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4"/>
  </p:notesMasterIdLst>
  <p:sldIdLst>
    <p:sldId id="256" r:id="rId5"/>
    <p:sldId id="258" r:id="rId6"/>
    <p:sldId id="257" r:id="rId7"/>
    <p:sldId id="259" r:id="rId8"/>
    <p:sldId id="260" r:id="rId9"/>
    <p:sldId id="275" r:id="rId10"/>
    <p:sldId id="294" r:id="rId11"/>
    <p:sldId id="293" r:id="rId12"/>
    <p:sldId id="286" r:id="rId13"/>
    <p:sldId id="261" r:id="rId14"/>
    <p:sldId id="280" r:id="rId15"/>
    <p:sldId id="277" r:id="rId16"/>
    <p:sldId id="278" r:id="rId17"/>
    <p:sldId id="276" r:id="rId18"/>
    <p:sldId id="262" r:id="rId19"/>
    <p:sldId id="287" r:id="rId20"/>
    <p:sldId id="263" r:id="rId21"/>
    <p:sldId id="264" r:id="rId22"/>
    <p:sldId id="279" r:id="rId23"/>
    <p:sldId id="288" r:id="rId24"/>
    <p:sldId id="265" r:id="rId25"/>
    <p:sldId id="268" r:id="rId26"/>
    <p:sldId id="269" r:id="rId27"/>
    <p:sldId id="289" r:id="rId28"/>
    <p:sldId id="266" r:id="rId29"/>
    <p:sldId id="291" r:id="rId30"/>
    <p:sldId id="292" r:id="rId31"/>
    <p:sldId id="267" r:id="rId32"/>
    <p:sldId id="29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8"/>
    <a:srgbClr val="C70000"/>
    <a:srgbClr val="C42F2F"/>
    <a:srgbClr val="D90000"/>
    <a:srgbClr val="FF00FF"/>
    <a:srgbClr val="00FFFF"/>
    <a:srgbClr val="14C42F"/>
    <a:srgbClr val="FFB500"/>
    <a:srgbClr val="9A0000"/>
    <a:srgbClr val="000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6E70CE-28A8-4B85-9229-F48BA105DA6B}" v="14" dt="2025-05-28T21:11:33.8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4"/>
    <p:restoredTop sz="94493"/>
  </p:normalViewPr>
  <p:slideViewPr>
    <p:cSldViewPr snapToGrid="0" snapToObjects="1" showGuides="1">
      <p:cViewPr varScale="1">
        <p:scale>
          <a:sx n="105" d="100"/>
          <a:sy n="105" d="100"/>
        </p:scale>
        <p:origin x="114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el, Zena (DLSLtd,RAL,TEC)" userId="2dcbd5f4-c0ef-458c-99d9-22b127c14fb0" providerId="ADAL" clId="{0812BE94-0CF6-4454-8A3B-41B5D8E22754}"/>
    <pc:docChg chg="undo custSel addSld delSld modSld sldOrd modMainMaster">
      <pc:chgData name="Patel, Zena (DLSLtd,RAL,TEC)" userId="2dcbd5f4-c0ef-458c-99d9-22b127c14fb0" providerId="ADAL" clId="{0812BE94-0CF6-4454-8A3B-41B5D8E22754}" dt="2025-05-26T22:05:20.677" v="9626" actId="20577"/>
      <pc:docMkLst>
        <pc:docMk/>
      </pc:docMkLst>
      <pc:sldChg chg="modSp mod">
        <pc:chgData name="Patel, Zena (DLSLtd,RAL,TEC)" userId="2dcbd5f4-c0ef-458c-99d9-22b127c14fb0" providerId="ADAL" clId="{0812BE94-0CF6-4454-8A3B-41B5D8E22754}" dt="2025-05-26T22:05:20.677" v="9626" actId="20577"/>
        <pc:sldMkLst>
          <pc:docMk/>
          <pc:sldMk cId="4224234611" sldId="256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4224234611" sldId="256"/>
            <ac:spMk id="2" creationId="{9BBCDEAB-5EDE-3F4A-B867-E9BA3387A0C8}"/>
          </ac:spMkLst>
        </pc:spChg>
        <pc:spChg chg="mod">
          <ac:chgData name="Patel, Zena (DLSLtd,RAL,TEC)" userId="2dcbd5f4-c0ef-458c-99d9-22b127c14fb0" providerId="ADAL" clId="{0812BE94-0CF6-4454-8A3B-41B5D8E22754}" dt="2025-05-26T22:05:20.677" v="9626" actId="20577"/>
          <ac:spMkLst>
            <pc:docMk/>
            <pc:sldMk cId="4224234611" sldId="256"/>
            <ac:spMk id="3" creationId="{A3B66AF9-FAED-DF4C-BCE7-798B1DD08EAD}"/>
          </ac:spMkLst>
        </pc:spChg>
      </pc:sldChg>
      <pc:sldChg chg="addSp delSp modSp mod">
        <pc:chgData name="Patel, Zena (DLSLtd,RAL,TEC)" userId="2dcbd5f4-c0ef-458c-99d9-22b127c14fb0" providerId="ADAL" clId="{0812BE94-0CF6-4454-8A3B-41B5D8E22754}" dt="2025-05-26T20:50:45.182" v="8553" actId="20577"/>
        <pc:sldMkLst>
          <pc:docMk/>
          <pc:sldMk cId="4117219478" sldId="257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4117219478" sldId="257"/>
            <ac:spMk id="2" creationId="{2C351BE1-67E4-FC4E-A6AA-C2BB346F9D99}"/>
          </ac:spMkLst>
        </pc:spChg>
        <pc:spChg chg="add mod">
          <ac:chgData name="Patel, Zena (DLSLtd,RAL,TEC)" userId="2dcbd5f4-c0ef-458c-99d9-22b127c14fb0" providerId="ADAL" clId="{0812BE94-0CF6-4454-8A3B-41B5D8E22754}" dt="2025-05-15T10:53:04.136" v="1323" actId="1076"/>
          <ac:spMkLst>
            <pc:docMk/>
            <pc:sldMk cId="4117219478" sldId="257"/>
            <ac:spMk id="7" creationId="{A909C26B-1FFF-76F3-EAF5-1435CD55ADE4}"/>
          </ac:spMkLst>
        </pc:spChg>
        <pc:spChg chg="mod">
          <ac:chgData name="Patel, Zena (DLSLtd,RAL,TEC)" userId="2dcbd5f4-c0ef-458c-99d9-22b127c14fb0" providerId="ADAL" clId="{0812BE94-0CF6-4454-8A3B-41B5D8E22754}" dt="2025-05-26T20:50:45.182" v="8553" actId="20577"/>
          <ac:spMkLst>
            <pc:docMk/>
            <pc:sldMk cId="4117219478" sldId="257"/>
            <ac:spMk id="8" creationId="{5019A30D-21F2-2376-663B-7917B7A86C59}"/>
          </ac:spMkLst>
        </pc:spChg>
        <pc:spChg chg="add mod">
          <ac:chgData name="Patel, Zena (DLSLtd,RAL,TEC)" userId="2dcbd5f4-c0ef-458c-99d9-22b127c14fb0" providerId="ADAL" clId="{0812BE94-0CF6-4454-8A3B-41B5D8E22754}" dt="2025-05-13T16:01:04.163" v="835" actId="1076"/>
          <ac:spMkLst>
            <pc:docMk/>
            <pc:sldMk cId="4117219478" sldId="257"/>
            <ac:spMk id="11" creationId="{A6B4DE50-A3D2-B0A1-8C93-30CBA67B54A6}"/>
          </ac:spMkLst>
        </pc:spChg>
        <pc:spChg chg="add mod">
          <ac:chgData name="Patel, Zena (DLSLtd,RAL,TEC)" userId="2dcbd5f4-c0ef-458c-99d9-22b127c14fb0" providerId="ADAL" clId="{0812BE94-0CF6-4454-8A3B-41B5D8E22754}" dt="2025-05-13T16:01:19.651" v="840" actId="1076"/>
          <ac:spMkLst>
            <pc:docMk/>
            <pc:sldMk cId="4117219478" sldId="257"/>
            <ac:spMk id="12" creationId="{DFB18715-8219-896C-61D5-829F3244D3C1}"/>
          </ac:spMkLst>
        </pc:spChg>
        <pc:picChg chg="add mod ord">
          <ac:chgData name="Patel, Zena (DLSLtd,RAL,TEC)" userId="2dcbd5f4-c0ef-458c-99d9-22b127c14fb0" providerId="ADAL" clId="{0812BE94-0CF6-4454-8A3B-41B5D8E22754}" dt="2025-05-15T10:53:11.229" v="1324" actId="1076"/>
          <ac:picMkLst>
            <pc:docMk/>
            <pc:sldMk cId="4117219478" sldId="257"/>
            <ac:picMk id="10" creationId="{8289BB84-B32D-812A-B2B2-E7906C379F7F}"/>
          </ac:picMkLst>
        </pc:picChg>
      </pc:sldChg>
      <pc:sldChg chg="addSp delSp modSp mod ord">
        <pc:chgData name="Patel, Zena (DLSLtd,RAL,TEC)" userId="2dcbd5f4-c0ef-458c-99d9-22b127c14fb0" providerId="ADAL" clId="{0812BE94-0CF6-4454-8A3B-41B5D8E22754}" dt="2025-05-26T20:50:18.002" v="8533" actId="400"/>
        <pc:sldMkLst>
          <pc:docMk/>
          <pc:sldMk cId="1038136921" sldId="258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1038136921" sldId="258"/>
            <ac:spMk id="2" creationId="{F88D8D09-8755-96D5-B086-783E91F2AFC6}"/>
          </ac:spMkLst>
        </pc:spChg>
        <pc:spChg chg="add mod">
          <ac:chgData name="Patel, Zena (DLSLtd,RAL,TEC)" userId="2dcbd5f4-c0ef-458c-99d9-22b127c14fb0" providerId="ADAL" clId="{0812BE94-0CF6-4454-8A3B-41B5D8E22754}" dt="2025-05-26T20:50:18.002" v="8533" actId="400"/>
          <ac:spMkLst>
            <pc:docMk/>
            <pc:sldMk cId="1038136921" sldId="258"/>
            <ac:spMk id="6" creationId="{C46F3DC9-C5C5-44E8-F5C8-16B8C58E934A}"/>
          </ac:spMkLst>
        </pc:spChg>
        <pc:spChg chg="add mod">
          <ac:chgData name="Patel, Zena (DLSLtd,RAL,TEC)" userId="2dcbd5f4-c0ef-458c-99d9-22b127c14fb0" providerId="ADAL" clId="{0812BE94-0CF6-4454-8A3B-41B5D8E22754}" dt="2025-05-13T08:45:35.276" v="291" actId="20577"/>
          <ac:spMkLst>
            <pc:docMk/>
            <pc:sldMk cId="1038136921" sldId="258"/>
            <ac:spMk id="7" creationId="{52599B86-8BCE-F0CF-07CC-6CA1B35FA1BD}"/>
          </ac:spMkLst>
        </pc:spChg>
        <pc:picChg chg="mod">
          <ac:chgData name="Patel, Zena (DLSLtd,RAL,TEC)" userId="2dcbd5f4-c0ef-458c-99d9-22b127c14fb0" providerId="ADAL" clId="{0812BE94-0CF6-4454-8A3B-41B5D8E22754}" dt="2025-05-13T08:42:45.988" v="131" actId="1076"/>
          <ac:picMkLst>
            <pc:docMk/>
            <pc:sldMk cId="1038136921" sldId="258"/>
            <ac:picMk id="5" creationId="{5D96E336-CBBD-7736-1BF0-A59297EC3E84}"/>
          </ac:picMkLst>
        </pc:picChg>
      </pc:sldChg>
      <pc:sldChg chg="addSp delSp modSp new mod">
        <pc:chgData name="Patel, Zena (DLSLtd,RAL,TEC)" userId="2dcbd5f4-c0ef-458c-99d9-22b127c14fb0" providerId="ADAL" clId="{0812BE94-0CF6-4454-8A3B-41B5D8E22754}" dt="2025-05-26T20:56:47.794" v="8559" actId="1076"/>
        <pc:sldMkLst>
          <pc:docMk/>
          <pc:sldMk cId="1948577803" sldId="259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1948577803" sldId="259"/>
            <ac:spMk id="2" creationId="{75566243-C129-1482-FE1E-A53C8A3A9185}"/>
          </ac:spMkLst>
        </pc:spChg>
        <pc:spChg chg="add mod">
          <ac:chgData name="Patel, Zena (DLSLtd,RAL,TEC)" userId="2dcbd5f4-c0ef-458c-99d9-22b127c14fb0" providerId="ADAL" clId="{0812BE94-0CF6-4454-8A3B-41B5D8E22754}" dt="2025-05-13T20:36:27.721" v="1313" actId="20577"/>
          <ac:spMkLst>
            <pc:docMk/>
            <pc:sldMk cId="1948577803" sldId="259"/>
            <ac:spMk id="8" creationId="{D6ED157D-88D7-B001-CB9C-C193A6AC729A}"/>
          </ac:spMkLst>
        </pc:spChg>
        <pc:picChg chg="add mod">
          <ac:chgData name="Patel, Zena (DLSLtd,RAL,TEC)" userId="2dcbd5f4-c0ef-458c-99d9-22b127c14fb0" providerId="ADAL" clId="{0812BE94-0CF6-4454-8A3B-41B5D8E22754}" dt="2025-05-26T20:56:47.794" v="8559" actId="1076"/>
          <ac:picMkLst>
            <pc:docMk/>
            <pc:sldMk cId="1948577803" sldId="259"/>
            <ac:picMk id="10" creationId="{D18E1844-9F21-F6E5-1A9F-47A252956312}"/>
          </ac:picMkLst>
        </pc:picChg>
      </pc:sldChg>
      <pc:sldChg chg="addSp modSp new mod">
        <pc:chgData name="Patel, Zena (DLSLtd,RAL,TEC)" userId="2dcbd5f4-c0ef-458c-99d9-22b127c14fb0" providerId="ADAL" clId="{0812BE94-0CF6-4454-8A3B-41B5D8E22754}" dt="2025-05-23T12:18:01.991" v="7493" actId="1076"/>
        <pc:sldMkLst>
          <pc:docMk/>
          <pc:sldMk cId="527021130" sldId="260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527021130" sldId="260"/>
            <ac:spMk id="2" creationId="{15B4963F-89F7-98CC-F333-F7EB0F9FA5AD}"/>
          </ac:spMkLst>
        </pc:spChg>
        <pc:spChg chg="mod">
          <ac:chgData name="Patel, Zena (DLSLtd,RAL,TEC)" userId="2dcbd5f4-c0ef-458c-99d9-22b127c14fb0" providerId="ADAL" clId="{0812BE94-0CF6-4454-8A3B-41B5D8E22754}" dt="2025-05-23T08:56:43.006" v="6574"/>
          <ac:spMkLst>
            <pc:docMk/>
            <pc:sldMk cId="527021130" sldId="260"/>
            <ac:spMk id="3" creationId="{A71CAF90-EA45-63C0-046D-6F0AFF8B4D53}"/>
          </ac:spMkLst>
        </pc:spChg>
        <pc:spChg chg="add mod">
          <ac:chgData name="Patel, Zena (DLSLtd,RAL,TEC)" userId="2dcbd5f4-c0ef-458c-99d9-22b127c14fb0" providerId="ADAL" clId="{0812BE94-0CF6-4454-8A3B-41B5D8E22754}" dt="2025-05-23T12:16:56.760" v="7464" actId="255"/>
          <ac:spMkLst>
            <pc:docMk/>
            <pc:sldMk cId="527021130" sldId="260"/>
            <ac:spMk id="6" creationId="{59D1C9AA-9B2D-D2D4-093D-E4B989570904}"/>
          </ac:spMkLst>
        </pc:spChg>
        <pc:spChg chg="add mod">
          <ac:chgData name="Patel, Zena (DLSLtd,RAL,TEC)" userId="2dcbd5f4-c0ef-458c-99d9-22b127c14fb0" providerId="ADAL" clId="{0812BE94-0CF6-4454-8A3B-41B5D8E22754}" dt="2025-05-23T12:17:26.739" v="7478" actId="1076"/>
          <ac:spMkLst>
            <pc:docMk/>
            <pc:sldMk cId="527021130" sldId="260"/>
            <ac:spMk id="7" creationId="{E8DDADEF-1A57-2726-0D0E-23A7609526F3}"/>
          </ac:spMkLst>
        </pc:spChg>
        <pc:spChg chg="add mod">
          <ac:chgData name="Patel, Zena (DLSLtd,RAL,TEC)" userId="2dcbd5f4-c0ef-458c-99d9-22b127c14fb0" providerId="ADAL" clId="{0812BE94-0CF6-4454-8A3B-41B5D8E22754}" dt="2025-05-23T12:17:47.430" v="7487" actId="1076"/>
          <ac:spMkLst>
            <pc:docMk/>
            <pc:sldMk cId="527021130" sldId="260"/>
            <ac:spMk id="8" creationId="{8028F4FA-77FC-23DD-ABBC-3FB8FF7C715F}"/>
          </ac:spMkLst>
        </pc:spChg>
        <pc:spChg chg="add mod">
          <ac:chgData name="Patel, Zena (DLSLtd,RAL,TEC)" userId="2dcbd5f4-c0ef-458c-99d9-22b127c14fb0" providerId="ADAL" clId="{0812BE94-0CF6-4454-8A3B-41B5D8E22754}" dt="2025-05-23T12:18:01.991" v="7493" actId="1076"/>
          <ac:spMkLst>
            <pc:docMk/>
            <pc:sldMk cId="527021130" sldId="260"/>
            <ac:spMk id="9" creationId="{21F5DF3A-275C-B448-334B-3B283BCC43BD}"/>
          </ac:spMkLst>
        </pc:spChg>
        <pc:picChg chg="add mod">
          <ac:chgData name="Patel, Zena (DLSLtd,RAL,TEC)" userId="2dcbd5f4-c0ef-458c-99d9-22b127c14fb0" providerId="ADAL" clId="{0812BE94-0CF6-4454-8A3B-41B5D8E22754}" dt="2025-05-16T10:34:01.324" v="2533" actId="1076"/>
          <ac:picMkLst>
            <pc:docMk/>
            <pc:sldMk cId="527021130" sldId="260"/>
            <ac:picMk id="5" creationId="{390DF6CF-E3DA-A512-E064-CF7992306979}"/>
          </ac:picMkLst>
        </pc:picChg>
      </pc:sldChg>
      <pc:sldChg chg="addSp delSp modSp new mod">
        <pc:chgData name="Patel, Zena (DLSLtd,RAL,TEC)" userId="2dcbd5f4-c0ef-458c-99d9-22b127c14fb0" providerId="ADAL" clId="{0812BE94-0CF6-4454-8A3B-41B5D8E22754}" dt="2025-05-23T09:38:57.559" v="6768" actId="1076"/>
        <pc:sldMkLst>
          <pc:docMk/>
          <pc:sldMk cId="3843315953" sldId="261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3843315953" sldId="261"/>
            <ac:spMk id="2" creationId="{379754BD-D294-A551-752A-6D820F66A2F8}"/>
          </ac:spMkLst>
        </pc:spChg>
        <pc:spChg chg="add mod">
          <ac:chgData name="Patel, Zena (DLSLtd,RAL,TEC)" userId="2dcbd5f4-c0ef-458c-99d9-22b127c14fb0" providerId="ADAL" clId="{0812BE94-0CF6-4454-8A3B-41B5D8E22754}" dt="2025-05-22T11:09:54.412" v="5365" actId="1076"/>
          <ac:spMkLst>
            <pc:docMk/>
            <pc:sldMk cId="3843315953" sldId="261"/>
            <ac:spMk id="6" creationId="{433A7CB8-649C-2795-3A90-6C30C3E5CDBC}"/>
          </ac:spMkLst>
        </pc:spChg>
        <pc:spChg chg="add mod">
          <ac:chgData name="Patel, Zena (DLSLtd,RAL,TEC)" userId="2dcbd5f4-c0ef-458c-99d9-22b127c14fb0" providerId="ADAL" clId="{0812BE94-0CF6-4454-8A3B-41B5D8E22754}" dt="2025-05-22T11:09:45.826" v="5364" actId="1076"/>
          <ac:spMkLst>
            <pc:docMk/>
            <pc:sldMk cId="3843315953" sldId="261"/>
            <ac:spMk id="7" creationId="{FF604AD3-70D5-B580-F08A-A737D068E232}"/>
          </ac:spMkLst>
        </pc:spChg>
        <pc:spChg chg="add mod">
          <ac:chgData name="Patel, Zena (DLSLtd,RAL,TEC)" userId="2dcbd5f4-c0ef-458c-99d9-22b127c14fb0" providerId="ADAL" clId="{0812BE94-0CF6-4454-8A3B-41B5D8E22754}" dt="2025-05-23T09:38:57.559" v="6768" actId="1076"/>
          <ac:spMkLst>
            <pc:docMk/>
            <pc:sldMk cId="3843315953" sldId="261"/>
            <ac:spMk id="8" creationId="{010CECAA-8BE2-9BA5-2316-4EE0E81B5B5C}"/>
          </ac:spMkLst>
        </pc:spChg>
        <pc:spChg chg="add mod">
          <ac:chgData name="Patel, Zena (DLSLtd,RAL,TEC)" userId="2dcbd5f4-c0ef-458c-99d9-22b127c14fb0" providerId="ADAL" clId="{0812BE94-0CF6-4454-8A3B-41B5D8E22754}" dt="2025-05-22T11:09:24.057" v="5360" actId="1076"/>
          <ac:spMkLst>
            <pc:docMk/>
            <pc:sldMk cId="3843315953" sldId="261"/>
            <ac:spMk id="20" creationId="{E0FCAAED-C26B-68C8-4319-2A196AECAA4C}"/>
          </ac:spMkLst>
        </pc:spChg>
        <pc:spChg chg="add mod">
          <ac:chgData name="Patel, Zena (DLSLtd,RAL,TEC)" userId="2dcbd5f4-c0ef-458c-99d9-22b127c14fb0" providerId="ADAL" clId="{0812BE94-0CF6-4454-8A3B-41B5D8E22754}" dt="2025-05-22T11:09:24.057" v="5360" actId="1076"/>
          <ac:spMkLst>
            <pc:docMk/>
            <pc:sldMk cId="3843315953" sldId="261"/>
            <ac:spMk id="22" creationId="{0FB2F1DF-4643-FC97-60D9-110E41971575}"/>
          </ac:spMkLst>
        </pc:spChg>
        <pc:picChg chg="add mod">
          <ac:chgData name="Patel, Zena (DLSLtd,RAL,TEC)" userId="2dcbd5f4-c0ef-458c-99d9-22b127c14fb0" providerId="ADAL" clId="{0812BE94-0CF6-4454-8A3B-41B5D8E22754}" dt="2025-05-22T11:09:54.412" v="5365" actId="1076"/>
          <ac:picMkLst>
            <pc:docMk/>
            <pc:sldMk cId="3843315953" sldId="261"/>
            <ac:picMk id="5" creationId="{5AD16526-9B42-53A1-FB41-52D94FF27BA5}"/>
          </ac:picMkLst>
        </pc:picChg>
        <pc:picChg chg="add mod">
          <ac:chgData name="Patel, Zena (DLSLtd,RAL,TEC)" userId="2dcbd5f4-c0ef-458c-99d9-22b127c14fb0" providerId="ADAL" clId="{0812BE94-0CF6-4454-8A3B-41B5D8E22754}" dt="2025-05-22T11:09:24.057" v="5360" actId="1076"/>
          <ac:picMkLst>
            <pc:docMk/>
            <pc:sldMk cId="3843315953" sldId="261"/>
            <ac:picMk id="19" creationId="{32BCC743-2ACE-0B32-7CDF-4153E06CCDE4}"/>
          </ac:picMkLst>
        </pc:picChg>
        <pc:picChg chg="add mod">
          <ac:chgData name="Patel, Zena (DLSLtd,RAL,TEC)" userId="2dcbd5f4-c0ef-458c-99d9-22b127c14fb0" providerId="ADAL" clId="{0812BE94-0CF6-4454-8A3B-41B5D8E22754}" dt="2025-05-22T11:09:24.057" v="5360" actId="1076"/>
          <ac:picMkLst>
            <pc:docMk/>
            <pc:sldMk cId="3843315953" sldId="261"/>
            <ac:picMk id="21" creationId="{5B483F1C-D381-6D79-F2FC-341869B2E498}"/>
          </ac:picMkLst>
        </pc:picChg>
      </pc:sldChg>
      <pc:sldChg chg="addSp delSp modSp new mod">
        <pc:chgData name="Patel, Zena (DLSLtd,RAL,TEC)" userId="2dcbd5f4-c0ef-458c-99d9-22b127c14fb0" providerId="ADAL" clId="{0812BE94-0CF6-4454-8A3B-41B5D8E22754}" dt="2025-05-26T21:47:00.030" v="9492" actId="6549"/>
        <pc:sldMkLst>
          <pc:docMk/>
          <pc:sldMk cId="2198205735" sldId="262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2198205735" sldId="262"/>
            <ac:spMk id="2" creationId="{1D007502-D666-37BD-D855-B87686595BC3}"/>
          </ac:spMkLst>
        </pc:spChg>
        <pc:spChg chg="mod">
          <ac:chgData name="Patel, Zena (DLSLtd,RAL,TEC)" userId="2dcbd5f4-c0ef-458c-99d9-22b127c14fb0" providerId="ADAL" clId="{0812BE94-0CF6-4454-8A3B-41B5D8E22754}" dt="2025-05-26T21:11:25.011" v="9124" actId="20577"/>
          <ac:spMkLst>
            <pc:docMk/>
            <pc:sldMk cId="2198205735" sldId="262"/>
            <ac:spMk id="3" creationId="{623B920F-CD82-0371-8D25-230C2F4DBD15}"/>
          </ac:spMkLst>
        </pc:spChg>
        <pc:spChg chg="add mod">
          <ac:chgData name="Patel, Zena (DLSLtd,RAL,TEC)" userId="2dcbd5f4-c0ef-458c-99d9-22b127c14fb0" providerId="ADAL" clId="{0812BE94-0CF6-4454-8A3B-41B5D8E22754}" dt="2025-05-26T21:47:00.030" v="9492" actId="6549"/>
          <ac:spMkLst>
            <pc:docMk/>
            <pc:sldMk cId="2198205735" sldId="262"/>
            <ac:spMk id="10" creationId="{801CCA40-3E89-503E-04D4-D662F4D455DC}"/>
          </ac:spMkLst>
        </pc:spChg>
        <pc:picChg chg="add mod">
          <ac:chgData name="Patel, Zena (DLSLtd,RAL,TEC)" userId="2dcbd5f4-c0ef-458c-99d9-22b127c14fb0" providerId="ADAL" clId="{0812BE94-0CF6-4454-8A3B-41B5D8E22754}" dt="2025-05-26T21:10:13.202" v="8999" actId="1076"/>
          <ac:picMkLst>
            <pc:docMk/>
            <pc:sldMk cId="2198205735" sldId="262"/>
            <ac:picMk id="4" creationId="{3675C64F-465D-4069-D5EE-D1937A888035}"/>
          </ac:picMkLst>
        </pc:picChg>
        <pc:picChg chg="add mod">
          <ac:chgData name="Patel, Zena (DLSLtd,RAL,TEC)" userId="2dcbd5f4-c0ef-458c-99d9-22b127c14fb0" providerId="ADAL" clId="{0812BE94-0CF6-4454-8A3B-41B5D8E22754}" dt="2025-05-13T20:28:41.213" v="916" actId="1076"/>
          <ac:picMkLst>
            <pc:docMk/>
            <pc:sldMk cId="2198205735" sldId="262"/>
            <ac:picMk id="6" creationId="{75B50A07-B196-6745-69BF-2EC43865B45D}"/>
          </ac:picMkLst>
        </pc:picChg>
        <pc:picChg chg="add mod">
          <ac:chgData name="Patel, Zena (DLSLtd,RAL,TEC)" userId="2dcbd5f4-c0ef-458c-99d9-22b127c14fb0" providerId="ADAL" clId="{0812BE94-0CF6-4454-8A3B-41B5D8E22754}" dt="2025-05-13T20:28:41.213" v="916" actId="1076"/>
          <ac:picMkLst>
            <pc:docMk/>
            <pc:sldMk cId="2198205735" sldId="262"/>
            <ac:picMk id="7" creationId="{33196CDC-E6F1-4E60-5A4F-BDBCCBE35131}"/>
          </ac:picMkLst>
        </pc:picChg>
        <pc:picChg chg="add mod">
          <ac:chgData name="Patel, Zena (DLSLtd,RAL,TEC)" userId="2dcbd5f4-c0ef-458c-99d9-22b127c14fb0" providerId="ADAL" clId="{0812BE94-0CF6-4454-8A3B-41B5D8E22754}" dt="2025-05-13T20:28:41.213" v="916" actId="1076"/>
          <ac:picMkLst>
            <pc:docMk/>
            <pc:sldMk cId="2198205735" sldId="262"/>
            <ac:picMk id="9" creationId="{736619DA-046B-3988-84D5-4140F6BFBF34}"/>
          </ac:picMkLst>
        </pc:picChg>
        <pc:picChg chg="add mod">
          <ac:chgData name="Patel, Zena (DLSLtd,RAL,TEC)" userId="2dcbd5f4-c0ef-458c-99d9-22b127c14fb0" providerId="ADAL" clId="{0812BE94-0CF6-4454-8A3B-41B5D8E22754}" dt="2025-05-26T21:10:15.199" v="9000" actId="1076"/>
          <ac:picMkLst>
            <pc:docMk/>
            <pc:sldMk cId="2198205735" sldId="262"/>
            <ac:picMk id="12" creationId="{3681CC38-27F2-3716-5CBD-9FD9BF080937}"/>
          </ac:picMkLst>
        </pc:picChg>
      </pc:sldChg>
      <pc:sldChg chg="addSp delSp modSp new mod">
        <pc:chgData name="Patel, Zena (DLSLtd,RAL,TEC)" userId="2dcbd5f4-c0ef-458c-99d9-22b127c14fb0" providerId="ADAL" clId="{0812BE94-0CF6-4454-8A3B-41B5D8E22754}" dt="2025-05-23T10:03:09.109" v="6889" actId="14100"/>
        <pc:sldMkLst>
          <pc:docMk/>
          <pc:sldMk cId="1987418855" sldId="263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1987418855" sldId="263"/>
            <ac:spMk id="2" creationId="{D6412ECC-292F-FC6F-8F94-46FB2366E5EF}"/>
          </ac:spMkLst>
        </pc:spChg>
        <pc:spChg chg="mod ord">
          <ac:chgData name="Patel, Zena (DLSLtd,RAL,TEC)" userId="2dcbd5f4-c0ef-458c-99d9-22b127c14fb0" providerId="ADAL" clId="{0812BE94-0CF6-4454-8A3B-41B5D8E22754}" dt="2025-05-23T10:03:09.109" v="6889" actId="14100"/>
          <ac:spMkLst>
            <pc:docMk/>
            <pc:sldMk cId="1987418855" sldId="263"/>
            <ac:spMk id="3" creationId="{95C7EDFA-B7A8-D9E3-C85A-4DFF67B632B0}"/>
          </ac:spMkLst>
        </pc:spChg>
        <pc:spChg chg="add mod">
          <ac:chgData name="Patel, Zena (DLSLtd,RAL,TEC)" userId="2dcbd5f4-c0ef-458c-99d9-22b127c14fb0" providerId="ADAL" clId="{0812BE94-0CF6-4454-8A3B-41B5D8E22754}" dt="2025-05-20T09:37:36.739" v="4024" actId="1076"/>
          <ac:spMkLst>
            <pc:docMk/>
            <pc:sldMk cId="1987418855" sldId="263"/>
            <ac:spMk id="6" creationId="{25F39EFB-B46B-73D9-FDAC-CE3D89757F7F}"/>
          </ac:spMkLst>
        </pc:spChg>
        <pc:spChg chg="add mod">
          <ac:chgData name="Patel, Zena (DLSLtd,RAL,TEC)" userId="2dcbd5f4-c0ef-458c-99d9-22b127c14fb0" providerId="ADAL" clId="{0812BE94-0CF6-4454-8A3B-41B5D8E22754}" dt="2025-05-21T07:24:34.515" v="4872" actId="1076"/>
          <ac:spMkLst>
            <pc:docMk/>
            <pc:sldMk cId="1987418855" sldId="263"/>
            <ac:spMk id="7" creationId="{1A6B520E-AE89-33E0-50EC-8D72833F991F}"/>
          </ac:spMkLst>
        </pc:spChg>
        <pc:spChg chg="add mod">
          <ac:chgData name="Patel, Zena (DLSLtd,RAL,TEC)" userId="2dcbd5f4-c0ef-458c-99d9-22b127c14fb0" providerId="ADAL" clId="{0812BE94-0CF6-4454-8A3B-41B5D8E22754}" dt="2025-05-20T13:45:55.088" v="4672" actId="20577"/>
          <ac:spMkLst>
            <pc:docMk/>
            <pc:sldMk cId="1987418855" sldId="263"/>
            <ac:spMk id="8" creationId="{31EE0AEE-B616-6FED-1820-78D3483A6D15}"/>
          </ac:spMkLst>
        </pc:spChg>
        <pc:graphicFrameChg chg="add mod modGraphic">
          <ac:chgData name="Patel, Zena (DLSLtd,RAL,TEC)" userId="2dcbd5f4-c0ef-458c-99d9-22b127c14fb0" providerId="ADAL" clId="{0812BE94-0CF6-4454-8A3B-41B5D8E22754}" dt="2025-05-22T09:18:27.705" v="4888" actId="20577"/>
          <ac:graphicFrameMkLst>
            <pc:docMk/>
            <pc:sldMk cId="1987418855" sldId="263"/>
            <ac:graphicFrameMk id="9" creationId="{FE3050EA-D032-3847-48F9-6A73907354C2}"/>
          </ac:graphicFrameMkLst>
        </pc:graphicFrameChg>
        <pc:picChg chg="add mod">
          <ac:chgData name="Patel, Zena (DLSLtd,RAL,TEC)" userId="2dcbd5f4-c0ef-458c-99d9-22b127c14fb0" providerId="ADAL" clId="{0812BE94-0CF6-4454-8A3B-41B5D8E22754}" dt="2025-05-20T09:38:05.321" v="4027" actId="14100"/>
          <ac:picMkLst>
            <pc:docMk/>
            <pc:sldMk cId="1987418855" sldId="263"/>
            <ac:picMk id="5" creationId="{4C693B99-BE29-C16D-4AD7-A52D3FDA9203}"/>
          </ac:picMkLst>
        </pc:picChg>
      </pc:sldChg>
      <pc:sldChg chg="addSp delSp modSp new mod">
        <pc:chgData name="Patel, Zena (DLSLtd,RAL,TEC)" userId="2dcbd5f4-c0ef-458c-99d9-22b127c14fb0" providerId="ADAL" clId="{0812BE94-0CF6-4454-8A3B-41B5D8E22754}" dt="2025-05-23T10:04:38.619" v="6894" actId="20577"/>
        <pc:sldMkLst>
          <pc:docMk/>
          <pc:sldMk cId="919360079" sldId="264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919360079" sldId="264"/>
            <ac:spMk id="2" creationId="{B3C918DD-D761-22DE-E4DD-2F1814EB87B6}"/>
          </ac:spMkLst>
        </pc:spChg>
        <pc:spChg chg="mod">
          <ac:chgData name="Patel, Zena (DLSLtd,RAL,TEC)" userId="2dcbd5f4-c0ef-458c-99d9-22b127c14fb0" providerId="ADAL" clId="{0812BE94-0CF6-4454-8A3B-41B5D8E22754}" dt="2025-05-23T10:04:38.619" v="6894" actId="20577"/>
          <ac:spMkLst>
            <pc:docMk/>
            <pc:sldMk cId="919360079" sldId="264"/>
            <ac:spMk id="3" creationId="{EEDDC86B-F6FF-D1C8-5324-A98A7C25D70E}"/>
          </ac:spMkLst>
        </pc:spChg>
        <pc:spChg chg="add mod">
          <ac:chgData name="Patel, Zena (DLSLtd,RAL,TEC)" userId="2dcbd5f4-c0ef-458c-99d9-22b127c14fb0" providerId="ADAL" clId="{0812BE94-0CF6-4454-8A3B-41B5D8E22754}" dt="2025-05-20T09:42:08.877" v="4072" actId="20577"/>
          <ac:spMkLst>
            <pc:docMk/>
            <pc:sldMk cId="919360079" sldId="264"/>
            <ac:spMk id="11" creationId="{33C7CA49-0AFE-CA61-0EC8-881EC875F7AD}"/>
          </ac:spMkLst>
        </pc:spChg>
        <pc:spChg chg="add mod">
          <ac:chgData name="Patel, Zena (DLSLtd,RAL,TEC)" userId="2dcbd5f4-c0ef-458c-99d9-22b127c14fb0" providerId="ADAL" clId="{0812BE94-0CF6-4454-8A3B-41B5D8E22754}" dt="2025-05-20T09:42:29.906" v="4089" actId="1076"/>
          <ac:spMkLst>
            <pc:docMk/>
            <pc:sldMk cId="919360079" sldId="264"/>
            <ac:spMk id="12" creationId="{C4C3BA72-4A14-283F-E7A4-2E8DF04DD6D8}"/>
          </ac:spMkLst>
        </pc:spChg>
        <pc:graphicFrameChg chg="add mod">
          <ac:chgData name="Patel, Zena (DLSLtd,RAL,TEC)" userId="2dcbd5f4-c0ef-458c-99d9-22b127c14fb0" providerId="ADAL" clId="{0812BE94-0CF6-4454-8A3B-41B5D8E22754}" dt="2025-05-20T09:44:10.712" v="4095" actId="1076"/>
          <ac:graphicFrameMkLst>
            <pc:docMk/>
            <pc:sldMk cId="919360079" sldId="264"/>
            <ac:graphicFrameMk id="17" creationId="{2309113A-C609-FD5E-FFF8-DCA5F9AB6031}"/>
          </ac:graphicFrameMkLst>
        </pc:graphicFrameChg>
        <pc:picChg chg="add mod">
          <ac:chgData name="Patel, Zena (DLSLtd,RAL,TEC)" userId="2dcbd5f4-c0ef-458c-99d9-22b127c14fb0" providerId="ADAL" clId="{0812BE94-0CF6-4454-8A3B-41B5D8E22754}" dt="2025-05-20T09:24:56.309" v="3794" actId="1076"/>
          <ac:picMkLst>
            <pc:docMk/>
            <pc:sldMk cId="919360079" sldId="264"/>
            <ac:picMk id="9" creationId="{0FE8341E-E132-3262-DAF7-F9AF035844F0}"/>
          </ac:picMkLst>
        </pc:picChg>
        <pc:picChg chg="add mod">
          <ac:chgData name="Patel, Zena (DLSLtd,RAL,TEC)" userId="2dcbd5f4-c0ef-458c-99d9-22b127c14fb0" providerId="ADAL" clId="{0812BE94-0CF6-4454-8A3B-41B5D8E22754}" dt="2025-05-20T09:41:27.733" v="4045" actId="1582"/>
          <ac:picMkLst>
            <pc:docMk/>
            <pc:sldMk cId="919360079" sldId="264"/>
            <ac:picMk id="10" creationId="{B9AAB1E0-3092-84DC-BC09-BE9EB27AFC97}"/>
          </ac:picMkLst>
        </pc:picChg>
        <pc:cxnChg chg="add mod">
          <ac:chgData name="Patel, Zena (DLSLtd,RAL,TEC)" userId="2dcbd5f4-c0ef-458c-99d9-22b127c14fb0" providerId="ADAL" clId="{0812BE94-0CF6-4454-8A3B-41B5D8E22754}" dt="2025-05-20T09:42:42.860" v="4091" actId="208"/>
          <ac:cxnSpMkLst>
            <pc:docMk/>
            <pc:sldMk cId="919360079" sldId="264"/>
            <ac:cxnSpMk id="14" creationId="{3F385DB8-7F63-94F1-AB18-7323796055B9}"/>
          </ac:cxnSpMkLst>
        </pc:cxnChg>
        <pc:cxnChg chg="add mod">
          <ac:chgData name="Patel, Zena (DLSLtd,RAL,TEC)" userId="2dcbd5f4-c0ef-458c-99d9-22b127c14fb0" providerId="ADAL" clId="{0812BE94-0CF6-4454-8A3B-41B5D8E22754}" dt="2025-05-20T09:42:53.645" v="4093" actId="208"/>
          <ac:cxnSpMkLst>
            <pc:docMk/>
            <pc:sldMk cId="919360079" sldId="264"/>
            <ac:cxnSpMk id="16" creationId="{8E3AD98B-F1FC-5D12-A8D5-27FD03A1A630}"/>
          </ac:cxnSpMkLst>
        </pc:cxnChg>
        <pc:cxnChg chg="add mod">
          <ac:chgData name="Patel, Zena (DLSLtd,RAL,TEC)" userId="2dcbd5f4-c0ef-458c-99d9-22b127c14fb0" providerId="ADAL" clId="{0812BE94-0CF6-4454-8A3B-41B5D8E22754}" dt="2025-05-20T10:53:04.693" v="4513" actId="208"/>
          <ac:cxnSpMkLst>
            <pc:docMk/>
            <pc:sldMk cId="919360079" sldId="264"/>
            <ac:cxnSpMk id="19" creationId="{D8A62AEE-EFF9-B376-0E7E-E6E2E0634EE2}"/>
          </ac:cxnSpMkLst>
        </pc:cxnChg>
        <pc:cxnChg chg="add mod">
          <ac:chgData name="Patel, Zena (DLSLtd,RAL,TEC)" userId="2dcbd5f4-c0ef-458c-99d9-22b127c14fb0" providerId="ADAL" clId="{0812BE94-0CF6-4454-8A3B-41B5D8E22754}" dt="2025-05-20T10:53:49.696" v="4519" actId="14100"/>
          <ac:cxnSpMkLst>
            <pc:docMk/>
            <pc:sldMk cId="919360079" sldId="264"/>
            <ac:cxnSpMk id="21" creationId="{B14FBC1F-2D02-F131-1CF8-86436FEC9786}"/>
          </ac:cxnSpMkLst>
        </pc:cxnChg>
      </pc:sldChg>
      <pc:sldChg chg="addSp modSp new mod">
        <pc:chgData name="Patel, Zena (DLSLtd,RAL,TEC)" userId="2dcbd5f4-c0ef-458c-99d9-22b127c14fb0" providerId="ADAL" clId="{0812BE94-0CF6-4454-8A3B-41B5D8E22754}" dt="2025-05-25T16:14:10.770" v="8023" actId="1076"/>
        <pc:sldMkLst>
          <pc:docMk/>
          <pc:sldMk cId="3981045969" sldId="265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3981045969" sldId="265"/>
            <ac:spMk id="2" creationId="{6D542444-B765-3992-ADAE-07D31CBC0916}"/>
          </ac:spMkLst>
        </pc:spChg>
        <pc:spChg chg="mod">
          <ac:chgData name="Patel, Zena (DLSLtd,RAL,TEC)" userId="2dcbd5f4-c0ef-458c-99d9-22b127c14fb0" providerId="ADAL" clId="{0812BE94-0CF6-4454-8A3B-41B5D8E22754}" dt="2025-05-25T16:14:10.770" v="8023" actId="1076"/>
          <ac:spMkLst>
            <pc:docMk/>
            <pc:sldMk cId="3981045969" sldId="265"/>
            <ac:spMk id="3" creationId="{AB8CCEA5-7F8B-20CE-29F4-81FF09F62924}"/>
          </ac:spMkLst>
        </pc:spChg>
        <pc:spChg chg="add mod">
          <ac:chgData name="Patel, Zena (DLSLtd,RAL,TEC)" userId="2dcbd5f4-c0ef-458c-99d9-22b127c14fb0" providerId="ADAL" clId="{0812BE94-0CF6-4454-8A3B-41B5D8E22754}" dt="2025-05-25T15:49:27.312" v="8011" actId="1076"/>
          <ac:spMkLst>
            <pc:docMk/>
            <pc:sldMk cId="3981045969" sldId="265"/>
            <ac:spMk id="8" creationId="{6E7CB5F8-E871-4FBD-A2E2-41E0C50C9056}"/>
          </ac:spMkLst>
        </pc:spChg>
        <pc:spChg chg="add mod">
          <ac:chgData name="Patel, Zena (DLSLtd,RAL,TEC)" userId="2dcbd5f4-c0ef-458c-99d9-22b127c14fb0" providerId="ADAL" clId="{0812BE94-0CF6-4454-8A3B-41B5D8E22754}" dt="2025-05-25T15:49:47.201" v="8013" actId="14100"/>
          <ac:spMkLst>
            <pc:docMk/>
            <pc:sldMk cId="3981045969" sldId="265"/>
            <ac:spMk id="9" creationId="{58C5C08F-CA00-C8B3-2940-4DA95B491E67}"/>
          </ac:spMkLst>
        </pc:spChg>
        <pc:spChg chg="add mod">
          <ac:chgData name="Patel, Zena (DLSLtd,RAL,TEC)" userId="2dcbd5f4-c0ef-458c-99d9-22b127c14fb0" providerId="ADAL" clId="{0812BE94-0CF6-4454-8A3B-41B5D8E22754}" dt="2025-05-25T15:51:18.396" v="8021" actId="1076"/>
          <ac:spMkLst>
            <pc:docMk/>
            <pc:sldMk cId="3981045969" sldId="265"/>
            <ac:spMk id="12" creationId="{0190C672-0681-76F5-6A56-26E6BFBF7E96}"/>
          </ac:spMkLst>
        </pc:spChg>
        <pc:spChg chg="add mod">
          <ac:chgData name="Patel, Zena (DLSLtd,RAL,TEC)" userId="2dcbd5f4-c0ef-458c-99d9-22b127c14fb0" providerId="ADAL" clId="{0812BE94-0CF6-4454-8A3B-41B5D8E22754}" dt="2025-05-25T15:50:57.739" v="8020" actId="1076"/>
          <ac:spMkLst>
            <pc:docMk/>
            <pc:sldMk cId="3981045969" sldId="265"/>
            <ac:spMk id="15" creationId="{B490A472-213F-4CCD-E782-49F354EF9B6D}"/>
          </ac:spMkLst>
        </pc:spChg>
        <pc:picChg chg="add mod">
          <ac:chgData name="Patel, Zena (DLSLtd,RAL,TEC)" userId="2dcbd5f4-c0ef-458c-99d9-22b127c14fb0" providerId="ADAL" clId="{0812BE94-0CF6-4454-8A3B-41B5D8E22754}" dt="2025-05-25T15:51:18.396" v="8021" actId="1076"/>
          <ac:picMkLst>
            <pc:docMk/>
            <pc:sldMk cId="3981045969" sldId="265"/>
            <ac:picMk id="11" creationId="{180C5D85-18DF-8F76-FD45-D7E51D1BD470}"/>
          </ac:picMkLst>
        </pc:picChg>
        <pc:picChg chg="add mod ord">
          <ac:chgData name="Patel, Zena (DLSLtd,RAL,TEC)" userId="2dcbd5f4-c0ef-458c-99d9-22b127c14fb0" providerId="ADAL" clId="{0812BE94-0CF6-4454-8A3B-41B5D8E22754}" dt="2025-05-25T15:50:57.739" v="8020" actId="1076"/>
          <ac:picMkLst>
            <pc:docMk/>
            <pc:sldMk cId="3981045969" sldId="265"/>
            <ac:picMk id="14" creationId="{18620A2B-DD45-96C1-B79C-6EA4029DF9D5}"/>
          </ac:picMkLst>
        </pc:picChg>
      </pc:sldChg>
      <pc:sldChg chg="addSp delSp modSp new mod">
        <pc:chgData name="Patel, Zena (DLSLtd,RAL,TEC)" userId="2dcbd5f4-c0ef-458c-99d9-22b127c14fb0" providerId="ADAL" clId="{0812BE94-0CF6-4454-8A3B-41B5D8E22754}" dt="2025-05-25T16:59:57.588" v="8130" actId="1076"/>
        <pc:sldMkLst>
          <pc:docMk/>
          <pc:sldMk cId="3262526825" sldId="266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3262526825" sldId="266"/>
            <ac:spMk id="2" creationId="{6AD9FEFC-F42D-33F7-988F-A76AD9C31942}"/>
          </ac:spMkLst>
        </pc:spChg>
        <pc:spChg chg="mod">
          <ac:chgData name="Patel, Zena (DLSLtd,RAL,TEC)" userId="2dcbd5f4-c0ef-458c-99d9-22b127c14fb0" providerId="ADAL" clId="{0812BE94-0CF6-4454-8A3B-41B5D8E22754}" dt="2025-05-23T13:20:08.503" v="8003" actId="1076"/>
          <ac:spMkLst>
            <pc:docMk/>
            <pc:sldMk cId="3262526825" sldId="266"/>
            <ac:spMk id="3" creationId="{341F883F-3F04-4746-D22C-9C7B0746D371}"/>
          </ac:spMkLst>
        </pc:spChg>
        <pc:spChg chg="add mod">
          <ac:chgData name="Patel, Zena (DLSLtd,RAL,TEC)" userId="2dcbd5f4-c0ef-458c-99d9-22b127c14fb0" providerId="ADAL" clId="{0812BE94-0CF6-4454-8A3B-41B5D8E22754}" dt="2025-05-23T13:02:03.524" v="7779" actId="1076"/>
          <ac:spMkLst>
            <pc:docMk/>
            <pc:sldMk cId="3262526825" sldId="266"/>
            <ac:spMk id="6" creationId="{DFDFACF7-37EA-AD59-1CDE-840F876AEEDC}"/>
          </ac:spMkLst>
        </pc:spChg>
        <pc:spChg chg="add mod">
          <ac:chgData name="Patel, Zena (DLSLtd,RAL,TEC)" userId="2dcbd5f4-c0ef-458c-99d9-22b127c14fb0" providerId="ADAL" clId="{0812BE94-0CF6-4454-8A3B-41B5D8E22754}" dt="2025-05-23T13:01:11.644" v="7774" actId="208"/>
          <ac:spMkLst>
            <pc:docMk/>
            <pc:sldMk cId="3262526825" sldId="266"/>
            <ac:spMk id="10" creationId="{566DE58B-12B9-3638-1A18-32AB676A8450}"/>
          </ac:spMkLst>
        </pc:spChg>
        <pc:spChg chg="add mod">
          <ac:chgData name="Patel, Zena (DLSLtd,RAL,TEC)" userId="2dcbd5f4-c0ef-458c-99d9-22b127c14fb0" providerId="ADAL" clId="{0812BE94-0CF6-4454-8A3B-41B5D8E22754}" dt="2025-05-23T13:02:54.476" v="7814" actId="208"/>
          <ac:spMkLst>
            <pc:docMk/>
            <pc:sldMk cId="3262526825" sldId="266"/>
            <ac:spMk id="19" creationId="{9ECB0743-2A44-1362-B1EF-F7E2EE4E36D4}"/>
          </ac:spMkLst>
        </pc:spChg>
        <pc:spChg chg="add mod">
          <ac:chgData name="Patel, Zena (DLSLtd,RAL,TEC)" userId="2dcbd5f4-c0ef-458c-99d9-22b127c14fb0" providerId="ADAL" clId="{0812BE94-0CF6-4454-8A3B-41B5D8E22754}" dt="2025-05-23T13:04:17.017" v="7836" actId="208"/>
          <ac:spMkLst>
            <pc:docMk/>
            <pc:sldMk cId="3262526825" sldId="266"/>
            <ac:spMk id="26" creationId="{A8F7B70F-89CC-E84C-9B45-9AF63B85BCDE}"/>
          </ac:spMkLst>
        </pc:spChg>
        <pc:spChg chg="add mod">
          <ac:chgData name="Patel, Zena (DLSLtd,RAL,TEC)" userId="2dcbd5f4-c0ef-458c-99d9-22b127c14fb0" providerId="ADAL" clId="{0812BE94-0CF6-4454-8A3B-41B5D8E22754}" dt="2025-05-23T13:04:27.291" v="7838" actId="1076"/>
          <ac:spMkLst>
            <pc:docMk/>
            <pc:sldMk cId="3262526825" sldId="266"/>
            <ac:spMk id="27" creationId="{18E860CB-44C3-1A91-B4F4-89B1F1759541}"/>
          </ac:spMkLst>
        </pc:spChg>
        <pc:spChg chg="add mod">
          <ac:chgData name="Patel, Zena (DLSLtd,RAL,TEC)" userId="2dcbd5f4-c0ef-458c-99d9-22b127c14fb0" providerId="ADAL" clId="{0812BE94-0CF6-4454-8A3B-41B5D8E22754}" dt="2025-05-25T16:59:51.752" v="8129" actId="1076"/>
          <ac:spMkLst>
            <pc:docMk/>
            <pc:sldMk cId="3262526825" sldId="266"/>
            <ac:spMk id="41" creationId="{27267251-D7AE-7DB3-B3DE-2A44ADE80A83}"/>
          </ac:spMkLst>
        </pc:spChg>
        <pc:spChg chg="add mod">
          <ac:chgData name="Patel, Zena (DLSLtd,RAL,TEC)" userId="2dcbd5f4-c0ef-458c-99d9-22b127c14fb0" providerId="ADAL" clId="{0812BE94-0CF6-4454-8A3B-41B5D8E22754}" dt="2025-05-25T16:59:57.588" v="8130" actId="1076"/>
          <ac:spMkLst>
            <pc:docMk/>
            <pc:sldMk cId="3262526825" sldId="266"/>
            <ac:spMk id="43" creationId="{394B72CB-21FF-7685-CF4F-43B7C0708CE9}"/>
          </ac:spMkLst>
        </pc:spChg>
        <pc:picChg chg="add mod">
          <ac:chgData name="Patel, Zena (DLSLtd,RAL,TEC)" userId="2dcbd5f4-c0ef-458c-99d9-22b127c14fb0" providerId="ADAL" clId="{0812BE94-0CF6-4454-8A3B-41B5D8E22754}" dt="2025-05-23T13:02:42.504" v="7812" actId="1076"/>
          <ac:picMkLst>
            <pc:docMk/>
            <pc:sldMk cId="3262526825" sldId="266"/>
            <ac:picMk id="5" creationId="{664F998F-E8A6-806F-D623-D1CB6182F4EF}"/>
          </ac:picMkLst>
        </pc:picChg>
        <pc:picChg chg="add mod">
          <ac:chgData name="Patel, Zena (DLSLtd,RAL,TEC)" userId="2dcbd5f4-c0ef-458c-99d9-22b127c14fb0" providerId="ADAL" clId="{0812BE94-0CF6-4454-8A3B-41B5D8E22754}" dt="2025-05-25T16:59:51.752" v="8129" actId="1076"/>
          <ac:picMkLst>
            <pc:docMk/>
            <pc:sldMk cId="3262526825" sldId="266"/>
            <ac:picMk id="38" creationId="{110C7EDC-BD52-38CA-7334-9FA696858DFA}"/>
          </ac:picMkLst>
        </pc:picChg>
        <pc:cxnChg chg="add mod">
          <ac:chgData name="Patel, Zena (DLSLtd,RAL,TEC)" userId="2dcbd5f4-c0ef-458c-99d9-22b127c14fb0" providerId="ADAL" clId="{0812BE94-0CF6-4454-8A3B-41B5D8E22754}" dt="2025-05-23T13:02:09.419" v="7782" actId="1076"/>
          <ac:cxnSpMkLst>
            <pc:docMk/>
            <pc:sldMk cId="3262526825" sldId="266"/>
            <ac:cxnSpMk id="8" creationId="{6FEA84A2-DA90-AEAD-31D2-2A1BDA4960D6}"/>
          </ac:cxnSpMkLst>
        </pc:cxnChg>
        <pc:cxnChg chg="add mod">
          <ac:chgData name="Patel, Zena (DLSLtd,RAL,TEC)" userId="2dcbd5f4-c0ef-458c-99d9-22b127c14fb0" providerId="ADAL" clId="{0812BE94-0CF6-4454-8A3B-41B5D8E22754}" dt="2025-05-23T13:01:29.825" v="7776" actId="14100"/>
          <ac:cxnSpMkLst>
            <pc:docMk/>
            <pc:sldMk cId="3262526825" sldId="266"/>
            <ac:cxnSpMk id="12" creationId="{1D203CA8-A1E4-A835-C408-94E128B168C6}"/>
          </ac:cxnSpMkLst>
        </pc:cxnChg>
        <pc:cxnChg chg="add">
          <ac:chgData name="Patel, Zena (DLSLtd,RAL,TEC)" userId="2dcbd5f4-c0ef-458c-99d9-22b127c14fb0" providerId="ADAL" clId="{0812BE94-0CF6-4454-8A3B-41B5D8E22754}" dt="2025-05-23T13:01:37.777" v="7777" actId="11529"/>
          <ac:cxnSpMkLst>
            <pc:docMk/>
            <pc:sldMk cId="3262526825" sldId="266"/>
            <ac:cxnSpMk id="15" creationId="{C8E0EA5C-3493-6DAD-CEA3-37E3FD60D402}"/>
          </ac:cxnSpMkLst>
        </pc:cxnChg>
        <pc:cxnChg chg="add">
          <ac:chgData name="Patel, Zena (DLSLtd,RAL,TEC)" userId="2dcbd5f4-c0ef-458c-99d9-22b127c14fb0" providerId="ADAL" clId="{0812BE94-0CF6-4454-8A3B-41B5D8E22754}" dt="2025-05-23T13:01:54.372" v="7778" actId="11529"/>
          <ac:cxnSpMkLst>
            <pc:docMk/>
            <pc:sldMk cId="3262526825" sldId="266"/>
            <ac:cxnSpMk id="17" creationId="{A70FFD66-81B9-62E3-91CD-2783C494127C}"/>
          </ac:cxnSpMkLst>
        </pc:cxnChg>
        <pc:cxnChg chg="add mod">
          <ac:chgData name="Patel, Zena (DLSLtd,RAL,TEC)" userId="2dcbd5f4-c0ef-458c-99d9-22b127c14fb0" providerId="ADAL" clId="{0812BE94-0CF6-4454-8A3B-41B5D8E22754}" dt="2025-05-23T13:03:38.027" v="7821" actId="1076"/>
          <ac:cxnSpMkLst>
            <pc:docMk/>
            <pc:sldMk cId="3262526825" sldId="266"/>
            <ac:cxnSpMk id="21" creationId="{DADB0DDE-063B-63FF-4DCB-2B40A79F74A8}"/>
          </ac:cxnSpMkLst>
        </pc:cxnChg>
        <pc:cxnChg chg="add mod">
          <ac:chgData name="Patel, Zena (DLSLtd,RAL,TEC)" userId="2dcbd5f4-c0ef-458c-99d9-22b127c14fb0" providerId="ADAL" clId="{0812BE94-0CF6-4454-8A3B-41B5D8E22754}" dt="2025-05-23T13:03:18.865" v="7818" actId="13822"/>
          <ac:cxnSpMkLst>
            <pc:docMk/>
            <pc:sldMk cId="3262526825" sldId="266"/>
            <ac:cxnSpMk id="23" creationId="{9D4EC585-2238-E4A6-433D-AA0808CFD253}"/>
          </ac:cxnSpMkLst>
        </pc:cxnChg>
        <pc:cxnChg chg="add mod">
          <ac:chgData name="Patel, Zena (DLSLtd,RAL,TEC)" userId="2dcbd5f4-c0ef-458c-99d9-22b127c14fb0" providerId="ADAL" clId="{0812BE94-0CF6-4454-8A3B-41B5D8E22754}" dt="2025-05-23T13:03:30.479" v="7820" actId="13822"/>
          <ac:cxnSpMkLst>
            <pc:docMk/>
            <pc:sldMk cId="3262526825" sldId="266"/>
            <ac:cxnSpMk id="25" creationId="{A28D1126-6BAF-0E22-22AE-C674D6543419}"/>
          </ac:cxnSpMkLst>
        </pc:cxnChg>
        <pc:cxnChg chg="add">
          <ac:chgData name="Patel, Zena (DLSLtd,RAL,TEC)" userId="2dcbd5f4-c0ef-458c-99d9-22b127c14fb0" providerId="ADAL" clId="{0812BE94-0CF6-4454-8A3B-41B5D8E22754}" dt="2025-05-23T13:04:33.366" v="7839" actId="11529"/>
          <ac:cxnSpMkLst>
            <pc:docMk/>
            <pc:sldMk cId="3262526825" sldId="266"/>
            <ac:cxnSpMk id="29" creationId="{2174811A-ACEC-B41E-F882-7F6E55418B5F}"/>
          </ac:cxnSpMkLst>
        </pc:cxnChg>
        <pc:cxnChg chg="add">
          <ac:chgData name="Patel, Zena (DLSLtd,RAL,TEC)" userId="2dcbd5f4-c0ef-458c-99d9-22b127c14fb0" providerId="ADAL" clId="{0812BE94-0CF6-4454-8A3B-41B5D8E22754}" dt="2025-05-23T13:04:39.640" v="7840" actId="11529"/>
          <ac:cxnSpMkLst>
            <pc:docMk/>
            <pc:sldMk cId="3262526825" sldId="266"/>
            <ac:cxnSpMk id="31" creationId="{F88A0941-D974-103F-0B54-33667F401B03}"/>
          </ac:cxnSpMkLst>
        </pc:cxnChg>
      </pc:sldChg>
      <pc:sldChg chg="addSp modSp new mod ord">
        <pc:chgData name="Patel, Zena (DLSLtd,RAL,TEC)" userId="2dcbd5f4-c0ef-458c-99d9-22b127c14fb0" providerId="ADAL" clId="{0812BE94-0CF6-4454-8A3B-41B5D8E22754}" dt="2025-05-23T10:56:19.702" v="7361" actId="255"/>
        <pc:sldMkLst>
          <pc:docMk/>
          <pc:sldMk cId="207487128" sldId="267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207487128" sldId="267"/>
            <ac:spMk id="2" creationId="{9DEF1F95-20C4-C1BB-826A-1EEC1D88D31F}"/>
          </ac:spMkLst>
        </pc:spChg>
        <pc:spChg chg="mod">
          <ac:chgData name="Patel, Zena (DLSLtd,RAL,TEC)" userId="2dcbd5f4-c0ef-458c-99d9-22b127c14fb0" providerId="ADAL" clId="{0812BE94-0CF6-4454-8A3B-41B5D8E22754}" dt="2025-05-23T10:56:19.702" v="7361" actId="255"/>
          <ac:spMkLst>
            <pc:docMk/>
            <pc:sldMk cId="207487128" sldId="267"/>
            <ac:spMk id="3" creationId="{61094447-0053-0634-34A5-FE7A0B7E2687}"/>
          </ac:spMkLst>
        </pc:spChg>
        <pc:spChg chg="add mod">
          <ac:chgData name="Patel, Zena (DLSLtd,RAL,TEC)" userId="2dcbd5f4-c0ef-458c-99d9-22b127c14fb0" providerId="ADAL" clId="{0812BE94-0CF6-4454-8A3B-41B5D8E22754}" dt="2025-05-23T10:56:12.185" v="7360"/>
          <ac:spMkLst>
            <pc:docMk/>
            <pc:sldMk cId="207487128" sldId="267"/>
            <ac:spMk id="6" creationId="{4525F312-7E1D-AEA4-AA46-F74477F73E12}"/>
          </ac:spMkLst>
        </pc:spChg>
        <pc:picChg chg="add mod">
          <ac:chgData name="Patel, Zena (DLSLtd,RAL,TEC)" userId="2dcbd5f4-c0ef-458c-99d9-22b127c14fb0" providerId="ADAL" clId="{0812BE94-0CF6-4454-8A3B-41B5D8E22754}" dt="2025-05-23T10:55:49.648" v="7358" actId="1076"/>
          <ac:picMkLst>
            <pc:docMk/>
            <pc:sldMk cId="207487128" sldId="267"/>
            <ac:picMk id="4" creationId="{846CF98C-31E1-B31A-E958-674FAB9007E5}"/>
          </ac:picMkLst>
        </pc:picChg>
        <pc:picChg chg="add mod">
          <ac:chgData name="Patel, Zena (DLSLtd,RAL,TEC)" userId="2dcbd5f4-c0ef-458c-99d9-22b127c14fb0" providerId="ADAL" clId="{0812BE94-0CF6-4454-8A3B-41B5D8E22754}" dt="2025-05-23T10:55:43.509" v="7356" actId="1076"/>
          <ac:picMkLst>
            <pc:docMk/>
            <pc:sldMk cId="207487128" sldId="267"/>
            <ac:picMk id="5" creationId="{F781C8CC-77F3-0E4D-B545-DE5BCF01F917}"/>
          </ac:picMkLst>
        </pc:picChg>
      </pc:sldChg>
      <pc:sldChg chg="addSp delSp modSp new mod ord">
        <pc:chgData name="Patel, Zena (DLSLtd,RAL,TEC)" userId="2dcbd5f4-c0ef-458c-99d9-22b127c14fb0" providerId="ADAL" clId="{0812BE94-0CF6-4454-8A3B-41B5D8E22754}" dt="2025-05-26T17:26:31.913" v="8472" actId="20577"/>
        <pc:sldMkLst>
          <pc:docMk/>
          <pc:sldMk cId="613008345" sldId="268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613008345" sldId="268"/>
            <ac:spMk id="2" creationId="{93C39B80-A4E6-56F5-867E-9B64EBE84BBC}"/>
          </ac:spMkLst>
        </pc:spChg>
        <pc:spChg chg="add mod">
          <ac:chgData name="Patel, Zena (DLSLtd,RAL,TEC)" userId="2dcbd5f4-c0ef-458c-99d9-22b127c14fb0" providerId="ADAL" clId="{0812BE94-0CF6-4454-8A3B-41B5D8E22754}" dt="2025-05-25T16:16:53.960" v="8024" actId="1076"/>
          <ac:spMkLst>
            <pc:docMk/>
            <pc:sldMk cId="613008345" sldId="268"/>
            <ac:spMk id="6" creationId="{27B7F28E-BD98-5307-C211-8A5C10AC5DDD}"/>
          </ac:spMkLst>
        </pc:spChg>
        <pc:spChg chg="add mod">
          <ac:chgData name="Patel, Zena (DLSLtd,RAL,TEC)" userId="2dcbd5f4-c0ef-458c-99d9-22b127c14fb0" providerId="ADAL" clId="{0812BE94-0CF6-4454-8A3B-41B5D8E22754}" dt="2025-05-22T15:37:41.899" v="6272" actId="208"/>
          <ac:spMkLst>
            <pc:docMk/>
            <pc:sldMk cId="613008345" sldId="268"/>
            <ac:spMk id="17" creationId="{6C461358-3B17-8163-7DB2-2815A02B90B6}"/>
          </ac:spMkLst>
        </pc:spChg>
        <pc:spChg chg="add mod">
          <ac:chgData name="Patel, Zena (DLSLtd,RAL,TEC)" userId="2dcbd5f4-c0ef-458c-99d9-22b127c14fb0" providerId="ADAL" clId="{0812BE94-0CF6-4454-8A3B-41B5D8E22754}" dt="2025-05-26T17:26:31.913" v="8472" actId="20577"/>
          <ac:spMkLst>
            <pc:docMk/>
            <pc:sldMk cId="613008345" sldId="268"/>
            <ac:spMk id="18" creationId="{C3D050AA-A06E-4628-6557-0062E6598A74}"/>
          </ac:spMkLst>
        </pc:spChg>
        <pc:spChg chg="add mod ord">
          <ac:chgData name="Patel, Zena (DLSLtd,RAL,TEC)" userId="2dcbd5f4-c0ef-458c-99d9-22b127c14fb0" providerId="ADAL" clId="{0812BE94-0CF6-4454-8A3B-41B5D8E22754}" dt="2025-05-26T17:10:56.168" v="8466" actId="1076"/>
          <ac:spMkLst>
            <pc:docMk/>
            <pc:sldMk cId="613008345" sldId="268"/>
            <ac:spMk id="19" creationId="{B7B7B1DF-D570-613B-F6A4-54CCEE2F50AC}"/>
          </ac:spMkLst>
        </pc:spChg>
        <pc:spChg chg="add mod ord">
          <ac:chgData name="Patel, Zena (DLSLtd,RAL,TEC)" userId="2dcbd5f4-c0ef-458c-99d9-22b127c14fb0" providerId="ADAL" clId="{0812BE94-0CF6-4454-8A3B-41B5D8E22754}" dt="2025-05-26T17:11:05.325" v="8468" actId="1076"/>
          <ac:spMkLst>
            <pc:docMk/>
            <pc:sldMk cId="613008345" sldId="268"/>
            <ac:spMk id="20" creationId="{78842072-1318-96DE-1AB5-4E87DD167343}"/>
          </ac:spMkLst>
        </pc:spChg>
        <pc:spChg chg="add mod">
          <ac:chgData name="Patel, Zena (DLSLtd,RAL,TEC)" userId="2dcbd5f4-c0ef-458c-99d9-22b127c14fb0" providerId="ADAL" clId="{0812BE94-0CF6-4454-8A3B-41B5D8E22754}" dt="2025-05-22T15:56:05.615" v="6398" actId="1076"/>
          <ac:spMkLst>
            <pc:docMk/>
            <pc:sldMk cId="613008345" sldId="268"/>
            <ac:spMk id="21" creationId="{40C654A8-88A3-5DD6-C99E-4E2BD0BBD4B1}"/>
          </ac:spMkLst>
        </pc:spChg>
        <pc:graphicFrameChg chg="add mod">
          <ac:chgData name="Patel, Zena (DLSLtd,RAL,TEC)" userId="2dcbd5f4-c0ef-458c-99d9-22b127c14fb0" providerId="ADAL" clId="{0812BE94-0CF6-4454-8A3B-41B5D8E22754}" dt="2025-05-26T17:10:37.728" v="8463" actId="1076"/>
          <ac:graphicFrameMkLst>
            <pc:docMk/>
            <pc:sldMk cId="613008345" sldId="268"/>
            <ac:graphicFrameMk id="22" creationId="{9A265DCE-1CF9-66A6-4779-8651412229EC}"/>
          </ac:graphicFrameMkLst>
        </pc:graphicFrameChg>
        <pc:graphicFrameChg chg="add mod">
          <ac:chgData name="Patel, Zena (DLSLtd,RAL,TEC)" userId="2dcbd5f4-c0ef-458c-99d9-22b127c14fb0" providerId="ADAL" clId="{0812BE94-0CF6-4454-8A3B-41B5D8E22754}" dt="2025-05-26T17:10:46.669" v="8464" actId="1076"/>
          <ac:graphicFrameMkLst>
            <pc:docMk/>
            <pc:sldMk cId="613008345" sldId="268"/>
            <ac:graphicFrameMk id="23" creationId="{B2E76495-FFA5-8E09-44C9-D3286F560CF9}"/>
          </ac:graphicFrameMkLst>
        </pc:graphicFrameChg>
        <pc:picChg chg="add mod">
          <ac:chgData name="Patel, Zena (DLSLtd,RAL,TEC)" userId="2dcbd5f4-c0ef-458c-99d9-22b127c14fb0" providerId="ADAL" clId="{0812BE94-0CF6-4454-8A3B-41B5D8E22754}" dt="2025-05-22T15:32:48.577" v="6075" actId="1076"/>
          <ac:picMkLst>
            <pc:docMk/>
            <pc:sldMk cId="613008345" sldId="268"/>
            <ac:picMk id="5" creationId="{9E08E6D7-D748-9254-A054-01CC1924C74D}"/>
          </ac:picMkLst>
        </pc:picChg>
      </pc:sldChg>
      <pc:sldChg chg="addSp delSp modSp new mod ord">
        <pc:chgData name="Patel, Zena (DLSLtd,RAL,TEC)" userId="2dcbd5f4-c0ef-458c-99d9-22b127c14fb0" providerId="ADAL" clId="{0812BE94-0CF6-4454-8A3B-41B5D8E22754}" dt="2025-05-26T17:35:28.297" v="8488" actId="1076"/>
        <pc:sldMkLst>
          <pc:docMk/>
          <pc:sldMk cId="813472176" sldId="269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813472176" sldId="269"/>
            <ac:spMk id="2" creationId="{B46B8C2F-DFD4-0FFE-0B57-294AB4571E57}"/>
          </ac:spMkLst>
        </pc:spChg>
        <pc:spChg chg="add mod">
          <ac:chgData name="Patel, Zena (DLSLtd,RAL,TEC)" userId="2dcbd5f4-c0ef-458c-99d9-22b127c14fb0" providerId="ADAL" clId="{0812BE94-0CF6-4454-8A3B-41B5D8E22754}" dt="2025-05-23T11:16:30.144" v="7438" actId="1076"/>
          <ac:spMkLst>
            <pc:docMk/>
            <pc:sldMk cId="813472176" sldId="269"/>
            <ac:spMk id="5" creationId="{65DF43A9-F262-645E-3C44-1B1F735510EE}"/>
          </ac:spMkLst>
        </pc:spChg>
        <pc:spChg chg="add mod">
          <ac:chgData name="Patel, Zena (DLSLtd,RAL,TEC)" userId="2dcbd5f4-c0ef-458c-99d9-22b127c14fb0" providerId="ADAL" clId="{0812BE94-0CF6-4454-8A3B-41B5D8E22754}" dt="2025-05-26T17:35:28.297" v="8488" actId="1076"/>
          <ac:spMkLst>
            <pc:docMk/>
            <pc:sldMk cId="813472176" sldId="269"/>
            <ac:spMk id="8" creationId="{D80ADE5E-62F4-E3E3-6FC3-9C78BADB7DD5}"/>
          </ac:spMkLst>
        </pc:spChg>
        <pc:spChg chg="add mod">
          <ac:chgData name="Patel, Zena (DLSLtd,RAL,TEC)" userId="2dcbd5f4-c0ef-458c-99d9-22b127c14fb0" providerId="ADAL" clId="{0812BE94-0CF6-4454-8A3B-41B5D8E22754}" dt="2025-05-26T17:34:20.761" v="8474" actId="1076"/>
          <ac:spMkLst>
            <pc:docMk/>
            <pc:sldMk cId="813472176" sldId="269"/>
            <ac:spMk id="10" creationId="{43DC58EE-7FA1-1B1E-2581-5374522FCE34}"/>
          </ac:spMkLst>
        </pc:spChg>
        <pc:spChg chg="add mod">
          <ac:chgData name="Patel, Zena (DLSLtd,RAL,TEC)" userId="2dcbd5f4-c0ef-458c-99d9-22b127c14fb0" providerId="ADAL" clId="{0812BE94-0CF6-4454-8A3B-41B5D8E22754}" dt="2025-05-26T17:35:12.879" v="8484" actId="1076"/>
          <ac:spMkLst>
            <pc:docMk/>
            <pc:sldMk cId="813472176" sldId="269"/>
            <ac:spMk id="11" creationId="{146F2ED0-107F-2B03-7B16-FC17BF8405D5}"/>
          </ac:spMkLst>
        </pc:spChg>
        <pc:graphicFrameChg chg="add mod">
          <ac:chgData name="Patel, Zena (DLSLtd,RAL,TEC)" userId="2dcbd5f4-c0ef-458c-99d9-22b127c14fb0" providerId="ADAL" clId="{0812BE94-0CF6-4454-8A3B-41B5D8E22754}" dt="2025-05-26T17:34:53.129" v="8478" actId="1076"/>
          <ac:graphicFrameMkLst>
            <pc:docMk/>
            <pc:sldMk cId="813472176" sldId="269"/>
            <ac:graphicFrameMk id="6" creationId="{B5C3EA80-2606-27FA-2C5C-256C59C3CE54}"/>
          </ac:graphicFrameMkLst>
        </pc:graphicFrameChg>
        <pc:picChg chg="add mod">
          <ac:chgData name="Patel, Zena (DLSLtd,RAL,TEC)" userId="2dcbd5f4-c0ef-458c-99d9-22b127c14fb0" providerId="ADAL" clId="{0812BE94-0CF6-4454-8A3B-41B5D8E22754}" dt="2025-05-26T17:35:24.987" v="8487" actId="1076"/>
          <ac:picMkLst>
            <pc:docMk/>
            <pc:sldMk cId="813472176" sldId="269"/>
            <ac:picMk id="7" creationId="{2D936D1C-7555-113D-8770-43A38173F8B5}"/>
          </ac:picMkLst>
        </pc:picChg>
      </pc:sldChg>
      <pc:sldChg chg="modSp new del">
        <pc:chgData name="Patel, Zena (DLSLtd,RAL,TEC)" userId="2dcbd5f4-c0ef-458c-99d9-22b127c14fb0" providerId="ADAL" clId="{0812BE94-0CF6-4454-8A3B-41B5D8E22754}" dt="2025-05-23T11:06:56.862" v="7362" actId="47"/>
        <pc:sldMkLst>
          <pc:docMk/>
          <pc:sldMk cId="2655700833" sldId="270"/>
        </pc:sldMkLst>
      </pc:sldChg>
      <pc:sldChg chg="new del">
        <pc:chgData name="Patel, Zena (DLSLtd,RAL,TEC)" userId="2dcbd5f4-c0ef-458c-99d9-22b127c14fb0" providerId="ADAL" clId="{0812BE94-0CF6-4454-8A3B-41B5D8E22754}" dt="2025-05-22T09:39:46.202" v="5130" actId="47"/>
        <pc:sldMkLst>
          <pc:docMk/>
          <pc:sldMk cId="2486361277" sldId="271"/>
        </pc:sldMkLst>
      </pc:sldChg>
      <pc:sldChg chg="new del">
        <pc:chgData name="Patel, Zena (DLSLtd,RAL,TEC)" userId="2dcbd5f4-c0ef-458c-99d9-22b127c14fb0" providerId="ADAL" clId="{0812BE94-0CF6-4454-8A3B-41B5D8E22754}" dt="2025-05-22T09:39:37.916" v="5127" actId="47"/>
        <pc:sldMkLst>
          <pc:docMk/>
          <pc:sldMk cId="1297845228" sldId="272"/>
        </pc:sldMkLst>
      </pc:sldChg>
      <pc:sldChg chg="new del">
        <pc:chgData name="Patel, Zena (DLSLtd,RAL,TEC)" userId="2dcbd5f4-c0ef-458c-99d9-22b127c14fb0" providerId="ADAL" clId="{0812BE94-0CF6-4454-8A3B-41B5D8E22754}" dt="2025-05-22T09:39:39.367" v="5128" actId="47"/>
        <pc:sldMkLst>
          <pc:docMk/>
          <pc:sldMk cId="244489364" sldId="273"/>
        </pc:sldMkLst>
      </pc:sldChg>
      <pc:sldChg chg="new del">
        <pc:chgData name="Patel, Zena (DLSLtd,RAL,TEC)" userId="2dcbd5f4-c0ef-458c-99d9-22b127c14fb0" providerId="ADAL" clId="{0812BE94-0CF6-4454-8A3B-41B5D8E22754}" dt="2025-05-22T09:39:40.551" v="5129" actId="47"/>
        <pc:sldMkLst>
          <pc:docMk/>
          <pc:sldMk cId="4090174602" sldId="274"/>
        </pc:sldMkLst>
      </pc:sldChg>
      <pc:sldChg chg="addSp delSp modSp new mod">
        <pc:chgData name="Patel, Zena (DLSLtd,RAL,TEC)" userId="2dcbd5f4-c0ef-458c-99d9-22b127c14fb0" providerId="ADAL" clId="{0812BE94-0CF6-4454-8A3B-41B5D8E22754}" dt="2025-05-23T09:02:07.975" v="6686" actId="1076"/>
        <pc:sldMkLst>
          <pc:docMk/>
          <pc:sldMk cId="945829617" sldId="275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945829617" sldId="275"/>
            <ac:spMk id="2" creationId="{47A5F29F-46CC-4779-3658-E3CDBFB8AD8E}"/>
          </ac:spMkLst>
        </pc:spChg>
        <pc:spChg chg="add mod">
          <ac:chgData name="Patel, Zena (DLSLtd,RAL,TEC)" userId="2dcbd5f4-c0ef-458c-99d9-22b127c14fb0" providerId="ADAL" clId="{0812BE94-0CF6-4454-8A3B-41B5D8E22754}" dt="2025-05-23T09:02:02.531" v="6685" actId="1076"/>
          <ac:spMkLst>
            <pc:docMk/>
            <pc:sldMk cId="945829617" sldId="275"/>
            <ac:spMk id="5" creationId="{C645671D-D888-B473-4F67-6FBDFB87E815}"/>
          </ac:spMkLst>
        </pc:spChg>
        <pc:spChg chg="add mod">
          <ac:chgData name="Patel, Zena (DLSLtd,RAL,TEC)" userId="2dcbd5f4-c0ef-458c-99d9-22b127c14fb0" providerId="ADAL" clId="{0812BE94-0CF6-4454-8A3B-41B5D8E22754}" dt="2025-05-23T09:00:45.461" v="6625" actId="207"/>
          <ac:spMkLst>
            <pc:docMk/>
            <pc:sldMk cId="945829617" sldId="275"/>
            <ac:spMk id="6" creationId="{8EADD8AF-543D-44DE-8827-53BAEAB249D2}"/>
          </ac:spMkLst>
        </pc:spChg>
        <pc:spChg chg="add mod">
          <ac:chgData name="Patel, Zena (DLSLtd,RAL,TEC)" userId="2dcbd5f4-c0ef-458c-99d9-22b127c14fb0" providerId="ADAL" clId="{0812BE94-0CF6-4454-8A3B-41B5D8E22754}" dt="2025-05-23T09:02:07.975" v="6686" actId="1076"/>
          <ac:spMkLst>
            <pc:docMk/>
            <pc:sldMk cId="945829617" sldId="275"/>
            <ac:spMk id="7" creationId="{6BA22B39-7BD0-6D88-D019-0DCA1907D344}"/>
          </ac:spMkLst>
        </pc:spChg>
        <pc:graphicFrameChg chg="add mod modGraphic">
          <ac:chgData name="Patel, Zena (DLSLtd,RAL,TEC)" userId="2dcbd5f4-c0ef-458c-99d9-22b127c14fb0" providerId="ADAL" clId="{0812BE94-0CF6-4454-8A3B-41B5D8E22754}" dt="2025-05-23T09:00:40.679" v="6624" actId="207"/>
          <ac:graphicFrameMkLst>
            <pc:docMk/>
            <pc:sldMk cId="945829617" sldId="275"/>
            <ac:graphicFrameMk id="4" creationId="{C928DF5C-7D6D-B9F4-533C-005703BCEF21}"/>
          </ac:graphicFrameMkLst>
        </pc:graphicFrameChg>
      </pc:sldChg>
      <pc:sldChg chg="addSp delSp modSp new mod ord">
        <pc:chgData name="Patel, Zena (DLSLtd,RAL,TEC)" userId="2dcbd5f4-c0ef-458c-99d9-22b127c14fb0" providerId="ADAL" clId="{0812BE94-0CF6-4454-8A3B-41B5D8E22754}" dt="2025-05-26T21:46:20.112" v="9491" actId="1076"/>
        <pc:sldMkLst>
          <pc:docMk/>
          <pc:sldMk cId="1850602825" sldId="276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1850602825" sldId="276"/>
            <ac:spMk id="2" creationId="{0E2A83B6-E99D-4EB3-A624-66FC576FF7C3}"/>
          </ac:spMkLst>
        </pc:spChg>
        <pc:spChg chg="add mod">
          <ac:chgData name="Patel, Zena (DLSLtd,RAL,TEC)" userId="2dcbd5f4-c0ef-458c-99d9-22b127c14fb0" providerId="ADAL" clId="{0812BE94-0CF6-4454-8A3B-41B5D8E22754}" dt="2025-05-26T21:46:20.112" v="9491" actId="1076"/>
          <ac:spMkLst>
            <pc:docMk/>
            <pc:sldMk cId="1850602825" sldId="276"/>
            <ac:spMk id="10" creationId="{65E966FC-0F99-BDD8-9DD3-4864673F9F7E}"/>
          </ac:spMkLst>
        </pc:spChg>
        <pc:spChg chg="add mod">
          <ac:chgData name="Patel, Zena (DLSLtd,RAL,TEC)" userId="2dcbd5f4-c0ef-458c-99d9-22b127c14fb0" providerId="ADAL" clId="{0812BE94-0CF6-4454-8A3B-41B5D8E22754}" dt="2025-05-19T10:28:14.342" v="3466" actId="208"/>
          <ac:spMkLst>
            <pc:docMk/>
            <pc:sldMk cId="1850602825" sldId="276"/>
            <ac:spMk id="11" creationId="{44ED2572-FD1B-E109-3988-FC9B2D7D70CD}"/>
          </ac:spMkLst>
        </pc:spChg>
        <pc:spChg chg="add mod">
          <ac:chgData name="Patel, Zena (DLSLtd,RAL,TEC)" userId="2dcbd5f4-c0ef-458c-99d9-22b127c14fb0" providerId="ADAL" clId="{0812BE94-0CF6-4454-8A3B-41B5D8E22754}" dt="2025-05-19T10:28:36.729" v="3469" actId="1076"/>
          <ac:spMkLst>
            <pc:docMk/>
            <pc:sldMk cId="1850602825" sldId="276"/>
            <ac:spMk id="12" creationId="{39B9D454-F01C-F629-6932-6012B9B1FBC9}"/>
          </ac:spMkLst>
        </pc:spChg>
        <pc:picChg chg="add mod ord">
          <ac:chgData name="Patel, Zena (DLSLtd,RAL,TEC)" userId="2dcbd5f4-c0ef-458c-99d9-22b127c14fb0" providerId="ADAL" clId="{0812BE94-0CF6-4454-8A3B-41B5D8E22754}" dt="2025-05-25T21:46:02.236" v="8429" actId="167"/>
          <ac:picMkLst>
            <pc:docMk/>
            <pc:sldMk cId="1850602825" sldId="276"/>
            <ac:picMk id="9" creationId="{9E88F5F9-FE7A-5FAC-E479-1C67FCC2FE41}"/>
          </ac:picMkLst>
        </pc:picChg>
      </pc:sldChg>
      <pc:sldChg chg="addSp delSp modSp new mod">
        <pc:chgData name="Patel, Zena (DLSLtd,RAL,TEC)" userId="2dcbd5f4-c0ef-458c-99d9-22b127c14fb0" providerId="ADAL" clId="{0812BE94-0CF6-4454-8A3B-41B5D8E22754}" dt="2025-05-23T09:41:31.172" v="6849" actId="20577"/>
        <pc:sldMkLst>
          <pc:docMk/>
          <pc:sldMk cId="1298020406" sldId="277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1298020406" sldId="277"/>
            <ac:spMk id="2" creationId="{8087CD6E-1350-60D7-306F-EB459E66392B}"/>
          </ac:spMkLst>
        </pc:spChg>
        <pc:spChg chg="add mod">
          <ac:chgData name="Patel, Zena (DLSLtd,RAL,TEC)" userId="2dcbd5f4-c0ef-458c-99d9-22b127c14fb0" providerId="ADAL" clId="{0812BE94-0CF6-4454-8A3B-41B5D8E22754}" dt="2025-05-19T10:41:07.904" v="3577" actId="208"/>
          <ac:spMkLst>
            <pc:docMk/>
            <pc:sldMk cId="1298020406" sldId="277"/>
            <ac:spMk id="8" creationId="{0DBB736E-31CE-D685-1B40-CCD6702157B0}"/>
          </ac:spMkLst>
        </pc:spChg>
        <pc:spChg chg="add mod">
          <ac:chgData name="Patel, Zena (DLSLtd,RAL,TEC)" userId="2dcbd5f4-c0ef-458c-99d9-22b127c14fb0" providerId="ADAL" clId="{0812BE94-0CF6-4454-8A3B-41B5D8E22754}" dt="2025-05-23T09:41:31.172" v="6849" actId="20577"/>
          <ac:spMkLst>
            <pc:docMk/>
            <pc:sldMk cId="1298020406" sldId="277"/>
            <ac:spMk id="14" creationId="{D46D22BB-2937-D3C9-D59C-137E2702FBF7}"/>
          </ac:spMkLst>
        </pc:spChg>
        <pc:spChg chg="add mod">
          <ac:chgData name="Patel, Zena (DLSLtd,RAL,TEC)" userId="2dcbd5f4-c0ef-458c-99d9-22b127c14fb0" providerId="ADAL" clId="{0812BE94-0CF6-4454-8A3B-41B5D8E22754}" dt="2025-05-23T09:41:30.423" v="6848" actId="20577"/>
          <ac:spMkLst>
            <pc:docMk/>
            <pc:sldMk cId="1298020406" sldId="277"/>
            <ac:spMk id="19" creationId="{5B138855-89F3-7DF9-8D98-34AE49334959}"/>
          </ac:spMkLst>
        </pc:spChg>
        <pc:picChg chg="add mod ord">
          <ac:chgData name="Patel, Zena (DLSLtd,RAL,TEC)" userId="2dcbd5f4-c0ef-458c-99d9-22b127c14fb0" providerId="ADAL" clId="{0812BE94-0CF6-4454-8A3B-41B5D8E22754}" dt="2025-05-19T10:49:47.531" v="3768" actId="1076"/>
          <ac:picMkLst>
            <pc:docMk/>
            <pc:sldMk cId="1298020406" sldId="277"/>
            <ac:picMk id="18" creationId="{A09EDB63-11FB-4B8C-8762-36B2B7A1F377}"/>
          </ac:picMkLst>
        </pc:picChg>
        <pc:cxnChg chg="add mod">
          <ac:chgData name="Patel, Zena (DLSLtd,RAL,TEC)" userId="2dcbd5f4-c0ef-458c-99d9-22b127c14fb0" providerId="ADAL" clId="{0812BE94-0CF6-4454-8A3B-41B5D8E22754}" dt="2025-05-19T10:41:39.195" v="3582" actId="14100"/>
          <ac:cxnSpMkLst>
            <pc:docMk/>
            <pc:sldMk cId="1298020406" sldId="277"/>
            <ac:cxnSpMk id="10" creationId="{7926541E-CA19-09D1-4E08-9F40F2FA89B1}"/>
          </ac:cxnSpMkLst>
        </pc:cxnChg>
      </pc:sldChg>
      <pc:sldChg chg="addSp delSp modSp new mod">
        <pc:chgData name="Patel, Zena (DLSLtd,RAL,TEC)" userId="2dcbd5f4-c0ef-458c-99d9-22b127c14fb0" providerId="ADAL" clId="{0812BE94-0CF6-4454-8A3B-41B5D8E22754}" dt="2025-05-23T08:57:29.583" v="6581"/>
        <pc:sldMkLst>
          <pc:docMk/>
          <pc:sldMk cId="2229135343" sldId="278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2229135343" sldId="278"/>
            <ac:spMk id="2" creationId="{6BE7739F-B9BB-7E44-38A8-F511ACB078A8}"/>
          </ac:spMkLst>
        </pc:spChg>
        <pc:spChg chg="add mod">
          <ac:chgData name="Patel, Zena (DLSLtd,RAL,TEC)" userId="2dcbd5f4-c0ef-458c-99d9-22b127c14fb0" providerId="ADAL" clId="{0812BE94-0CF6-4454-8A3B-41B5D8E22754}" dt="2025-05-20T13:32:42.292" v="4603"/>
          <ac:spMkLst>
            <pc:docMk/>
            <pc:sldMk cId="2229135343" sldId="278"/>
            <ac:spMk id="6" creationId="{83FB1CE2-D7B1-DF43-428B-34B30EF37C5E}"/>
          </ac:spMkLst>
        </pc:spChg>
        <pc:spChg chg="add mod">
          <ac:chgData name="Patel, Zena (DLSLtd,RAL,TEC)" userId="2dcbd5f4-c0ef-458c-99d9-22b127c14fb0" providerId="ADAL" clId="{0812BE94-0CF6-4454-8A3B-41B5D8E22754}" dt="2025-05-20T13:33:08.383" v="4665" actId="20577"/>
          <ac:spMkLst>
            <pc:docMk/>
            <pc:sldMk cId="2229135343" sldId="278"/>
            <ac:spMk id="9" creationId="{CB31208F-0FBD-3647-6AC8-BAFC1721DCF2}"/>
          </ac:spMkLst>
        </pc:spChg>
        <pc:picChg chg="add mod">
          <ac:chgData name="Patel, Zena (DLSLtd,RAL,TEC)" userId="2dcbd5f4-c0ef-458c-99d9-22b127c14fb0" providerId="ADAL" clId="{0812BE94-0CF6-4454-8A3B-41B5D8E22754}" dt="2025-05-20T13:32:20.224" v="4602" actId="1076"/>
          <ac:picMkLst>
            <pc:docMk/>
            <pc:sldMk cId="2229135343" sldId="278"/>
            <ac:picMk id="5" creationId="{3E60E550-84E2-8EBC-0D9D-D17AA935BC4E}"/>
          </ac:picMkLst>
        </pc:picChg>
        <pc:cxnChg chg="add mod">
          <ac:chgData name="Patel, Zena (DLSLtd,RAL,TEC)" userId="2dcbd5f4-c0ef-458c-99d9-22b127c14fb0" providerId="ADAL" clId="{0812BE94-0CF6-4454-8A3B-41B5D8E22754}" dt="2025-05-20T13:32:42.292" v="4603"/>
          <ac:cxnSpMkLst>
            <pc:docMk/>
            <pc:sldMk cId="2229135343" sldId="278"/>
            <ac:cxnSpMk id="8" creationId="{A962ED16-A036-5924-038A-C90422CB7C71}"/>
          </ac:cxnSpMkLst>
        </pc:cxnChg>
      </pc:sldChg>
      <pc:sldChg chg="addSp delSp modSp new mod ord modClrScheme chgLayout">
        <pc:chgData name="Patel, Zena (DLSLtd,RAL,TEC)" userId="2dcbd5f4-c0ef-458c-99d9-22b127c14fb0" providerId="ADAL" clId="{0812BE94-0CF6-4454-8A3B-41B5D8E22754}" dt="2025-05-23T08:57:29.583" v="6581"/>
        <pc:sldMkLst>
          <pc:docMk/>
          <pc:sldMk cId="2570206742" sldId="279"/>
        </pc:sldMkLst>
        <pc:spChg chg="mo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2570206742" sldId="279"/>
            <ac:spMk id="2" creationId="{350AE443-4897-1BE5-424F-88D7CA9766D0}"/>
          </ac:spMkLst>
        </pc:spChg>
        <pc:spChg chg="add del mod">
          <ac:chgData name="Patel, Zena (DLSLtd,RAL,TEC)" userId="2dcbd5f4-c0ef-458c-99d9-22b127c14fb0" providerId="ADAL" clId="{0812BE94-0CF6-4454-8A3B-41B5D8E22754}" dt="2025-05-23T08:56:43.006" v="6574"/>
          <ac:spMkLst>
            <pc:docMk/>
            <pc:sldMk cId="2570206742" sldId="279"/>
            <ac:spMk id="3" creationId="{5AEF7118-BB57-04E1-B0B2-AEE808B7095F}"/>
          </ac:spMkLst>
        </pc:spChg>
        <pc:spChg chg="add mod">
          <ac:chgData name="Patel, Zena (DLSLtd,RAL,TEC)" userId="2dcbd5f4-c0ef-458c-99d9-22b127c14fb0" providerId="ADAL" clId="{0812BE94-0CF6-4454-8A3B-41B5D8E22754}" dt="2025-05-22T09:36:13.467" v="5065" actId="1076"/>
          <ac:spMkLst>
            <pc:docMk/>
            <pc:sldMk cId="2570206742" sldId="279"/>
            <ac:spMk id="7" creationId="{EB795EAA-ED86-C70C-B8E8-65A643D7C444}"/>
          </ac:spMkLst>
        </pc:spChg>
        <pc:graphicFrameChg chg="add mod">
          <ac:chgData name="Patel, Zena (DLSLtd,RAL,TEC)" userId="2dcbd5f4-c0ef-458c-99d9-22b127c14fb0" providerId="ADAL" clId="{0812BE94-0CF6-4454-8A3B-41B5D8E22754}" dt="2025-05-20T10:05:37.355" v="4333" actId="14100"/>
          <ac:graphicFrameMkLst>
            <pc:docMk/>
            <pc:sldMk cId="2570206742" sldId="279"/>
            <ac:graphicFrameMk id="4" creationId="{CCD7FD30-6E50-B5B8-44F3-8766C5FA9B44}"/>
          </ac:graphicFrameMkLst>
        </pc:graphicFrameChg>
      </pc:sldChg>
      <pc:sldChg chg="new del">
        <pc:chgData name="Patel, Zena (DLSLtd,RAL,TEC)" userId="2dcbd5f4-c0ef-458c-99d9-22b127c14fb0" providerId="ADAL" clId="{0812BE94-0CF6-4454-8A3B-41B5D8E22754}" dt="2025-05-22T10:20:40.164" v="5138" actId="47"/>
        <pc:sldMkLst>
          <pc:docMk/>
          <pc:sldMk cId="825171837" sldId="280"/>
        </pc:sldMkLst>
      </pc:sldChg>
      <pc:sldChg chg="addSp delSp modSp new mod">
        <pc:chgData name="Patel, Zena (DLSLtd,RAL,TEC)" userId="2dcbd5f4-c0ef-458c-99d9-22b127c14fb0" providerId="ADAL" clId="{0812BE94-0CF6-4454-8A3B-41B5D8E22754}" dt="2025-05-23T09:39:35.759" v="6810" actId="20577"/>
        <pc:sldMkLst>
          <pc:docMk/>
          <pc:sldMk cId="3317197734" sldId="280"/>
        </pc:sldMkLst>
        <pc:spChg chg="mod ord">
          <ac:chgData name="Patel, Zena (DLSLtd,RAL,TEC)" userId="2dcbd5f4-c0ef-458c-99d9-22b127c14fb0" providerId="ADAL" clId="{0812BE94-0CF6-4454-8A3B-41B5D8E22754}" dt="2025-05-23T08:57:29.583" v="6581"/>
          <ac:spMkLst>
            <pc:docMk/>
            <pc:sldMk cId="3317197734" sldId="280"/>
            <ac:spMk id="2" creationId="{ADF0E5D7-1352-ED22-7C36-7F2504BA986B}"/>
          </ac:spMkLst>
        </pc:spChg>
        <pc:spChg chg="add mod">
          <ac:chgData name="Patel, Zena (DLSLtd,RAL,TEC)" userId="2dcbd5f4-c0ef-458c-99d9-22b127c14fb0" providerId="ADAL" clId="{0812BE94-0CF6-4454-8A3B-41B5D8E22754}" dt="2025-05-23T09:39:35.759" v="6810" actId="20577"/>
          <ac:spMkLst>
            <pc:docMk/>
            <pc:sldMk cId="3317197734" sldId="280"/>
            <ac:spMk id="7" creationId="{A1FF6E09-4B13-0C19-9247-E73F679CC365}"/>
          </ac:spMkLst>
        </pc:spChg>
        <pc:spChg chg="add mod">
          <ac:chgData name="Patel, Zena (DLSLtd,RAL,TEC)" userId="2dcbd5f4-c0ef-458c-99d9-22b127c14fb0" providerId="ADAL" clId="{0812BE94-0CF6-4454-8A3B-41B5D8E22754}" dt="2025-05-22T11:11:41.454" v="5375" actId="20577"/>
          <ac:spMkLst>
            <pc:docMk/>
            <pc:sldMk cId="3317197734" sldId="280"/>
            <ac:spMk id="18" creationId="{E5299E09-4EAA-4287-1F9D-17A547E40CC6}"/>
          </ac:spMkLst>
        </pc:spChg>
        <pc:spChg chg="add mod">
          <ac:chgData name="Patel, Zena (DLSLtd,RAL,TEC)" userId="2dcbd5f4-c0ef-458c-99d9-22b127c14fb0" providerId="ADAL" clId="{0812BE94-0CF6-4454-8A3B-41B5D8E22754}" dt="2025-05-22T13:36:09.100" v="5665" actId="207"/>
          <ac:spMkLst>
            <pc:docMk/>
            <pc:sldMk cId="3317197734" sldId="280"/>
            <ac:spMk id="21" creationId="{1E7043FA-AAE2-19D2-6108-87771D01FBE1}"/>
          </ac:spMkLst>
        </pc:spChg>
        <pc:spChg chg="add mod">
          <ac:chgData name="Patel, Zena (DLSLtd,RAL,TEC)" userId="2dcbd5f4-c0ef-458c-99d9-22b127c14fb0" providerId="ADAL" clId="{0812BE94-0CF6-4454-8A3B-41B5D8E22754}" dt="2025-05-22T13:36:27.080" v="5669" actId="20577"/>
          <ac:spMkLst>
            <pc:docMk/>
            <pc:sldMk cId="3317197734" sldId="280"/>
            <ac:spMk id="22" creationId="{6DAAC43F-983E-5606-4E0C-263C864E3E1E}"/>
          </ac:spMkLst>
        </pc:spChg>
        <pc:spChg chg="add mod">
          <ac:chgData name="Patel, Zena (DLSLtd,RAL,TEC)" userId="2dcbd5f4-c0ef-458c-99d9-22b127c14fb0" providerId="ADAL" clId="{0812BE94-0CF6-4454-8A3B-41B5D8E22754}" dt="2025-05-22T13:36:36.017" v="5673" actId="20577"/>
          <ac:spMkLst>
            <pc:docMk/>
            <pc:sldMk cId="3317197734" sldId="280"/>
            <ac:spMk id="23" creationId="{FC3A91D9-E728-343D-F028-FCC9BDFCC941}"/>
          </ac:spMkLst>
        </pc:spChg>
        <pc:picChg chg="add mod">
          <ac:chgData name="Patel, Zena (DLSLtd,RAL,TEC)" userId="2dcbd5f4-c0ef-458c-99d9-22b127c14fb0" providerId="ADAL" clId="{0812BE94-0CF6-4454-8A3B-41B5D8E22754}" dt="2025-05-22T15:57:45.106" v="6411" actId="1076"/>
          <ac:picMkLst>
            <pc:docMk/>
            <pc:sldMk cId="3317197734" sldId="280"/>
            <ac:picMk id="5" creationId="{103C3B25-A500-A7C6-93EC-22918BB0E155}"/>
          </ac:picMkLst>
        </pc:picChg>
        <pc:picChg chg="add mod">
          <ac:chgData name="Patel, Zena (DLSLtd,RAL,TEC)" userId="2dcbd5f4-c0ef-458c-99d9-22b127c14fb0" providerId="ADAL" clId="{0812BE94-0CF6-4454-8A3B-41B5D8E22754}" dt="2025-05-22T11:09:32.622" v="5363" actId="1076"/>
          <ac:picMkLst>
            <pc:docMk/>
            <pc:sldMk cId="3317197734" sldId="280"/>
            <ac:picMk id="17" creationId="{2CA7526B-9BDA-3436-246F-38BDD9E72251}"/>
          </ac:picMkLst>
        </pc:picChg>
        <pc:cxnChg chg="add mod">
          <ac:chgData name="Patel, Zena (DLSLtd,RAL,TEC)" userId="2dcbd5f4-c0ef-458c-99d9-22b127c14fb0" providerId="ADAL" clId="{0812BE94-0CF6-4454-8A3B-41B5D8E22754}" dt="2025-05-22T13:35:19.373" v="5655" actId="1076"/>
          <ac:cxnSpMkLst>
            <pc:docMk/>
            <pc:sldMk cId="3317197734" sldId="280"/>
            <ac:cxnSpMk id="9" creationId="{95F16588-B32B-FF08-FD8D-DD7E3D0F1ACB}"/>
          </ac:cxnSpMkLst>
        </pc:cxnChg>
        <pc:cxnChg chg="add mod">
          <ac:chgData name="Patel, Zena (DLSLtd,RAL,TEC)" userId="2dcbd5f4-c0ef-458c-99d9-22b127c14fb0" providerId="ADAL" clId="{0812BE94-0CF6-4454-8A3B-41B5D8E22754}" dt="2025-05-22T13:35:36.268" v="5659" actId="1076"/>
          <ac:cxnSpMkLst>
            <pc:docMk/>
            <pc:sldMk cId="3317197734" sldId="280"/>
            <ac:cxnSpMk id="11" creationId="{0BAFFB1D-0A43-33A1-804E-8B2AFA5FDB62}"/>
          </ac:cxnSpMkLst>
        </pc:cxnChg>
        <pc:cxnChg chg="add mod">
          <ac:chgData name="Patel, Zena (DLSLtd,RAL,TEC)" userId="2dcbd5f4-c0ef-458c-99d9-22b127c14fb0" providerId="ADAL" clId="{0812BE94-0CF6-4454-8A3B-41B5D8E22754}" dt="2025-05-22T13:35:53.487" v="5662" actId="1076"/>
          <ac:cxnSpMkLst>
            <pc:docMk/>
            <pc:sldMk cId="3317197734" sldId="280"/>
            <ac:cxnSpMk id="19" creationId="{CB5E4BED-E1B0-B2BB-97A0-499429D39674}"/>
          </ac:cxnSpMkLst>
        </pc:cxnChg>
      </pc:sldChg>
      <pc:sldChg chg="delSp modSp new del mod">
        <pc:chgData name="Patel, Zena (DLSLtd,RAL,TEC)" userId="2dcbd5f4-c0ef-458c-99d9-22b127c14fb0" providerId="ADAL" clId="{0812BE94-0CF6-4454-8A3B-41B5D8E22754}" dt="2025-05-23T12:55:42.302" v="7649" actId="47"/>
        <pc:sldMkLst>
          <pc:docMk/>
          <pc:sldMk cId="438950070" sldId="281"/>
        </pc:sldMkLst>
      </pc:sldChg>
      <pc:sldChg chg="delSp modSp new del mod">
        <pc:chgData name="Patel, Zena (DLSLtd,RAL,TEC)" userId="2dcbd5f4-c0ef-458c-99d9-22b127c14fb0" providerId="ADAL" clId="{0812BE94-0CF6-4454-8A3B-41B5D8E22754}" dt="2025-05-23T08:57:43.851" v="6582" actId="47"/>
        <pc:sldMkLst>
          <pc:docMk/>
          <pc:sldMk cId="680336916" sldId="281"/>
        </pc:sldMkLst>
      </pc:sldChg>
      <pc:sldChg chg="delSp modSp new del mod">
        <pc:chgData name="Patel, Zena (DLSLtd,RAL,TEC)" userId="2dcbd5f4-c0ef-458c-99d9-22b127c14fb0" providerId="ADAL" clId="{0812BE94-0CF6-4454-8A3B-41B5D8E22754}" dt="2025-05-23T12:56:00.098" v="7658" actId="47"/>
        <pc:sldMkLst>
          <pc:docMk/>
          <pc:sldMk cId="2088298468" sldId="282"/>
        </pc:sldMkLst>
      </pc:sldChg>
      <pc:sldChg chg="delSp modSp new del mod">
        <pc:chgData name="Patel, Zena (DLSLtd,RAL,TEC)" userId="2dcbd5f4-c0ef-458c-99d9-22b127c14fb0" providerId="ADAL" clId="{0812BE94-0CF6-4454-8A3B-41B5D8E22754}" dt="2025-05-23T12:56:10.123" v="7662" actId="47"/>
        <pc:sldMkLst>
          <pc:docMk/>
          <pc:sldMk cId="1251800141" sldId="283"/>
        </pc:sldMkLst>
      </pc:sldChg>
      <pc:sldChg chg="delSp modSp new del mod">
        <pc:chgData name="Patel, Zena (DLSLtd,RAL,TEC)" userId="2dcbd5f4-c0ef-458c-99d9-22b127c14fb0" providerId="ADAL" clId="{0812BE94-0CF6-4454-8A3B-41B5D8E22754}" dt="2025-05-23T12:56:34.439" v="7678" actId="47"/>
        <pc:sldMkLst>
          <pc:docMk/>
          <pc:sldMk cId="1120550761" sldId="284"/>
        </pc:sldMkLst>
      </pc:sldChg>
      <pc:sldChg chg="delSp modSp new del mod">
        <pc:chgData name="Patel, Zena (DLSLtd,RAL,TEC)" userId="2dcbd5f4-c0ef-458c-99d9-22b127c14fb0" providerId="ADAL" clId="{0812BE94-0CF6-4454-8A3B-41B5D8E22754}" dt="2025-05-23T12:57:31.164" v="7724" actId="47"/>
        <pc:sldMkLst>
          <pc:docMk/>
          <pc:sldMk cId="797979015" sldId="285"/>
        </pc:sldMkLst>
      </pc:sldChg>
      <pc:sldChg chg="addSp delSp modSp add mod ord">
        <pc:chgData name="Patel, Zena (DLSLtd,RAL,TEC)" userId="2dcbd5f4-c0ef-458c-99d9-22b127c14fb0" providerId="ADAL" clId="{0812BE94-0CF6-4454-8A3B-41B5D8E22754}" dt="2025-05-26T21:47:45.438" v="9533" actId="478"/>
        <pc:sldMkLst>
          <pc:docMk/>
          <pc:sldMk cId="2340979122" sldId="286"/>
        </pc:sldMkLst>
        <pc:spChg chg="mod">
          <ac:chgData name="Patel, Zena (DLSLtd,RAL,TEC)" userId="2dcbd5f4-c0ef-458c-99d9-22b127c14fb0" providerId="ADAL" clId="{0812BE94-0CF6-4454-8A3B-41B5D8E22754}" dt="2025-05-26T21:47:26.058" v="9502" actId="20577"/>
          <ac:spMkLst>
            <pc:docMk/>
            <pc:sldMk cId="2340979122" sldId="286"/>
            <ac:spMk id="2" creationId="{8FADAC53-FDC6-F733-7210-EE58D176B0BD}"/>
          </ac:spMkLst>
        </pc:spChg>
        <pc:picChg chg="add del">
          <ac:chgData name="Patel, Zena (DLSLtd,RAL,TEC)" userId="2dcbd5f4-c0ef-458c-99d9-22b127c14fb0" providerId="ADAL" clId="{0812BE94-0CF6-4454-8A3B-41B5D8E22754}" dt="2025-05-23T12:55:31.209" v="7647" actId="478"/>
          <ac:picMkLst>
            <pc:docMk/>
            <pc:sldMk cId="2340979122" sldId="286"/>
            <ac:picMk id="5" creationId="{C2EF51E1-A94A-E5E5-01C0-9FFD58F37574}"/>
          </ac:picMkLst>
        </pc:picChg>
      </pc:sldChg>
      <pc:sldChg chg="modSp add mod ord">
        <pc:chgData name="Patel, Zena (DLSLtd,RAL,TEC)" userId="2dcbd5f4-c0ef-458c-99d9-22b127c14fb0" providerId="ADAL" clId="{0812BE94-0CF6-4454-8A3B-41B5D8E22754}" dt="2025-05-26T21:47:51.258" v="9541" actId="20577"/>
        <pc:sldMkLst>
          <pc:docMk/>
          <pc:sldMk cId="2237186616" sldId="287"/>
        </pc:sldMkLst>
        <pc:spChg chg="mod">
          <ac:chgData name="Patel, Zena (DLSLtd,RAL,TEC)" userId="2dcbd5f4-c0ef-458c-99d9-22b127c14fb0" providerId="ADAL" clId="{0812BE94-0CF6-4454-8A3B-41B5D8E22754}" dt="2025-05-26T21:47:51.258" v="9541" actId="20577"/>
          <ac:spMkLst>
            <pc:docMk/>
            <pc:sldMk cId="2237186616" sldId="287"/>
            <ac:spMk id="2" creationId="{EDCAC21A-94BD-9B0E-8127-1C18AC2004BC}"/>
          </ac:spMkLst>
        </pc:spChg>
      </pc:sldChg>
      <pc:sldChg chg="modSp add mod ord">
        <pc:chgData name="Patel, Zena (DLSLtd,RAL,TEC)" userId="2dcbd5f4-c0ef-458c-99d9-22b127c14fb0" providerId="ADAL" clId="{0812BE94-0CF6-4454-8A3B-41B5D8E22754}" dt="2025-05-26T21:48:11.775" v="9553" actId="20577"/>
        <pc:sldMkLst>
          <pc:docMk/>
          <pc:sldMk cId="1764255390" sldId="288"/>
        </pc:sldMkLst>
        <pc:spChg chg="mod">
          <ac:chgData name="Patel, Zena (DLSLtd,RAL,TEC)" userId="2dcbd5f4-c0ef-458c-99d9-22b127c14fb0" providerId="ADAL" clId="{0812BE94-0CF6-4454-8A3B-41B5D8E22754}" dt="2025-05-26T21:48:11.775" v="9553" actId="20577"/>
          <ac:spMkLst>
            <pc:docMk/>
            <pc:sldMk cId="1764255390" sldId="288"/>
            <ac:spMk id="2" creationId="{DF93CF98-9228-9E0B-CB3F-E4D0B6EA1032}"/>
          </ac:spMkLst>
        </pc:spChg>
      </pc:sldChg>
      <pc:sldChg chg="modSp add mod ord">
        <pc:chgData name="Patel, Zena (DLSLtd,RAL,TEC)" userId="2dcbd5f4-c0ef-458c-99d9-22b127c14fb0" providerId="ADAL" clId="{0812BE94-0CF6-4454-8A3B-41B5D8E22754}" dt="2025-05-26T21:48:36.826" v="9561" actId="20577"/>
        <pc:sldMkLst>
          <pc:docMk/>
          <pc:sldMk cId="2998401207" sldId="289"/>
        </pc:sldMkLst>
        <pc:spChg chg="mod">
          <ac:chgData name="Patel, Zena (DLSLtd,RAL,TEC)" userId="2dcbd5f4-c0ef-458c-99d9-22b127c14fb0" providerId="ADAL" clId="{0812BE94-0CF6-4454-8A3B-41B5D8E22754}" dt="2025-05-26T21:48:36.826" v="9561" actId="20577"/>
          <ac:spMkLst>
            <pc:docMk/>
            <pc:sldMk cId="2998401207" sldId="289"/>
            <ac:spMk id="2" creationId="{81847910-2624-9D1C-819D-8E57EA943DA4}"/>
          </ac:spMkLst>
        </pc:spChg>
      </pc:sldChg>
      <pc:sldChg chg="modSp add mod ord">
        <pc:chgData name="Patel, Zena (DLSLtd,RAL,TEC)" userId="2dcbd5f4-c0ef-458c-99d9-22b127c14fb0" providerId="ADAL" clId="{0812BE94-0CF6-4454-8A3B-41B5D8E22754}" dt="2025-05-23T12:57:16.389" v="7723" actId="1076"/>
        <pc:sldMkLst>
          <pc:docMk/>
          <pc:sldMk cId="3266494967" sldId="290"/>
        </pc:sldMkLst>
        <pc:spChg chg="mod">
          <ac:chgData name="Patel, Zena (DLSLtd,RAL,TEC)" userId="2dcbd5f4-c0ef-458c-99d9-22b127c14fb0" providerId="ADAL" clId="{0812BE94-0CF6-4454-8A3B-41B5D8E22754}" dt="2025-05-23T12:57:16.389" v="7723" actId="1076"/>
          <ac:spMkLst>
            <pc:docMk/>
            <pc:sldMk cId="3266494967" sldId="290"/>
            <ac:spMk id="2" creationId="{22E7600D-191C-667D-0ACD-16A3532ABF60}"/>
          </ac:spMkLst>
        </pc:spChg>
      </pc:sldChg>
      <pc:sldChg chg="addSp delSp modSp new mod">
        <pc:chgData name="Patel, Zena (DLSLtd,RAL,TEC)" userId="2dcbd5f4-c0ef-458c-99d9-22b127c14fb0" providerId="ADAL" clId="{0812BE94-0CF6-4454-8A3B-41B5D8E22754}" dt="2025-05-25T21:21:18.962" v="8307" actId="1076"/>
        <pc:sldMkLst>
          <pc:docMk/>
          <pc:sldMk cId="2228537083" sldId="291"/>
        </pc:sldMkLst>
        <pc:spChg chg="mod">
          <ac:chgData name="Patel, Zena (DLSLtd,RAL,TEC)" userId="2dcbd5f4-c0ef-458c-99d9-22b127c14fb0" providerId="ADAL" clId="{0812BE94-0CF6-4454-8A3B-41B5D8E22754}" dt="2025-05-23T13:13:05.858" v="7878" actId="20577"/>
          <ac:spMkLst>
            <pc:docMk/>
            <pc:sldMk cId="2228537083" sldId="291"/>
            <ac:spMk id="2" creationId="{B6D091DD-0154-2643-7853-8ED98C3C66E1}"/>
          </ac:spMkLst>
        </pc:spChg>
        <pc:spChg chg="mod">
          <ac:chgData name="Patel, Zena (DLSLtd,RAL,TEC)" userId="2dcbd5f4-c0ef-458c-99d9-22b127c14fb0" providerId="ADAL" clId="{0812BE94-0CF6-4454-8A3B-41B5D8E22754}" dt="2025-05-25T19:05:13.004" v="8197" actId="1076"/>
          <ac:spMkLst>
            <pc:docMk/>
            <pc:sldMk cId="2228537083" sldId="291"/>
            <ac:spMk id="3" creationId="{502D3954-202C-BD74-F0BF-A909B8286757}"/>
          </ac:spMkLst>
        </pc:spChg>
        <pc:spChg chg="add mod">
          <ac:chgData name="Patel, Zena (DLSLtd,RAL,TEC)" userId="2dcbd5f4-c0ef-458c-99d9-22b127c14fb0" providerId="ADAL" clId="{0812BE94-0CF6-4454-8A3B-41B5D8E22754}" dt="2025-05-25T19:04:33.770" v="8159" actId="1076"/>
          <ac:spMkLst>
            <pc:docMk/>
            <pc:sldMk cId="2228537083" sldId="291"/>
            <ac:spMk id="10" creationId="{AFD925CB-BF51-A83D-97FF-3465EE8B4FB3}"/>
          </ac:spMkLst>
        </pc:spChg>
        <pc:spChg chg="add mod">
          <ac:chgData name="Patel, Zena (DLSLtd,RAL,TEC)" userId="2dcbd5f4-c0ef-458c-99d9-22b127c14fb0" providerId="ADAL" clId="{0812BE94-0CF6-4454-8A3B-41B5D8E22754}" dt="2025-05-25T19:04:53.619" v="8169" actId="1076"/>
          <ac:spMkLst>
            <pc:docMk/>
            <pc:sldMk cId="2228537083" sldId="291"/>
            <ac:spMk id="11" creationId="{AEF31C0F-DCBE-85C6-BD81-5B968FE10FC8}"/>
          </ac:spMkLst>
        </pc:spChg>
        <pc:spChg chg="add mod">
          <ac:chgData name="Patel, Zena (DLSLtd,RAL,TEC)" userId="2dcbd5f4-c0ef-458c-99d9-22b127c14fb0" providerId="ADAL" clId="{0812BE94-0CF6-4454-8A3B-41B5D8E22754}" dt="2025-05-25T21:06:51.287" v="8276" actId="1076"/>
          <ac:spMkLst>
            <pc:docMk/>
            <pc:sldMk cId="2228537083" sldId="291"/>
            <ac:spMk id="12" creationId="{F058F5FC-4131-FC24-69EB-D07D37EAF0D6}"/>
          </ac:spMkLst>
        </pc:spChg>
        <pc:spChg chg="add mod">
          <ac:chgData name="Patel, Zena (DLSLtd,RAL,TEC)" userId="2dcbd5f4-c0ef-458c-99d9-22b127c14fb0" providerId="ADAL" clId="{0812BE94-0CF6-4454-8A3B-41B5D8E22754}" dt="2025-05-25T21:21:18.962" v="8307" actId="1076"/>
          <ac:spMkLst>
            <pc:docMk/>
            <pc:sldMk cId="2228537083" sldId="291"/>
            <ac:spMk id="15" creationId="{DA68F28E-8B22-243F-87CE-AE6FFBB58B28}"/>
          </ac:spMkLst>
        </pc:spChg>
        <pc:spChg chg="add mod">
          <ac:chgData name="Patel, Zena (DLSLtd,RAL,TEC)" userId="2dcbd5f4-c0ef-458c-99d9-22b127c14fb0" providerId="ADAL" clId="{0812BE94-0CF6-4454-8A3B-41B5D8E22754}" dt="2025-05-25T21:19:38.561" v="8306" actId="13822"/>
          <ac:spMkLst>
            <pc:docMk/>
            <pc:sldMk cId="2228537083" sldId="291"/>
            <ac:spMk id="16" creationId="{78C68553-6126-62FA-038F-CCF92C28E53B}"/>
          </ac:spMkLst>
        </pc:spChg>
        <pc:spChg chg="add mod">
          <ac:chgData name="Patel, Zena (DLSLtd,RAL,TEC)" userId="2dcbd5f4-c0ef-458c-99d9-22b127c14fb0" providerId="ADAL" clId="{0812BE94-0CF6-4454-8A3B-41B5D8E22754}" dt="2025-05-25T20:57:23.597" v="8246" actId="1076"/>
          <ac:spMkLst>
            <pc:docMk/>
            <pc:sldMk cId="2228537083" sldId="291"/>
            <ac:spMk id="42" creationId="{13988CE6-26E7-37E5-CBD1-07DF2C75C16D}"/>
          </ac:spMkLst>
        </pc:spChg>
        <pc:graphicFrameChg chg="add mod modGraphic">
          <ac:chgData name="Patel, Zena (DLSLtd,RAL,TEC)" userId="2dcbd5f4-c0ef-458c-99d9-22b127c14fb0" providerId="ADAL" clId="{0812BE94-0CF6-4454-8A3B-41B5D8E22754}" dt="2025-05-25T21:21:18.962" v="8307" actId="1076"/>
          <ac:graphicFrameMkLst>
            <pc:docMk/>
            <pc:sldMk cId="2228537083" sldId="291"/>
            <ac:graphicFrameMk id="14" creationId="{FE406745-E77D-99D2-2EC7-11122EC63660}"/>
          </ac:graphicFrameMkLst>
        </pc:graphicFrameChg>
        <pc:picChg chg="add mod">
          <ac:chgData name="Patel, Zena (DLSLtd,RAL,TEC)" userId="2dcbd5f4-c0ef-458c-99d9-22b127c14fb0" providerId="ADAL" clId="{0812BE94-0CF6-4454-8A3B-41B5D8E22754}" dt="2025-05-25T19:04:51.049" v="8168" actId="1076"/>
          <ac:picMkLst>
            <pc:docMk/>
            <pc:sldMk cId="2228537083" sldId="291"/>
            <ac:picMk id="5" creationId="{89CBA170-8D65-ACAA-4C67-B922399D0D41}"/>
          </ac:picMkLst>
        </pc:picChg>
        <pc:picChg chg="add mod">
          <ac:chgData name="Patel, Zena (DLSLtd,RAL,TEC)" userId="2dcbd5f4-c0ef-458c-99d9-22b127c14fb0" providerId="ADAL" clId="{0812BE94-0CF6-4454-8A3B-41B5D8E22754}" dt="2025-05-25T20:57:03.322" v="8240" actId="14100"/>
          <ac:picMkLst>
            <pc:docMk/>
            <pc:sldMk cId="2228537083" sldId="291"/>
            <ac:picMk id="9" creationId="{3CE954F7-CFED-02FF-B38E-8B42D2762EB0}"/>
          </ac:picMkLst>
        </pc:picChg>
        <pc:picChg chg="add mod">
          <ac:chgData name="Patel, Zena (DLSLtd,RAL,TEC)" userId="2dcbd5f4-c0ef-458c-99d9-22b127c14fb0" providerId="ADAL" clId="{0812BE94-0CF6-4454-8A3B-41B5D8E22754}" dt="2025-05-25T20:56:57.604" v="8239" actId="14100"/>
          <ac:picMkLst>
            <pc:docMk/>
            <pc:sldMk cId="2228537083" sldId="291"/>
            <ac:picMk id="40" creationId="{2501BFB7-63FB-40E3-DB34-99AC36EB9DDF}"/>
          </ac:picMkLst>
        </pc:picChg>
      </pc:sldChg>
      <pc:sldChg chg="modSp add mod ord">
        <pc:chgData name="Patel, Zena (DLSLtd,RAL,TEC)" userId="2dcbd5f4-c0ef-458c-99d9-22b127c14fb0" providerId="ADAL" clId="{0812BE94-0CF6-4454-8A3B-41B5D8E22754}" dt="2025-05-25T21:22:18.404" v="8336" actId="20577"/>
        <pc:sldMkLst>
          <pc:docMk/>
          <pc:sldMk cId="2125683570" sldId="292"/>
        </pc:sldMkLst>
        <pc:spChg chg="mod">
          <ac:chgData name="Patel, Zena (DLSLtd,RAL,TEC)" userId="2dcbd5f4-c0ef-458c-99d9-22b127c14fb0" providerId="ADAL" clId="{0812BE94-0CF6-4454-8A3B-41B5D8E22754}" dt="2025-05-25T21:22:18.404" v="8336" actId="20577"/>
          <ac:spMkLst>
            <pc:docMk/>
            <pc:sldMk cId="2125683570" sldId="292"/>
            <ac:spMk id="2" creationId="{EDA627BB-EB82-768A-D9EE-3115E59A6170}"/>
          </ac:spMkLst>
        </pc:spChg>
      </pc:sldChg>
      <pc:sldChg chg="addSp delSp modSp new mod">
        <pc:chgData name="Patel, Zena (DLSLtd,RAL,TEC)" userId="2dcbd5f4-c0ef-458c-99d9-22b127c14fb0" providerId="ADAL" clId="{0812BE94-0CF6-4454-8A3B-41B5D8E22754}" dt="2025-05-26T21:39:21.111" v="9484" actId="1076"/>
        <pc:sldMkLst>
          <pc:docMk/>
          <pc:sldMk cId="4167338345" sldId="293"/>
        </pc:sldMkLst>
        <pc:spChg chg="mod">
          <ac:chgData name="Patel, Zena (DLSLtd,RAL,TEC)" userId="2dcbd5f4-c0ef-458c-99d9-22b127c14fb0" providerId="ADAL" clId="{0812BE94-0CF6-4454-8A3B-41B5D8E22754}" dt="2025-05-26T21:03:00.911" v="8857" actId="20577"/>
          <ac:spMkLst>
            <pc:docMk/>
            <pc:sldMk cId="4167338345" sldId="293"/>
            <ac:spMk id="2" creationId="{9BC241DF-08F7-C258-3DC2-81ABFDA921A3}"/>
          </ac:spMkLst>
        </pc:spChg>
        <pc:spChg chg="mod">
          <ac:chgData name="Patel, Zena (DLSLtd,RAL,TEC)" userId="2dcbd5f4-c0ef-458c-99d9-22b127c14fb0" providerId="ADAL" clId="{0812BE94-0CF6-4454-8A3B-41B5D8E22754}" dt="2025-05-26T21:38:28.820" v="9462" actId="14100"/>
          <ac:spMkLst>
            <pc:docMk/>
            <pc:sldMk cId="4167338345" sldId="293"/>
            <ac:spMk id="3" creationId="{E2DA26F6-183F-803A-3045-85ED17F33500}"/>
          </ac:spMkLst>
        </pc:spChg>
        <pc:spChg chg="add mod">
          <ac:chgData name="Patel, Zena (DLSLtd,RAL,TEC)" userId="2dcbd5f4-c0ef-458c-99d9-22b127c14fb0" providerId="ADAL" clId="{0812BE94-0CF6-4454-8A3B-41B5D8E22754}" dt="2025-05-26T21:39:21.111" v="9484" actId="1076"/>
          <ac:spMkLst>
            <pc:docMk/>
            <pc:sldMk cId="4167338345" sldId="293"/>
            <ac:spMk id="7" creationId="{312E40BA-02FE-2945-F003-256910030237}"/>
          </ac:spMkLst>
        </pc:spChg>
        <pc:picChg chg="add mod">
          <ac:chgData name="Patel, Zena (DLSLtd,RAL,TEC)" userId="2dcbd5f4-c0ef-458c-99d9-22b127c14fb0" providerId="ADAL" clId="{0812BE94-0CF6-4454-8A3B-41B5D8E22754}" dt="2025-05-26T21:38:36.653" v="9463" actId="14100"/>
          <ac:picMkLst>
            <pc:docMk/>
            <pc:sldMk cId="4167338345" sldId="293"/>
            <ac:picMk id="5" creationId="{59D464B2-8C92-B192-9F4E-F660A39E0ED3}"/>
          </ac:picMkLst>
        </pc:picChg>
      </pc:sldChg>
      <pc:sldChg chg="addSp modSp new mod">
        <pc:chgData name="Patel, Zena (DLSLtd,RAL,TEC)" userId="2dcbd5f4-c0ef-458c-99d9-22b127c14fb0" providerId="ADAL" clId="{0812BE94-0CF6-4454-8A3B-41B5D8E22754}" dt="2025-05-26T22:00:05.116" v="9608" actId="207"/>
        <pc:sldMkLst>
          <pc:docMk/>
          <pc:sldMk cId="478518545" sldId="294"/>
        </pc:sldMkLst>
        <pc:spChg chg="mod">
          <ac:chgData name="Patel, Zena (DLSLtd,RAL,TEC)" userId="2dcbd5f4-c0ef-458c-99d9-22b127c14fb0" providerId="ADAL" clId="{0812BE94-0CF6-4454-8A3B-41B5D8E22754}" dt="2025-05-26T21:58:33.610" v="9580" actId="20577"/>
          <ac:spMkLst>
            <pc:docMk/>
            <pc:sldMk cId="478518545" sldId="294"/>
            <ac:spMk id="2" creationId="{5B373592-9682-706F-787F-5383A96A1A2A}"/>
          </ac:spMkLst>
        </pc:spChg>
        <pc:spChg chg="add mod">
          <ac:chgData name="Patel, Zena (DLSLtd,RAL,TEC)" userId="2dcbd5f4-c0ef-458c-99d9-22b127c14fb0" providerId="ADAL" clId="{0812BE94-0CF6-4454-8A3B-41B5D8E22754}" dt="2025-05-26T22:00:05.116" v="9608" actId="207"/>
          <ac:spMkLst>
            <pc:docMk/>
            <pc:sldMk cId="478518545" sldId="294"/>
            <ac:spMk id="7" creationId="{611CD1A8-4FC5-990E-7677-F2E3B50967B8}"/>
          </ac:spMkLst>
        </pc:spChg>
        <pc:cxnChg chg="add mod">
          <ac:chgData name="Patel, Zena (DLSLtd,RAL,TEC)" userId="2dcbd5f4-c0ef-458c-99d9-22b127c14fb0" providerId="ADAL" clId="{0812BE94-0CF6-4454-8A3B-41B5D8E22754}" dt="2025-05-26T21:59:38.268" v="9583" actId="208"/>
          <ac:cxnSpMkLst>
            <pc:docMk/>
            <pc:sldMk cId="478518545" sldId="294"/>
            <ac:cxnSpMk id="6" creationId="{DABE6405-A348-08A4-79A4-7276D3B5B8EC}"/>
          </ac:cxnSpMkLst>
        </pc:cxnChg>
      </pc:sldChg>
      <pc:sldMasterChg chg="modSldLayout">
        <pc:chgData name="Patel, Zena (DLSLtd,RAL,TEC)" userId="2dcbd5f4-c0ef-458c-99d9-22b127c14fb0" providerId="ADAL" clId="{0812BE94-0CF6-4454-8A3B-41B5D8E22754}" dt="2025-05-26T21:53:24.402" v="9565" actId="20577"/>
        <pc:sldMasterMkLst>
          <pc:docMk/>
          <pc:sldMasterMk cId="1898849093" sldId="2147483648"/>
        </pc:sldMasterMkLst>
        <pc:sldLayoutChg chg="addSp delSp modSp mod">
          <pc:chgData name="Patel, Zena (DLSLtd,RAL,TEC)" userId="2dcbd5f4-c0ef-458c-99d9-22b127c14fb0" providerId="ADAL" clId="{0812BE94-0CF6-4454-8A3B-41B5D8E22754}" dt="2025-05-26T21:53:24.402" v="9565" actId="20577"/>
          <pc:sldLayoutMkLst>
            <pc:docMk/>
            <pc:sldMasterMk cId="1898849093" sldId="2147483648"/>
            <pc:sldLayoutMk cId="3674053223" sldId="2147483650"/>
          </pc:sldLayoutMkLst>
          <pc:spChg chg="add mod">
            <ac:chgData name="Patel, Zena (DLSLtd,RAL,TEC)" userId="2dcbd5f4-c0ef-458c-99d9-22b127c14fb0" providerId="ADAL" clId="{0812BE94-0CF6-4454-8A3B-41B5D8E22754}" dt="2025-05-26T21:53:24.402" v="9565" actId="20577"/>
            <ac:spMkLst>
              <pc:docMk/>
              <pc:sldMasterMk cId="1898849093" sldId="2147483648"/>
              <pc:sldLayoutMk cId="3674053223" sldId="2147483650"/>
              <ac:spMk id="7" creationId="{D2960AFC-D1C4-5170-67E6-B31958D3B329}"/>
            </ac:spMkLst>
          </pc:spChg>
        </pc:sldLayoutChg>
      </pc:sldMasterChg>
      <pc:sldMasterChg chg="addSp modSldLayout">
        <pc:chgData name="Patel, Zena (DLSLtd,RAL,TEC)" userId="2dcbd5f4-c0ef-458c-99d9-22b127c14fb0" providerId="ADAL" clId="{0812BE94-0CF6-4454-8A3B-41B5D8E22754}" dt="2025-05-23T08:57:26.234" v="6575"/>
        <pc:sldMasterMkLst>
          <pc:docMk/>
          <pc:sldMasterMk cId="637697283" sldId="2147483660"/>
        </pc:sldMasterMkLst>
        <pc:sldLayoutChg chg="addSp">
          <pc:chgData name="Patel, Zena (DLSLtd,RAL,TEC)" userId="2dcbd5f4-c0ef-458c-99d9-22b127c14fb0" providerId="ADAL" clId="{0812BE94-0CF6-4454-8A3B-41B5D8E22754}" dt="2025-05-23T08:57:26.234" v="6575"/>
          <pc:sldLayoutMkLst>
            <pc:docMk/>
            <pc:sldMasterMk cId="637697283" sldId="2147483660"/>
            <pc:sldLayoutMk cId="1982239874" sldId="2147483662"/>
          </pc:sldLayoutMkLst>
        </pc:sldLayoutChg>
      </pc:sldMasterChg>
      <pc:sldMasterChg chg="addSp modSldLayout">
        <pc:chgData name="Patel, Zena (DLSLtd,RAL,TEC)" userId="2dcbd5f4-c0ef-458c-99d9-22b127c14fb0" providerId="ADAL" clId="{0812BE94-0CF6-4454-8A3B-41B5D8E22754}" dt="2025-05-23T08:56:39.772" v="6567"/>
        <pc:sldMasterMkLst>
          <pc:docMk/>
          <pc:sldMasterMk cId="3291176650" sldId="2147483660"/>
        </pc:sldMasterMkLst>
        <pc:sldLayoutChg chg="addSp">
          <pc:chgData name="Patel, Zena (DLSLtd,RAL,TEC)" userId="2dcbd5f4-c0ef-458c-99d9-22b127c14fb0" providerId="ADAL" clId="{0812BE94-0CF6-4454-8A3B-41B5D8E22754}" dt="2025-05-23T08:56:39.772" v="6567"/>
          <pc:sldLayoutMkLst>
            <pc:docMk/>
            <pc:sldMasterMk cId="3291176650" sldId="2147483660"/>
            <pc:sldLayoutMk cId="4084173932" sldId="2147483662"/>
          </pc:sldLayoutMkLst>
        </pc:sldLayoutChg>
      </pc:sldMasterChg>
    </pc:docChg>
  </pc:docChgLst>
  <pc:docChgLst>
    <pc:chgData name="Patel, Zena (DLSLtd,RAL,TEC)" userId="2dcbd5f4-c0ef-458c-99d9-22b127c14fb0" providerId="ADAL" clId="{67C61C41-3DEC-49C6-A147-0C712D21E419}"/>
    <pc:docChg chg="custSel addSld modSld">
      <pc:chgData name="Patel, Zena (DLSLtd,RAL,TEC)" userId="2dcbd5f4-c0ef-458c-99d9-22b127c14fb0" providerId="ADAL" clId="{67C61C41-3DEC-49C6-A147-0C712D21E419}" dt="2025-04-01T13:25:30.311" v="264" actId="20577"/>
      <pc:docMkLst>
        <pc:docMk/>
      </pc:docMkLst>
      <pc:sldChg chg="modSp mod">
        <pc:chgData name="Patel, Zena (DLSLtd,RAL,TEC)" userId="2dcbd5f4-c0ef-458c-99d9-22b127c14fb0" providerId="ADAL" clId="{67C61C41-3DEC-49C6-A147-0C712D21E419}" dt="2025-04-01T12:42:26.764" v="117" actId="20577"/>
        <pc:sldMkLst>
          <pc:docMk/>
          <pc:sldMk cId="4224234611" sldId="256"/>
        </pc:sldMkLst>
        <pc:spChg chg="mod">
          <ac:chgData name="Patel, Zena (DLSLtd,RAL,TEC)" userId="2dcbd5f4-c0ef-458c-99d9-22b127c14fb0" providerId="ADAL" clId="{67C61C41-3DEC-49C6-A147-0C712D21E419}" dt="2025-04-01T12:41:45.912" v="35" actId="20577"/>
          <ac:spMkLst>
            <pc:docMk/>
            <pc:sldMk cId="4224234611" sldId="256"/>
            <ac:spMk id="2" creationId="{9BBCDEAB-5EDE-3F4A-B867-E9BA3387A0C8}"/>
          </ac:spMkLst>
        </pc:spChg>
        <pc:spChg chg="mod">
          <ac:chgData name="Patel, Zena (DLSLtd,RAL,TEC)" userId="2dcbd5f4-c0ef-458c-99d9-22b127c14fb0" providerId="ADAL" clId="{67C61C41-3DEC-49C6-A147-0C712D21E419}" dt="2025-04-01T12:42:26.764" v="117" actId="20577"/>
          <ac:spMkLst>
            <pc:docMk/>
            <pc:sldMk cId="4224234611" sldId="256"/>
            <ac:spMk id="3" creationId="{A3B66AF9-FAED-DF4C-BCE7-798B1DD08EAD}"/>
          </ac:spMkLst>
        </pc:spChg>
      </pc:sldChg>
      <pc:sldChg chg="addSp delSp modSp mod">
        <pc:chgData name="Patel, Zena (DLSLtd,RAL,TEC)" userId="2dcbd5f4-c0ef-458c-99d9-22b127c14fb0" providerId="ADAL" clId="{67C61C41-3DEC-49C6-A147-0C712D21E419}" dt="2025-04-01T13:25:30.311" v="264" actId="20577"/>
        <pc:sldMkLst>
          <pc:docMk/>
          <pc:sldMk cId="4117219478" sldId="257"/>
        </pc:sldMkLst>
        <pc:spChg chg="mod">
          <ac:chgData name="Patel, Zena (DLSLtd,RAL,TEC)" userId="2dcbd5f4-c0ef-458c-99d9-22b127c14fb0" providerId="ADAL" clId="{67C61C41-3DEC-49C6-A147-0C712D21E419}" dt="2025-04-01T13:20:18.901" v="159" actId="20577"/>
          <ac:spMkLst>
            <pc:docMk/>
            <pc:sldMk cId="4117219478" sldId="257"/>
            <ac:spMk id="2" creationId="{2C351BE1-67E4-FC4E-A6AA-C2BB346F9D99}"/>
          </ac:spMkLst>
        </pc:spChg>
        <pc:spChg chg="add mod">
          <ac:chgData name="Patel, Zena (DLSLtd,RAL,TEC)" userId="2dcbd5f4-c0ef-458c-99d9-22b127c14fb0" providerId="ADAL" clId="{67C61C41-3DEC-49C6-A147-0C712D21E419}" dt="2025-04-01T13:25:30.311" v="264" actId="20577"/>
          <ac:spMkLst>
            <pc:docMk/>
            <pc:sldMk cId="4117219478" sldId="257"/>
            <ac:spMk id="8" creationId="{5019A30D-21F2-2376-663B-7917B7A86C59}"/>
          </ac:spMkLst>
        </pc:spChg>
      </pc:sldChg>
      <pc:sldChg chg="add">
        <pc:chgData name="Patel, Zena (DLSLtd,RAL,TEC)" userId="2dcbd5f4-c0ef-458c-99d9-22b127c14fb0" providerId="ADAL" clId="{67C61C41-3DEC-49C6-A147-0C712D21E419}" dt="2025-04-01T13:24:14.592" v="169" actId="2890"/>
        <pc:sldMkLst>
          <pc:docMk/>
          <pc:sldMk cId="1038136921" sldId="258"/>
        </pc:sldMkLst>
      </pc:sldChg>
    </pc:docChg>
  </pc:docChgLst>
  <pc:docChgLst>
    <pc:chgData name="Patel, Zena (DLSLtd,RAL,TEC)" userId="2dcbd5f4-c0ef-458c-99d9-22b127c14fb0" providerId="ADAL" clId="{186E70CE-28A8-4B85-9229-F48BA105DA6B}"/>
    <pc:docChg chg="undo custSel modSld">
      <pc:chgData name="Patel, Zena (DLSLtd,RAL,TEC)" userId="2dcbd5f4-c0ef-458c-99d9-22b127c14fb0" providerId="ADAL" clId="{186E70CE-28A8-4B85-9229-F48BA105DA6B}" dt="2025-05-28T21:13:26.616" v="1077" actId="1076"/>
      <pc:docMkLst>
        <pc:docMk/>
      </pc:docMkLst>
      <pc:sldChg chg="modSp mod">
        <pc:chgData name="Patel, Zena (DLSLtd,RAL,TEC)" userId="2dcbd5f4-c0ef-458c-99d9-22b127c14fb0" providerId="ADAL" clId="{186E70CE-28A8-4B85-9229-F48BA105DA6B}" dt="2025-05-28T20:42:41.977" v="929" actId="20577"/>
        <pc:sldMkLst>
          <pc:docMk/>
          <pc:sldMk cId="1948577803" sldId="259"/>
        </pc:sldMkLst>
        <pc:spChg chg="mod">
          <ac:chgData name="Patel, Zena (DLSLtd,RAL,TEC)" userId="2dcbd5f4-c0ef-458c-99d9-22b127c14fb0" providerId="ADAL" clId="{186E70CE-28A8-4B85-9229-F48BA105DA6B}" dt="2025-05-28T20:42:41.977" v="929" actId="20577"/>
          <ac:spMkLst>
            <pc:docMk/>
            <pc:sldMk cId="1948577803" sldId="259"/>
            <ac:spMk id="8" creationId="{D6ED157D-88D7-B001-CB9C-C193A6AC729A}"/>
          </ac:spMkLst>
        </pc:spChg>
      </pc:sldChg>
      <pc:sldChg chg="addSp modSp mod">
        <pc:chgData name="Patel, Zena (DLSLtd,RAL,TEC)" userId="2dcbd5f4-c0ef-458c-99d9-22b127c14fb0" providerId="ADAL" clId="{186E70CE-28A8-4B85-9229-F48BA105DA6B}" dt="2025-05-27T19:15:05.031" v="188" actId="1076"/>
        <pc:sldMkLst>
          <pc:docMk/>
          <pc:sldMk cId="527021130" sldId="260"/>
        </pc:sldMkLst>
        <pc:spChg chg="mod">
          <ac:chgData name="Patel, Zena (DLSLtd,RAL,TEC)" userId="2dcbd5f4-c0ef-458c-99d9-22b127c14fb0" providerId="ADAL" clId="{186E70CE-28A8-4B85-9229-F48BA105DA6B}" dt="2025-05-27T19:13:24.233" v="104" actId="20577"/>
          <ac:spMkLst>
            <pc:docMk/>
            <pc:sldMk cId="527021130" sldId="260"/>
            <ac:spMk id="3" creationId="{A71CAF90-EA45-63C0-046D-6F0AFF8B4D53}"/>
          </ac:spMkLst>
        </pc:spChg>
        <pc:spChg chg="add mod">
          <ac:chgData name="Patel, Zena (DLSLtd,RAL,TEC)" userId="2dcbd5f4-c0ef-458c-99d9-22b127c14fb0" providerId="ADAL" clId="{186E70CE-28A8-4B85-9229-F48BA105DA6B}" dt="2025-05-27T19:14:29.983" v="184" actId="1076"/>
          <ac:spMkLst>
            <pc:docMk/>
            <pc:sldMk cId="527021130" sldId="260"/>
            <ac:spMk id="4" creationId="{9286B90D-EB99-83F6-2172-CB68C155E603}"/>
          </ac:spMkLst>
        </pc:spChg>
        <pc:spChg chg="mod">
          <ac:chgData name="Patel, Zena (DLSLtd,RAL,TEC)" userId="2dcbd5f4-c0ef-458c-99d9-22b127c14fb0" providerId="ADAL" clId="{186E70CE-28A8-4B85-9229-F48BA105DA6B}" dt="2025-05-27T19:14:53.999" v="186" actId="1076"/>
          <ac:spMkLst>
            <pc:docMk/>
            <pc:sldMk cId="527021130" sldId="260"/>
            <ac:spMk id="6" creationId="{59D1C9AA-9B2D-D2D4-093D-E4B989570904}"/>
          </ac:spMkLst>
        </pc:spChg>
        <pc:spChg chg="mod">
          <ac:chgData name="Patel, Zena (DLSLtd,RAL,TEC)" userId="2dcbd5f4-c0ef-458c-99d9-22b127c14fb0" providerId="ADAL" clId="{186E70CE-28A8-4B85-9229-F48BA105DA6B}" dt="2025-05-27T19:15:05.031" v="188" actId="1076"/>
          <ac:spMkLst>
            <pc:docMk/>
            <pc:sldMk cId="527021130" sldId="260"/>
            <ac:spMk id="7" creationId="{E8DDADEF-1A57-2726-0D0E-23A7609526F3}"/>
          </ac:spMkLst>
        </pc:spChg>
        <pc:spChg chg="mod">
          <ac:chgData name="Patel, Zena (DLSLtd,RAL,TEC)" userId="2dcbd5f4-c0ef-458c-99d9-22b127c14fb0" providerId="ADAL" clId="{186E70CE-28A8-4B85-9229-F48BA105DA6B}" dt="2025-05-27T19:14:59.405" v="187" actId="1076"/>
          <ac:spMkLst>
            <pc:docMk/>
            <pc:sldMk cId="527021130" sldId="260"/>
            <ac:spMk id="8" creationId="{8028F4FA-77FC-23DD-ABBC-3FB8FF7C715F}"/>
          </ac:spMkLst>
        </pc:spChg>
        <pc:spChg chg="mod">
          <ac:chgData name="Patel, Zena (DLSLtd,RAL,TEC)" userId="2dcbd5f4-c0ef-458c-99d9-22b127c14fb0" providerId="ADAL" clId="{186E70CE-28A8-4B85-9229-F48BA105DA6B}" dt="2025-05-27T19:14:53.999" v="186" actId="1076"/>
          <ac:spMkLst>
            <pc:docMk/>
            <pc:sldMk cId="527021130" sldId="260"/>
            <ac:spMk id="9" creationId="{21F5DF3A-275C-B448-334B-3B283BCC43BD}"/>
          </ac:spMkLst>
        </pc:spChg>
        <pc:picChg chg="mod">
          <ac:chgData name="Patel, Zena (DLSLtd,RAL,TEC)" userId="2dcbd5f4-c0ef-458c-99d9-22b127c14fb0" providerId="ADAL" clId="{186E70CE-28A8-4B85-9229-F48BA105DA6B}" dt="2025-05-27T19:14:53.999" v="186" actId="1076"/>
          <ac:picMkLst>
            <pc:docMk/>
            <pc:sldMk cId="527021130" sldId="260"/>
            <ac:picMk id="5" creationId="{390DF6CF-E3DA-A512-E064-CF7992306979}"/>
          </ac:picMkLst>
        </pc:picChg>
      </pc:sldChg>
      <pc:sldChg chg="addSp modSp mod">
        <pc:chgData name="Patel, Zena (DLSLtd,RAL,TEC)" userId="2dcbd5f4-c0ef-458c-99d9-22b127c14fb0" providerId="ADAL" clId="{186E70CE-28A8-4B85-9229-F48BA105DA6B}" dt="2025-05-27T19:43:11.704" v="481" actId="20577"/>
        <pc:sldMkLst>
          <pc:docMk/>
          <pc:sldMk cId="1987418855" sldId="263"/>
        </pc:sldMkLst>
        <pc:spChg chg="mod">
          <ac:chgData name="Patel, Zena (DLSLtd,RAL,TEC)" userId="2dcbd5f4-c0ef-458c-99d9-22b127c14fb0" providerId="ADAL" clId="{186E70CE-28A8-4B85-9229-F48BA105DA6B}" dt="2025-05-27T19:43:11.704" v="481" actId="20577"/>
          <ac:spMkLst>
            <pc:docMk/>
            <pc:sldMk cId="1987418855" sldId="263"/>
            <ac:spMk id="3" creationId="{95C7EDFA-B7A8-D9E3-C85A-4DFF67B632B0}"/>
          </ac:spMkLst>
        </pc:spChg>
        <pc:spChg chg="add mod">
          <ac:chgData name="Patel, Zena (DLSLtd,RAL,TEC)" userId="2dcbd5f4-c0ef-458c-99d9-22b127c14fb0" providerId="ADAL" clId="{186E70CE-28A8-4B85-9229-F48BA105DA6B}" dt="2025-05-27T19:24:25.830" v="469" actId="1076"/>
          <ac:spMkLst>
            <pc:docMk/>
            <pc:sldMk cId="1987418855" sldId="263"/>
            <ac:spMk id="4" creationId="{09B9A70E-CF73-69B8-E698-9640C7DC0BB8}"/>
          </ac:spMkLst>
        </pc:spChg>
        <pc:spChg chg="mod">
          <ac:chgData name="Patel, Zena (DLSLtd,RAL,TEC)" userId="2dcbd5f4-c0ef-458c-99d9-22b127c14fb0" providerId="ADAL" clId="{186E70CE-28A8-4B85-9229-F48BA105DA6B}" dt="2025-05-27T19:42:37.167" v="479" actId="20577"/>
          <ac:spMkLst>
            <pc:docMk/>
            <pc:sldMk cId="1987418855" sldId="263"/>
            <ac:spMk id="7" creationId="{1A6B520E-AE89-33E0-50EC-8D72833F991F}"/>
          </ac:spMkLst>
        </pc:spChg>
      </pc:sldChg>
      <pc:sldChg chg="modSp mod">
        <pc:chgData name="Patel, Zena (DLSLtd,RAL,TEC)" userId="2dcbd5f4-c0ef-458c-99d9-22b127c14fb0" providerId="ADAL" clId="{186E70CE-28A8-4B85-9229-F48BA105DA6B}" dt="2025-05-27T19:44:45.497" v="573" actId="1076"/>
        <pc:sldMkLst>
          <pc:docMk/>
          <pc:sldMk cId="919360079" sldId="264"/>
        </pc:sldMkLst>
        <pc:spChg chg="mod">
          <ac:chgData name="Patel, Zena (DLSLtd,RAL,TEC)" userId="2dcbd5f4-c0ef-458c-99d9-22b127c14fb0" providerId="ADAL" clId="{186E70CE-28A8-4B85-9229-F48BA105DA6B}" dt="2025-05-27T19:44:36.720" v="572" actId="14100"/>
          <ac:spMkLst>
            <pc:docMk/>
            <pc:sldMk cId="919360079" sldId="264"/>
            <ac:spMk id="3" creationId="{EEDDC86B-F6FF-D1C8-5324-A98A7C25D70E}"/>
          </ac:spMkLst>
        </pc:spChg>
        <pc:graphicFrameChg chg="mod">
          <ac:chgData name="Patel, Zena (DLSLtd,RAL,TEC)" userId="2dcbd5f4-c0ef-458c-99d9-22b127c14fb0" providerId="ADAL" clId="{186E70CE-28A8-4B85-9229-F48BA105DA6B}" dt="2025-05-27T19:44:45.497" v="573" actId="1076"/>
          <ac:graphicFrameMkLst>
            <pc:docMk/>
            <pc:sldMk cId="919360079" sldId="264"/>
            <ac:graphicFrameMk id="17" creationId="{2309113A-C609-FD5E-FFF8-DCA5F9AB6031}"/>
          </ac:graphicFrameMkLst>
        </pc:graphicFrameChg>
      </pc:sldChg>
      <pc:sldChg chg="addSp delSp modSp mod">
        <pc:chgData name="Patel, Zena (DLSLtd,RAL,TEC)" userId="2dcbd5f4-c0ef-458c-99d9-22b127c14fb0" providerId="ADAL" clId="{186E70CE-28A8-4B85-9229-F48BA105DA6B}" dt="2025-05-27T20:40:54.786" v="756" actId="1076"/>
        <pc:sldMkLst>
          <pc:docMk/>
          <pc:sldMk cId="3981045969" sldId="265"/>
        </pc:sldMkLst>
        <pc:spChg chg="add mod">
          <ac:chgData name="Patel, Zena (DLSLtd,RAL,TEC)" userId="2dcbd5f4-c0ef-458c-99d9-22b127c14fb0" providerId="ADAL" clId="{186E70CE-28A8-4B85-9229-F48BA105DA6B}" dt="2025-05-27T20:32:58.557" v="730" actId="255"/>
          <ac:spMkLst>
            <pc:docMk/>
            <pc:sldMk cId="3981045969" sldId="265"/>
            <ac:spMk id="6" creationId="{F14F62A0-CC16-F892-E213-E050A174C4F4}"/>
          </ac:spMkLst>
        </pc:spChg>
        <pc:spChg chg="mod">
          <ac:chgData name="Patel, Zena (DLSLtd,RAL,TEC)" userId="2dcbd5f4-c0ef-458c-99d9-22b127c14fb0" providerId="ADAL" clId="{186E70CE-28A8-4B85-9229-F48BA105DA6B}" dt="2025-05-27T20:40:31.197" v="751" actId="1076"/>
          <ac:spMkLst>
            <pc:docMk/>
            <pc:sldMk cId="3981045969" sldId="265"/>
            <ac:spMk id="9" creationId="{58C5C08F-CA00-C8B3-2940-4DA95B491E67}"/>
          </ac:spMkLst>
        </pc:spChg>
        <pc:spChg chg="mod ord">
          <ac:chgData name="Patel, Zena (DLSLtd,RAL,TEC)" userId="2dcbd5f4-c0ef-458c-99d9-22b127c14fb0" providerId="ADAL" clId="{186E70CE-28A8-4B85-9229-F48BA105DA6B}" dt="2025-05-27T20:40:54.786" v="756" actId="1076"/>
          <ac:spMkLst>
            <pc:docMk/>
            <pc:sldMk cId="3981045969" sldId="265"/>
            <ac:spMk id="12" creationId="{0190C672-0681-76F5-6A56-26E6BFBF7E96}"/>
          </ac:spMkLst>
        </pc:spChg>
        <pc:graphicFrameChg chg="add mod">
          <ac:chgData name="Patel, Zena (DLSLtd,RAL,TEC)" userId="2dcbd5f4-c0ef-458c-99d9-22b127c14fb0" providerId="ADAL" clId="{186E70CE-28A8-4B85-9229-F48BA105DA6B}" dt="2025-05-27T20:32:41.441" v="724" actId="14100"/>
          <ac:graphicFrameMkLst>
            <pc:docMk/>
            <pc:sldMk cId="3981045969" sldId="265"/>
            <ac:graphicFrameMk id="4" creationId="{F1D5A7ED-CF79-433A-8293-50971C5F0962}"/>
          </ac:graphicFrameMkLst>
        </pc:graphicFrameChg>
        <pc:graphicFrameChg chg="add mod">
          <ac:chgData name="Patel, Zena (DLSLtd,RAL,TEC)" userId="2dcbd5f4-c0ef-458c-99d9-22b127c14fb0" providerId="ADAL" clId="{186E70CE-28A8-4B85-9229-F48BA105DA6B}" dt="2025-05-27T20:40:19.223" v="750"/>
          <ac:graphicFrameMkLst>
            <pc:docMk/>
            <pc:sldMk cId="3981045969" sldId="265"/>
            <ac:graphicFrameMk id="10" creationId="{84ABC231-A025-4D64-A9F1-BE592A4E5C3C}"/>
          </ac:graphicFrameMkLst>
        </pc:graphicFrameChg>
        <pc:picChg chg="del">
          <ac:chgData name="Patel, Zena (DLSLtd,RAL,TEC)" userId="2dcbd5f4-c0ef-458c-99d9-22b127c14fb0" providerId="ADAL" clId="{186E70CE-28A8-4B85-9229-F48BA105DA6B}" dt="2025-05-27T20:38:52.645" v="733" actId="478"/>
          <ac:picMkLst>
            <pc:docMk/>
            <pc:sldMk cId="3981045969" sldId="265"/>
            <ac:picMk id="5" creationId="{AB2B05D9-7246-A8D8-0E0F-85E9CBBBBCCE}"/>
          </ac:picMkLst>
        </pc:picChg>
        <pc:picChg chg="del">
          <ac:chgData name="Patel, Zena (DLSLtd,RAL,TEC)" userId="2dcbd5f4-c0ef-458c-99d9-22b127c14fb0" providerId="ADAL" clId="{186E70CE-28A8-4B85-9229-F48BA105DA6B}" dt="2025-05-27T20:32:28.097" v="721" actId="478"/>
          <ac:picMkLst>
            <pc:docMk/>
            <pc:sldMk cId="3981045969" sldId="265"/>
            <ac:picMk id="7" creationId="{1660030A-D726-EB3F-1BF8-10A5A96E8737}"/>
          </ac:picMkLst>
        </pc:picChg>
        <pc:picChg chg="mod ord">
          <ac:chgData name="Patel, Zena (DLSLtd,RAL,TEC)" userId="2dcbd5f4-c0ef-458c-99d9-22b127c14fb0" providerId="ADAL" clId="{186E70CE-28A8-4B85-9229-F48BA105DA6B}" dt="2025-05-27T20:40:45.614" v="754" actId="1076"/>
          <ac:picMkLst>
            <pc:docMk/>
            <pc:sldMk cId="3981045969" sldId="265"/>
            <ac:picMk id="11" creationId="{180C5D85-18DF-8F76-FD45-D7E51D1BD470}"/>
          </ac:picMkLst>
        </pc:picChg>
      </pc:sldChg>
      <pc:sldChg chg="modSp mod">
        <pc:chgData name="Patel, Zena (DLSLtd,RAL,TEC)" userId="2dcbd5f4-c0ef-458c-99d9-22b127c14fb0" providerId="ADAL" clId="{186E70CE-28A8-4B85-9229-F48BA105DA6B}" dt="2025-05-27T19:19:42.672" v="321" actId="20577"/>
        <pc:sldMkLst>
          <pc:docMk/>
          <pc:sldMk cId="3262526825" sldId="266"/>
        </pc:sldMkLst>
        <pc:spChg chg="mod">
          <ac:chgData name="Patel, Zena (DLSLtd,RAL,TEC)" userId="2dcbd5f4-c0ef-458c-99d9-22b127c14fb0" providerId="ADAL" clId="{186E70CE-28A8-4B85-9229-F48BA105DA6B}" dt="2025-05-27T19:19:42.672" v="321" actId="20577"/>
          <ac:spMkLst>
            <pc:docMk/>
            <pc:sldMk cId="3262526825" sldId="266"/>
            <ac:spMk id="3" creationId="{341F883F-3F04-4746-D22C-9C7B0746D371}"/>
          </ac:spMkLst>
        </pc:spChg>
      </pc:sldChg>
      <pc:sldChg chg="addSp modSp mod">
        <pc:chgData name="Patel, Zena (DLSLtd,RAL,TEC)" userId="2dcbd5f4-c0ef-458c-99d9-22b127c14fb0" providerId="ADAL" clId="{186E70CE-28A8-4B85-9229-F48BA105DA6B}" dt="2025-05-27T20:56:38.493" v="911" actId="20577"/>
        <pc:sldMkLst>
          <pc:docMk/>
          <pc:sldMk cId="207487128" sldId="267"/>
        </pc:sldMkLst>
        <pc:spChg chg="mod">
          <ac:chgData name="Patel, Zena (DLSLtd,RAL,TEC)" userId="2dcbd5f4-c0ef-458c-99d9-22b127c14fb0" providerId="ADAL" clId="{186E70CE-28A8-4B85-9229-F48BA105DA6B}" dt="2025-05-27T20:53:59.773" v="856" actId="1076"/>
          <ac:spMkLst>
            <pc:docMk/>
            <pc:sldMk cId="207487128" sldId="267"/>
            <ac:spMk id="3" creationId="{61094447-0053-0634-34A5-FE7A0B7E2687}"/>
          </ac:spMkLst>
        </pc:spChg>
        <pc:spChg chg="add mod">
          <ac:chgData name="Patel, Zena (DLSLtd,RAL,TEC)" userId="2dcbd5f4-c0ef-458c-99d9-22b127c14fb0" providerId="ADAL" clId="{186E70CE-28A8-4B85-9229-F48BA105DA6B}" dt="2025-05-27T20:56:38.493" v="911" actId="20577"/>
          <ac:spMkLst>
            <pc:docMk/>
            <pc:sldMk cId="207487128" sldId="267"/>
            <ac:spMk id="7" creationId="{9814D31C-7150-29F3-8630-F97536BF190B}"/>
          </ac:spMkLst>
        </pc:spChg>
      </pc:sldChg>
      <pc:sldChg chg="modSp mod">
        <pc:chgData name="Patel, Zena (DLSLtd,RAL,TEC)" userId="2dcbd5f4-c0ef-458c-99d9-22b127c14fb0" providerId="ADAL" clId="{186E70CE-28A8-4B85-9229-F48BA105DA6B}" dt="2025-05-28T20:58:19.935" v="944" actId="20577"/>
        <pc:sldMkLst>
          <pc:docMk/>
          <pc:sldMk cId="813472176" sldId="269"/>
        </pc:sldMkLst>
        <pc:spChg chg="mod">
          <ac:chgData name="Patel, Zena (DLSLtd,RAL,TEC)" userId="2dcbd5f4-c0ef-458c-99d9-22b127c14fb0" providerId="ADAL" clId="{186E70CE-28A8-4B85-9229-F48BA105DA6B}" dt="2025-05-28T20:58:19.935" v="944" actId="20577"/>
          <ac:spMkLst>
            <pc:docMk/>
            <pc:sldMk cId="813472176" sldId="269"/>
            <ac:spMk id="5" creationId="{65DF43A9-F262-645E-3C44-1B1F735510EE}"/>
          </ac:spMkLst>
        </pc:spChg>
      </pc:sldChg>
      <pc:sldChg chg="addSp modSp mod">
        <pc:chgData name="Patel, Zena (DLSLtd,RAL,TEC)" userId="2dcbd5f4-c0ef-458c-99d9-22b127c14fb0" providerId="ADAL" clId="{186E70CE-28A8-4B85-9229-F48BA105DA6B}" dt="2025-05-27T19:19:12.016" v="297" actId="1076"/>
        <pc:sldMkLst>
          <pc:docMk/>
          <pc:sldMk cId="1850602825" sldId="276"/>
        </pc:sldMkLst>
        <pc:spChg chg="add mod">
          <ac:chgData name="Patel, Zena (DLSLtd,RAL,TEC)" userId="2dcbd5f4-c0ef-458c-99d9-22b127c14fb0" providerId="ADAL" clId="{186E70CE-28A8-4B85-9229-F48BA105DA6B}" dt="2025-05-27T19:19:12.016" v="297" actId="1076"/>
          <ac:spMkLst>
            <pc:docMk/>
            <pc:sldMk cId="1850602825" sldId="276"/>
            <ac:spMk id="3" creationId="{96AC322B-F9AA-9E5A-AA2F-59F41EFFAB97}"/>
          </ac:spMkLst>
        </pc:spChg>
        <pc:spChg chg="mod">
          <ac:chgData name="Patel, Zena (DLSLtd,RAL,TEC)" userId="2dcbd5f4-c0ef-458c-99d9-22b127c14fb0" providerId="ADAL" clId="{186E70CE-28A8-4B85-9229-F48BA105DA6B}" dt="2025-05-27T19:18:09.843" v="259" actId="1076"/>
          <ac:spMkLst>
            <pc:docMk/>
            <pc:sldMk cId="1850602825" sldId="276"/>
            <ac:spMk id="11" creationId="{44ED2572-FD1B-E109-3988-FC9B2D7D70CD}"/>
          </ac:spMkLst>
        </pc:spChg>
        <pc:spChg chg="mod">
          <ac:chgData name="Patel, Zena (DLSLtd,RAL,TEC)" userId="2dcbd5f4-c0ef-458c-99d9-22b127c14fb0" providerId="ADAL" clId="{186E70CE-28A8-4B85-9229-F48BA105DA6B}" dt="2025-05-27T19:18:18.422" v="260" actId="1076"/>
          <ac:spMkLst>
            <pc:docMk/>
            <pc:sldMk cId="1850602825" sldId="276"/>
            <ac:spMk id="12" creationId="{39B9D454-F01C-F629-6932-6012B9B1FBC9}"/>
          </ac:spMkLst>
        </pc:spChg>
      </pc:sldChg>
      <pc:sldChg chg="modSp mod">
        <pc:chgData name="Patel, Zena (DLSLtd,RAL,TEC)" userId="2dcbd5f4-c0ef-458c-99d9-22b127c14fb0" providerId="ADAL" clId="{186E70CE-28A8-4B85-9229-F48BA105DA6B}" dt="2025-05-27T19:17:58.241" v="258" actId="20577"/>
        <pc:sldMkLst>
          <pc:docMk/>
          <pc:sldMk cId="2229135343" sldId="278"/>
        </pc:sldMkLst>
        <pc:spChg chg="mod">
          <ac:chgData name="Patel, Zena (DLSLtd,RAL,TEC)" userId="2dcbd5f4-c0ef-458c-99d9-22b127c14fb0" providerId="ADAL" clId="{186E70CE-28A8-4B85-9229-F48BA105DA6B}" dt="2025-05-27T19:17:58.241" v="258" actId="20577"/>
          <ac:spMkLst>
            <pc:docMk/>
            <pc:sldMk cId="2229135343" sldId="278"/>
            <ac:spMk id="9" creationId="{CB31208F-0FBD-3647-6AC8-BAFC1721DCF2}"/>
          </ac:spMkLst>
        </pc:spChg>
      </pc:sldChg>
      <pc:sldChg chg="modSp mod">
        <pc:chgData name="Patel, Zena (DLSLtd,RAL,TEC)" userId="2dcbd5f4-c0ef-458c-99d9-22b127c14fb0" providerId="ADAL" clId="{186E70CE-28A8-4B85-9229-F48BA105DA6B}" dt="2025-05-27T19:47:01.969" v="718" actId="20577"/>
        <pc:sldMkLst>
          <pc:docMk/>
          <pc:sldMk cId="2570206742" sldId="279"/>
        </pc:sldMkLst>
        <pc:spChg chg="mod">
          <ac:chgData name="Patel, Zena (DLSLtd,RAL,TEC)" userId="2dcbd5f4-c0ef-458c-99d9-22b127c14fb0" providerId="ADAL" clId="{186E70CE-28A8-4B85-9229-F48BA105DA6B}" dt="2025-05-27T19:47:01.969" v="718" actId="20577"/>
          <ac:spMkLst>
            <pc:docMk/>
            <pc:sldMk cId="2570206742" sldId="279"/>
            <ac:spMk id="3" creationId="{5AEF7118-BB57-04E1-B0B2-AEE808B7095F}"/>
          </ac:spMkLst>
        </pc:spChg>
        <pc:spChg chg="mod">
          <ac:chgData name="Patel, Zena (DLSLtd,RAL,TEC)" userId="2dcbd5f4-c0ef-458c-99d9-22b127c14fb0" providerId="ADAL" clId="{186E70CE-28A8-4B85-9229-F48BA105DA6B}" dt="2025-05-27T19:22:24.782" v="417" actId="20577"/>
          <ac:spMkLst>
            <pc:docMk/>
            <pc:sldMk cId="2570206742" sldId="279"/>
            <ac:spMk id="7" creationId="{EB795EAA-ED86-C70C-B8E8-65A643D7C444}"/>
          </ac:spMkLst>
        </pc:spChg>
      </pc:sldChg>
      <pc:sldChg chg="addSp modSp mod">
        <pc:chgData name="Patel, Zena (DLSLtd,RAL,TEC)" userId="2dcbd5f4-c0ef-458c-99d9-22b127c14fb0" providerId="ADAL" clId="{186E70CE-28A8-4B85-9229-F48BA105DA6B}" dt="2025-05-28T21:02:08.933" v="1041" actId="208"/>
        <pc:sldMkLst>
          <pc:docMk/>
          <pc:sldMk cId="2228537083" sldId="291"/>
        </pc:sldMkLst>
        <pc:spChg chg="add mod">
          <ac:chgData name="Patel, Zena (DLSLtd,RAL,TEC)" userId="2dcbd5f4-c0ef-458c-99d9-22b127c14fb0" providerId="ADAL" clId="{186E70CE-28A8-4B85-9229-F48BA105DA6B}" dt="2025-05-28T21:02:08.933" v="1041" actId="208"/>
          <ac:spMkLst>
            <pc:docMk/>
            <pc:sldMk cId="2228537083" sldId="291"/>
            <ac:spMk id="4" creationId="{1C8646D9-5176-36F6-D148-C906C91D5EB0}"/>
          </ac:spMkLst>
        </pc:spChg>
        <pc:spChg chg="mod">
          <ac:chgData name="Patel, Zena (DLSLtd,RAL,TEC)" userId="2dcbd5f4-c0ef-458c-99d9-22b127c14fb0" providerId="ADAL" clId="{186E70CE-28A8-4B85-9229-F48BA105DA6B}" dt="2025-05-28T21:01:01.552" v="946" actId="1076"/>
          <ac:spMkLst>
            <pc:docMk/>
            <pc:sldMk cId="2228537083" sldId="291"/>
            <ac:spMk id="15" creationId="{DA68F28E-8B22-243F-87CE-AE6FFBB58B28}"/>
          </ac:spMkLst>
        </pc:spChg>
        <pc:graphicFrameChg chg="mod">
          <ac:chgData name="Patel, Zena (DLSLtd,RAL,TEC)" userId="2dcbd5f4-c0ef-458c-99d9-22b127c14fb0" providerId="ADAL" clId="{186E70CE-28A8-4B85-9229-F48BA105DA6B}" dt="2025-05-28T21:00:57.708" v="945" actId="1076"/>
          <ac:graphicFrameMkLst>
            <pc:docMk/>
            <pc:sldMk cId="2228537083" sldId="291"/>
            <ac:graphicFrameMk id="14" creationId="{FE406745-E77D-99D2-2EC7-11122EC63660}"/>
          </ac:graphicFrameMkLst>
        </pc:graphicFrameChg>
      </pc:sldChg>
      <pc:sldChg chg="modSp mod">
        <pc:chgData name="Patel, Zena (DLSLtd,RAL,TEC)" userId="2dcbd5f4-c0ef-458c-99d9-22b127c14fb0" providerId="ADAL" clId="{186E70CE-28A8-4B85-9229-F48BA105DA6B}" dt="2025-05-28T20:47:40.551" v="931" actId="20577"/>
        <pc:sldMkLst>
          <pc:docMk/>
          <pc:sldMk cId="4167338345" sldId="293"/>
        </pc:sldMkLst>
        <pc:spChg chg="mod">
          <ac:chgData name="Patel, Zena (DLSLtd,RAL,TEC)" userId="2dcbd5f4-c0ef-458c-99d9-22b127c14fb0" providerId="ADAL" clId="{186E70CE-28A8-4B85-9229-F48BA105DA6B}" dt="2025-05-28T20:47:40.551" v="931" actId="20577"/>
          <ac:spMkLst>
            <pc:docMk/>
            <pc:sldMk cId="4167338345" sldId="293"/>
            <ac:spMk id="3" creationId="{E2DA26F6-183F-803A-3045-85ED17F33500}"/>
          </ac:spMkLst>
        </pc:spChg>
      </pc:sldChg>
      <pc:sldChg chg="addSp delSp modSp mod">
        <pc:chgData name="Patel, Zena (DLSLtd,RAL,TEC)" userId="2dcbd5f4-c0ef-458c-99d9-22b127c14fb0" providerId="ADAL" clId="{186E70CE-28A8-4B85-9229-F48BA105DA6B}" dt="2025-05-28T21:13:26.616" v="1077" actId="1076"/>
        <pc:sldMkLst>
          <pc:docMk/>
          <pc:sldMk cId="478518545" sldId="294"/>
        </pc:sldMkLst>
        <pc:spChg chg="del">
          <ac:chgData name="Patel, Zena (DLSLtd,RAL,TEC)" userId="2dcbd5f4-c0ef-458c-99d9-22b127c14fb0" providerId="ADAL" clId="{186E70CE-28A8-4B85-9229-F48BA105DA6B}" dt="2025-05-27T19:34:44.898" v="472"/>
          <ac:spMkLst>
            <pc:docMk/>
            <pc:sldMk cId="478518545" sldId="294"/>
            <ac:spMk id="3" creationId="{39FDB00F-34DB-F077-FCAA-C17B57E8CE18}"/>
          </ac:spMkLst>
        </pc:spChg>
        <pc:spChg chg="add del mod">
          <ac:chgData name="Patel, Zena (DLSLtd,RAL,TEC)" userId="2dcbd5f4-c0ef-458c-99d9-22b127c14fb0" providerId="ADAL" clId="{186E70CE-28A8-4B85-9229-F48BA105DA6B}" dt="2025-05-28T21:11:09.910" v="1065" actId="478"/>
          <ac:spMkLst>
            <pc:docMk/>
            <pc:sldMk cId="478518545" sldId="294"/>
            <ac:spMk id="5" creationId="{062C78D6-3CBE-81C0-4917-570B160D0BCC}"/>
          </ac:spMkLst>
        </pc:spChg>
        <pc:spChg chg="add del mod">
          <ac:chgData name="Patel, Zena (DLSLtd,RAL,TEC)" userId="2dcbd5f4-c0ef-458c-99d9-22b127c14fb0" providerId="ADAL" clId="{186E70CE-28A8-4B85-9229-F48BA105DA6B}" dt="2025-05-28T21:13:10.141" v="1074" actId="478"/>
          <ac:spMkLst>
            <pc:docMk/>
            <pc:sldMk cId="478518545" sldId="294"/>
            <ac:spMk id="13" creationId="{31F373EA-12A4-5D91-F956-8EC39018308C}"/>
          </ac:spMkLst>
        </pc:spChg>
        <pc:picChg chg="add del mod">
          <ac:chgData name="Patel, Zena (DLSLtd,RAL,TEC)" userId="2dcbd5f4-c0ef-458c-99d9-22b127c14fb0" providerId="ADAL" clId="{186E70CE-28A8-4B85-9229-F48BA105DA6B}" dt="2025-05-28T21:11:11.006" v="1066" actId="1076"/>
          <ac:picMkLst>
            <pc:docMk/>
            <pc:sldMk cId="478518545" sldId="294"/>
            <ac:picMk id="3" creationId="{2049F155-1F12-717C-E427-05515DE5062B}"/>
          </ac:picMkLst>
        </pc:picChg>
        <pc:picChg chg="del">
          <ac:chgData name="Patel, Zena (DLSLtd,RAL,TEC)" userId="2dcbd5f4-c0ef-458c-99d9-22b127c14fb0" providerId="ADAL" clId="{186E70CE-28A8-4B85-9229-F48BA105DA6B}" dt="2025-05-27T19:34:28.205" v="471" actId="478"/>
          <ac:picMkLst>
            <pc:docMk/>
            <pc:sldMk cId="478518545" sldId="294"/>
            <ac:picMk id="4" creationId="{AB373714-C57C-9C90-5B02-E1F8125D5771}"/>
          </ac:picMkLst>
        </pc:picChg>
        <pc:picChg chg="add del mod">
          <ac:chgData name="Patel, Zena (DLSLtd,RAL,TEC)" userId="2dcbd5f4-c0ef-458c-99d9-22b127c14fb0" providerId="ADAL" clId="{186E70CE-28A8-4B85-9229-F48BA105DA6B}" dt="2025-05-28T21:13:03.600" v="1072" actId="478"/>
          <ac:picMkLst>
            <pc:docMk/>
            <pc:sldMk cId="478518545" sldId="294"/>
            <ac:picMk id="8" creationId="{D783EBCA-076A-9ABA-6A71-6E75C2265F39}"/>
          </ac:picMkLst>
        </pc:picChg>
        <pc:picChg chg="add mod">
          <ac:chgData name="Patel, Zena (DLSLtd,RAL,TEC)" userId="2dcbd5f4-c0ef-458c-99d9-22b127c14fb0" providerId="ADAL" clId="{186E70CE-28A8-4B85-9229-F48BA105DA6B}" dt="2025-05-28T21:11:31.945" v="1069" actId="1076"/>
          <ac:picMkLst>
            <pc:docMk/>
            <pc:sldMk cId="478518545" sldId="294"/>
            <ac:picMk id="9" creationId="{7EF990E5-9CC5-A8A1-D78C-FF2AEB64AF04}"/>
          </ac:picMkLst>
        </pc:picChg>
        <pc:picChg chg="add mod">
          <ac:chgData name="Patel, Zena (DLSLtd,RAL,TEC)" userId="2dcbd5f4-c0ef-458c-99d9-22b127c14fb0" providerId="ADAL" clId="{186E70CE-28A8-4B85-9229-F48BA105DA6B}" dt="2025-05-28T21:13:26.616" v="1077" actId="1076"/>
          <ac:picMkLst>
            <pc:docMk/>
            <pc:sldMk cId="478518545" sldId="294"/>
            <ac:picMk id="11" creationId="{78BA4B12-8AAB-55B4-7A4C-5479FDA20F89}"/>
          </ac:picMkLst>
        </pc:picChg>
        <pc:cxnChg chg="ord">
          <ac:chgData name="Patel, Zena (DLSLtd,RAL,TEC)" userId="2dcbd5f4-c0ef-458c-99d9-22b127c14fb0" providerId="ADAL" clId="{186E70CE-28A8-4B85-9229-F48BA105DA6B}" dt="2025-05-28T21:13:17.827" v="1076" actId="166"/>
          <ac:cxnSpMkLst>
            <pc:docMk/>
            <pc:sldMk cId="478518545" sldId="294"/>
            <ac:cxnSpMk id="6" creationId="{DABE6405-A348-08A4-79A4-7276D3B5B8EC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lsltd-my.sharepoint.com/personal/sumit_tripathi_diamond_ac_uk/Documents/Desktop/I06%20APPLE%20+EMPHU/prototype%20coil/Mea.%20Mag%20Field%20vs%20current%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lsltd-my.sharepoint.com/personal/zena_patel_diamond_ac_uk/Documents/K14_SWIFT/K14_flux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lsltd-my.sharepoint.com/personal/zena_patel_diamond_ac_uk/Documents/K14_SWIFT/K14_flux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w31676\OneDrive%20-%20Diamond%20Light%20Source%20Ltd\K14_SWIFT\traj.csv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w31676\OneDrive%20-%20Diamond%20Light%20Source%20Ltd\K14_SWIFT\traj.csv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lsltd-my.sharepoint.com/personal/zena_patel_diamond_ac_uk/Documents/K14_SWIFT/Spectra_calcs/Flux/K14_flux_calc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Measured</a:t>
            </a:r>
            <a:r>
              <a:rPr lang="en-US" sz="1600" b="1" baseline="0"/>
              <a:t> </a:t>
            </a:r>
            <a:r>
              <a:rPr lang="en-US" sz="1600" b="1"/>
              <a:t>Magnetic Field (T)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'[Mea. Mag Field vs current .xlsx]Current dep -28th Nov2024'!$B$1</c:f>
              <c:strCache>
                <c:ptCount val="1"/>
                <c:pt idx="0">
                  <c:v>Measured  Mag. Field (T)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</c:marker>
          <c:xVal>
            <c:numRef>
              <c:f>'[Mea. Mag Field vs current .xlsx]Current dep -28th Nov2024'!$A$2:$A$17</c:f>
              <c:numCache>
                <c:formatCode>General</c:formatCode>
                <c:ptCount val="16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40</c:v>
                </c:pt>
                <c:pt idx="6">
                  <c:v>45</c:v>
                </c:pt>
                <c:pt idx="7">
                  <c:v>50</c:v>
                </c:pt>
                <c:pt idx="8">
                  <c:v>60</c:v>
                </c:pt>
                <c:pt idx="9">
                  <c:v>65</c:v>
                </c:pt>
                <c:pt idx="10">
                  <c:v>68</c:v>
                </c:pt>
                <c:pt idx="11">
                  <c:v>70</c:v>
                </c:pt>
                <c:pt idx="12">
                  <c:v>75</c:v>
                </c:pt>
                <c:pt idx="13">
                  <c:v>80</c:v>
                </c:pt>
                <c:pt idx="14">
                  <c:v>85</c:v>
                </c:pt>
                <c:pt idx="15">
                  <c:v>90</c:v>
                </c:pt>
              </c:numCache>
            </c:numRef>
          </c:xVal>
          <c:yVal>
            <c:numRef>
              <c:f>'[Mea. Mag Field vs current .xlsx]Current dep -28th Nov2024'!$B$2:$B$17</c:f>
              <c:numCache>
                <c:formatCode>General</c:formatCode>
                <c:ptCount val="16"/>
                <c:pt idx="0">
                  <c:v>4.8000000000000001E-2</c:v>
                </c:pt>
                <c:pt idx="1">
                  <c:v>6.5000000000000002E-2</c:v>
                </c:pt>
                <c:pt idx="2">
                  <c:v>8.5999999999999993E-2</c:v>
                </c:pt>
                <c:pt idx="3">
                  <c:v>0.107</c:v>
                </c:pt>
                <c:pt idx="4">
                  <c:v>0.127</c:v>
                </c:pt>
                <c:pt idx="5">
                  <c:v>0.16900000000000001</c:v>
                </c:pt>
                <c:pt idx="6">
                  <c:v>0.19</c:v>
                </c:pt>
                <c:pt idx="7">
                  <c:v>0.21299999999999999</c:v>
                </c:pt>
                <c:pt idx="8">
                  <c:v>0.252</c:v>
                </c:pt>
                <c:pt idx="9">
                  <c:v>0.27300000000000002</c:v>
                </c:pt>
                <c:pt idx="10">
                  <c:v>0.28799999999999998</c:v>
                </c:pt>
                <c:pt idx="11">
                  <c:v>0.29399999999999998</c:v>
                </c:pt>
                <c:pt idx="12">
                  <c:v>0.313</c:v>
                </c:pt>
                <c:pt idx="13">
                  <c:v>0.33400000000000002</c:v>
                </c:pt>
                <c:pt idx="14">
                  <c:v>0.35399999999999998</c:v>
                </c:pt>
                <c:pt idx="15">
                  <c:v>0.373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0E0-4E22-ACBA-1DB97E672A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7554512"/>
        <c:axId val="907554872"/>
      </c:scatterChart>
      <c:valAx>
        <c:axId val="907554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Current (Amp)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554872"/>
        <c:crosses val="autoZero"/>
        <c:crossBetween val="midCat"/>
        <c:majorUnit val="5"/>
      </c:valAx>
      <c:valAx>
        <c:axId val="907554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Mea. Magnetic Field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5545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Sheet1!$A$1:$A$7</c:f>
              <c:numCache>
                <c:formatCode>General</c:formatCode>
                <c:ptCount val="7"/>
                <c:pt idx="0">
                  <c:v>0</c:v>
                </c:pt>
                <c:pt idx="1">
                  <c:v>40</c:v>
                </c:pt>
                <c:pt idx="2">
                  <c:v>140</c:v>
                </c:pt>
                <c:pt idx="3">
                  <c:v>180</c:v>
                </c:pt>
                <c:pt idx="4">
                  <c:v>220</c:v>
                </c:pt>
                <c:pt idx="5">
                  <c:v>320</c:v>
                </c:pt>
                <c:pt idx="6">
                  <c:v>360</c:v>
                </c:pt>
              </c:numCache>
            </c:numRef>
          </c:xVal>
          <c:yVal>
            <c:numRef>
              <c:f>Sheet1!$B$1:$B$7</c:f>
              <c:numCache>
                <c:formatCode>General</c:formatCode>
                <c:ptCount val="7"/>
                <c:pt idx="0">
                  <c:v>0</c:v>
                </c:pt>
                <c:pt idx="1">
                  <c:v>5.5</c:v>
                </c:pt>
                <c:pt idx="2">
                  <c:v>5.5</c:v>
                </c:pt>
                <c:pt idx="3">
                  <c:v>0</c:v>
                </c:pt>
                <c:pt idx="4">
                  <c:v>-5.5</c:v>
                </c:pt>
                <c:pt idx="5">
                  <c:v>-5.5</c:v>
                </c:pt>
                <c:pt idx="6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155-4F64-966C-BF7DB5B958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3112392"/>
        <c:axId val="1073110952"/>
      </c:scatterChart>
      <c:valAx>
        <c:axId val="1073112392"/>
        <c:scaling>
          <c:orientation val="minMax"/>
          <c:max val="36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Time [ms]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3110952"/>
        <c:crosses val="autoZero"/>
        <c:crossBetween val="midCat"/>
        <c:majorUnit val="40"/>
      </c:valAx>
      <c:valAx>
        <c:axId val="1073110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31123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fluctuations_flux!$B$3:$B$9</c:f>
              <c:numCache>
                <c:formatCode>General</c:formatCode>
                <c:ptCount val="7"/>
                <c:pt idx="0">
                  <c:v>63</c:v>
                </c:pt>
                <c:pt idx="1">
                  <c:v>83</c:v>
                </c:pt>
                <c:pt idx="2">
                  <c:v>87</c:v>
                </c:pt>
                <c:pt idx="3">
                  <c:v>93</c:v>
                </c:pt>
                <c:pt idx="4">
                  <c:v>103</c:v>
                </c:pt>
                <c:pt idx="5">
                  <c:v>116</c:v>
                </c:pt>
                <c:pt idx="6">
                  <c:v>140</c:v>
                </c:pt>
              </c:numCache>
            </c:numRef>
          </c:xVal>
          <c:yVal>
            <c:numRef>
              <c:f>fluctuations_flux!$G$3:$G$9</c:f>
              <c:numCache>
                <c:formatCode>0.00</c:formatCode>
                <c:ptCount val="7"/>
                <c:pt idx="0">
                  <c:v>34.504293520686964</c:v>
                </c:pt>
                <c:pt idx="1">
                  <c:v>10.304449648711945</c:v>
                </c:pt>
                <c:pt idx="2">
                  <c:v>8.2747853239656521</c:v>
                </c:pt>
                <c:pt idx="3">
                  <c:v>2.9664324746291961</c:v>
                </c:pt>
                <c:pt idx="4">
                  <c:v>0.46838407494145201</c:v>
                </c:pt>
                <c:pt idx="5">
                  <c:v>1.3715710723192021E-2</c:v>
                </c:pt>
                <c:pt idx="6">
                  <c:v>9.825158957035984E-3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7FD-4E38-AAB6-8430251661CA}"/>
            </c:ext>
          </c:extLst>
        </c:ser>
        <c:ser>
          <c:idx val="1"/>
          <c:order val="1"/>
          <c:tx>
            <c:v>required</c:v>
          </c:tx>
          <c:spPr>
            <a:ln w="127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fluctuations_flux!$P$3:$P$10</c:f>
              <c:numCache>
                <c:formatCode>General</c:formatCode>
                <c:ptCount val="8"/>
                <c:pt idx="0">
                  <c:v>60</c:v>
                </c:pt>
                <c:pt idx="1">
                  <c:v>150</c:v>
                </c:pt>
              </c:numCache>
            </c:numRef>
          </c:xVal>
          <c:yVal>
            <c:numRef>
              <c:f>fluctuations_flux!$Q$3:$Q$10</c:f>
              <c:numCache>
                <c:formatCode>General</c:formatCode>
                <c:ptCount val="8"/>
                <c:pt idx="0">
                  <c:v>0.5</c:v>
                </c:pt>
                <c:pt idx="1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7FD-4E38-AAB6-8430251661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3013848"/>
        <c:axId val="643007616"/>
      </c:scatterChart>
      <c:valAx>
        <c:axId val="643013848"/>
        <c:scaling>
          <c:orientation val="minMax"/>
          <c:min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Period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b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007616"/>
        <c:crossesAt val="1.0000000000000002E-3"/>
        <c:crossBetween val="midCat"/>
      </c:valAx>
      <c:valAx>
        <c:axId val="64300761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Variation from average flux [%]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0138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749755110098761"/>
          <c:y val="4.1992497430599358E-2"/>
          <c:w val="0.62812182599208088"/>
          <c:h val="0.7711056377116921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nontaper_data!$A$1</c:f>
              <c:strCache>
                <c:ptCount val="1"/>
                <c:pt idx="0">
                  <c:v>83 mm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nontaper_data!$A$4:$A$3504</c:f>
              <c:numCache>
                <c:formatCode>0.00E+00</c:formatCode>
                <c:ptCount val="3501"/>
                <c:pt idx="0">
                  <c:v>3000</c:v>
                </c:pt>
                <c:pt idx="1">
                  <c:v>3002</c:v>
                </c:pt>
                <c:pt idx="2">
                  <c:v>3004</c:v>
                </c:pt>
                <c:pt idx="3">
                  <c:v>3006</c:v>
                </c:pt>
                <c:pt idx="4">
                  <c:v>3008</c:v>
                </c:pt>
                <c:pt idx="5">
                  <c:v>3010</c:v>
                </c:pt>
                <c:pt idx="6">
                  <c:v>3012</c:v>
                </c:pt>
                <c:pt idx="7">
                  <c:v>3014</c:v>
                </c:pt>
                <c:pt idx="8">
                  <c:v>3016</c:v>
                </c:pt>
                <c:pt idx="9">
                  <c:v>3018</c:v>
                </c:pt>
                <c:pt idx="10">
                  <c:v>3020</c:v>
                </c:pt>
                <c:pt idx="11">
                  <c:v>3022</c:v>
                </c:pt>
                <c:pt idx="12">
                  <c:v>3024</c:v>
                </c:pt>
                <c:pt idx="13">
                  <c:v>3026</c:v>
                </c:pt>
                <c:pt idx="14">
                  <c:v>3028</c:v>
                </c:pt>
                <c:pt idx="15">
                  <c:v>3030</c:v>
                </c:pt>
                <c:pt idx="16">
                  <c:v>3032</c:v>
                </c:pt>
                <c:pt idx="17">
                  <c:v>3034</c:v>
                </c:pt>
                <c:pt idx="18">
                  <c:v>3036</c:v>
                </c:pt>
                <c:pt idx="19">
                  <c:v>3038</c:v>
                </c:pt>
                <c:pt idx="20">
                  <c:v>3040</c:v>
                </c:pt>
                <c:pt idx="21">
                  <c:v>3042</c:v>
                </c:pt>
                <c:pt idx="22">
                  <c:v>3044</c:v>
                </c:pt>
                <c:pt idx="23">
                  <c:v>3046</c:v>
                </c:pt>
                <c:pt idx="24">
                  <c:v>3048</c:v>
                </c:pt>
                <c:pt idx="25">
                  <c:v>3050</c:v>
                </c:pt>
                <c:pt idx="26">
                  <c:v>3052</c:v>
                </c:pt>
                <c:pt idx="27">
                  <c:v>3054</c:v>
                </c:pt>
                <c:pt idx="28">
                  <c:v>3056</c:v>
                </c:pt>
                <c:pt idx="29">
                  <c:v>3058</c:v>
                </c:pt>
                <c:pt idx="30">
                  <c:v>3060</c:v>
                </c:pt>
                <c:pt idx="31">
                  <c:v>3062</c:v>
                </c:pt>
                <c:pt idx="32">
                  <c:v>3064</c:v>
                </c:pt>
                <c:pt idx="33">
                  <c:v>3066</c:v>
                </c:pt>
                <c:pt idx="34">
                  <c:v>3068</c:v>
                </c:pt>
                <c:pt idx="35">
                  <c:v>3070</c:v>
                </c:pt>
                <c:pt idx="36">
                  <c:v>3072</c:v>
                </c:pt>
                <c:pt idx="37">
                  <c:v>3074</c:v>
                </c:pt>
                <c:pt idx="38">
                  <c:v>3076</c:v>
                </c:pt>
                <c:pt idx="39">
                  <c:v>3078</c:v>
                </c:pt>
                <c:pt idx="40">
                  <c:v>3080</c:v>
                </c:pt>
                <c:pt idx="41">
                  <c:v>3082</c:v>
                </c:pt>
                <c:pt idx="42">
                  <c:v>3084</c:v>
                </c:pt>
                <c:pt idx="43">
                  <c:v>3086</c:v>
                </c:pt>
                <c:pt idx="44">
                  <c:v>3088</c:v>
                </c:pt>
                <c:pt idx="45">
                  <c:v>3090</c:v>
                </c:pt>
                <c:pt idx="46">
                  <c:v>3092</c:v>
                </c:pt>
                <c:pt idx="47">
                  <c:v>3094</c:v>
                </c:pt>
                <c:pt idx="48">
                  <c:v>3096</c:v>
                </c:pt>
                <c:pt idx="49">
                  <c:v>3098</c:v>
                </c:pt>
                <c:pt idx="50">
                  <c:v>3100</c:v>
                </c:pt>
                <c:pt idx="51">
                  <c:v>3102</c:v>
                </c:pt>
                <c:pt idx="52">
                  <c:v>3104</c:v>
                </c:pt>
                <c:pt idx="53">
                  <c:v>3106</c:v>
                </c:pt>
                <c:pt idx="54">
                  <c:v>3108</c:v>
                </c:pt>
                <c:pt idx="55">
                  <c:v>3110</c:v>
                </c:pt>
                <c:pt idx="56">
                  <c:v>3112</c:v>
                </c:pt>
                <c:pt idx="57">
                  <c:v>3114</c:v>
                </c:pt>
                <c:pt idx="58">
                  <c:v>3116</c:v>
                </c:pt>
                <c:pt idx="59">
                  <c:v>3118</c:v>
                </c:pt>
                <c:pt idx="60">
                  <c:v>3120</c:v>
                </c:pt>
                <c:pt idx="61">
                  <c:v>3122</c:v>
                </c:pt>
                <c:pt idx="62">
                  <c:v>3124</c:v>
                </c:pt>
                <c:pt idx="63">
                  <c:v>3126</c:v>
                </c:pt>
                <c:pt idx="64">
                  <c:v>3128</c:v>
                </c:pt>
                <c:pt idx="65">
                  <c:v>3130</c:v>
                </c:pt>
                <c:pt idx="66">
                  <c:v>3132</c:v>
                </c:pt>
                <c:pt idx="67">
                  <c:v>3134</c:v>
                </c:pt>
                <c:pt idx="68">
                  <c:v>3136</c:v>
                </c:pt>
                <c:pt idx="69">
                  <c:v>3138</c:v>
                </c:pt>
                <c:pt idx="70">
                  <c:v>3140</c:v>
                </c:pt>
                <c:pt idx="71">
                  <c:v>3142</c:v>
                </c:pt>
                <c:pt idx="72">
                  <c:v>3144</c:v>
                </c:pt>
                <c:pt idx="73">
                  <c:v>3146</c:v>
                </c:pt>
                <c:pt idx="74">
                  <c:v>3148</c:v>
                </c:pt>
                <c:pt idx="75">
                  <c:v>3150</c:v>
                </c:pt>
                <c:pt idx="76">
                  <c:v>3152</c:v>
                </c:pt>
                <c:pt idx="77">
                  <c:v>3154</c:v>
                </c:pt>
                <c:pt idx="78">
                  <c:v>3156</c:v>
                </c:pt>
                <c:pt idx="79">
                  <c:v>3158</c:v>
                </c:pt>
                <c:pt idx="80">
                  <c:v>3160</c:v>
                </c:pt>
                <c:pt idx="81">
                  <c:v>3162</c:v>
                </c:pt>
                <c:pt idx="82">
                  <c:v>3164</c:v>
                </c:pt>
                <c:pt idx="83">
                  <c:v>3166</c:v>
                </c:pt>
                <c:pt idx="84">
                  <c:v>3168</c:v>
                </c:pt>
                <c:pt idx="85">
                  <c:v>3170</c:v>
                </c:pt>
                <c:pt idx="86">
                  <c:v>3172</c:v>
                </c:pt>
                <c:pt idx="87">
                  <c:v>3174</c:v>
                </c:pt>
                <c:pt idx="88">
                  <c:v>3176</c:v>
                </c:pt>
                <c:pt idx="89">
                  <c:v>3178</c:v>
                </c:pt>
                <c:pt idx="90">
                  <c:v>3180</c:v>
                </c:pt>
                <c:pt idx="91">
                  <c:v>3182</c:v>
                </c:pt>
                <c:pt idx="92">
                  <c:v>3184</c:v>
                </c:pt>
                <c:pt idx="93">
                  <c:v>3186</c:v>
                </c:pt>
                <c:pt idx="94">
                  <c:v>3188</c:v>
                </c:pt>
                <c:pt idx="95">
                  <c:v>3190</c:v>
                </c:pt>
                <c:pt idx="96">
                  <c:v>3192</c:v>
                </c:pt>
                <c:pt idx="97">
                  <c:v>3194</c:v>
                </c:pt>
                <c:pt idx="98">
                  <c:v>3196</c:v>
                </c:pt>
                <c:pt idx="99">
                  <c:v>3198</c:v>
                </c:pt>
                <c:pt idx="100">
                  <c:v>3200</c:v>
                </c:pt>
                <c:pt idx="101">
                  <c:v>3202</c:v>
                </c:pt>
                <c:pt idx="102">
                  <c:v>3204</c:v>
                </c:pt>
                <c:pt idx="103">
                  <c:v>3206</c:v>
                </c:pt>
                <c:pt idx="104">
                  <c:v>3208</c:v>
                </c:pt>
                <c:pt idx="105">
                  <c:v>3210</c:v>
                </c:pt>
                <c:pt idx="106">
                  <c:v>3212</c:v>
                </c:pt>
                <c:pt idx="107">
                  <c:v>3214</c:v>
                </c:pt>
                <c:pt idx="108">
                  <c:v>3216</c:v>
                </c:pt>
                <c:pt idx="109">
                  <c:v>3218</c:v>
                </c:pt>
                <c:pt idx="110">
                  <c:v>3220</c:v>
                </c:pt>
                <c:pt idx="111">
                  <c:v>3222</c:v>
                </c:pt>
                <c:pt idx="112">
                  <c:v>3224</c:v>
                </c:pt>
                <c:pt idx="113">
                  <c:v>3226</c:v>
                </c:pt>
                <c:pt idx="114">
                  <c:v>3228</c:v>
                </c:pt>
                <c:pt idx="115">
                  <c:v>3230</c:v>
                </c:pt>
                <c:pt idx="116">
                  <c:v>3232</c:v>
                </c:pt>
                <c:pt idx="117">
                  <c:v>3234</c:v>
                </c:pt>
                <c:pt idx="118">
                  <c:v>3236</c:v>
                </c:pt>
                <c:pt idx="119">
                  <c:v>3238</c:v>
                </c:pt>
                <c:pt idx="120">
                  <c:v>3240</c:v>
                </c:pt>
                <c:pt idx="121">
                  <c:v>3242</c:v>
                </c:pt>
                <c:pt idx="122">
                  <c:v>3244</c:v>
                </c:pt>
                <c:pt idx="123">
                  <c:v>3246</c:v>
                </c:pt>
                <c:pt idx="124">
                  <c:v>3248</c:v>
                </c:pt>
                <c:pt idx="125">
                  <c:v>3250</c:v>
                </c:pt>
                <c:pt idx="126">
                  <c:v>3252</c:v>
                </c:pt>
                <c:pt idx="127">
                  <c:v>3254</c:v>
                </c:pt>
                <c:pt idx="128">
                  <c:v>3256</c:v>
                </c:pt>
                <c:pt idx="129">
                  <c:v>3258</c:v>
                </c:pt>
                <c:pt idx="130">
                  <c:v>3260</c:v>
                </c:pt>
                <c:pt idx="131">
                  <c:v>3262</c:v>
                </c:pt>
                <c:pt idx="132">
                  <c:v>3264</c:v>
                </c:pt>
                <c:pt idx="133">
                  <c:v>3266</c:v>
                </c:pt>
                <c:pt idx="134">
                  <c:v>3268</c:v>
                </c:pt>
                <c:pt idx="135">
                  <c:v>3270</c:v>
                </c:pt>
                <c:pt idx="136">
                  <c:v>3272</c:v>
                </c:pt>
                <c:pt idx="137">
                  <c:v>3274</c:v>
                </c:pt>
                <c:pt idx="138">
                  <c:v>3276</c:v>
                </c:pt>
                <c:pt idx="139">
                  <c:v>3278</c:v>
                </c:pt>
                <c:pt idx="140">
                  <c:v>3280</c:v>
                </c:pt>
                <c:pt idx="141">
                  <c:v>3282</c:v>
                </c:pt>
                <c:pt idx="142">
                  <c:v>3284</c:v>
                </c:pt>
                <c:pt idx="143">
                  <c:v>3286</c:v>
                </c:pt>
                <c:pt idx="144">
                  <c:v>3288</c:v>
                </c:pt>
                <c:pt idx="145">
                  <c:v>3290</c:v>
                </c:pt>
                <c:pt idx="146">
                  <c:v>3292</c:v>
                </c:pt>
                <c:pt idx="147">
                  <c:v>3294</c:v>
                </c:pt>
                <c:pt idx="148">
                  <c:v>3296</c:v>
                </c:pt>
                <c:pt idx="149">
                  <c:v>3298</c:v>
                </c:pt>
                <c:pt idx="150">
                  <c:v>3300</c:v>
                </c:pt>
                <c:pt idx="151">
                  <c:v>3302</c:v>
                </c:pt>
                <c:pt idx="152">
                  <c:v>3304</c:v>
                </c:pt>
                <c:pt idx="153">
                  <c:v>3306</c:v>
                </c:pt>
                <c:pt idx="154">
                  <c:v>3308</c:v>
                </c:pt>
                <c:pt idx="155">
                  <c:v>3310</c:v>
                </c:pt>
                <c:pt idx="156">
                  <c:v>3312</c:v>
                </c:pt>
                <c:pt idx="157">
                  <c:v>3314</c:v>
                </c:pt>
                <c:pt idx="158">
                  <c:v>3316</c:v>
                </c:pt>
                <c:pt idx="159">
                  <c:v>3318</c:v>
                </c:pt>
                <c:pt idx="160">
                  <c:v>3320</c:v>
                </c:pt>
                <c:pt idx="161">
                  <c:v>3322</c:v>
                </c:pt>
                <c:pt idx="162">
                  <c:v>3324</c:v>
                </c:pt>
                <c:pt idx="163">
                  <c:v>3326</c:v>
                </c:pt>
                <c:pt idx="164">
                  <c:v>3328</c:v>
                </c:pt>
                <c:pt idx="165">
                  <c:v>3330</c:v>
                </c:pt>
                <c:pt idx="166">
                  <c:v>3332</c:v>
                </c:pt>
                <c:pt idx="167">
                  <c:v>3334</c:v>
                </c:pt>
                <c:pt idx="168">
                  <c:v>3336</c:v>
                </c:pt>
                <c:pt idx="169">
                  <c:v>3338</c:v>
                </c:pt>
                <c:pt idx="170">
                  <c:v>3340</c:v>
                </c:pt>
                <c:pt idx="171">
                  <c:v>3342</c:v>
                </c:pt>
                <c:pt idx="172">
                  <c:v>3344</c:v>
                </c:pt>
                <c:pt idx="173">
                  <c:v>3346</c:v>
                </c:pt>
                <c:pt idx="174">
                  <c:v>3348</c:v>
                </c:pt>
                <c:pt idx="175">
                  <c:v>3350</c:v>
                </c:pt>
                <c:pt idx="176">
                  <c:v>3352</c:v>
                </c:pt>
                <c:pt idx="177">
                  <c:v>3354</c:v>
                </c:pt>
                <c:pt idx="178">
                  <c:v>3356</c:v>
                </c:pt>
                <c:pt idx="179">
                  <c:v>3358</c:v>
                </c:pt>
                <c:pt idx="180">
                  <c:v>3360</c:v>
                </c:pt>
                <c:pt idx="181">
                  <c:v>3362</c:v>
                </c:pt>
                <c:pt idx="182">
                  <c:v>3364</c:v>
                </c:pt>
                <c:pt idx="183">
                  <c:v>3366</c:v>
                </c:pt>
                <c:pt idx="184">
                  <c:v>3368</c:v>
                </c:pt>
                <c:pt idx="185">
                  <c:v>3370</c:v>
                </c:pt>
                <c:pt idx="186">
                  <c:v>3372</c:v>
                </c:pt>
                <c:pt idx="187">
                  <c:v>3374</c:v>
                </c:pt>
                <c:pt idx="188">
                  <c:v>3376</c:v>
                </c:pt>
                <c:pt idx="189">
                  <c:v>3378</c:v>
                </c:pt>
                <c:pt idx="190">
                  <c:v>3380</c:v>
                </c:pt>
                <c:pt idx="191">
                  <c:v>3382</c:v>
                </c:pt>
                <c:pt idx="192">
                  <c:v>3384</c:v>
                </c:pt>
                <c:pt idx="193">
                  <c:v>3386</c:v>
                </c:pt>
                <c:pt idx="194">
                  <c:v>3388</c:v>
                </c:pt>
                <c:pt idx="195">
                  <c:v>3390</c:v>
                </c:pt>
                <c:pt idx="196">
                  <c:v>3392</c:v>
                </c:pt>
                <c:pt idx="197">
                  <c:v>3394</c:v>
                </c:pt>
                <c:pt idx="198">
                  <c:v>3396</c:v>
                </c:pt>
                <c:pt idx="199">
                  <c:v>3398</c:v>
                </c:pt>
                <c:pt idx="200">
                  <c:v>3400</c:v>
                </c:pt>
                <c:pt idx="201">
                  <c:v>3402</c:v>
                </c:pt>
                <c:pt idx="202">
                  <c:v>3404</c:v>
                </c:pt>
                <c:pt idx="203">
                  <c:v>3406</c:v>
                </c:pt>
                <c:pt idx="204">
                  <c:v>3408</c:v>
                </c:pt>
                <c:pt idx="205">
                  <c:v>3410</c:v>
                </c:pt>
                <c:pt idx="206">
                  <c:v>3412</c:v>
                </c:pt>
                <c:pt idx="207">
                  <c:v>3414</c:v>
                </c:pt>
                <c:pt idx="208">
                  <c:v>3416</c:v>
                </c:pt>
                <c:pt idx="209">
                  <c:v>3418</c:v>
                </c:pt>
                <c:pt idx="210">
                  <c:v>3420</c:v>
                </c:pt>
                <c:pt idx="211">
                  <c:v>3422</c:v>
                </c:pt>
                <c:pt idx="212">
                  <c:v>3424</c:v>
                </c:pt>
                <c:pt idx="213">
                  <c:v>3426</c:v>
                </c:pt>
                <c:pt idx="214">
                  <c:v>3428</c:v>
                </c:pt>
                <c:pt idx="215">
                  <c:v>3430</c:v>
                </c:pt>
                <c:pt idx="216">
                  <c:v>3432</c:v>
                </c:pt>
                <c:pt idx="217">
                  <c:v>3434</c:v>
                </c:pt>
                <c:pt idx="218">
                  <c:v>3436</c:v>
                </c:pt>
                <c:pt idx="219">
                  <c:v>3438</c:v>
                </c:pt>
                <c:pt idx="220">
                  <c:v>3440</c:v>
                </c:pt>
                <c:pt idx="221">
                  <c:v>3442</c:v>
                </c:pt>
                <c:pt idx="222">
                  <c:v>3444</c:v>
                </c:pt>
                <c:pt idx="223">
                  <c:v>3446</c:v>
                </c:pt>
                <c:pt idx="224">
                  <c:v>3448</c:v>
                </c:pt>
                <c:pt idx="225">
                  <c:v>3450</c:v>
                </c:pt>
                <c:pt idx="226">
                  <c:v>3452</c:v>
                </c:pt>
                <c:pt idx="227">
                  <c:v>3454</c:v>
                </c:pt>
                <c:pt idx="228">
                  <c:v>3456</c:v>
                </c:pt>
                <c:pt idx="229">
                  <c:v>3458</c:v>
                </c:pt>
                <c:pt idx="230">
                  <c:v>3460</c:v>
                </c:pt>
                <c:pt idx="231">
                  <c:v>3462</c:v>
                </c:pt>
                <c:pt idx="232">
                  <c:v>3464</c:v>
                </c:pt>
                <c:pt idx="233">
                  <c:v>3466</c:v>
                </c:pt>
                <c:pt idx="234">
                  <c:v>3468</c:v>
                </c:pt>
                <c:pt idx="235">
                  <c:v>3470</c:v>
                </c:pt>
                <c:pt idx="236">
                  <c:v>3472</c:v>
                </c:pt>
                <c:pt idx="237">
                  <c:v>3474</c:v>
                </c:pt>
                <c:pt idx="238">
                  <c:v>3476</c:v>
                </c:pt>
                <c:pt idx="239">
                  <c:v>3478</c:v>
                </c:pt>
                <c:pt idx="240">
                  <c:v>3480</c:v>
                </c:pt>
                <c:pt idx="241">
                  <c:v>3482</c:v>
                </c:pt>
                <c:pt idx="242">
                  <c:v>3484</c:v>
                </c:pt>
                <c:pt idx="243">
                  <c:v>3486</c:v>
                </c:pt>
                <c:pt idx="244">
                  <c:v>3488</c:v>
                </c:pt>
                <c:pt idx="245">
                  <c:v>3490</c:v>
                </c:pt>
                <c:pt idx="246">
                  <c:v>3492</c:v>
                </c:pt>
                <c:pt idx="247">
                  <c:v>3494</c:v>
                </c:pt>
                <c:pt idx="248">
                  <c:v>3496</c:v>
                </c:pt>
                <c:pt idx="249">
                  <c:v>3498</c:v>
                </c:pt>
                <c:pt idx="250">
                  <c:v>3500</c:v>
                </c:pt>
                <c:pt idx="251">
                  <c:v>3502</c:v>
                </c:pt>
                <c:pt idx="252">
                  <c:v>3504</c:v>
                </c:pt>
                <c:pt idx="253">
                  <c:v>3506</c:v>
                </c:pt>
                <c:pt idx="254">
                  <c:v>3508</c:v>
                </c:pt>
                <c:pt idx="255">
                  <c:v>3510</c:v>
                </c:pt>
                <c:pt idx="256">
                  <c:v>3512</c:v>
                </c:pt>
                <c:pt idx="257">
                  <c:v>3514</c:v>
                </c:pt>
                <c:pt idx="258">
                  <c:v>3516</c:v>
                </c:pt>
                <c:pt idx="259">
                  <c:v>3518</c:v>
                </c:pt>
                <c:pt idx="260">
                  <c:v>3520</c:v>
                </c:pt>
                <c:pt idx="261">
                  <c:v>3522</c:v>
                </c:pt>
                <c:pt idx="262">
                  <c:v>3524</c:v>
                </c:pt>
                <c:pt idx="263">
                  <c:v>3526</c:v>
                </c:pt>
                <c:pt idx="264">
                  <c:v>3528</c:v>
                </c:pt>
                <c:pt idx="265">
                  <c:v>3530</c:v>
                </c:pt>
                <c:pt idx="266">
                  <c:v>3532</c:v>
                </c:pt>
                <c:pt idx="267">
                  <c:v>3534</c:v>
                </c:pt>
                <c:pt idx="268">
                  <c:v>3536</c:v>
                </c:pt>
                <c:pt idx="269">
                  <c:v>3538</c:v>
                </c:pt>
                <c:pt idx="270">
                  <c:v>3540</c:v>
                </c:pt>
                <c:pt idx="271">
                  <c:v>3542</c:v>
                </c:pt>
                <c:pt idx="272">
                  <c:v>3544</c:v>
                </c:pt>
                <c:pt idx="273">
                  <c:v>3546</c:v>
                </c:pt>
                <c:pt idx="274">
                  <c:v>3548</c:v>
                </c:pt>
                <c:pt idx="275">
                  <c:v>3550</c:v>
                </c:pt>
                <c:pt idx="276">
                  <c:v>3552</c:v>
                </c:pt>
                <c:pt idx="277">
                  <c:v>3554</c:v>
                </c:pt>
                <c:pt idx="278">
                  <c:v>3556</c:v>
                </c:pt>
                <c:pt idx="279">
                  <c:v>3558</c:v>
                </c:pt>
                <c:pt idx="280">
                  <c:v>3560</c:v>
                </c:pt>
                <c:pt idx="281">
                  <c:v>3562</c:v>
                </c:pt>
                <c:pt idx="282">
                  <c:v>3564</c:v>
                </c:pt>
                <c:pt idx="283">
                  <c:v>3566</c:v>
                </c:pt>
                <c:pt idx="284">
                  <c:v>3568</c:v>
                </c:pt>
                <c:pt idx="285">
                  <c:v>3570</c:v>
                </c:pt>
                <c:pt idx="286">
                  <c:v>3572</c:v>
                </c:pt>
                <c:pt idx="287">
                  <c:v>3574</c:v>
                </c:pt>
                <c:pt idx="288">
                  <c:v>3576</c:v>
                </c:pt>
                <c:pt idx="289">
                  <c:v>3578</c:v>
                </c:pt>
                <c:pt idx="290">
                  <c:v>3580</c:v>
                </c:pt>
                <c:pt idx="291">
                  <c:v>3582</c:v>
                </c:pt>
                <c:pt idx="292">
                  <c:v>3584</c:v>
                </c:pt>
                <c:pt idx="293">
                  <c:v>3586</c:v>
                </c:pt>
                <c:pt idx="294">
                  <c:v>3588</c:v>
                </c:pt>
                <c:pt idx="295">
                  <c:v>3590</c:v>
                </c:pt>
                <c:pt idx="296">
                  <c:v>3592</c:v>
                </c:pt>
                <c:pt idx="297">
                  <c:v>3594</c:v>
                </c:pt>
                <c:pt idx="298">
                  <c:v>3596</c:v>
                </c:pt>
                <c:pt idx="299">
                  <c:v>3598</c:v>
                </c:pt>
                <c:pt idx="300">
                  <c:v>3600</c:v>
                </c:pt>
                <c:pt idx="301">
                  <c:v>3602</c:v>
                </c:pt>
                <c:pt idx="302">
                  <c:v>3604</c:v>
                </c:pt>
                <c:pt idx="303">
                  <c:v>3606</c:v>
                </c:pt>
                <c:pt idx="304">
                  <c:v>3608</c:v>
                </c:pt>
                <c:pt idx="305">
                  <c:v>3610</c:v>
                </c:pt>
                <c:pt idx="306">
                  <c:v>3612</c:v>
                </c:pt>
                <c:pt idx="307">
                  <c:v>3614</c:v>
                </c:pt>
                <c:pt idx="308">
                  <c:v>3616</c:v>
                </c:pt>
                <c:pt idx="309">
                  <c:v>3618</c:v>
                </c:pt>
                <c:pt idx="310">
                  <c:v>3620</c:v>
                </c:pt>
                <c:pt idx="311">
                  <c:v>3622</c:v>
                </c:pt>
                <c:pt idx="312">
                  <c:v>3624</c:v>
                </c:pt>
                <c:pt idx="313">
                  <c:v>3626</c:v>
                </c:pt>
                <c:pt idx="314">
                  <c:v>3628</c:v>
                </c:pt>
                <c:pt idx="315">
                  <c:v>3630</c:v>
                </c:pt>
                <c:pt idx="316">
                  <c:v>3632</c:v>
                </c:pt>
                <c:pt idx="317">
                  <c:v>3634</c:v>
                </c:pt>
                <c:pt idx="318">
                  <c:v>3636</c:v>
                </c:pt>
                <c:pt idx="319">
                  <c:v>3638</c:v>
                </c:pt>
                <c:pt idx="320">
                  <c:v>3640</c:v>
                </c:pt>
                <c:pt idx="321">
                  <c:v>3642</c:v>
                </c:pt>
                <c:pt idx="322">
                  <c:v>3644</c:v>
                </c:pt>
                <c:pt idx="323">
                  <c:v>3646</c:v>
                </c:pt>
                <c:pt idx="324">
                  <c:v>3648</c:v>
                </c:pt>
                <c:pt idx="325">
                  <c:v>3650</c:v>
                </c:pt>
                <c:pt idx="326">
                  <c:v>3652</c:v>
                </c:pt>
                <c:pt idx="327">
                  <c:v>3654</c:v>
                </c:pt>
                <c:pt idx="328">
                  <c:v>3656</c:v>
                </c:pt>
                <c:pt idx="329">
                  <c:v>3658</c:v>
                </c:pt>
                <c:pt idx="330">
                  <c:v>3660</c:v>
                </c:pt>
                <c:pt idx="331">
                  <c:v>3662</c:v>
                </c:pt>
                <c:pt idx="332">
                  <c:v>3664</c:v>
                </c:pt>
                <c:pt idx="333">
                  <c:v>3666</c:v>
                </c:pt>
                <c:pt idx="334">
                  <c:v>3668</c:v>
                </c:pt>
                <c:pt idx="335">
                  <c:v>3670</c:v>
                </c:pt>
                <c:pt idx="336">
                  <c:v>3672</c:v>
                </c:pt>
                <c:pt idx="337">
                  <c:v>3674</c:v>
                </c:pt>
                <c:pt idx="338">
                  <c:v>3676</c:v>
                </c:pt>
                <c:pt idx="339">
                  <c:v>3678</c:v>
                </c:pt>
                <c:pt idx="340">
                  <c:v>3680</c:v>
                </c:pt>
                <c:pt idx="341">
                  <c:v>3682</c:v>
                </c:pt>
                <c:pt idx="342">
                  <c:v>3684</c:v>
                </c:pt>
                <c:pt idx="343">
                  <c:v>3686</c:v>
                </c:pt>
                <c:pt idx="344">
                  <c:v>3688</c:v>
                </c:pt>
                <c:pt idx="345">
                  <c:v>3690</c:v>
                </c:pt>
                <c:pt idx="346">
                  <c:v>3692</c:v>
                </c:pt>
                <c:pt idx="347">
                  <c:v>3694</c:v>
                </c:pt>
                <c:pt idx="348">
                  <c:v>3696</c:v>
                </c:pt>
                <c:pt idx="349">
                  <c:v>3698</c:v>
                </c:pt>
                <c:pt idx="350">
                  <c:v>3700</c:v>
                </c:pt>
                <c:pt idx="351">
                  <c:v>3702</c:v>
                </c:pt>
                <c:pt idx="352">
                  <c:v>3704</c:v>
                </c:pt>
                <c:pt idx="353">
                  <c:v>3706</c:v>
                </c:pt>
                <c:pt idx="354">
                  <c:v>3708</c:v>
                </c:pt>
                <c:pt idx="355">
                  <c:v>3710</c:v>
                </c:pt>
                <c:pt idx="356">
                  <c:v>3712</c:v>
                </c:pt>
                <c:pt idx="357">
                  <c:v>3714</c:v>
                </c:pt>
                <c:pt idx="358">
                  <c:v>3716</c:v>
                </c:pt>
                <c:pt idx="359">
                  <c:v>3718</c:v>
                </c:pt>
                <c:pt idx="360">
                  <c:v>3720</c:v>
                </c:pt>
                <c:pt idx="361">
                  <c:v>3722</c:v>
                </c:pt>
                <c:pt idx="362">
                  <c:v>3724</c:v>
                </c:pt>
                <c:pt idx="363">
                  <c:v>3726</c:v>
                </c:pt>
                <c:pt idx="364">
                  <c:v>3728</c:v>
                </c:pt>
                <c:pt idx="365">
                  <c:v>3730</c:v>
                </c:pt>
                <c:pt idx="366">
                  <c:v>3732</c:v>
                </c:pt>
                <c:pt idx="367">
                  <c:v>3734</c:v>
                </c:pt>
                <c:pt idx="368">
                  <c:v>3736</c:v>
                </c:pt>
                <c:pt idx="369">
                  <c:v>3738</c:v>
                </c:pt>
                <c:pt idx="370">
                  <c:v>3740</c:v>
                </c:pt>
                <c:pt idx="371">
                  <c:v>3742</c:v>
                </c:pt>
                <c:pt idx="372">
                  <c:v>3744</c:v>
                </c:pt>
                <c:pt idx="373">
                  <c:v>3746</c:v>
                </c:pt>
                <c:pt idx="374">
                  <c:v>3748</c:v>
                </c:pt>
                <c:pt idx="375">
                  <c:v>3750</c:v>
                </c:pt>
                <c:pt idx="376">
                  <c:v>3752</c:v>
                </c:pt>
                <c:pt idx="377">
                  <c:v>3754</c:v>
                </c:pt>
                <c:pt idx="378">
                  <c:v>3756</c:v>
                </c:pt>
                <c:pt idx="379">
                  <c:v>3758</c:v>
                </c:pt>
                <c:pt idx="380">
                  <c:v>3760</c:v>
                </c:pt>
                <c:pt idx="381">
                  <c:v>3762</c:v>
                </c:pt>
                <c:pt idx="382">
                  <c:v>3764</c:v>
                </c:pt>
                <c:pt idx="383">
                  <c:v>3766</c:v>
                </c:pt>
                <c:pt idx="384">
                  <c:v>3768</c:v>
                </c:pt>
                <c:pt idx="385">
                  <c:v>3770</c:v>
                </c:pt>
                <c:pt idx="386">
                  <c:v>3772</c:v>
                </c:pt>
                <c:pt idx="387">
                  <c:v>3774</c:v>
                </c:pt>
                <c:pt idx="388">
                  <c:v>3776</c:v>
                </c:pt>
                <c:pt idx="389">
                  <c:v>3778</c:v>
                </c:pt>
                <c:pt idx="390">
                  <c:v>3780</c:v>
                </c:pt>
                <c:pt idx="391">
                  <c:v>3782</c:v>
                </c:pt>
                <c:pt idx="392">
                  <c:v>3784</c:v>
                </c:pt>
                <c:pt idx="393">
                  <c:v>3786</c:v>
                </c:pt>
                <c:pt idx="394">
                  <c:v>3788</c:v>
                </c:pt>
                <c:pt idx="395">
                  <c:v>3790</c:v>
                </c:pt>
                <c:pt idx="396">
                  <c:v>3792</c:v>
                </c:pt>
                <c:pt idx="397">
                  <c:v>3794</c:v>
                </c:pt>
                <c:pt idx="398">
                  <c:v>3796</c:v>
                </c:pt>
                <c:pt idx="399">
                  <c:v>3798</c:v>
                </c:pt>
                <c:pt idx="400">
                  <c:v>3800</c:v>
                </c:pt>
                <c:pt idx="401">
                  <c:v>3802</c:v>
                </c:pt>
                <c:pt idx="402">
                  <c:v>3804</c:v>
                </c:pt>
                <c:pt idx="403">
                  <c:v>3806</c:v>
                </c:pt>
                <c:pt idx="404">
                  <c:v>3808</c:v>
                </c:pt>
                <c:pt idx="405">
                  <c:v>3810</c:v>
                </c:pt>
                <c:pt idx="406">
                  <c:v>3812</c:v>
                </c:pt>
                <c:pt idx="407">
                  <c:v>3814</c:v>
                </c:pt>
                <c:pt idx="408">
                  <c:v>3816</c:v>
                </c:pt>
                <c:pt idx="409">
                  <c:v>3818</c:v>
                </c:pt>
                <c:pt idx="410">
                  <c:v>3820</c:v>
                </c:pt>
                <c:pt idx="411">
                  <c:v>3822</c:v>
                </c:pt>
                <c:pt idx="412">
                  <c:v>3824</c:v>
                </c:pt>
                <c:pt idx="413">
                  <c:v>3826</c:v>
                </c:pt>
                <c:pt idx="414">
                  <c:v>3828</c:v>
                </c:pt>
                <c:pt idx="415">
                  <c:v>3830</c:v>
                </c:pt>
                <c:pt idx="416">
                  <c:v>3832</c:v>
                </c:pt>
                <c:pt idx="417">
                  <c:v>3834</c:v>
                </c:pt>
                <c:pt idx="418">
                  <c:v>3836</c:v>
                </c:pt>
                <c:pt idx="419">
                  <c:v>3838</c:v>
                </c:pt>
                <c:pt idx="420">
                  <c:v>3840</c:v>
                </c:pt>
                <c:pt idx="421">
                  <c:v>3842</c:v>
                </c:pt>
                <c:pt idx="422">
                  <c:v>3844</c:v>
                </c:pt>
                <c:pt idx="423">
                  <c:v>3846</c:v>
                </c:pt>
                <c:pt idx="424">
                  <c:v>3848</c:v>
                </c:pt>
                <c:pt idx="425">
                  <c:v>3850</c:v>
                </c:pt>
                <c:pt idx="426">
                  <c:v>3852</c:v>
                </c:pt>
                <c:pt idx="427">
                  <c:v>3854</c:v>
                </c:pt>
                <c:pt idx="428">
                  <c:v>3856</c:v>
                </c:pt>
                <c:pt idx="429">
                  <c:v>3858</c:v>
                </c:pt>
                <c:pt idx="430">
                  <c:v>3860</c:v>
                </c:pt>
                <c:pt idx="431">
                  <c:v>3862</c:v>
                </c:pt>
                <c:pt idx="432">
                  <c:v>3864</c:v>
                </c:pt>
                <c:pt idx="433">
                  <c:v>3866</c:v>
                </c:pt>
                <c:pt idx="434">
                  <c:v>3868</c:v>
                </c:pt>
                <c:pt idx="435">
                  <c:v>3870</c:v>
                </c:pt>
                <c:pt idx="436">
                  <c:v>3872</c:v>
                </c:pt>
                <c:pt idx="437">
                  <c:v>3874</c:v>
                </c:pt>
                <c:pt idx="438">
                  <c:v>3876</c:v>
                </c:pt>
                <c:pt idx="439">
                  <c:v>3878</c:v>
                </c:pt>
                <c:pt idx="440">
                  <c:v>3880</c:v>
                </c:pt>
                <c:pt idx="441">
                  <c:v>3882</c:v>
                </c:pt>
                <c:pt idx="442">
                  <c:v>3884</c:v>
                </c:pt>
                <c:pt idx="443">
                  <c:v>3886</c:v>
                </c:pt>
                <c:pt idx="444">
                  <c:v>3888</c:v>
                </c:pt>
                <c:pt idx="445">
                  <c:v>3890</c:v>
                </c:pt>
                <c:pt idx="446">
                  <c:v>3892</c:v>
                </c:pt>
                <c:pt idx="447">
                  <c:v>3894</c:v>
                </c:pt>
                <c:pt idx="448">
                  <c:v>3896</c:v>
                </c:pt>
                <c:pt idx="449">
                  <c:v>3898</c:v>
                </c:pt>
                <c:pt idx="450">
                  <c:v>3900</c:v>
                </c:pt>
                <c:pt idx="451">
                  <c:v>3902</c:v>
                </c:pt>
                <c:pt idx="452">
                  <c:v>3904</c:v>
                </c:pt>
                <c:pt idx="453">
                  <c:v>3906</c:v>
                </c:pt>
                <c:pt idx="454">
                  <c:v>3908</c:v>
                </c:pt>
                <c:pt idx="455">
                  <c:v>3910</c:v>
                </c:pt>
                <c:pt idx="456">
                  <c:v>3912</c:v>
                </c:pt>
                <c:pt idx="457">
                  <c:v>3914</c:v>
                </c:pt>
                <c:pt idx="458">
                  <c:v>3916</c:v>
                </c:pt>
                <c:pt idx="459">
                  <c:v>3918</c:v>
                </c:pt>
                <c:pt idx="460">
                  <c:v>3920</c:v>
                </c:pt>
                <c:pt idx="461">
                  <c:v>3922</c:v>
                </c:pt>
                <c:pt idx="462">
                  <c:v>3924</c:v>
                </c:pt>
                <c:pt idx="463">
                  <c:v>3926</c:v>
                </c:pt>
                <c:pt idx="464">
                  <c:v>3928</c:v>
                </c:pt>
                <c:pt idx="465">
                  <c:v>3930</c:v>
                </c:pt>
                <c:pt idx="466">
                  <c:v>3932</c:v>
                </c:pt>
                <c:pt idx="467">
                  <c:v>3934</c:v>
                </c:pt>
                <c:pt idx="468">
                  <c:v>3936</c:v>
                </c:pt>
                <c:pt idx="469">
                  <c:v>3938</c:v>
                </c:pt>
                <c:pt idx="470">
                  <c:v>3940</c:v>
                </c:pt>
                <c:pt idx="471">
                  <c:v>3942</c:v>
                </c:pt>
                <c:pt idx="472">
                  <c:v>3944</c:v>
                </c:pt>
                <c:pt idx="473">
                  <c:v>3946</c:v>
                </c:pt>
                <c:pt idx="474">
                  <c:v>3948</c:v>
                </c:pt>
                <c:pt idx="475">
                  <c:v>3950</c:v>
                </c:pt>
                <c:pt idx="476">
                  <c:v>3952</c:v>
                </c:pt>
                <c:pt idx="477">
                  <c:v>3954</c:v>
                </c:pt>
                <c:pt idx="478">
                  <c:v>3956</c:v>
                </c:pt>
                <c:pt idx="479">
                  <c:v>3958</c:v>
                </c:pt>
                <c:pt idx="480">
                  <c:v>3960</c:v>
                </c:pt>
                <c:pt idx="481">
                  <c:v>3962</c:v>
                </c:pt>
                <c:pt idx="482">
                  <c:v>3964</c:v>
                </c:pt>
                <c:pt idx="483">
                  <c:v>3966</c:v>
                </c:pt>
                <c:pt idx="484">
                  <c:v>3968</c:v>
                </c:pt>
                <c:pt idx="485">
                  <c:v>3970</c:v>
                </c:pt>
                <c:pt idx="486">
                  <c:v>3972</c:v>
                </c:pt>
                <c:pt idx="487">
                  <c:v>3974</c:v>
                </c:pt>
                <c:pt idx="488">
                  <c:v>3976</c:v>
                </c:pt>
                <c:pt idx="489">
                  <c:v>3978</c:v>
                </c:pt>
                <c:pt idx="490">
                  <c:v>3980</c:v>
                </c:pt>
                <c:pt idx="491">
                  <c:v>3982</c:v>
                </c:pt>
                <c:pt idx="492">
                  <c:v>3984</c:v>
                </c:pt>
                <c:pt idx="493">
                  <c:v>3986</c:v>
                </c:pt>
                <c:pt idx="494">
                  <c:v>3988</c:v>
                </c:pt>
                <c:pt idx="495">
                  <c:v>3990</c:v>
                </c:pt>
                <c:pt idx="496">
                  <c:v>3992</c:v>
                </c:pt>
                <c:pt idx="497">
                  <c:v>3994</c:v>
                </c:pt>
                <c:pt idx="498">
                  <c:v>3996</c:v>
                </c:pt>
                <c:pt idx="499">
                  <c:v>3998</c:v>
                </c:pt>
                <c:pt idx="500">
                  <c:v>4000</c:v>
                </c:pt>
                <c:pt idx="501">
                  <c:v>4002</c:v>
                </c:pt>
                <c:pt idx="502">
                  <c:v>4004</c:v>
                </c:pt>
                <c:pt idx="503">
                  <c:v>4006</c:v>
                </c:pt>
                <c:pt idx="504">
                  <c:v>4008</c:v>
                </c:pt>
                <c:pt idx="505">
                  <c:v>4010</c:v>
                </c:pt>
                <c:pt idx="506">
                  <c:v>4012</c:v>
                </c:pt>
                <c:pt idx="507">
                  <c:v>4014</c:v>
                </c:pt>
                <c:pt idx="508">
                  <c:v>4016</c:v>
                </c:pt>
                <c:pt idx="509">
                  <c:v>4018</c:v>
                </c:pt>
                <c:pt idx="510">
                  <c:v>4020</c:v>
                </c:pt>
                <c:pt idx="511">
                  <c:v>4022</c:v>
                </c:pt>
                <c:pt idx="512">
                  <c:v>4024</c:v>
                </c:pt>
                <c:pt idx="513">
                  <c:v>4026</c:v>
                </c:pt>
                <c:pt idx="514">
                  <c:v>4028</c:v>
                </c:pt>
                <c:pt idx="515">
                  <c:v>4030</c:v>
                </c:pt>
                <c:pt idx="516">
                  <c:v>4032</c:v>
                </c:pt>
                <c:pt idx="517">
                  <c:v>4034</c:v>
                </c:pt>
                <c:pt idx="518">
                  <c:v>4036</c:v>
                </c:pt>
                <c:pt idx="519">
                  <c:v>4038</c:v>
                </c:pt>
                <c:pt idx="520">
                  <c:v>4040</c:v>
                </c:pt>
                <c:pt idx="521">
                  <c:v>4042</c:v>
                </c:pt>
                <c:pt idx="522">
                  <c:v>4044</c:v>
                </c:pt>
                <c:pt idx="523">
                  <c:v>4046</c:v>
                </c:pt>
                <c:pt idx="524">
                  <c:v>4048</c:v>
                </c:pt>
                <c:pt idx="525">
                  <c:v>4050</c:v>
                </c:pt>
                <c:pt idx="526">
                  <c:v>4052</c:v>
                </c:pt>
                <c:pt idx="527">
                  <c:v>4054</c:v>
                </c:pt>
                <c:pt idx="528">
                  <c:v>4056</c:v>
                </c:pt>
                <c:pt idx="529">
                  <c:v>4058</c:v>
                </c:pt>
                <c:pt idx="530">
                  <c:v>4060</c:v>
                </c:pt>
                <c:pt idx="531">
                  <c:v>4062</c:v>
                </c:pt>
                <c:pt idx="532">
                  <c:v>4064</c:v>
                </c:pt>
                <c:pt idx="533">
                  <c:v>4066</c:v>
                </c:pt>
                <c:pt idx="534">
                  <c:v>4068</c:v>
                </c:pt>
                <c:pt idx="535">
                  <c:v>4070</c:v>
                </c:pt>
                <c:pt idx="536">
                  <c:v>4072</c:v>
                </c:pt>
                <c:pt idx="537">
                  <c:v>4074</c:v>
                </c:pt>
                <c:pt idx="538">
                  <c:v>4076</c:v>
                </c:pt>
                <c:pt idx="539">
                  <c:v>4078</c:v>
                </c:pt>
                <c:pt idx="540">
                  <c:v>4080</c:v>
                </c:pt>
                <c:pt idx="541">
                  <c:v>4082</c:v>
                </c:pt>
                <c:pt idx="542">
                  <c:v>4084</c:v>
                </c:pt>
                <c:pt idx="543">
                  <c:v>4086</c:v>
                </c:pt>
                <c:pt idx="544">
                  <c:v>4088</c:v>
                </c:pt>
                <c:pt idx="545">
                  <c:v>4090</c:v>
                </c:pt>
                <c:pt idx="546">
                  <c:v>4092</c:v>
                </c:pt>
                <c:pt idx="547">
                  <c:v>4094</c:v>
                </c:pt>
                <c:pt idx="548">
                  <c:v>4096</c:v>
                </c:pt>
                <c:pt idx="549">
                  <c:v>4098</c:v>
                </c:pt>
                <c:pt idx="550">
                  <c:v>4100</c:v>
                </c:pt>
                <c:pt idx="551">
                  <c:v>4102</c:v>
                </c:pt>
                <c:pt idx="552">
                  <c:v>4104</c:v>
                </c:pt>
                <c:pt idx="553">
                  <c:v>4106</c:v>
                </c:pt>
                <c:pt idx="554">
                  <c:v>4108</c:v>
                </c:pt>
                <c:pt idx="555">
                  <c:v>4110</c:v>
                </c:pt>
                <c:pt idx="556">
                  <c:v>4112</c:v>
                </c:pt>
                <c:pt idx="557">
                  <c:v>4114</c:v>
                </c:pt>
                <c:pt idx="558">
                  <c:v>4116</c:v>
                </c:pt>
                <c:pt idx="559">
                  <c:v>4118</c:v>
                </c:pt>
                <c:pt idx="560">
                  <c:v>4120</c:v>
                </c:pt>
                <c:pt idx="561">
                  <c:v>4122</c:v>
                </c:pt>
                <c:pt idx="562">
                  <c:v>4124</c:v>
                </c:pt>
                <c:pt idx="563">
                  <c:v>4126</c:v>
                </c:pt>
                <c:pt idx="564">
                  <c:v>4128</c:v>
                </c:pt>
                <c:pt idx="565">
                  <c:v>4130</c:v>
                </c:pt>
                <c:pt idx="566">
                  <c:v>4132</c:v>
                </c:pt>
                <c:pt idx="567">
                  <c:v>4134</c:v>
                </c:pt>
                <c:pt idx="568">
                  <c:v>4136</c:v>
                </c:pt>
                <c:pt idx="569">
                  <c:v>4138</c:v>
                </c:pt>
                <c:pt idx="570">
                  <c:v>4140</c:v>
                </c:pt>
                <c:pt idx="571">
                  <c:v>4142</c:v>
                </c:pt>
                <c:pt idx="572">
                  <c:v>4144</c:v>
                </c:pt>
                <c:pt idx="573">
                  <c:v>4146</c:v>
                </c:pt>
                <c:pt idx="574">
                  <c:v>4148</c:v>
                </c:pt>
                <c:pt idx="575">
                  <c:v>4150</c:v>
                </c:pt>
                <c:pt idx="576">
                  <c:v>4152</c:v>
                </c:pt>
                <c:pt idx="577">
                  <c:v>4154</c:v>
                </c:pt>
                <c:pt idx="578">
                  <c:v>4156</c:v>
                </c:pt>
                <c:pt idx="579">
                  <c:v>4158</c:v>
                </c:pt>
                <c:pt idx="580">
                  <c:v>4160</c:v>
                </c:pt>
                <c:pt idx="581">
                  <c:v>4162</c:v>
                </c:pt>
                <c:pt idx="582">
                  <c:v>4164</c:v>
                </c:pt>
                <c:pt idx="583">
                  <c:v>4166</c:v>
                </c:pt>
                <c:pt idx="584">
                  <c:v>4168</c:v>
                </c:pt>
                <c:pt idx="585">
                  <c:v>4170</c:v>
                </c:pt>
                <c:pt idx="586">
                  <c:v>4172</c:v>
                </c:pt>
                <c:pt idx="587">
                  <c:v>4174</c:v>
                </c:pt>
                <c:pt idx="588">
                  <c:v>4176</c:v>
                </c:pt>
                <c:pt idx="589">
                  <c:v>4178</c:v>
                </c:pt>
                <c:pt idx="590">
                  <c:v>4180</c:v>
                </c:pt>
                <c:pt idx="591">
                  <c:v>4182</c:v>
                </c:pt>
                <c:pt idx="592">
                  <c:v>4184</c:v>
                </c:pt>
                <c:pt idx="593">
                  <c:v>4186</c:v>
                </c:pt>
                <c:pt idx="594">
                  <c:v>4188</c:v>
                </c:pt>
                <c:pt idx="595">
                  <c:v>4190</c:v>
                </c:pt>
                <c:pt idx="596">
                  <c:v>4192</c:v>
                </c:pt>
                <c:pt idx="597">
                  <c:v>4194</c:v>
                </c:pt>
                <c:pt idx="598">
                  <c:v>4196</c:v>
                </c:pt>
                <c:pt idx="599">
                  <c:v>4198</c:v>
                </c:pt>
                <c:pt idx="600">
                  <c:v>4200</c:v>
                </c:pt>
                <c:pt idx="601">
                  <c:v>4202</c:v>
                </c:pt>
                <c:pt idx="602">
                  <c:v>4204</c:v>
                </c:pt>
                <c:pt idx="603">
                  <c:v>4206</c:v>
                </c:pt>
                <c:pt idx="604">
                  <c:v>4208</c:v>
                </c:pt>
                <c:pt idx="605">
                  <c:v>4210</c:v>
                </c:pt>
                <c:pt idx="606">
                  <c:v>4212</c:v>
                </c:pt>
                <c:pt idx="607">
                  <c:v>4214</c:v>
                </c:pt>
                <c:pt idx="608">
                  <c:v>4216</c:v>
                </c:pt>
                <c:pt idx="609">
                  <c:v>4218</c:v>
                </c:pt>
                <c:pt idx="610">
                  <c:v>4220</c:v>
                </c:pt>
                <c:pt idx="611">
                  <c:v>4222</c:v>
                </c:pt>
                <c:pt idx="612">
                  <c:v>4224</c:v>
                </c:pt>
                <c:pt idx="613">
                  <c:v>4226</c:v>
                </c:pt>
                <c:pt idx="614">
                  <c:v>4228</c:v>
                </c:pt>
                <c:pt idx="615">
                  <c:v>4230</c:v>
                </c:pt>
                <c:pt idx="616">
                  <c:v>4232</c:v>
                </c:pt>
                <c:pt idx="617">
                  <c:v>4234</c:v>
                </c:pt>
                <c:pt idx="618">
                  <c:v>4236</c:v>
                </c:pt>
                <c:pt idx="619">
                  <c:v>4238</c:v>
                </c:pt>
                <c:pt idx="620">
                  <c:v>4240</c:v>
                </c:pt>
                <c:pt idx="621">
                  <c:v>4242</c:v>
                </c:pt>
                <c:pt idx="622">
                  <c:v>4244</c:v>
                </c:pt>
                <c:pt idx="623">
                  <c:v>4246</c:v>
                </c:pt>
                <c:pt idx="624">
                  <c:v>4248</c:v>
                </c:pt>
                <c:pt idx="625">
                  <c:v>4250</c:v>
                </c:pt>
                <c:pt idx="626">
                  <c:v>4252</c:v>
                </c:pt>
                <c:pt idx="627">
                  <c:v>4254</c:v>
                </c:pt>
                <c:pt idx="628">
                  <c:v>4256</c:v>
                </c:pt>
                <c:pt idx="629">
                  <c:v>4258</c:v>
                </c:pt>
                <c:pt idx="630">
                  <c:v>4260</c:v>
                </c:pt>
                <c:pt idx="631">
                  <c:v>4262</c:v>
                </c:pt>
                <c:pt idx="632">
                  <c:v>4264</c:v>
                </c:pt>
                <c:pt idx="633">
                  <c:v>4266</c:v>
                </c:pt>
                <c:pt idx="634">
                  <c:v>4268</c:v>
                </c:pt>
                <c:pt idx="635">
                  <c:v>4270</c:v>
                </c:pt>
                <c:pt idx="636">
                  <c:v>4272</c:v>
                </c:pt>
                <c:pt idx="637">
                  <c:v>4274</c:v>
                </c:pt>
                <c:pt idx="638">
                  <c:v>4276</c:v>
                </c:pt>
                <c:pt idx="639">
                  <c:v>4278</c:v>
                </c:pt>
                <c:pt idx="640">
                  <c:v>4280</c:v>
                </c:pt>
                <c:pt idx="641">
                  <c:v>4282</c:v>
                </c:pt>
                <c:pt idx="642">
                  <c:v>4284</c:v>
                </c:pt>
                <c:pt idx="643">
                  <c:v>4286</c:v>
                </c:pt>
                <c:pt idx="644">
                  <c:v>4288</c:v>
                </c:pt>
                <c:pt idx="645">
                  <c:v>4290</c:v>
                </c:pt>
                <c:pt idx="646">
                  <c:v>4292</c:v>
                </c:pt>
                <c:pt idx="647">
                  <c:v>4294</c:v>
                </c:pt>
                <c:pt idx="648">
                  <c:v>4296</c:v>
                </c:pt>
                <c:pt idx="649">
                  <c:v>4298</c:v>
                </c:pt>
                <c:pt idx="650">
                  <c:v>4300</c:v>
                </c:pt>
                <c:pt idx="651">
                  <c:v>4302</c:v>
                </c:pt>
                <c:pt idx="652">
                  <c:v>4304</c:v>
                </c:pt>
                <c:pt idx="653">
                  <c:v>4306</c:v>
                </c:pt>
                <c:pt idx="654">
                  <c:v>4308</c:v>
                </c:pt>
                <c:pt idx="655">
                  <c:v>4310</c:v>
                </c:pt>
                <c:pt idx="656">
                  <c:v>4312</c:v>
                </c:pt>
                <c:pt idx="657">
                  <c:v>4314</c:v>
                </c:pt>
                <c:pt idx="658">
                  <c:v>4316</c:v>
                </c:pt>
                <c:pt idx="659">
                  <c:v>4318</c:v>
                </c:pt>
                <c:pt idx="660">
                  <c:v>4320</c:v>
                </c:pt>
                <c:pt idx="661">
                  <c:v>4322</c:v>
                </c:pt>
                <c:pt idx="662">
                  <c:v>4324</c:v>
                </c:pt>
                <c:pt idx="663">
                  <c:v>4326</c:v>
                </c:pt>
                <c:pt idx="664">
                  <c:v>4328</c:v>
                </c:pt>
                <c:pt idx="665">
                  <c:v>4330</c:v>
                </c:pt>
                <c:pt idx="666">
                  <c:v>4332</c:v>
                </c:pt>
                <c:pt idx="667">
                  <c:v>4334</c:v>
                </c:pt>
                <c:pt idx="668">
                  <c:v>4336</c:v>
                </c:pt>
                <c:pt idx="669">
                  <c:v>4338</c:v>
                </c:pt>
                <c:pt idx="670">
                  <c:v>4340</c:v>
                </c:pt>
                <c:pt idx="671">
                  <c:v>4342</c:v>
                </c:pt>
                <c:pt idx="672">
                  <c:v>4344</c:v>
                </c:pt>
                <c:pt idx="673">
                  <c:v>4346</c:v>
                </c:pt>
                <c:pt idx="674">
                  <c:v>4348</c:v>
                </c:pt>
                <c:pt idx="675">
                  <c:v>4350</c:v>
                </c:pt>
                <c:pt idx="676">
                  <c:v>4352</c:v>
                </c:pt>
                <c:pt idx="677">
                  <c:v>4354</c:v>
                </c:pt>
                <c:pt idx="678">
                  <c:v>4356</c:v>
                </c:pt>
                <c:pt idx="679">
                  <c:v>4358</c:v>
                </c:pt>
                <c:pt idx="680">
                  <c:v>4360</c:v>
                </c:pt>
                <c:pt idx="681">
                  <c:v>4362</c:v>
                </c:pt>
                <c:pt idx="682">
                  <c:v>4364</c:v>
                </c:pt>
                <c:pt idx="683">
                  <c:v>4366</c:v>
                </c:pt>
                <c:pt idx="684">
                  <c:v>4368</c:v>
                </c:pt>
                <c:pt idx="685">
                  <c:v>4370</c:v>
                </c:pt>
                <c:pt idx="686">
                  <c:v>4372</c:v>
                </c:pt>
                <c:pt idx="687">
                  <c:v>4374</c:v>
                </c:pt>
                <c:pt idx="688">
                  <c:v>4376</c:v>
                </c:pt>
                <c:pt idx="689">
                  <c:v>4378</c:v>
                </c:pt>
                <c:pt idx="690">
                  <c:v>4380</c:v>
                </c:pt>
                <c:pt idx="691">
                  <c:v>4382</c:v>
                </c:pt>
                <c:pt idx="692">
                  <c:v>4384</c:v>
                </c:pt>
                <c:pt idx="693">
                  <c:v>4386</c:v>
                </c:pt>
                <c:pt idx="694">
                  <c:v>4388</c:v>
                </c:pt>
                <c:pt idx="695">
                  <c:v>4390</c:v>
                </c:pt>
                <c:pt idx="696">
                  <c:v>4392</c:v>
                </c:pt>
                <c:pt idx="697">
                  <c:v>4394</c:v>
                </c:pt>
                <c:pt idx="698">
                  <c:v>4396</c:v>
                </c:pt>
                <c:pt idx="699">
                  <c:v>4398</c:v>
                </c:pt>
                <c:pt idx="700">
                  <c:v>4400</c:v>
                </c:pt>
                <c:pt idx="701">
                  <c:v>4402</c:v>
                </c:pt>
                <c:pt idx="702">
                  <c:v>4404</c:v>
                </c:pt>
                <c:pt idx="703">
                  <c:v>4406</c:v>
                </c:pt>
                <c:pt idx="704">
                  <c:v>4408</c:v>
                </c:pt>
                <c:pt idx="705">
                  <c:v>4410</c:v>
                </c:pt>
                <c:pt idx="706">
                  <c:v>4412</c:v>
                </c:pt>
                <c:pt idx="707">
                  <c:v>4414</c:v>
                </c:pt>
                <c:pt idx="708">
                  <c:v>4416</c:v>
                </c:pt>
                <c:pt idx="709">
                  <c:v>4418</c:v>
                </c:pt>
                <c:pt idx="710">
                  <c:v>4420</c:v>
                </c:pt>
                <c:pt idx="711">
                  <c:v>4422</c:v>
                </c:pt>
                <c:pt idx="712">
                  <c:v>4424</c:v>
                </c:pt>
                <c:pt idx="713">
                  <c:v>4426</c:v>
                </c:pt>
                <c:pt idx="714">
                  <c:v>4428</c:v>
                </c:pt>
                <c:pt idx="715">
                  <c:v>4430</c:v>
                </c:pt>
                <c:pt idx="716">
                  <c:v>4432</c:v>
                </c:pt>
                <c:pt idx="717">
                  <c:v>4434</c:v>
                </c:pt>
                <c:pt idx="718">
                  <c:v>4436</c:v>
                </c:pt>
                <c:pt idx="719">
                  <c:v>4438</c:v>
                </c:pt>
                <c:pt idx="720">
                  <c:v>4440</c:v>
                </c:pt>
                <c:pt idx="721">
                  <c:v>4442</c:v>
                </c:pt>
                <c:pt idx="722">
                  <c:v>4444</c:v>
                </c:pt>
                <c:pt idx="723">
                  <c:v>4446</c:v>
                </c:pt>
                <c:pt idx="724">
                  <c:v>4448</c:v>
                </c:pt>
                <c:pt idx="725">
                  <c:v>4450</c:v>
                </c:pt>
                <c:pt idx="726">
                  <c:v>4452</c:v>
                </c:pt>
                <c:pt idx="727">
                  <c:v>4454</c:v>
                </c:pt>
                <c:pt idx="728">
                  <c:v>4456</c:v>
                </c:pt>
                <c:pt idx="729">
                  <c:v>4458</c:v>
                </c:pt>
                <c:pt idx="730">
                  <c:v>4460</c:v>
                </c:pt>
                <c:pt idx="731">
                  <c:v>4462</c:v>
                </c:pt>
                <c:pt idx="732">
                  <c:v>4464</c:v>
                </c:pt>
                <c:pt idx="733">
                  <c:v>4466</c:v>
                </c:pt>
                <c:pt idx="734">
                  <c:v>4468</c:v>
                </c:pt>
                <c:pt idx="735">
                  <c:v>4470</c:v>
                </c:pt>
                <c:pt idx="736">
                  <c:v>4472</c:v>
                </c:pt>
                <c:pt idx="737">
                  <c:v>4474</c:v>
                </c:pt>
                <c:pt idx="738">
                  <c:v>4476</c:v>
                </c:pt>
                <c:pt idx="739">
                  <c:v>4478</c:v>
                </c:pt>
                <c:pt idx="740">
                  <c:v>4480</c:v>
                </c:pt>
                <c:pt idx="741">
                  <c:v>4482</c:v>
                </c:pt>
                <c:pt idx="742">
                  <c:v>4484</c:v>
                </c:pt>
                <c:pt idx="743">
                  <c:v>4486</c:v>
                </c:pt>
                <c:pt idx="744">
                  <c:v>4488</c:v>
                </c:pt>
                <c:pt idx="745">
                  <c:v>4490</c:v>
                </c:pt>
                <c:pt idx="746">
                  <c:v>4492</c:v>
                </c:pt>
                <c:pt idx="747">
                  <c:v>4494</c:v>
                </c:pt>
                <c:pt idx="748">
                  <c:v>4496</c:v>
                </c:pt>
                <c:pt idx="749">
                  <c:v>4498</c:v>
                </c:pt>
                <c:pt idx="750">
                  <c:v>4500</c:v>
                </c:pt>
                <c:pt idx="751">
                  <c:v>4502</c:v>
                </c:pt>
                <c:pt idx="752">
                  <c:v>4504</c:v>
                </c:pt>
                <c:pt idx="753">
                  <c:v>4506</c:v>
                </c:pt>
                <c:pt idx="754">
                  <c:v>4508</c:v>
                </c:pt>
                <c:pt idx="755">
                  <c:v>4510</c:v>
                </c:pt>
                <c:pt idx="756">
                  <c:v>4512</c:v>
                </c:pt>
                <c:pt idx="757">
                  <c:v>4514</c:v>
                </c:pt>
                <c:pt idx="758">
                  <c:v>4516</c:v>
                </c:pt>
                <c:pt idx="759">
                  <c:v>4518</c:v>
                </c:pt>
                <c:pt idx="760">
                  <c:v>4520</c:v>
                </c:pt>
                <c:pt idx="761">
                  <c:v>4522</c:v>
                </c:pt>
                <c:pt idx="762">
                  <c:v>4524</c:v>
                </c:pt>
                <c:pt idx="763">
                  <c:v>4526</c:v>
                </c:pt>
                <c:pt idx="764">
                  <c:v>4528</c:v>
                </c:pt>
                <c:pt idx="765">
                  <c:v>4530</c:v>
                </c:pt>
                <c:pt idx="766">
                  <c:v>4532</c:v>
                </c:pt>
                <c:pt idx="767">
                  <c:v>4534</c:v>
                </c:pt>
                <c:pt idx="768">
                  <c:v>4536</c:v>
                </c:pt>
                <c:pt idx="769">
                  <c:v>4538</c:v>
                </c:pt>
                <c:pt idx="770">
                  <c:v>4540</c:v>
                </c:pt>
                <c:pt idx="771">
                  <c:v>4542</c:v>
                </c:pt>
                <c:pt idx="772">
                  <c:v>4544</c:v>
                </c:pt>
                <c:pt idx="773">
                  <c:v>4546</c:v>
                </c:pt>
                <c:pt idx="774">
                  <c:v>4548</c:v>
                </c:pt>
                <c:pt idx="775">
                  <c:v>4550</c:v>
                </c:pt>
                <c:pt idx="776">
                  <c:v>4552</c:v>
                </c:pt>
                <c:pt idx="777">
                  <c:v>4554</c:v>
                </c:pt>
                <c:pt idx="778">
                  <c:v>4556</c:v>
                </c:pt>
                <c:pt idx="779">
                  <c:v>4558</c:v>
                </c:pt>
                <c:pt idx="780">
                  <c:v>4560</c:v>
                </c:pt>
                <c:pt idx="781">
                  <c:v>4562</c:v>
                </c:pt>
                <c:pt idx="782">
                  <c:v>4564</c:v>
                </c:pt>
                <c:pt idx="783">
                  <c:v>4566</c:v>
                </c:pt>
                <c:pt idx="784">
                  <c:v>4568</c:v>
                </c:pt>
                <c:pt idx="785">
                  <c:v>4570</c:v>
                </c:pt>
                <c:pt idx="786">
                  <c:v>4572</c:v>
                </c:pt>
                <c:pt idx="787">
                  <c:v>4574</c:v>
                </c:pt>
                <c:pt idx="788">
                  <c:v>4576</c:v>
                </c:pt>
                <c:pt idx="789">
                  <c:v>4578</c:v>
                </c:pt>
                <c:pt idx="790">
                  <c:v>4580</c:v>
                </c:pt>
                <c:pt idx="791">
                  <c:v>4582</c:v>
                </c:pt>
                <c:pt idx="792">
                  <c:v>4584</c:v>
                </c:pt>
                <c:pt idx="793">
                  <c:v>4586</c:v>
                </c:pt>
                <c:pt idx="794">
                  <c:v>4588</c:v>
                </c:pt>
                <c:pt idx="795">
                  <c:v>4590</c:v>
                </c:pt>
                <c:pt idx="796">
                  <c:v>4592</c:v>
                </c:pt>
                <c:pt idx="797">
                  <c:v>4594</c:v>
                </c:pt>
                <c:pt idx="798">
                  <c:v>4596</c:v>
                </c:pt>
                <c:pt idx="799">
                  <c:v>4598</c:v>
                </c:pt>
                <c:pt idx="800">
                  <c:v>4600</c:v>
                </c:pt>
                <c:pt idx="801">
                  <c:v>4602</c:v>
                </c:pt>
                <c:pt idx="802">
                  <c:v>4604</c:v>
                </c:pt>
                <c:pt idx="803">
                  <c:v>4606</c:v>
                </c:pt>
                <c:pt idx="804">
                  <c:v>4608</c:v>
                </c:pt>
                <c:pt idx="805">
                  <c:v>4610</c:v>
                </c:pt>
                <c:pt idx="806">
                  <c:v>4612</c:v>
                </c:pt>
                <c:pt idx="807">
                  <c:v>4614</c:v>
                </c:pt>
                <c:pt idx="808">
                  <c:v>4616</c:v>
                </c:pt>
                <c:pt idx="809">
                  <c:v>4618</c:v>
                </c:pt>
                <c:pt idx="810">
                  <c:v>4620</c:v>
                </c:pt>
                <c:pt idx="811">
                  <c:v>4622</c:v>
                </c:pt>
                <c:pt idx="812">
                  <c:v>4624</c:v>
                </c:pt>
                <c:pt idx="813">
                  <c:v>4626</c:v>
                </c:pt>
                <c:pt idx="814">
                  <c:v>4628</c:v>
                </c:pt>
                <c:pt idx="815">
                  <c:v>4630</c:v>
                </c:pt>
                <c:pt idx="816">
                  <c:v>4632</c:v>
                </c:pt>
                <c:pt idx="817">
                  <c:v>4634</c:v>
                </c:pt>
                <c:pt idx="818">
                  <c:v>4636</c:v>
                </c:pt>
                <c:pt idx="819">
                  <c:v>4638</c:v>
                </c:pt>
                <c:pt idx="820">
                  <c:v>4640</c:v>
                </c:pt>
                <c:pt idx="821">
                  <c:v>4642</c:v>
                </c:pt>
                <c:pt idx="822">
                  <c:v>4644</c:v>
                </c:pt>
                <c:pt idx="823">
                  <c:v>4646</c:v>
                </c:pt>
                <c:pt idx="824">
                  <c:v>4648</c:v>
                </c:pt>
                <c:pt idx="825">
                  <c:v>4650</c:v>
                </c:pt>
                <c:pt idx="826">
                  <c:v>4652</c:v>
                </c:pt>
                <c:pt idx="827">
                  <c:v>4654</c:v>
                </c:pt>
                <c:pt idx="828">
                  <c:v>4656</c:v>
                </c:pt>
                <c:pt idx="829">
                  <c:v>4658</c:v>
                </c:pt>
                <c:pt idx="830">
                  <c:v>4660</c:v>
                </c:pt>
                <c:pt idx="831">
                  <c:v>4662</c:v>
                </c:pt>
                <c:pt idx="832">
                  <c:v>4664</c:v>
                </c:pt>
                <c:pt idx="833">
                  <c:v>4666</c:v>
                </c:pt>
                <c:pt idx="834">
                  <c:v>4668</c:v>
                </c:pt>
                <c:pt idx="835">
                  <c:v>4670</c:v>
                </c:pt>
                <c:pt idx="836">
                  <c:v>4672</c:v>
                </c:pt>
                <c:pt idx="837">
                  <c:v>4674</c:v>
                </c:pt>
                <c:pt idx="838">
                  <c:v>4676</c:v>
                </c:pt>
                <c:pt idx="839">
                  <c:v>4678</c:v>
                </c:pt>
                <c:pt idx="840">
                  <c:v>4680</c:v>
                </c:pt>
                <c:pt idx="841">
                  <c:v>4682</c:v>
                </c:pt>
                <c:pt idx="842">
                  <c:v>4684</c:v>
                </c:pt>
                <c:pt idx="843">
                  <c:v>4686</c:v>
                </c:pt>
                <c:pt idx="844">
                  <c:v>4688</c:v>
                </c:pt>
                <c:pt idx="845">
                  <c:v>4690</c:v>
                </c:pt>
                <c:pt idx="846">
                  <c:v>4692</c:v>
                </c:pt>
                <c:pt idx="847">
                  <c:v>4694</c:v>
                </c:pt>
                <c:pt idx="848">
                  <c:v>4696</c:v>
                </c:pt>
                <c:pt idx="849">
                  <c:v>4698</c:v>
                </c:pt>
                <c:pt idx="850">
                  <c:v>4700</c:v>
                </c:pt>
                <c:pt idx="851">
                  <c:v>4702</c:v>
                </c:pt>
                <c:pt idx="852">
                  <c:v>4704</c:v>
                </c:pt>
                <c:pt idx="853">
                  <c:v>4706</c:v>
                </c:pt>
                <c:pt idx="854">
                  <c:v>4708</c:v>
                </c:pt>
                <c:pt idx="855">
                  <c:v>4710</c:v>
                </c:pt>
                <c:pt idx="856">
                  <c:v>4712</c:v>
                </c:pt>
                <c:pt idx="857">
                  <c:v>4714</c:v>
                </c:pt>
                <c:pt idx="858">
                  <c:v>4716</c:v>
                </c:pt>
                <c:pt idx="859">
                  <c:v>4718</c:v>
                </c:pt>
                <c:pt idx="860">
                  <c:v>4720</c:v>
                </c:pt>
                <c:pt idx="861">
                  <c:v>4722</c:v>
                </c:pt>
                <c:pt idx="862">
                  <c:v>4724</c:v>
                </c:pt>
                <c:pt idx="863">
                  <c:v>4726</c:v>
                </c:pt>
                <c:pt idx="864">
                  <c:v>4728</c:v>
                </c:pt>
                <c:pt idx="865">
                  <c:v>4730</c:v>
                </c:pt>
                <c:pt idx="866">
                  <c:v>4732</c:v>
                </c:pt>
                <c:pt idx="867">
                  <c:v>4734</c:v>
                </c:pt>
                <c:pt idx="868">
                  <c:v>4736</c:v>
                </c:pt>
                <c:pt idx="869">
                  <c:v>4738</c:v>
                </c:pt>
                <c:pt idx="870">
                  <c:v>4740</c:v>
                </c:pt>
                <c:pt idx="871">
                  <c:v>4742</c:v>
                </c:pt>
                <c:pt idx="872">
                  <c:v>4744</c:v>
                </c:pt>
                <c:pt idx="873">
                  <c:v>4746</c:v>
                </c:pt>
                <c:pt idx="874">
                  <c:v>4748</c:v>
                </c:pt>
                <c:pt idx="875">
                  <c:v>4750</c:v>
                </c:pt>
                <c:pt idx="876">
                  <c:v>4752</c:v>
                </c:pt>
                <c:pt idx="877">
                  <c:v>4754</c:v>
                </c:pt>
                <c:pt idx="878">
                  <c:v>4756</c:v>
                </c:pt>
                <c:pt idx="879">
                  <c:v>4758</c:v>
                </c:pt>
                <c:pt idx="880">
                  <c:v>4760</c:v>
                </c:pt>
                <c:pt idx="881">
                  <c:v>4762</c:v>
                </c:pt>
                <c:pt idx="882">
                  <c:v>4764</c:v>
                </c:pt>
                <c:pt idx="883">
                  <c:v>4766</c:v>
                </c:pt>
                <c:pt idx="884">
                  <c:v>4768</c:v>
                </c:pt>
                <c:pt idx="885">
                  <c:v>4770</c:v>
                </c:pt>
                <c:pt idx="886">
                  <c:v>4772</c:v>
                </c:pt>
                <c:pt idx="887">
                  <c:v>4774</c:v>
                </c:pt>
                <c:pt idx="888">
                  <c:v>4776</c:v>
                </c:pt>
                <c:pt idx="889">
                  <c:v>4778</c:v>
                </c:pt>
                <c:pt idx="890">
                  <c:v>4780</c:v>
                </c:pt>
                <c:pt idx="891">
                  <c:v>4782</c:v>
                </c:pt>
                <c:pt idx="892">
                  <c:v>4784</c:v>
                </c:pt>
                <c:pt idx="893">
                  <c:v>4786</c:v>
                </c:pt>
                <c:pt idx="894">
                  <c:v>4788</c:v>
                </c:pt>
                <c:pt idx="895">
                  <c:v>4790</c:v>
                </c:pt>
                <c:pt idx="896">
                  <c:v>4792</c:v>
                </c:pt>
                <c:pt idx="897">
                  <c:v>4794</c:v>
                </c:pt>
                <c:pt idx="898">
                  <c:v>4796</c:v>
                </c:pt>
                <c:pt idx="899">
                  <c:v>4798</c:v>
                </c:pt>
                <c:pt idx="900">
                  <c:v>4800</c:v>
                </c:pt>
                <c:pt idx="901">
                  <c:v>4802</c:v>
                </c:pt>
                <c:pt idx="902">
                  <c:v>4804</c:v>
                </c:pt>
                <c:pt idx="903">
                  <c:v>4806</c:v>
                </c:pt>
                <c:pt idx="904">
                  <c:v>4808</c:v>
                </c:pt>
                <c:pt idx="905">
                  <c:v>4810</c:v>
                </c:pt>
                <c:pt idx="906">
                  <c:v>4812</c:v>
                </c:pt>
                <c:pt idx="907">
                  <c:v>4814</c:v>
                </c:pt>
                <c:pt idx="908">
                  <c:v>4816</c:v>
                </c:pt>
                <c:pt idx="909">
                  <c:v>4818</c:v>
                </c:pt>
                <c:pt idx="910">
                  <c:v>4820</c:v>
                </c:pt>
                <c:pt idx="911">
                  <c:v>4822</c:v>
                </c:pt>
                <c:pt idx="912">
                  <c:v>4824</c:v>
                </c:pt>
                <c:pt idx="913">
                  <c:v>4826</c:v>
                </c:pt>
                <c:pt idx="914">
                  <c:v>4828</c:v>
                </c:pt>
                <c:pt idx="915">
                  <c:v>4830</c:v>
                </c:pt>
                <c:pt idx="916">
                  <c:v>4832</c:v>
                </c:pt>
                <c:pt idx="917">
                  <c:v>4834</c:v>
                </c:pt>
                <c:pt idx="918">
                  <c:v>4836</c:v>
                </c:pt>
                <c:pt idx="919">
                  <c:v>4838</c:v>
                </c:pt>
                <c:pt idx="920">
                  <c:v>4840</c:v>
                </c:pt>
                <c:pt idx="921">
                  <c:v>4842</c:v>
                </c:pt>
                <c:pt idx="922">
                  <c:v>4844</c:v>
                </c:pt>
                <c:pt idx="923">
                  <c:v>4846</c:v>
                </c:pt>
                <c:pt idx="924">
                  <c:v>4848</c:v>
                </c:pt>
                <c:pt idx="925">
                  <c:v>4850</c:v>
                </c:pt>
                <c:pt idx="926">
                  <c:v>4852</c:v>
                </c:pt>
                <c:pt idx="927">
                  <c:v>4854</c:v>
                </c:pt>
                <c:pt idx="928">
                  <c:v>4856</c:v>
                </c:pt>
                <c:pt idx="929">
                  <c:v>4858</c:v>
                </c:pt>
                <c:pt idx="930">
                  <c:v>4860</c:v>
                </c:pt>
                <c:pt idx="931">
                  <c:v>4862</c:v>
                </c:pt>
                <c:pt idx="932">
                  <c:v>4864</c:v>
                </c:pt>
                <c:pt idx="933">
                  <c:v>4866</c:v>
                </c:pt>
                <c:pt idx="934">
                  <c:v>4868</c:v>
                </c:pt>
                <c:pt idx="935">
                  <c:v>4870</c:v>
                </c:pt>
                <c:pt idx="936">
                  <c:v>4872</c:v>
                </c:pt>
                <c:pt idx="937">
                  <c:v>4874</c:v>
                </c:pt>
                <c:pt idx="938">
                  <c:v>4876</c:v>
                </c:pt>
                <c:pt idx="939">
                  <c:v>4878</c:v>
                </c:pt>
                <c:pt idx="940">
                  <c:v>4880</c:v>
                </c:pt>
                <c:pt idx="941">
                  <c:v>4882</c:v>
                </c:pt>
                <c:pt idx="942">
                  <c:v>4884</c:v>
                </c:pt>
                <c:pt idx="943">
                  <c:v>4886</c:v>
                </c:pt>
                <c:pt idx="944">
                  <c:v>4888</c:v>
                </c:pt>
                <c:pt idx="945">
                  <c:v>4890</c:v>
                </c:pt>
                <c:pt idx="946">
                  <c:v>4892</c:v>
                </c:pt>
                <c:pt idx="947">
                  <c:v>4894</c:v>
                </c:pt>
                <c:pt idx="948">
                  <c:v>4896</c:v>
                </c:pt>
                <c:pt idx="949">
                  <c:v>4898</c:v>
                </c:pt>
                <c:pt idx="950">
                  <c:v>4900</c:v>
                </c:pt>
                <c:pt idx="951">
                  <c:v>4902</c:v>
                </c:pt>
                <c:pt idx="952">
                  <c:v>4904</c:v>
                </c:pt>
                <c:pt idx="953">
                  <c:v>4906</c:v>
                </c:pt>
                <c:pt idx="954">
                  <c:v>4908</c:v>
                </c:pt>
                <c:pt idx="955">
                  <c:v>4910</c:v>
                </c:pt>
                <c:pt idx="956">
                  <c:v>4912</c:v>
                </c:pt>
                <c:pt idx="957">
                  <c:v>4914</c:v>
                </c:pt>
                <c:pt idx="958">
                  <c:v>4916</c:v>
                </c:pt>
                <c:pt idx="959">
                  <c:v>4918</c:v>
                </c:pt>
                <c:pt idx="960">
                  <c:v>4920</c:v>
                </c:pt>
                <c:pt idx="961">
                  <c:v>4922</c:v>
                </c:pt>
                <c:pt idx="962">
                  <c:v>4924</c:v>
                </c:pt>
                <c:pt idx="963">
                  <c:v>4926</c:v>
                </c:pt>
                <c:pt idx="964">
                  <c:v>4928</c:v>
                </c:pt>
                <c:pt idx="965">
                  <c:v>4930</c:v>
                </c:pt>
                <c:pt idx="966">
                  <c:v>4932</c:v>
                </c:pt>
                <c:pt idx="967">
                  <c:v>4934</c:v>
                </c:pt>
                <c:pt idx="968">
                  <c:v>4936</c:v>
                </c:pt>
                <c:pt idx="969">
                  <c:v>4938</c:v>
                </c:pt>
                <c:pt idx="970">
                  <c:v>4940</c:v>
                </c:pt>
                <c:pt idx="971">
                  <c:v>4942</c:v>
                </c:pt>
                <c:pt idx="972">
                  <c:v>4944</c:v>
                </c:pt>
                <c:pt idx="973">
                  <c:v>4946</c:v>
                </c:pt>
                <c:pt idx="974">
                  <c:v>4948</c:v>
                </c:pt>
                <c:pt idx="975">
                  <c:v>4950</c:v>
                </c:pt>
                <c:pt idx="976">
                  <c:v>4952</c:v>
                </c:pt>
                <c:pt idx="977">
                  <c:v>4954</c:v>
                </c:pt>
                <c:pt idx="978">
                  <c:v>4956</c:v>
                </c:pt>
                <c:pt idx="979">
                  <c:v>4958</c:v>
                </c:pt>
                <c:pt idx="980">
                  <c:v>4960</c:v>
                </c:pt>
                <c:pt idx="981">
                  <c:v>4962</c:v>
                </c:pt>
                <c:pt idx="982">
                  <c:v>4964</c:v>
                </c:pt>
                <c:pt idx="983">
                  <c:v>4966</c:v>
                </c:pt>
                <c:pt idx="984">
                  <c:v>4968</c:v>
                </c:pt>
                <c:pt idx="985">
                  <c:v>4970</c:v>
                </c:pt>
                <c:pt idx="986">
                  <c:v>4972</c:v>
                </c:pt>
                <c:pt idx="987">
                  <c:v>4974</c:v>
                </c:pt>
                <c:pt idx="988">
                  <c:v>4976</c:v>
                </c:pt>
                <c:pt idx="989">
                  <c:v>4978</c:v>
                </c:pt>
                <c:pt idx="990">
                  <c:v>4980</c:v>
                </c:pt>
                <c:pt idx="991">
                  <c:v>4982</c:v>
                </c:pt>
                <c:pt idx="992">
                  <c:v>4984</c:v>
                </c:pt>
                <c:pt idx="993">
                  <c:v>4986</c:v>
                </c:pt>
                <c:pt idx="994">
                  <c:v>4988</c:v>
                </c:pt>
                <c:pt idx="995">
                  <c:v>4990</c:v>
                </c:pt>
                <c:pt idx="996">
                  <c:v>4992</c:v>
                </c:pt>
                <c:pt idx="997">
                  <c:v>4994</c:v>
                </c:pt>
                <c:pt idx="998">
                  <c:v>4996</c:v>
                </c:pt>
                <c:pt idx="999">
                  <c:v>4998</c:v>
                </c:pt>
                <c:pt idx="1000">
                  <c:v>5000</c:v>
                </c:pt>
                <c:pt idx="1001">
                  <c:v>5002</c:v>
                </c:pt>
                <c:pt idx="1002">
                  <c:v>5004</c:v>
                </c:pt>
                <c:pt idx="1003">
                  <c:v>5006</c:v>
                </c:pt>
                <c:pt idx="1004">
                  <c:v>5008</c:v>
                </c:pt>
                <c:pt idx="1005">
                  <c:v>5010</c:v>
                </c:pt>
                <c:pt idx="1006">
                  <c:v>5012</c:v>
                </c:pt>
                <c:pt idx="1007">
                  <c:v>5014</c:v>
                </c:pt>
                <c:pt idx="1008">
                  <c:v>5016</c:v>
                </c:pt>
                <c:pt idx="1009">
                  <c:v>5018</c:v>
                </c:pt>
                <c:pt idx="1010">
                  <c:v>5020</c:v>
                </c:pt>
                <c:pt idx="1011">
                  <c:v>5022</c:v>
                </c:pt>
                <c:pt idx="1012">
                  <c:v>5024</c:v>
                </c:pt>
                <c:pt idx="1013">
                  <c:v>5026</c:v>
                </c:pt>
                <c:pt idx="1014">
                  <c:v>5028</c:v>
                </c:pt>
                <c:pt idx="1015">
                  <c:v>5030</c:v>
                </c:pt>
                <c:pt idx="1016">
                  <c:v>5032</c:v>
                </c:pt>
                <c:pt idx="1017">
                  <c:v>5034</c:v>
                </c:pt>
                <c:pt idx="1018">
                  <c:v>5036</c:v>
                </c:pt>
                <c:pt idx="1019">
                  <c:v>5038</c:v>
                </c:pt>
                <c:pt idx="1020">
                  <c:v>5040</c:v>
                </c:pt>
                <c:pt idx="1021">
                  <c:v>5042</c:v>
                </c:pt>
                <c:pt idx="1022">
                  <c:v>5044</c:v>
                </c:pt>
                <c:pt idx="1023">
                  <c:v>5046</c:v>
                </c:pt>
                <c:pt idx="1024">
                  <c:v>5048</c:v>
                </c:pt>
                <c:pt idx="1025">
                  <c:v>5050</c:v>
                </c:pt>
                <c:pt idx="1026">
                  <c:v>5052</c:v>
                </c:pt>
                <c:pt idx="1027">
                  <c:v>5054</c:v>
                </c:pt>
                <c:pt idx="1028">
                  <c:v>5056</c:v>
                </c:pt>
                <c:pt idx="1029">
                  <c:v>5058</c:v>
                </c:pt>
                <c:pt idx="1030">
                  <c:v>5060</c:v>
                </c:pt>
                <c:pt idx="1031">
                  <c:v>5062</c:v>
                </c:pt>
                <c:pt idx="1032">
                  <c:v>5064</c:v>
                </c:pt>
                <c:pt idx="1033">
                  <c:v>5066</c:v>
                </c:pt>
                <c:pt idx="1034">
                  <c:v>5068</c:v>
                </c:pt>
                <c:pt idx="1035">
                  <c:v>5070</c:v>
                </c:pt>
                <c:pt idx="1036">
                  <c:v>5072</c:v>
                </c:pt>
                <c:pt idx="1037">
                  <c:v>5074</c:v>
                </c:pt>
                <c:pt idx="1038">
                  <c:v>5076</c:v>
                </c:pt>
                <c:pt idx="1039">
                  <c:v>5078</c:v>
                </c:pt>
                <c:pt idx="1040">
                  <c:v>5080</c:v>
                </c:pt>
                <c:pt idx="1041">
                  <c:v>5082</c:v>
                </c:pt>
                <c:pt idx="1042">
                  <c:v>5084</c:v>
                </c:pt>
                <c:pt idx="1043">
                  <c:v>5086</c:v>
                </c:pt>
                <c:pt idx="1044">
                  <c:v>5088</c:v>
                </c:pt>
                <c:pt idx="1045">
                  <c:v>5090</c:v>
                </c:pt>
                <c:pt idx="1046">
                  <c:v>5092</c:v>
                </c:pt>
                <c:pt idx="1047">
                  <c:v>5094</c:v>
                </c:pt>
                <c:pt idx="1048">
                  <c:v>5096</c:v>
                </c:pt>
                <c:pt idx="1049">
                  <c:v>5098</c:v>
                </c:pt>
                <c:pt idx="1050">
                  <c:v>5100</c:v>
                </c:pt>
                <c:pt idx="1051">
                  <c:v>5102</c:v>
                </c:pt>
                <c:pt idx="1052">
                  <c:v>5104</c:v>
                </c:pt>
                <c:pt idx="1053">
                  <c:v>5106</c:v>
                </c:pt>
                <c:pt idx="1054">
                  <c:v>5108</c:v>
                </c:pt>
                <c:pt idx="1055">
                  <c:v>5110</c:v>
                </c:pt>
                <c:pt idx="1056">
                  <c:v>5112</c:v>
                </c:pt>
                <c:pt idx="1057">
                  <c:v>5114</c:v>
                </c:pt>
                <c:pt idx="1058">
                  <c:v>5116</c:v>
                </c:pt>
                <c:pt idx="1059">
                  <c:v>5118</c:v>
                </c:pt>
                <c:pt idx="1060">
                  <c:v>5120</c:v>
                </c:pt>
                <c:pt idx="1061">
                  <c:v>5122</c:v>
                </c:pt>
                <c:pt idx="1062">
                  <c:v>5124</c:v>
                </c:pt>
                <c:pt idx="1063">
                  <c:v>5126</c:v>
                </c:pt>
                <c:pt idx="1064">
                  <c:v>5128</c:v>
                </c:pt>
                <c:pt idx="1065">
                  <c:v>5130</c:v>
                </c:pt>
                <c:pt idx="1066">
                  <c:v>5132</c:v>
                </c:pt>
                <c:pt idx="1067">
                  <c:v>5134</c:v>
                </c:pt>
                <c:pt idx="1068">
                  <c:v>5136</c:v>
                </c:pt>
                <c:pt idx="1069">
                  <c:v>5138</c:v>
                </c:pt>
                <c:pt idx="1070">
                  <c:v>5140</c:v>
                </c:pt>
                <c:pt idx="1071">
                  <c:v>5142</c:v>
                </c:pt>
                <c:pt idx="1072">
                  <c:v>5144</c:v>
                </c:pt>
                <c:pt idx="1073">
                  <c:v>5146</c:v>
                </c:pt>
                <c:pt idx="1074">
                  <c:v>5148</c:v>
                </c:pt>
                <c:pt idx="1075">
                  <c:v>5150</c:v>
                </c:pt>
                <c:pt idx="1076">
                  <c:v>5152</c:v>
                </c:pt>
                <c:pt idx="1077">
                  <c:v>5154</c:v>
                </c:pt>
                <c:pt idx="1078">
                  <c:v>5156</c:v>
                </c:pt>
                <c:pt idx="1079">
                  <c:v>5158</c:v>
                </c:pt>
                <c:pt idx="1080">
                  <c:v>5160</c:v>
                </c:pt>
                <c:pt idx="1081">
                  <c:v>5162</c:v>
                </c:pt>
                <c:pt idx="1082">
                  <c:v>5164</c:v>
                </c:pt>
                <c:pt idx="1083">
                  <c:v>5166</c:v>
                </c:pt>
                <c:pt idx="1084">
                  <c:v>5168</c:v>
                </c:pt>
                <c:pt idx="1085">
                  <c:v>5170</c:v>
                </c:pt>
                <c:pt idx="1086">
                  <c:v>5172</c:v>
                </c:pt>
                <c:pt idx="1087">
                  <c:v>5174</c:v>
                </c:pt>
                <c:pt idx="1088">
                  <c:v>5176</c:v>
                </c:pt>
                <c:pt idx="1089">
                  <c:v>5178</c:v>
                </c:pt>
                <c:pt idx="1090">
                  <c:v>5180</c:v>
                </c:pt>
                <c:pt idx="1091">
                  <c:v>5182</c:v>
                </c:pt>
                <c:pt idx="1092">
                  <c:v>5184</c:v>
                </c:pt>
                <c:pt idx="1093">
                  <c:v>5186</c:v>
                </c:pt>
                <c:pt idx="1094">
                  <c:v>5188</c:v>
                </c:pt>
                <c:pt idx="1095">
                  <c:v>5190</c:v>
                </c:pt>
                <c:pt idx="1096">
                  <c:v>5192</c:v>
                </c:pt>
                <c:pt idx="1097">
                  <c:v>5194</c:v>
                </c:pt>
                <c:pt idx="1098">
                  <c:v>5196</c:v>
                </c:pt>
                <c:pt idx="1099">
                  <c:v>5198</c:v>
                </c:pt>
                <c:pt idx="1100">
                  <c:v>5200</c:v>
                </c:pt>
                <c:pt idx="1101">
                  <c:v>5202</c:v>
                </c:pt>
                <c:pt idx="1102">
                  <c:v>5204</c:v>
                </c:pt>
                <c:pt idx="1103">
                  <c:v>5206</c:v>
                </c:pt>
                <c:pt idx="1104">
                  <c:v>5208</c:v>
                </c:pt>
                <c:pt idx="1105">
                  <c:v>5210</c:v>
                </c:pt>
                <c:pt idx="1106">
                  <c:v>5212</c:v>
                </c:pt>
                <c:pt idx="1107">
                  <c:v>5214</c:v>
                </c:pt>
                <c:pt idx="1108">
                  <c:v>5216</c:v>
                </c:pt>
                <c:pt idx="1109">
                  <c:v>5218</c:v>
                </c:pt>
                <c:pt idx="1110">
                  <c:v>5220</c:v>
                </c:pt>
                <c:pt idx="1111">
                  <c:v>5222</c:v>
                </c:pt>
                <c:pt idx="1112">
                  <c:v>5224</c:v>
                </c:pt>
                <c:pt idx="1113">
                  <c:v>5226</c:v>
                </c:pt>
                <c:pt idx="1114">
                  <c:v>5228</c:v>
                </c:pt>
                <c:pt idx="1115">
                  <c:v>5230</c:v>
                </c:pt>
                <c:pt idx="1116">
                  <c:v>5232</c:v>
                </c:pt>
                <c:pt idx="1117">
                  <c:v>5234</c:v>
                </c:pt>
                <c:pt idx="1118">
                  <c:v>5236</c:v>
                </c:pt>
                <c:pt idx="1119">
                  <c:v>5238</c:v>
                </c:pt>
                <c:pt idx="1120">
                  <c:v>5240</c:v>
                </c:pt>
                <c:pt idx="1121">
                  <c:v>5242</c:v>
                </c:pt>
                <c:pt idx="1122">
                  <c:v>5244</c:v>
                </c:pt>
                <c:pt idx="1123">
                  <c:v>5246</c:v>
                </c:pt>
                <c:pt idx="1124">
                  <c:v>5248</c:v>
                </c:pt>
                <c:pt idx="1125">
                  <c:v>5250</c:v>
                </c:pt>
                <c:pt idx="1126">
                  <c:v>5252</c:v>
                </c:pt>
                <c:pt idx="1127">
                  <c:v>5254</c:v>
                </c:pt>
                <c:pt idx="1128">
                  <c:v>5256</c:v>
                </c:pt>
                <c:pt idx="1129">
                  <c:v>5258</c:v>
                </c:pt>
                <c:pt idx="1130">
                  <c:v>5260</c:v>
                </c:pt>
                <c:pt idx="1131">
                  <c:v>5262</c:v>
                </c:pt>
                <c:pt idx="1132">
                  <c:v>5264</c:v>
                </c:pt>
                <c:pt idx="1133">
                  <c:v>5266</c:v>
                </c:pt>
                <c:pt idx="1134">
                  <c:v>5268</c:v>
                </c:pt>
                <c:pt idx="1135">
                  <c:v>5270</c:v>
                </c:pt>
                <c:pt idx="1136">
                  <c:v>5272</c:v>
                </c:pt>
                <c:pt idx="1137">
                  <c:v>5274</c:v>
                </c:pt>
                <c:pt idx="1138">
                  <c:v>5276</c:v>
                </c:pt>
                <c:pt idx="1139">
                  <c:v>5278</c:v>
                </c:pt>
                <c:pt idx="1140">
                  <c:v>5280</c:v>
                </c:pt>
                <c:pt idx="1141">
                  <c:v>5282</c:v>
                </c:pt>
                <c:pt idx="1142">
                  <c:v>5284</c:v>
                </c:pt>
                <c:pt idx="1143">
                  <c:v>5286</c:v>
                </c:pt>
                <c:pt idx="1144">
                  <c:v>5288</c:v>
                </c:pt>
                <c:pt idx="1145">
                  <c:v>5290</c:v>
                </c:pt>
                <c:pt idx="1146">
                  <c:v>5292</c:v>
                </c:pt>
                <c:pt idx="1147">
                  <c:v>5294</c:v>
                </c:pt>
                <c:pt idx="1148">
                  <c:v>5296</c:v>
                </c:pt>
                <c:pt idx="1149">
                  <c:v>5298</c:v>
                </c:pt>
                <c:pt idx="1150">
                  <c:v>5300</c:v>
                </c:pt>
                <c:pt idx="1151">
                  <c:v>5302</c:v>
                </c:pt>
                <c:pt idx="1152">
                  <c:v>5304</c:v>
                </c:pt>
                <c:pt idx="1153">
                  <c:v>5306</c:v>
                </c:pt>
                <c:pt idx="1154">
                  <c:v>5308</c:v>
                </c:pt>
                <c:pt idx="1155">
                  <c:v>5310</c:v>
                </c:pt>
                <c:pt idx="1156">
                  <c:v>5312</c:v>
                </c:pt>
                <c:pt idx="1157">
                  <c:v>5314</c:v>
                </c:pt>
                <c:pt idx="1158">
                  <c:v>5316</c:v>
                </c:pt>
                <c:pt idx="1159">
                  <c:v>5318</c:v>
                </c:pt>
                <c:pt idx="1160">
                  <c:v>5320</c:v>
                </c:pt>
                <c:pt idx="1161">
                  <c:v>5322</c:v>
                </c:pt>
                <c:pt idx="1162">
                  <c:v>5324</c:v>
                </c:pt>
                <c:pt idx="1163">
                  <c:v>5326</c:v>
                </c:pt>
                <c:pt idx="1164">
                  <c:v>5328</c:v>
                </c:pt>
                <c:pt idx="1165">
                  <c:v>5330</c:v>
                </c:pt>
                <c:pt idx="1166">
                  <c:v>5332</c:v>
                </c:pt>
                <c:pt idx="1167">
                  <c:v>5334</c:v>
                </c:pt>
                <c:pt idx="1168">
                  <c:v>5336</c:v>
                </c:pt>
                <c:pt idx="1169">
                  <c:v>5338</c:v>
                </c:pt>
                <c:pt idx="1170">
                  <c:v>5340</c:v>
                </c:pt>
                <c:pt idx="1171">
                  <c:v>5342</c:v>
                </c:pt>
                <c:pt idx="1172">
                  <c:v>5344</c:v>
                </c:pt>
                <c:pt idx="1173">
                  <c:v>5346</c:v>
                </c:pt>
                <c:pt idx="1174">
                  <c:v>5348</c:v>
                </c:pt>
                <c:pt idx="1175">
                  <c:v>5350</c:v>
                </c:pt>
                <c:pt idx="1176">
                  <c:v>5352</c:v>
                </c:pt>
                <c:pt idx="1177">
                  <c:v>5354</c:v>
                </c:pt>
                <c:pt idx="1178">
                  <c:v>5356</c:v>
                </c:pt>
                <c:pt idx="1179">
                  <c:v>5358</c:v>
                </c:pt>
                <c:pt idx="1180">
                  <c:v>5360</c:v>
                </c:pt>
                <c:pt idx="1181">
                  <c:v>5362</c:v>
                </c:pt>
                <c:pt idx="1182">
                  <c:v>5364</c:v>
                </c:pt>
                <c:pt idx="1183">
                  <c:v>5366</c:v>
                </c:pt>
                <c:pt idx="1184">
                  <c:v>5368</c:v>
                </c:pt>
                <c:pt idx="1185">
                  <c:v>5370</c:v>
                </c:pt>
                <c:pt idx="1186">
                  <c:v>5372</c:v>
                </c:pt>
                <c:pt idx="1187">
                  <c:v>5374</c:v>
                </c:pt>
                <c:pt idx="1188">
                  <c:v>5376</c:v>
                </c:pt>
                <c:pt idx="1189">
                  <c:v>5378</c:v>
                </c:pt>
                <c:pt idx="1190">
                  <c:v>5380</c:v>
                </c:pt>
                <c:pt idx="1191">
                  <c:v>5382</c:v>
                </c:pt>
                <c:pt idx="1192">
                  <c:v>5384</c:v>
                </c:pt>
                <c:pt idx="1193">
                  <c:v>5386</c:v>
                </c:pt>
                <c:pt idx="1194">
                  <c:v>5388</c:v>
                </c:pt>
                <c:pt idx="1195">
                  <c:v>5390</c:v>
                </c:pt>
                <c:pt idx="1196">
                  <c:v>5392</c:v>
                </c:pt>
                <c:pt idx="1197">
                  <c:v>5394</c:v>
                </c:pt>
                <c:pt idx="1198">
                  <c:v>5396</c:v>
                </c:pt>
                <c:pt idx="1199">
                  <c:v>5398</c:v>
                </c:pt>
                <c:pt idx="1200">
                  <c:v>5400</c:v>
                </c:pt>
                <c:pt idx="1201">
                  <c:v>5402</c:v>
                </c:pt>
                <c:pt idx="1202">
                  <c:v>5404</c:v>
                </c:pt>
                <c:pt idx="1203">
                  <c:v>5406</c:v>
                </c:pt>
                <c:pt idx="1204">
                  <c:v>5408</c:v>
                </c:pt>
                <c:pt idx="1205">
                  <c:v>5410</c:v>
                </c:pt>
                <c:pt idx="1206">
                  <c:v>5412</c:v>
                </c:pt>
                <c:pt idx="1207">
                  <c:v>5414</c:v>
                </c:pt>
                <c:pt idx="1208">
                  <c:v>5416</c:v>
                </c:pt>
                <c:pt idx="1209">
                  <c:v>5418</c:v>
                </c:pt>
                <c:pt idx="1210">
                  <c:v>5420</c:v>
                </c:pt>
                <c:pt idx="1211">
                  <c:v>5422</c:v>
                </c:pt>
                <c:pt idx="1212">
                  <c:v>5424</c:v>
                </c:pt>
                <c:pt idx="1213">
                  <c:v>5426</c:v>
                </c:pt>
                <c:pt idx="1214">
                  <c:v>5428</c:v>
                </c:pt>
                <c:pt idx="1215">
                  <c:v>5430</c:v>
                </c:pt>
                <c:pt idx="1216">
                  <c:v>5432</c:v>
                </c:pt>
                <c:pt idx="1217">
                  <c:v>5434</c:v>
                </c:pt>
                <c:pt idx="1218">
                  <c:v>5436</c:v>
                </c:pt>
                <c:pt idx="1219">
                  <c:v>5438</c:v>
                </c:pt>
                <c:pt idx="1220">
                  <c:v>5440</c:v>
                </c:pt>
                <c:pt idx="1221">
                  <c:v>5442</c:v>
                </c:pt>
                <c:pt idx="1222">
                  <c:v>5444</c:v>
                </c:pt>
                <c:pt idx="1223">
                  <c:v>5446</c:v>
                </c:pt>
                <c:pt idx="1224">
                  <c:v>5448</c:v>
                </c:pt>
                <c:pt idx="1225">
                  <c:v>5450</c:v>
                </c:pt>
                <c:pt idx="1226">
                  <c:v>5452</c:v>
                </c:pt>
                <c:pt idx="1227">
                  <c:v>5454</c:v>
                </c:pt>
                <c:pt idx="1228">
                  <c:v>5456</c:v>
                </c:pt>
                <c:pt idx="1229">
                  <c:v>5458</c:v>
                </c:pt>
                <c:pt idx="1230">
                  <c:v>5460</c:v>
                </c:pt>
                <c:pt idx="1231">
                  <c:v>5462</c:v>
                </c:pt>
                <c:pt idx="1232">
                  <c:v>5464</c:v>
                </c:pt>
                <c:pt idx="1233">
                  <c:v>5466</c:v>
                </c:pt>
                <c:pt idx="1234">
                  <c:v>5468</c:v>
                </c:pt>
                <c:pt idx="1235">
                  <c:v>5470</c:v>
                </c:pt>
                <c:pt idx="1236">
                  <c:v>5472</c:v>
                </c:pt>
                <c:pt idx="1237">
                  <c:v>5474</c:v>
                </c:pt>
                <c:pt idx="1238">
                  <c:v>5476</c:v>
                </c:pt>
                <c:pt idx="1239">
                  <c:v>5478</c:v>
                </c:pt>
                <c:pt idx="1240">
                  <c:v>5480</c:v>
                </c:pt>
                <c:pt idx="1241">
                  <c:v>5482</c:v>
                </c:pt>
                <c:pt idx="1242">
                  <c:v>5484</c:v>
                </c:pt>
                <c:pt idx="1243">
                  <c:v>5486</c:v>
                </c:pt>
                <c:pt idx="1244">
                  <c:v>5488</c:v>
                </c:pt>
                <c:pt idx="1245">
                  <c:v>5490</c:v>
                </c:pt>
                <c:pt idx="1246">
                  <c:v>5492</c:v>
                </c:pt>
                <c:pt idx="1247">
                  <c:v>5494</c:v>
                </c:pt>
                <c:pt idx="1248">
                  <c:v>5496</c:v>
                </c:pt>
                <c:pt idx="1249">
                  <c:v>5498</c:v>
                </c:pt>
                <c:pt idx="1250">
                  <c:v>5500</c:v>
                </c:pt>
                <c:pt idx="1251">
                  <c:v>5502</c:v>
                </c:pt>
                <c:pt idx="1252">
                  <c:v>5504</c:v>
                </c:pt>
                <c:pt idx="1253">
                  <c:v>5506</c:v>
                </c:pt>
                <c:pt idx="1254">
                  <c:v>5508</c:v>
                </c:pt>
                <c:pt idx="1255">
                  <c:v>5510</c:v>
                </c:pt>
                <c:pt idx="1256">
                  <c:v>5512</c:v>
                </c:pt>
                <c:pt idx="1257">
                  <c:v>5514</c:v>
                </c:pt>
                <c:pt idx="1258">
                  <c:v>5516</c:v>
                </c:pt>
                <c:pt idx="1259">
                  <c:v>5518</c:v>
                </c:pt>
                <c:pt idx="1260">
                  <c:v>5520</c:v>
                </c:pt>
                <c:pt idx="1261">
                  <c:v>5522</c:v>
                </c:pt>
                <c:pt idx="1262">
                  <c:v>5524</c:v>
                </c:pt>
                <c:pt idx="1263">
                  <c:v>5526</c:v>
                </c:pt>
                <c:pt idx="1264">
                  <c:v>5528</c:v>
                </c:pt>
                <c:pt idx="1265">
                  <c:v>5530</c:v>
                </c:pt>
                <c:pt idx="1266">
                  <c:v>5532</c:v>
                </c:pt>
                <c:pt idx="1267">
                  <c:v>5534</c:v>
                </c:pt>
                <c:pt idx="1268">
                  <c:v>5536</c:v>
                </c:pt>
                <c:pt idx="1269">
                  <c:v>5538</c:v>
                </c:pt>
                <c:pt idx="1270">
                  <c:v>5540</c:v>
                </c:pt>
                <c:pt idx="1271">
                  <c:v>5542</c:v>
                </c:pt>
                <c:pt idx="1272">
                  <c:v>5544</c:v>
                </c:pt>
                <c:pt idx="1273">
                  <c:v>5546</c:v>
                </c:pt>
                <c:pt idx="1274">
                  <c:v>5548</c:v>
                </c:pt>
                <c:pt idx="1275">
                  <c:v>5550</c:v>
                </c:pt>
                <c:pt idx="1276">
                  <c:v>5552</c:v>
                </c:pt>
                <c:pt idx="1277">
                  <c:v>5554</c:v>
                </c:pt>
                <c:pt idx="1278">
                  <c:v>5556</c:v>
                </c:pt>
                <c:pt idx="1279">
                  <c:v>5558</c:v>
                </c:pt>
                <c:pt idx="1280">
                  <c:v>5560</c:v>
                </c:pt>
                <c:pt idx="1281">
                  <c:v>5562</c:v>
                </c:pt>
                <c:pt idx="1282">
                  <c:v>5564</c:v>
                </c:pt>
                <c:pt idx="1283">
                  <c:v>5566</c:v>
                </c:pt>
                <c:pt idx="1284">
                  <c:v>5568</c:v>
                </c:pt>
                <c:pt idx="1285">
                  <c:v>5570</c:v>
                </c:pt>
                <c:pt idx="1286">
                  <c:v>5572</c:v>
                </c:pt>
                <c:pt idx="1287">
                  <c:v>5574</c:v>
                </c:pt>
                <c:pt idx="1288">
                  <c:v>5576</c:v>
                </c:pt>
                <c:pt idx="1289">
                  <c:v>5578</c:v>
                </c:pt>
                <c:pt idx="1290">
                  <c:v>5580</c:v>
                </c:pt>
                <c:pt idx="1291">
                  <c:v>5582</c:v>
                </c:pt>
                <c:pt idx="1292">
                  <c:v>5584</c:v>
                </c:pt>
                <c:pt idx="1293">
                  <c:v>5586</c:v>
                </c:pt>
                <c:pt idx="1294">
                  <c:v>5588</c:v>
                </c:pt>
                <c:pt idx="1295">
                  <c:v>5590</c:v>
                </c:pt>
                <c:pt idx="1296">
                  <c:v>5592</c:v>
                </c:pt>
                <c:pt idx="1297">
                  <c:v>5594</c:v>
                </c:pt>
                <c:pt idx="1298">
                  <c:v>5596</c:v>
                </c:pt>
                <c:pt idx="1299">
                  <c:v>5598</c:v>
                </c:pt>
                <c:pt idx="1300">
                  <c:v>5600</c:v>
                </c:pt>
                <c:pt idx="1301">
                  <c:v>5602</c:v>
                </c:pt>
                <c:pt idx="1302">
                  <c:v>5604</c:v>
                </c:pt>
                <c:pt idx="1303">
                  <c:v>5606</c:v>
                </c:pt>
                <c:pt idx="1304">
                  <c:v>5608</c:v>
                </c:pt>
                <c:pt idx="1305">
                  <c:v>5610</c:v>
                </c:pt>
                <c:pt idx="1306">
                  <c:v>5612</c:v>
                </c:pt>
                <c:pt idx="1307">
                  <c:v>5614</c:v>
                </c:pt>
                <c:pt idx="1308">
                  <c:v>5616</c:v>
                </c:pt>
                <c:pt idx="1309">
                  <c:v>5618</c:v>
                </c:pt>
                <c:pt idx="1310">
                  <c:v>5620</c:v>
                </c:pt>
                <c:pt idx="1311">
                  <c:v>5622</c:v>
                </c:pt>
                <c:pt idx="1312">
                  <c:v>5624</c:v>
                </c:pt>
                <c:pt idx="1313">
                  <c:v>5626</c:v>
                </c:pt>
                <c:pt idx="1314">
                  <c:v>5628</c:v>
                </c:pt>
                <c:pt idx="1315">
                  <c:v>5630</c:v>
                </c:pt>
                <c:pt idx="1316">
                  <c:v>5632</c:v>
                </c:pt>
                <c:pt idx="1317">
                  <c:v>5634</c:v>
                </c:pt>
                <c:pt idx="1318">
                  <c:v>5636</c:v>
                </c:pt>
                <c:pt idx="1319">
                  <c:v>5638</c:v>
                </c:pt>
                <c:pt idx="1320">
                  <c:v>5640</c:v>
                </c:pt>
                <c:pt idx="1321">
                  <c:v>5642</c:v>
                </c:pt>
                <c:pt idx="1322">
                  <c:v>5644</c:v>
                </c:pt>
                <c:pt idx="1323">
                  <c:v>5646</c:v>
                </c:pt>
                <c:pt idx="1324">
                  <c:v>5648</c:v>
                </c:pt>
                <c:pt idx="1325">
                  <c:v>5650</c:v>
                </c:pt>
                <c:pt idx="1326">
                  <c:v>5652</c:v>
                </c:pt>
                <c:pt idx="1327">
                  <c:v>5654</c:v>
                </c:pt>
                <c:pt idx="1328">
                  <c:v>5656</c:v>
                </c:pt>
                <c:pt idx="1329">
                  <c:v>5658</c:v>
                </c:pt>
                <c:pt idx="1330">
                  <c:v>5660</c:v>
                </c:pt>
                <c:pt idx="1331">
                  <c:v>5662</c:v>
                </c:pt>
                <c:pt idx="1332">
                  <c:v>5664</c:v>
                </c:pt>
                <c:pt idx="1333">
                  <c:v>5666</c:v>
                </c:pt>
                <c:pt idx="1334">
                  <c:v>5668</c:v>
                </c:pt>
                <c:pt idx="1335">
                  <c:v>5670</c:v>
                </c:pt>
                <c:pt idx="1336">
                  <c:v>5672</c:v>
                </c:pt>
                <c:pt idx="1337">
                  <c:v>5674</c:v>
                </c:pt>
                <c:pt idx="1338">
                  <c:v>5676</c:v>
                </c:pt>
                <c:pt idx="1339">
                  <c:v>5678</c:v>
                </c:pt>
                <c:pt idx="1340">
                  <c:v>5680</c:v>
                </c:pt>
                <c:pt idx="1341">
                  <c:v>5682</c:v>
                </c:pt>
                <c:pt idx="1342">
                  <c:v>5684</c:v>
                </c:pt>
                <c:pt idx="1343">
                  <c:v>5686</c:v>
                </c:pt>
                <c:pt idx="1344">
                  <c:v>5688</c:v>
                </c:pt>
                <c:pt idx="1345">
                  <c:v>5690</c:v>
                </c:pt>
                <c:pt idx="1346">
                  <c:v>5692</c:v>
                </c:pt>
                <c:pt idx="1347">
                  <c:v>5694</c:v>
                </c:pt>
                <c:pt idx="1348">
                  <c:v>5696</c:v>
                </c:pt>
                <c:pt idx="1349">
                  <c:v>5698</c:v>
                </c:pt>
                <c:pt idx="1350">
                  <c:v>5700</c:v>
                </c:pt>
                <c:pt idx="1351">
                  <c:v>5702</c:v>
                </c:pt>
                <c:pt idx="1352">
                  <c:v>5704</c:v>
                </c:pt>
                <c:pt idx="1353">
                  <c:v>5706</c:v>
                </c:pt>
                <c:pt idx="1354">
                  <c:v>5708</c:v>
                </c:pt>
                <c:pt idx="1355">
                  <c:v>5710</c:v>
                </c:pt>
                <c:pt idx="1356">
                  <c:v>5712</c:v>
                </c:pt>
                <c:pt idx="1357">
                  <c:v>5714</c:v>
                </c:pt>
                <c:pt idx="1358">
                  <c:v>5716</c:v>
                </c:pt>
                <c:pt idx="1359">
                  <c:v>5718</c:v>
                </c:pt>
                <c:pt idx="1360">
                  <c:v>5720</c:v>
                </c:pt>
                <c:pt idx="1361">
                  <c:v>5722</c:v>
                </c:pt>
                <c:pt idx="1362">
                  <c:v>5724</c:v>
                </c:pt>
                <c:pt idx="1363">
                  <c:v>5726</c:v>
                </c:pt>
                <c:pt idx="1364">
                  <c:v>5728</c:v>
                </c:pt>
                <c:pt idx="1365">
                  <c:v>5730</c:v>
                </c:pt>
                <c:pt idx="1366">
                  <c:v>5732</c:v>
                </c:pt>
                <c:pt idx="1367">
                  <c:v>5734</c:v>
                </c:pt>
                <c:pt idx="1368">
                  <c:v>5736</c:v>
                </c:pt>
                <c:pt idx="1369">
                  <c:v>5738</c:v>
                </c:pt>
                <c:pt idx="1370">
                  <c:v>5740</c:v>
                </c:pt>
                <c:pt idx="1371">
                  <c:v>5742</c:v>
                </c:pt>
                <c:pt idx="1372">
                  <c:v>5744</c:v>
                </c:pt>
                <c:pt idx="1373">
                  <c:v>5746</c:v>
                </c:pt>
                <c:pt idx="1374">
                  <c:v>5748</c:v>
                </c:pt>
                <c:pt idx="1375">
                  <c:v>5750</c:v>
                </c:pt>
                <c:pt idx="1376">
                  <c:v>5752</c:v>
                </c:pt>
                <c:pt idx="1377">
                  <c:v>5754</c:v>
                </c:pt>
                <c:pt idx="1378">
                  <c:v>5756</c:v>
                </c:pt>
                <c:pt idx="1379">
                  <c:v>5758</c:v>
                </c:pt>
                <c:pt idx="1380">
                  <c:v>5760</c:v>
                </c:pt>
                <c:pt idx="1381">
                  <c:v>5762</c:v>
                </c:pt>
                <c:pt idx="1382">
                  <c:v>5764</c:v>
                </c:pt>
                <c:pt idx="1383">
                  <c:v>5766</c:v>
                </c:pt>
                <c:pt idx="1384">
                  <c:v>5768</c:v>
                </c:pt>
                <c:pt idx="1385">
                  <c:v>5770</c:v>
                </c:pt>
                <c:pt idx="1386">
                  <c:v>5772</c:v>
                </c:pt>
                <c:pt idx="1387">
                  <c:v>5774</c:v>
                </c:pt>
                <c:pt idx="1388">
                  <c:v>5776</c:v>
                </c:pt>
                <c:pt idx="1389">
                  <c:v>5778</c:v>
                </c:pt>
                <c:pt idx="1390">
                  <c:v>5780</c:v>
                </c:pt>
                <c:pt idx="1391">
                  <c:v>5782</c:v>
                </c:pt>
                <c:pt idx="1392">
                  <c:v>5784</c:v>
                </c:pt>
                <c:pt idx="1393">
                  <c:v>5786</c:v>
                </c:pt>
                <c:pt idx="1394">
                  <c:v>5788</c:v>
                </c:pt>
                <c:pt idx="1395">
                  <c:v>5790</c:v>
                </c:pt>
                <c:pt idx="1396">
                  <c:v>5792</c:v>
                </c:pt>
                <c:pt idx="1397">
                  <c:v>5794</c:v>
                </c:pt>
                <c:pt idx="1398">
                  <c:v>5796</c:v>
                </c:pt>
                <c:pt idx="1399">
                  <c:v>5798</c:v>
                </c:pt>
                <c:pt idx="1400">
                  <c:v>5800</c:v>
                </c:pt>
                <c:pt idx="1401">
                  <c:v>5802</c:v>
                </c:pt>
                <c:pt idx="1402">
                  <c:v>5804</c:v>
                </c:pt>
                <c:pt idx="1403">
                  <c:v>5806</c:v>
                </c:pt>
                <c:pt idx="1404">
                  <c:v>5808</c:v>
                </c:pt>
                <c:pt idx="1405">
                  <c:v>5810</c:v>
                </c:pt>
                <c:pt idx="1406">
                  <c:v>5812</c:v>
                </c:pt>
                <c:pt idx="1407">
                  <c:v>5814</c:v>
                </c:pt>
                <c:pt idx="1408">
                  <c:v>5816</c:v>
                </c:pt>
                <c:pt idx="1409">
                  <c:v>5818</c:v>
                </c:pt>
                <c:pt idx="1410">
                  <c:v>5820</c:v>
                </c:pt>
                <c:pt idx="1411">
                  <c:v>5822</c:v>
                </c:pt>
                <c:pt idx="1412">
                  <c:v>5824</c:v>
                </c:pt>
                <c:pt idx="1413">
                  <c:v>5826</c:v>
                </c:pt>
                <c:pt idx="1414">
                  <c:v>5828</c:v>
                </c:pt>
                <c:pt idx="1415">
                  <c:v>5830</c:v>
                </c:pt>
                <c:pt idx="1416">
                  <c:v>5832</c:v>
                </c:pt>
                <c:pt idx="1417">
                  <c:v>5834</c:v>
                </c:pt>
                <c:pt idx="1418">
                  <c:v>5836</c:v>
                </c:pt>
                <c:pt idx="1419">
                  <c:v>5838</c:v>
                </c:pt>
                <c:pt idx="1420">
                  <c:v>5840</c:v>
                </c:pt>
                <c:pt idx="1421">
                  <c:v>5842</c:v>
                </c:pt>
                <c:pt idx="1422">
                  <c:v>5844</c:v>
                </c:pt>
                <c:pt idx="1423">
                  <c:v>5846</c:v>
                </c:pt>
                <c:pt idx="1424">
                  <c:v>5848</c:v>
                </c:pt>
                <c:pt idx="1425">
                  <c:v>5850</c:v>
                </c:pt>
                <c:pt idx="1426">
                  <c:v>5852</c:v>
                </c:pt>
                <c:pt idx="1427">
                  <c:v>5854</c:v>
                </c:pt>
                <c:pt idx="1428">
                  <c:v>5856</c:v>
                </c:pt>
                <c:pt idx="1429">
                  <c:v>5858</c:v>
                </c:pt>
                <c:pt idx="1430">
                  <c:v>5860</c:v>
                </c:pt>
                <c:pt idx="1431">
                  <c:v>5862</c:v>
                </c:pt>
                <c:pt idx="1432">
                  <c:v>5864</c:v>
                </c:pt>
                <c:pt idx="1433">
                  <c:v>5866</c:v>
                </c:pt>
                <c:pt idx="1434">
                  <c:v>5868</c:v>
                </c:pt>
                <c:pt idx="1435">
                  <c:v>5870</c:v>
                </c:pt>
                <c:pt idx="1436">
                  <c:v>5872</c:v>
                </c:pt>
                <c:pt idx="1437">
                  <c:v>5874</c:v>
                </c:pt>
                <c:pt idx="1438">
                  <c:v>5876</c:v>
                </c:pt>
                <c:pt idx="1439">
                  <c:v>5878</c:v>
                </c:pt>
                <c:pt idx="1440">
                  <c:v>5880</c:v>
                </c:pt>
                <c:pt idx="1441">
                  <c:v>5882</c:v>
                </c:pt>
                <c:pt idx="1442">
                  <c:v>5884</c:v>
                </c:pt>
                <c:pt idx="1443">
                  <c:v>5886</c:v>
                </c:pt>
                <c:pt idx="1444">
                  <c:v>5888</c:v>
                </c:pt>
                <c:pt idx="1445">
                  <c:v>5890</c:v>
                </c:pt>
                <c:pt idx="1446">
                  <c:v>5892</c:v>
                </c:pt>
                <c:pt idx="1447">
                  <c:v>5894</c:v>
                </c:pt>
                <c:pt idx="1448">
                  <c:v>5896</c:v>
                </c:pt>
                <c:pt idx="1449">
                  <c:v>5898</c:v>
                </c:pt>
                <c:pt idx="1450">
                  <c:v>5900</c:v>
                </c:pt>
                <c:pt idx="1451">
                  <c:v>5902</c:v>
                </c:pt>
                <c:pt idx="1452">
                  <c:v>5904</c:v>
                </c:pt>
                <c:pt idx="1453">
                  <c:v>5906</c:v>
                </c:pt>
                <c:pt idx="1454">
                  <c:v>5908</c:v>
                </c:pt>
                <c:pt idx="1455">
                  <c:v>5910</c:v>
                </c:pt>
                <c:pt idx="1456">
                  <c:v>5912</c:v>
                </c:pt>
                <c:pt idx="1457">
                  <c:v>5914</c:v>
                </c:pt>
                <c:pt idx="1458">
                  <c:v>5916</c:v>
                </c:pt>
                <c:pt idx="1459">
                  <c:v>5918</c:v>
                </c:pt>
                <c:pt idx="1460">
                  <c:v>5920</c:v>
                </c:pt>
                <c:pt idx="1461">
                  <c:v>5922</c:v>
                </c:pt>
                <c:pt idx="1462">
                  <c:v>5924</c:v>
                </c:pt>
                <c:pt idx="1463">
                  <c:v>5926</c:v>
                </c:pt>
                <c:pt idx="1464">
                  <c:v>5928</c:v>
                </c:pt>
                <c:pt idx="1465">
                  <c:v>5930</c:v>
                </c:pt>
                <c:pt idx="1466">
                  <c:v>5932</c:v>
                </c:pt>
                <c:pt idx="1467">
                  <c:v>5934</c:v>
                </c:pt>
                <c:pt idx="1468">
                  <c:v>5936</c:v>
                </c:pt>
                <c:pt idx="1469">
                  <c:v>5938</c:v>
                </c:pt>
                <c:pt idx="1470">
                  <c:v>5940</c:v>
                </c:pt>
                <c:pt idx="1471">
                  <c:v>5942</c:v>
                </c:pt>
                <c:pt idx="1472">
                  <c:v>5944</c:v>
                </c:pt>
                <c:pt idx="1473">
                  <c:v>5946</c:v>
                </c:pt>
                <c:pt idx="1474">
                  <c:v>5948</c:v>
                </c:pt>
                <c:pt idx="1475">
                  <c:v>5950</c:v>
                </c:pt>
                <c:pt idx="1476">
                  <c:v>5952</c:v>
                </c:pt>
                <c:pt idx="1477">
                  <c:v>5954</c:v>
                </c:pt>
                <c:pt idx="1478">
                  <c:v>5956</c:v>
                </c:pt>
                <c:pt idx="1479">
                  <c:v>5958</c:v>
                </c:pt>
                <c:pt idx="1480">
                  <c:v>5960</c:v>
                </c:pt>
                <c:pt idx="1481">
                  <c:v>5962</c:v>
                </c:pt>
                <c:pt idx="1482">
                  <c:v>5964</c:v>
                </c:pt>
                <c:pt idx="1483">
                  <c:v>5966</c:v>
                </c:pt>
                <c:pt idx="1484">
                  <c:v>5968</c:v>
                </c:pt>
                <c:pt idx="1485">
                  <c:v>5970</c:v>
                </c:pt>
                <c:pt idx="1486">
                  <c:v>5972</c:v>
                </c:pt>
                <c:pt idx="1487">
                  <c:v>5974</c:v>
                </c:pt>
                <c:pt idx="1488">
                  <c:v>5976</c:v>
                </c:pt>
                <c:pt idx="1489">
                  <c:v>5978</c:v>
                </c:pt>
                <c:pt idx="1490">
                  <c:v>5980</c:v>
                </c:pt>
                <c:pt idx="1491">
                  <c:v>5982</c:v>
                </c:pt>
                <c:pt idx="1492">
                  <c:v>5984</c:v>
                </c:pt>
                <c:pt idx="1493">
                  <c:v>5986</c:v>
                </c:pt>
                <c:pt idx="1494">
                  <c:v>5988</c:v>
                </c:pt>
                <c:pt idx="1495">
                  <c:v>5990</c:v>
                </c:pt>
                <c:pt idx="1496">
                  <c:v>5992</c:v>
                </c:pt>
                <c:pt idx="1497">
                  <c:v>5994</c:v>
                </c:pt>
                <c:pt idx="1498">
                  <c:v>5996</c:v>
                </c:pt>
                <c:pt idx="1499">
                  <c:v>5998</c:v>
                </c:pt>
                <c:pt idx="1500">
                  <c:v>6000</c:v>
                </c:pt>
                <c:pt idx="1501">
                  <c:v>6002</c:v>
                </c:pt>
                <c:pt idx="1502">
                  <c:v>6004</c:v>
                </c:pt>
                <c:pt idx="1503">
                  <c:v>6006</c:v>
                </c:pt>
                <c:pt idx="1504">
                  <c:v>6008</c:v>
                </c:pt>
                <c:pt idx="1505">
                  <c:v>6010</c:v>
                </c:pt>
                <c:pt idx="1506">
                  <c:v>6012</c:v>
                </c:pt>
                <c:pt idx="1507">
                  <c:v>6014</c:v>
                </c:pt>
                <c:pt idx="1508">
                  <c:v>6016</c:v>
                </c:pt>
                <c:pt idx="1509">
                  <c:v>6018</c:v>
                </c:pt>
                <c:pt idx="1510">
                  <c:v>6020</c:v>
                </c:pt>
                <c:pt idx="1511">
                  <c:v>6022</c:v>
                </c:pt>
                <c:pt idx="1512">
                  <c:v>6024</c:v>
                </c:pt>
                <c:pt idx="1513">
                  <c:v>6026</c:v>
                </c:pt>
                <c:pt idx="1514">
                  <c:v>6028</c:v>
                </c:pt>
                <c:pt idx="1515">
                  <c:v>6030</c:v>
                </c:pt>
                <c:pt idx="1516">
                  <c:v>6032</c:v>
                </c:pt>
                <c:pt idx="1517">
                  <c:v>6034</c:v>
                </c:pt>
                <c:pt idx="1518">
                  <c:v>6036</c:v>
                </c:pt>
                <c:pt idx="1519">
                  <c:v>6038</c:v>
                </c:pt>
                <c:pt idx="1520">
                  <c:v>6040</c:v>
                </c:pt>
                <c:pt idx="1521">
                  <c:v>6042</c:v>
                </c:pt>
                <c:pt idx="1522">
                  <c:v>6044</c:v>
                </c:pt>
                <c:pt idx="1523">
                  <c:v>6046</c:v>
                </c:pt>
                <c:pt idx="1524">
                  <c:v>6048</c:v>
                </c:pt>
                <c:pt idx="1525">
                  <c:v>6050</c:v>
                </c:pt>
                <c:pt idx="1526">
                  <c:v>6052</c:v>
                </c:pt>
                <c:pt idx="1527">
                  <c:v>6054</c:v>
                </c:pt>
                <c:pt idx="1528">
                  <c:v>6056</c:v>
                </c:pt>
                <c:pt idx="1529">
                  <c:v>6058</c:v>
                </c:pt>
                <c:pt idx="1530">
                  <c:v>6060</c:v>
                </c:pt>
                <c:pt idx="1531">
                  <c:v>6062</c:v>
                </c:pt>
                <c:pt idx="1532">
                  <c:v>6064</c:v>
                </c:pt>
                <c:pt idx="1533">
                  <c:v>6066</c:v>
                </c:pt>
                <c:pt idx="1534">
                  <c:v>6068</c:v>
                </c:pt>
                <c:pt idx="1535">
                  <c:v>6070</c:v>
                </c:pt>
                <c:pt idx="1536">
                  <c:v>6072</c:v>
                </c:pt>
                <c:pt idx="1537">
                  <c:v>6074</c:v>
                </c:pt>
                <c:pt idx="1538">
                  <c:v>6076</c:v>
                </c:pt>
                <c:pt idx="1539">
                  <c:v>6078</c:v>
                </c:pt>
                <c:pt idx="1540">
                  <c:v>6080</c:v>
                </c:pt>
                <c:pt idx="1541">
                  <c:v>6082</c:v>
                </c:pt>
                <c:pt idx="1542">
                  <c:v>6084</c:v>
                </c:pt>
                <c:pt idx="1543">
                  <c:v>6086</c:v>
                </c:pt>
                <c:pt idx="1544">
                  <c:v>6088</c:v>
                </c:pt>
                <c:pt idx="1545">
                  <c:v>6090</c:v>
                </c:pt>
                <c:pt idx="1546">
                  <c:v>6092</c:v>
                </c:pt>
                <c:pt idx="1547">
                  <c:v>6094</c:v>
                </c:pt>
                <c:pt idx="1548">
                  <c:v>6096</c:v>
                </c:pt>
                <c:pt idx="1549">
                  <c:v>6098</c:v>
                </c:pt>
                <c:pt idx="1550">
                  <c:v>6100</c:v>
                </c:pt>
                <c:pt idx="1551">
                  <c:v>6102</c:v>
                </c:pt>
                <c:pt idx="1552">
                  <c:v>6104</c:v>
                </c:pt>
                <c:pt idx="1553">
                  <c:v>6106</c:v>
                </c:pt>
                <c:pt idx="1554">
                  <c:v>6108</c:v>
                </c:pt>
                <c:pt idx="1555">
                  <c:v>6110</c:v>
                </c:pt>
                <c:pt idx="1556">
                  <c:v>6112</c:v>
                </c:pt>
                <c:pt idx="1557">
                  <c:v>6114</c:v>
                </c:pt>
                <c:pt idx="1558">
                  <c:v>6116</c:v>
                </c:pt>
                <c:pt idx="1559">
                  <c:v>6118</c:v>
                </c:pt>
                <c:pt idx="1560">
                  <c:v>6120</c:v>
                </c:pt>
                <c:pt idx="1561">
                  <c:v>6122</c:v>
                </c:pt>
                <c:pt idx="1562">
                  <c:v>6124</c:v>
                </c:pt>
                <c:pt idx="1563">
                  <c:v>6126</c:v>
                </c:pt>
                <c:pt idx="1564">
                  <c:v>6128</c:v>
                </c:pt>
                <c:pt idx="1565">
                  <c:v>6130</c:v>
                </c:pt>
                <c:pt idx="1566">
                  <c:v>6132</c:v>
                </c:pt>
                <c:pt idx="1567">
                  <c:v>6134</c:v>
                </c:pt>
                <c:pt idx="1568">
                  <c:v>6136</c:v>
                </c:pt>
                <c:pt idx="1569">
                  <c:v>6138</c:v>
                </c:pt>
                <c:pt idx="1570">
                  <c:v>6140</c:v>
                </c:pt>
                <c:pt idx="1571">
                  <c:v>6142</c:v>
                </c:pt>
                <c:pt idx="1572">
                  <c:v>6144</c:v>
                </c:pt>
                <c:pt idx="1573">
                  <c:v>6146</c:v>
                </c:pt>
                <c:pt idx="1574">
                  <c:v>6148</c:v>
                </c:pt>
                <c:pt idx="1575">
                  <c:v>6150</c:v>
                </c:pt>
                <c:pt idx="1576">
                  <c:v>6152</c:v>
                </c:pt>
                <c:pt idx="1577">
                  <c:v>6154</c:v>
                </c:pt>
                <c:pt idx="1578">
                  <c:v>6156</c:v>
                </c:pt>
                <c:pt idx="1579">
                  <c:v>6158</c:v>
                </c:pt>
                <c:pt idx="1580">
                  <c:v>6160</c:v>
                </c:pt>
                <c:pt idx="1581">
                  <c:v>6162</c:v>
                </c:pt>
                <c:pt idx="1582">
                  <c:v>6164</c:v>
                </c:pt>
                <c:pt idx="1583">
                  <c:v>6166</c:v>
                </c:pt>
                <c:pt idx="1584">
                  <c:v>6168</c:v>
                </c:pt>
                <c:pt idx="1585">
                  <c:v>6170</c:v>
                </c:pt>
                <c:pt idx="1586">
                  <c:v>6172</c:v>
                </c:pt>
                <c:pt idx="1587">
                  <c:v>6174</c:v>
                </c:pt>
                <c:pt idx="1588">
                  <c:v>6176</c:v>
                </c:pt>
                <c:pt idx="1589">
                  <c:v>6178</c:v>
                </c:pt>
                <c:pt idx="1590">
                  <c:v>6180</c:v>
                </c:pt>
                <c:pt idx="1591">
                  <c:v>6182</c:v>
                </c:pt>
                <c:pt idx="1592">
                  <c:v>6184</c:v>
                </c:pt>
                <c:pt idx="1593">
                  <c:v>6186</c:v>
                </c:pt>
                <c:pt idx="1594">
                  <c:v>6188</c:v>
                </c:pt>
                <c:pt idx="1595">
                  <c:v>6190</c:v>
                </c:pt>
                <c:pt idx="1596">
                  <c:v>6192</c:v>
                </c:pt>
                <c:pt idx="1597">
                  <c:v>6194</c:v>
                </c:pt>
                <c:pt idx="1598">
                  <c:v>6196</c:v>
                </c:pt>
                <c:pt idx="1599">
                  <c:v>6198</c:v>
                </c:pt>
                <c:pt idx="1600">
                  <c:v>6200</c:v>
                </c:pt>
                <c:pt idx="1601">
                  <c:v>6202</c:v>
                </c:pt>
                <c:pt idx="1602">
                  <c:v>6204</c:v>
                </c:pt>
                <c:pt idx="1603">
                  <c:v>6206</c:v>
                </c:pt>
                <c:pt idx="1604">
                  <c:v>6208</c:v>
                </c:pt>
                <c:pt idx="1605">
                  <c:v>6210</c:v>
                </c:pt>
                <c:pt idx="1606">
                  <c:v>6212</c:v>
                </c:pt>
                <c:pt idx="1607">
                  <c:v>6214</c:v>
                </c:pt>
                <c:pt idx="1608">
                  <c:v>6216</c:v>
                </c:pt>
                <c:pt idx="1609">
                  <c:v>6218</c:v>
                </c:pt>
                <c:pt idx="1610">
                  <c:v>6220</c:v>
                </c:pt>
                <c:pt idx="1611">
                  <c:v>6222</c:v>
                </c:pt>
                <c:pt idx="1612">
                  <c:v>6224</c:v>
                </c:pt>
                <c:pt idx="1613">
                  <c:v>6226</c:v>
                </c:pt>
                <c:pt idx="1614">
                  <c:v>6228</c:v>
                </c:pt>
                <c:pt idx="1615">
                  <c:v>6230</c:v>
                </c:pt>
                <c:pt idx="1616">
                  <c:v>6232</c:v>
                </c:pt>
                <c:pt idx="1617">
                  <c:v>6234</c:v>
                </c:pt>
                <c:pt idx="1618">
                  <c:v>6236</c:v>
                </c:pt>
                <c:pt idx="1619">
                  <c:v>6238</c:v>
                </c:pt>
                <c:pt idx="1620">
                  <c:v>6240</c:v>
                </c:pt>
                <c:pt idx="1621">
                  <c:v>6242</c:v>
                </c:pt>
                <c:pt idx="1622">
                  <c:v>6244</c:v>
                </c:pt>
                <c:pt idx="1623">
                  <c:v>6246</c:v>
                </c:pt>
                <c:pt idx="1624">
                  <c:v>6248</c:v>
                </c:pt>
                <c:pt idx="1625">
                  <c:v>6250</c:v>
                </c:pt>
                <c:pt idx="1626">
                  <c:v>6252</c:v>
                </c:pt>
                <c:pt idx="1627">
                  <c:v>6254</c:v>
                </c:pt>
                <c:pt idx="1628">
                  <c:v>6256</c:v>
                </c:pt>
                <c:pt idx="1629">
                  <c:v>6258</c:v>
                </c:pt>
                <c:pt idx="1630">
                  <c:v>6260</c:v>
                </c:pt>
                <c:pt idx="1631">
                  <c:v>6262</c:v>
                </c:pt>
                <c:pt idx="1632">
                  <c:v>6264</c:v>
                </c:pt>
                <c:pt idx="1633">
                  <c:v>6266</c:v>
                </c:pt>
                <c:pt idx="1634">
                  <c:v>6268</c:v>
                </c:pt>
                <c:pt idx="1635">
                  <c:v>6270</c:v>
                </c:pt>
                <c:pt idx="1636">
                  <c:v>6272</c:v>
                </c:pt>
                <c:pt idx="1637">
                  <c:v>6274</c:v>
                </c:pt>
                <c:pt idx="1638">
                  <c:v>6276</c:v>
                </c:pt>
                <c:pt idx="1639">
                  <c:v>6278</c:v>
                </c:pt>
                <c:pt idx="1640">
                  <c:v>6280</c:v>
                </c:pt>
                <c:pt idx="1641">
                  <c:v>6282</c:v>
                </c:pt>
                <c:pt idx="1642">
                  <c:v>6284</c:v>
                </c:pt>
                <c:pt idx="1643">
                  <c:v>6286</c:v>
                </c:pt>
                <c:pt idx="1644">
                  <c:v>6288</c:v>
                </c:pt>
                <c:pt idx="1645">
                  <c:v>6290</c:v>
                </c:pt>
                <c:pt idx="1646">
                  <c:v>6292</c:v>
                </c:pt>
                <c:pt idx="1647">
                  <c:v>6294</c:v>
                </c:pt>
                <c:pt idx="1648">
                  <c:v>6296</c:v>
                </c:pt>
                <c:pt idx="1649">
                  <c:v>6298</c:v>
                </c:pt>
                <c:pt idx="1650">
                  <c:v>6300</c:v>
                </c:pt>
                <c:pt idx="1651">
                  <c:v>6302</c:v>
                </c:pt>
                <c:pt idx="1652">
                  <c:v>6304</c:v>
                </c:pt>
                <c:pt idx="1653">
                  <c:v>6306</c:v>
                </c:pt>
                <c:pt idx="1654">
                  <c:v>6308</c:v>
                </c:pt>
                <c:pt idx="1655">
                  <c:v>6310</c:v>
                </c:pt>
                <c:pt idx="1656">
                  <c:v>6312</c:v>
                </c:pt>
                <c:pt idx="1657">
                  <c:v>6314</c:v>
                </c:pt>
                <c:pt idx="1658">
                  <c:v>6316</c:v>
                </c:pt>
                <c:pt idx="1659">
                  <c:v>6318</c:v>
                </c:pt>
                <c:pt idx="1660">
                  <c:v>6320</c:v>
                </c:pt>
                <c:pt idx="1661">
                  <c:v>6322</c:v>
                </c:pt>
                <c:pt idx="1662">
                  <c:v>6324</c:v>
                </c:pt>
                <c:pt idx="1663">
                  <c:v>6326</c:v>
                </c:pt>
                <c:pt idx="1664">
                  <c:v>6328</c:v>
                </c:pt>
                <c:pt idx="1665">
                  <c:v>6330</c:v>
                </c:pt>
                <c:pt idx="1666">
                  <c:v>6332</c:v>
                </c:pt>
                <c:pt idx="1667">
                  <c:v>6334</c:v>
                </c:pt>
                <c:pt idx="1668">
                  <c:v>6336</c:v>
                </c:pt>
                <c:pt idx="1669">
                  <c:v>6338</c:v>
                </c:pt>
                <c:pt idx="1670">
                  <c:v>6340</c:v>
                </c:pt>
                <c:pt idx="1671">
                  <c:v>6342</c:v>
                </c:pt>
                <c:pt idx="1672">
                  <c:v>6344</c:v>
                </c:pt>
                <c:pt idx="1673">
                  <c:v>6346</c:v>
                </c:pt>
                <c:pt idx="1674">
                  <c:v>6348</c:v>
                </c:pt>
                <c:pt idx="1675">
                  <c:v>6350</c:v>
                </c:pt>
                <c:pt idx="1676">
                  <c:v>6352</c:v>
                </c:pt>
                <c:pt idx="1677">
                  <c:v>6354</c:v>
                </c:pt>
                <c:pt idx="1678">
                  <c:v>6356</c:v>
                </c:pt>
                <c:pt idx="1679">
                  <c:v>6358</c:v>
                </c:pt>
                <c:pt idx="1680">
                  <c:v>6360</c:v>
                </c:pt>
                <c:pt idx="1681">
                  <c:v>6362</c:v>
                </c:pt>
                <c:pt idx="1682">
                  <c:v>6364</c:v>
                </c:pt>
                <c:pt idx="1683">
                  <c:v>6366</c:v>
                </c:pt>
                <c:pt idx="1684">
                  <c:v>6368</c:v>
                </c:pt>
                <c:pt idx="1685">
                  <c:v>6370</c:v>
                </c:pt>
                <c:pt idx="1686">
                  <c:v>6372</c:v>
                </c:pt>
                <c:pt idx="1687">
                  <c:v>6374</c:v>
                </c:pt>
                <c:pt idx="1688">
                  <c:v>6376</c:v>
                </c:pt>
                <c:pt idx="1689">
                  <c:v>6378</c:v>
                </c:pt>
                <c:pt idx="1690">
                  <c:v>6380</c:v>
                </c:pt>
                <c:pt idx="1691">
                  <c:v>6382</c:v>
                </c:pt>
                <c:pt idx="1692">
                  <c:v>6384</c:v>
                </c:pt>
                <c:pt idx="1693">
                  <c:v>6386</c:v>
                </c:pt>
                <c:pt idx="1694">
                  <c:v>6388</c:v>
                </c:pt>
                <c:pt idx="1695">
                  <c:v>6390</c:v>
                </c:pt>
                <c:pt idx="1696">
                  <c:v>6392</c:v>
                </c:pt>
                <c:pt idx="1697">
                  <c:v>6394</c:v>
                </c:pt>
                <c:pt idx="1698">
                  <c:v>6396</c:v>
                </c:pt>
                <c:pt idx="1699">
                  <c:v>6398</c:v>
                </c:pt>
                <c:pt idx="1700">
                  <c:v>6400</c:v>
                </c:pt>
                <c:pt idx="1701">
                  <c:v>6402</c:v>
                </c:pt>
                <c:pt idx="1702">
                  <c:v>6404</c:v>
                </c:pt>
                <c:pt idx="1703">
                  <c:v>6406</c:v>
                </c:pt>
                <c:pt idx="1704">
                  <c:v>6408</c:v>
                </c:pt>
                <c:pt idx="1705">
                  <c:v>6410</c:v>
                </c:pt>
                <c:pt idx="1706">
                  <c:v>6412</c:v>
                </c:pt>
                <c:pt idx="1707">
                  <c:v>6414</c:v>
                </c:pt>
                <c:pt idx="1708">
                  <c:v>6416</c:v>
                </c:pt>
                <c:pt idx="1709">
                  <c:v>6418</c:v>
                </c:pt>
                <c:pt idx="1710">
                  <c:v>6420</c:v>
                </c:pt>
                <c:pt idx="1711">
                  <c:v>6422</c:v>
                </c:pt>
                <c:pt idx="1712">
                  <c:v>6424</c:v>
                </c:pt>
                <c:pt idx="1713">
                  <c:v>6426</c:v>
                </c:pt>
                <c:pt idx="1714">
                  <c:v>6428</c:v>
                </c:pt>
                <c:pt idx="1715">
                  <c:v>6430</c:v>
                </c:pt>
                <c:pt idx="1716">
                  <c:v>6432</c:v>
                </c:pt>
                <c:pt idx="1717">
                  <c:v>6434</c:v>
                </c:pt>
                <c:pt idx="1718">
                  <c:v>6436</c:v>
                </c:pt>
                <c:pt idx="1719">
                  <c:v>6438</c:v>
                </c:pt>
                <c:pt idx="1720">
                  <c:v>6440</c:v>
                </c:pt>
                <c:pt idx="1721">
                  <c:v>6442</c:v>
                </c:pt>
                <c:pt idx="1722">
                  <c:v>6444</c:v>
                </c:pt>
                <c:pt idx="1723">
                  <c:v>6446</c:v>
                </c:pt>
                <c:pt idx="1724">
                  <c:v>6448</c:v>
                </c:pt>
                <c:pt idx="1725">
                  <c:v>6450</c:v>
                </c:pt>
                <c:pt idx="1726">
                  <c:v>6452</c:v>
                </c:pt>
                <c:pt idx="1727">
                  <c:v>6454</c:v>
                </c:pt>
                <c:pt idx="1728">
                  <c:v>6456</c:v>
                </c:pt>
                <c:pt idx="1729">
                  <c:v>6458</c:v>
                </c:pt>
                <c:pt idx="1730">
                  <c:v>6460</c:v>
                </c:pt>
                <c:pt idx="1731">
                  <c:v>6462</c:v>
                </c:pt>
                <c:pt idx="1732">
                  <c:v>6464</c:v>
                </c:pt>
                <c:pt idx="1733">
                  <c:v>6466</c:v>
                </c:pt>
                <c:pt idx="1734">
                  <c:v>6468</c:v>
                </c:pt>
                <c:pt idx="1735">
                  <c:v>6470</c:v>
                </c:pt>
                <c:pt idx="1736">
                  <c:v>6472</c:v>
                </c:pt>
                <c:pt idx="1737">
                  <c:v>6474</c:v>
                </c:pt>
                <c:pt idx="1738">
                  <c:v>6476</c:v>
                </c:pt>
                <c:pt idx="1739">
                  <c:v>6478</c:v>
                </c:pt>
                <c:pt idx="1740">
                  <c:v>6480</c:v>
                </c:pt>
                <c:pt idx="1741">
                  <c:v>6482</c:v>
                </c:pt>
                <c:pt idx="1742">
                  <c:v>6484</c:v>
                </c:pt>
                <c:pt idx="1743">
                  <c:v>6486</c:v>
                </c:pt>
                <c:pt idx="1744">
                  <c:v>6488</c:v>
                </c:pt>
                <c:pt idx="1745">
                  <c:v>6490</c:v>
                </c:pt>
                <c:pt idx="1746">
                  <c:v>6492</c:v>
                </c:pt>
                <c:pt idx="1747">
                  <c:v>6494</c:v>
                </c:pt>
                <c:pt idx="1748">
                  <c:v>6496</c:v>
                </c:pt>
                <c:pt idx="1749">
                  <c:v>6498</c:v>
                </c:pt>
                <c:pt idx="1750">
                  <c:v>6500</c:v>
                </c:pt>
                <c:pt idx="1751">
                  <c:v>6502</c:v>
                </c:pt>
                <c:pt idx="1752">
                  <c:v>6504</c:v>
                </c:pt>
                <c:pt idx="1753">
                  <c:v>6506</c:v>
                </c:pt>
                <c:pt idx="1754">
                  <c:v>6508</c:v>
                </c:pt>
                <c:pt idx="1755">
                  <c:v>6510</c:v>
                </c:pt>
                <c:pt idx="1756">
                  <c:v>6512</c:v>
                </c:pt>
                <c:pt idx="1757">
                  <c:v>6514</c:v>
                </c:pt>
                <c:pt idx="1758">
                  <c:v>6516</c:v>
                </c:pt>
                <c:pt idx="1759">
                  <c:v>6518</c:v>
                </c:pt>
                <c:pt idx="1760">
                  <c:v>6520</c:v>
                </c:pt>
                <c:pt idx="1761">
                  <c:v>6522</c:v>
                </c:pt>
                <c:pt idx="1762">
                  <c:v>6524</c:v>
                </c:pt>
                <c:pt idx="1763">
                  <c:v>6526</c:v>
                </c:pt>
                <c:pt idx="1764">
                  <c:v>6528</c:v>
                </c:pt>
                <c:pt idx="1765">
                  <c:v>6530</c:v>
                </c:pt>
                <c:pt idx="1766">
                  <c:v>6532</c:v>
                </c:pt>
                <c:pt idx="1767">
                  <c:v>6534</c:v>
                </c:pt>
                <c:pt idx="1768">
                  <c:v>6536</c:v>
                </c:pt>
                <c:pt idx="1769">
                  <c:v>6538</c:v>
                </c:pt>
                <c:pt idx="1770">
                  <c:v>6540</c:v>
                </c:pt>
                <c:pt idx="1771">
                  <c:v>6542</c:v>
                </c:pt>
                <c:pt idx="1772">
                  <c:v>6544</c:v>
                </c:pt>
                <c:pt idx="1773">
                  <c:v>6546</c:v>
                </c:pt>
                <c:pt idx="1774">
                  <c:v>6548</c:v>
                </c:pt>
                <c:pt idx="1775">
                  <c:v>6550</c:v>
                </c:pt>
                <c:pt idx="1776">
                  <c:v>6552</c:v>
                </c:pt>
                <c:pt idx="1777">
                  <c:v>6554</c:v>
                </c:pt>
                <c:pt idx="1778">
                  <c:v>6556</c:v>
                </c:pt>
                <c:pt idx="1779">
                  <c:v>6558</c:v>
                </c:pt>
                <c:pt idx="1780">
                  <c:v>6560</c:v>
                </c:pt>
                <c:pt idx="1781">
                  <c:v>6562</c:v>
                </c:pt>
                <c:pt idx="1782">
                  <c:v>6564</c:v>
                </c:pt>
                <c:pt idx="1783">
                  <c:v>6566</c:v>
                </c:pt>
                <c:pt idx="1784">
                  <c:v>6568</c:v>
                </c:pt>
                <c:pt idx="1785">
                  <c:v>6570</c:v>
                </c:pt>
                <c:pt idx="1786">
                  <c:v>6572</c:v>
                </c:pt>
                <c:pt idx="1787">
                  <c:v>6574</c:v>
                </c:pt>
                <c:pt idx="1788">
                  <c:v>6576</c:v>
                </c:pt>
                <c:pt idx="1789">
                  <c:v>6578</c:v>
                </c:pt>
                <c:pt idx="1790">
                  <c:v>6580</c:v>
                </c:pt>
                <c:pt idx="1791">
                  <c:v>6582</c:v>
                </c:pt>
                <c:pt idx="1792">
                  <c:v>6584</c:v>
                </c:pt>
                <c:pt idx="1793">
                  <c:v>6586</c:v>
                </c:pt>
                <c:pt idx="1794">
                  <c:v>6588</c:v>
                </c:pt>
                <c:pt idx="1795">
                  <c:v>6590</c:v>
                </c:pt>
                <c:pt idx="1796">
                  <c:v>6592</c:v>
                </c:pt>
                <c:pt idx="1797">
                  <c:v>6594</c:v>
                </c:pt>
                <c:pt idx="1798">
                  <c:v>6596</c:v>
                </c:pt>
                <c:pt idx="1799">
                  <c:v>6598</c:v>
                </c:pt>
                <c:pt idx="1800">
                  <c:v>6600</c:v>
                </c:pt>
                <c:pt idx="1801">
                  <c:v>6602</c:v>
                </c:pt>
                <c:pt idx="1802">
                  <c:v>6604</c:v>
                </c:pt>
                <c:pt idx="1803">
                  <c:v>6606</c:v>
                </c:pt>
                <c:pt idx="1804">
                  <c:v>6608</c:v>
                </c:pt>
                <c:pt idx="1805">
                  <c:v>6610</c:v>
                </c:pt>
                <c:pt idx="1806">
                  <c:v>6612</c:v>
                </c:pt>
                <c:pt idx="1807">
                  <c:v>6614</c:v>
                </c:pt>
                <c:pt idx="1808">
                  <c:v>6616</c:v>
                </c:pt>
                <c:pt idx="1809">
                  <c:v>6618</c:v>
                </c:pt>
                <c:pt idx="1810">
                  <c:v>6620</c:v>
                </c:pt>
                <c:pt idx="1811">
                  <c:v>6622</c:v>
                </c:pt>
                <c:pt idx="1812">
                  <c:v>6624</c:v>
                </c:pt>
                <c:pt idx="1813">
                  <c:v>6626</c:v>
                </c:pt>
                <c:pt idx="1814">
                  <c:v>6628</c:v>
                </c:pt>
                <c:pt idx="1815">
                  <c:v>6630</c:v>
                </c:pt>
                <c:pt idx="1816">
                  <c:v>6632</c:v>
                </c:pt>
                <c:pt idx="1817">
                  <c:v>6634</c:v>
                </c:pt>
                <c:pt idx="1818">
                  <c:v>6636</c:v>
                </c:pt>
                <c:pt idx="1819">
                  <c:v>6638</c:v>
                </c:pt>
                <c:pt idx="1820">
                  <c:v>6640</c:v>
                </c:pt>
                <c:pt idx="1821">
                  <c:v>6642</c:v>
                </c:pt>
                <c:pt idx="1822">
                  <c:v>6644</c:v>
                </c:pt>
                <c:pt idx="1823">
                  <c:v>6646</c:v>
                </c:pt>
                <c:pt idx="1824">
                  <c:v>6648</c:v>
                </c:pt>
                <c:pt idx="1825">
                  <c:v>6650</c:v>
                </c:pt>
                <c:pt idx="1826">
                  <c:v>6652</c:v>
                </c:pt>
                <c:pt idx="1827">
                  <c:v>6654</c:v>
                </c:pt>
                <c:pt idx="1828">
                  <c:v>6656</c:v>
                </c:pt>
                <c:pt idx="1829">
                  <c:v>6658</c:v>
                </c:pt>
                <c:pt idx="1830">
                  <c:v>6660</c:v>
                </c:pt>
                <c:pt idx="1831">
                  <c:v>6662</c:v>
                </c:pt>
                <c:pt idx="1832">
                  <c:v>6664</c:v>
                </c:pt>
                <c:pt idx="1833">
                  <c:v>6666</c:v>
                </c:pt>
                <c:pt idx="1834">
                  <c:v>6668</c:v>
                </c:pt>
                <c:pt idx="1835">
                  <c:v>6670</c:v>
                </c:pt>
                <c:pt idx="1836">
                  <c:v>6672</c:v>
                </c:pt>
                <c:pt idx="1837">
                  <c:v>6674</c:v>
                </c:pt>
                <c:pt idx="1838">
                  <c:v>6676</c:v>
                </c:pt>
                <c:pt idx="1839">
                  <c:v>6678</c:v>
                </c:pt>
                <c:pt idx="1840">
                  <c:v>6680</c:v>
                </c:pt>
                <c:pt idx="1841">
                  <c:v>6682</c:v>
                </c:pt>
                <c:pt idx="1842">
                  <c:v>6684</c:v>
                </c:pt>
                <c:pt idx="1843">
                  <c:v>6686</c:v>
                </c:pt>
                <c:pt idx="1844">
                  <c:v>6688</c:v>
                </c:pt>
                <c:pt idx="1845">
                  <c:v>6690</c:v>
                </c:pt>
                <c:pt idx="1846">
                  <c:v>6692</c:v>
                </c:pt>
                <c:pt idx="1847">
                  <c:v>6694</c:v>
                </c:pt>
                <c:pt idx="1848">
                  <c:v>6696</c:v>
                </c:pt>
                <c:pt idx="1849">
                  <c:v>6698</c:v>
                </c:pt>
                <c:pt idx="1850">
                  <c:v>6700</c:v>
                </c:pt>
                <c:pt idx="1851">
                  <c:v>6702</c:v>
                </c:pt>
                <c:pt idx="1852">
                  <c:v>6704</c:v>
                </c:pt>
                <c:pt idx="1853">
                  <c:v>6706</c:v>
                </c:pt>
                <c:pt idx="1854">
                  <c:v>6708</c:v>
                </c:pt>
                <c:pt idx="1855">
                  <c:v>6710</c:v>
                </c:pt>
                <c:pt idx="1856">
                  <c:v>6712</c:v>
                </c:pt>
                <c:pt idx="1857">
                  <c:v>6714</c:v>
                </c:pt>
                <c:pt idx="1858">
                  <c:v>6716</c:v>
                </c:pt>
                <c:pt idx="1859">
                  <c:v>6718</c:v>
                </c:pt>
                <c:pt idx="1860">
                  <c:v>6720</c:v>
                </c:pt>
                <c:pt idx="1861">
                  <c:v>6722</c:v>
                </c:pt>
                <c:pt idx="1862">
                  <c:v>6724</c:v>
                </c:pt>
                <c:pt idx="1863">
                  <c:v>6726</c:v>
                </c:pt>
                <c:pt idx="1864">
                  <c:v>6728</c:v>
                </c:pt>
                <c:pt idx="1865">
                  <c:v>6730</c:v>
                </c:pt>
                <c:pt idx="1866">
                  <c:v>6732</c:v>
                </c:pt>
                <c:pt idx="1867">
                  <c:v>6734</c:v>
                </c:pt>
                <c:pt idx="1868">
                  <c:v>6736</c:v>
                </c:pt>
                <c:pt idx="1869">
                  <c:v>6738</c:v>
                </c:pt>
                <c:pt idx="1870">
                  <c:v>6740</c:v>
                </c:pt>
                <c:pt idx="1871">
                  <c:v>6742</c:v>
                </c:pt>
                <c:pt idx="1872">
                  <c:v>6744</c:v>
                </c:pt>
                <c:pt idx="1873">
                  <c:v>6746</c:v>
                </c:pt>
                <c:pt idx="1874">
                  <c:v>6748</c:v>
                </c:pt>
                <c:pt idx="1875">
                  <c:v>6750</c:v>
                </c:pt>
                <c:pt idx="1876">
                  <c:v>6752</c:v>
                </c:pt>
                <c:pt idx="1877">
                  <c:v>6754</c:v>
                </c:pt>
                <c:pt idx="1878">
                  <c:v>6756</c:v>
                </c:pt>
                <c:pt idx="1879">
                  <c:v>6758</c:v>
                </c:pt>
                <c:pt idx="1880">
                  <c:v>6760</c:v>
                </c:pt>
                <c:pt idx="1881">
                  <c:v>6762</c:v>
                </c:pt>
                <c:pt idx="1882">
                  <c:v>6764</c:v>
                </c:pt>
                <c:pt idx="1883">
                  <c:v>6766</c:v>
                </c:pt>
                <c:pt idx="1884">
                  <c:v>6768</c:v>
                </c:pt>
                <c:pt idx="1885">
                  <c:v>6770</c:v>
                </c:pt>
                <c:pt idx="1886">
                  <c:v>6772</c:v>
                </c:pt>
                <c:pt idx="1887">
                  <c:v>6774</c:v>
                </c:pt>
                <c:pt idx="1888">
                  <c:v>6776</c:v>
                </c:pt>
                <c:pt idx="1889">
                  <c:v>6778</c:v>
                </c:pt>
                <c:pt idx="1890">
                  <c:v>6780</c:v>
                </c:pt>
                <c:pt idx="1891">
                  <c:v>6782</c:v>
                </c:pt>
                <c:pt idx="1892">
                  <c:v>6784</c:v>
                </c:pt>
                <c:pt idx="1893">
                  <c:v>6786</c:v>
                </c:pt>
                <c:pt idx="1894">
                  <c:v>6788</c:v>
                </c:pt>
                <c:pt idx="1895">
                  <c:v>6790</c:v>
                </c:pt>
                <c:pt idx="1896">
                  <c:v>6792</c:v>
                </c:pt>
                <c:pt idx="1897">
                  <c:v>6794</c:v>
                </c:pt>
                <c:pt idx="1898">
                  <c:v>6796</c:v>
                </c:pt>
                <c:pt idx="1899">
                  <c:v>6798</c:v>
                </c:pt>
                <c:pt idx="1900">
                  <c:v>6800</c:v>
                </c:pt>
                <c:pt idx="1901">
                  <c:v>6802</c:v>
                </c:pt>
                <c:pt idx="1902">
                  <c:v>6804</c:v>
                </c:pt>
                <c:pt idx="1903">
                  <c:v>6806</c:v>
                </c:pt>
                <c:pt idx="1904">
                  <c:v>6808</c:v>
                </c:pt>
                <c:pt idx="1905">
                  <c:v>6810</c:v>
                </c:pt>
                <c:pt idx="1906">
                  <c:v>6812</c:v>
                </c:pt>
                <c:pt idx="1907">
                  <c:v>6814</c:v>
                </c:pt>
                <c:pt idx="1908">
                  <c:v>6816</c:v>
                </c:pt>
                <c:pt idx="1909">
                  <c:v>6818</c:v>
                </c:pt>
                <c:pt idx="1910">
                  <c:v>6820</c:v>
                </c:pt>
                <c:pt idx="1911">
                  <c:v>6822</c:v>
                </c:pt>
                <c:pt idx="1912">
                  <c:v>6824</c:v>
                </c:pt>
                <c:pt idx="1913">
                  <c:v>6826</c:v>
                </c:pt>
                <c:pt idx="1914">
                  <c:v>6828</c:v>
                </c:pt>
                <c:pt idx="1915">
                  <c:v>6830</c:v>
                </c:pt>
                <c:pt idx="1916">
                  <c:v>6832</c:v>
                </c:pt>
                <c:pt idx="1917">
                  <c:v>6834</c:v>
                </c:pt>
                <c:pt idx="1918">
                  <c:v>6836</c:v>
                </c:pt>
                <c:pt idx="1919">
                  <c:v>6838</c:v>
                </c:pt>
                <c:pt idx="1920">
                  <c:v>6840</c:v>
                </c:pt>
                <c:pt idx="1921">
                  <c:v>6842</c:v>
                </c:pt>
                <c:pt idx="1922">
                  <c:v>6844</c:v>
                </c:pt>
                <c:pt idx="1923">
                  <c:v>6846</c:v>
                </c:pt>
                <c:pt idx="1924">
                  <c:v>6848</c:v>
                </c:pt>
                <c:pt idx="1925">
                  <c:v>6850</c:v>
                </c:pt>
                <c:pt idx="1926">
                  <c:v>6852</c:v>
                </c:pt>
                <c:pt idx="1927">
                  <c:v>6854</c:v>
                </c:pt>
                <c:pt idx="1928">
                  <c:v>6856</c:v>
                </c:pt>
                <c:pt idx="1929">
                  <c:v>6858</c:v>
                </c:pt>
                <c:pt idx="1930">
                  <c:v>6860</c:v>
                </c:pt>
                <c:pt idx="1931">
                  <c:v>6862</c:v>
                </c:pt>
                <c:pt idx="1932">
                  <c:v>6864</c:v>
                </c:pt>
                <c:pt idx="1933">
                  <c:v>6866</c:v>
                </c:pt>
                <c:pt idx="1934">
                  <c:v>6868</c:v>
                </c:pt>
                <c:pt idx="1935">
                  <c:v>6870</c:v>
                </c:pt>
                <c:pt idx="1936">
                  <c:v>6872</c:v>
                </c:pt>
                <c:pt idx="1937">
                  <c:v>6874</c:v>
                </c:pt>
                <c:pt idx="1938">
                  <c:v>6876</c:v>
                </c:pt>
                <c:pt idx="1939">
                  <c:v>6878</c:v>
                </c:pt>
                <c:pt idx="1940">
                  <c:v>6880</c:v>
                </c:pt>
                <c:pt idx="1941">
                  <c:v>6882</c:v>
                </c:pt>
                <c:pt idx="1942">
                  <c:v>6884</c:v>
                </c:pt>
                <c:pt idx="1943">
                  <c:v>6886</c:v>
                </c:pt>
                <c:pt idx="1944">
                  <c:v>6888</c:v>
                </c:pt>
                <c:pt idx="1945">
                  <c:v>6890</c:v>
                </c:pt>
                <c:pt idx="1946">
                  <c:v>6892</c:v>
                </c:pt>
                <c:pt idx="1947">
                  <c:v>6894</c:v>
                </c:pt>
                <c:pt idx="1948">
                  <c:v>6896</c:v>
                </c:pt>
                <c:pt idx="1949">
                  <c:v>6898</c:v>
                </c:pt>
                <c:pt idx="1950">
                  <c:v>6900</c:v>
                </c:pt>
                <c:pt idx="1951">
                  <c:v>6902</c:v>
                </c:pt>
                <c:pt idx="1952">
                  <c:v>6904</c:v>
                </c:pt>
                <c:pt idx="1953">
                  <c:v>6906</c:v>
                </c:pt>
                <c:pt idx="1954">
                  <c:v>6908</c:v>
                </c:pt>
                <c:pt idx="1955">
                  <c:v>6910</c:v>
                </c:pt>
                <c:pt idx="1956">
                  <c:v>6912</c:v>
                </c:pt>
                <c:pt idx="1957">
                  <c:v>6914</c:v>
                </c:pt>
                <c:pt idx="1958">
                  <c:v>6916</c:v>
                </c:pt>
                <c:pt idx="1959">
                  <c:v>6918</c:v>
                </c:pt>
                <c:pt idx="1960">
                  <c:v>6920</c:v>
                </c:pt>
                <c:pt idx="1961">
                  <c:v>6922</c:v>
                </c:pt>
                <c:pt idx="1962">
                  <c:v>6924</c:v>
                </c:pt>
                <c:pt idx="1963">
                  <c:v>6926</c:v>
                </c:pt>
                <c:pt idx="1964">
                  <c:v>6928</c:v>
                </c:pt>
                <c:pt idx="1965">
                  <c:v>6930</c:v>
                </c:pt>
                <c:pt idx="1966">
                  <c:v>6932</c:v>
                </c:pt>
                <c:pt idx="1967">
                  <c:v>6934</c:v>
                </c:pt>
                <c:pt idx="1968">
                  <c:v>6936</c:v>
                </c:pt>
                <c:pt idx="1969">
                  <c:v>6938</c:v>
                </c:pt>
                <c:pt idx="1970">
                  <c:v>6940</c:v>
                </c:pt>
                <c:pt idx="1971">
                  <c:v>6942</c:v>
                </c:pt>
                <c:pt idx="1972">
                  <c:v>6944</c:v>
                </c:pt>
                <c:pt idx="1973">
                  <c:v>6946</c:v>
                </c:pt>
                <c:pt idx="1974">
                  <c:v>6948</c:v>
                </c:pt>
                <c:pt idx="1975">
                  <c:v>6950</c:v>
                </c:pt>
                <c:pt idx="1976">
                  <c:v>6952</c:v>
                </c:pt>
                <c:pt idx="1977">
                  <c:v>6954</c:v>
                </c:pt>
                <c:pt idx="1978">
                  <c:v>6956</c:v>
                </c:pt>
                <c:pt idx="1979">
                  <c:v>6958</c:v>
                </c:pt>
                <c:pt idx="1980">
                  <c:v>6960</c:v>
                </c:pt>
                <c:pt idx="1981">
                  <c:v>6962</c:v>
                </c:pt>
                <c:pt idx="1982">
                  <c:v>6964</c:v>
                </c:pt>
                <c:pt idx="1983">
                  <c:v>6966</c:v>
                </c:pt>
                <c:pt idx="1984">
                  <c:v>6968</c:v>
                </c:pt>
                <c:pt idx="1985">
                  <c:v>6970</c:v>
                </c:pt>
                <c:pt idx="1986">
                  <c:v>6972</c:v>
                </c:pt>
                <c:pt idx="1987">
                  <c:v>6974</c:v>
                </c:pt>
                <c:pt idx="1988">
                  <c:v>6976</c:v>
                </c:pt>
                <c:pt idx="1989">
                  <c:v>6978</c:v>
                </c:pt>
                <c:pt idx="1990">
                  <c:v>6980</c:v>
                </c:pt>
                <c:pt idx="1991">
                  <c:v>6982</c:v>
                </c:pt>
                <c:pt idx="1992">
                  <c:v>6984</c:v>
                </c:pt>
                <c:pt idx="1993">
                  <c:v>6986</c:v>
                </c:pt>
                <c:pt idx="1994">
                  <c:v>6988</c:v>
                </c:pt>
                <c:pt idx="1995">
                  <c:v>6990</c:v>
                </c:pt>
                <c:pt idx="1996">
                  <c:v>6992</c:v>
                </c:pt>
                <c:pt idx="1997">
                  <c:v>6994</c:v>
                </c:pt>
                <c:pt idx="1998">
                  <c:v>6996</c:v>
                </c:pt>
                <c:pt idx="1999">
                  <c:v>6998</c:v>
                </c:pt>
                <c:pt idx="2000">
                  <c:v>7000</c:v>
                </c:pt>
                <c:pt idx="2001">
                  <c:v>7002</c:v>
                </c:pt>
                <c:pt idx="2002">
                  <c:v>7004</c:v>
                </c:pt>
                <c:pt idx="2003">
                  <c:v>7006</c:v>
                </c:pt>
                <c:pt idx="2004">
                  <c:v>7008</c:v>
                </c:pt>
                <c:pt idx="2005">
                  <c:v>7010</c:v>
                </c:pt>
                <c:pt idx="2006">
                  <c:v>7012</c:v>
                </c:pt>
                <c:pt idx="2007">
                  <c:v>7014</c:v>
                </c:pt>
                <c:pt idx="2008">
                  <c:v>7016</c:v>
                </c:pt>
                <c:pt idx="2009">
                  <c:v>7018</c:v>
                </c:pt>
                <c:pt idx="2010">
                  <c:v>7020</c:v>
                </c:pt>
                <c:pt idx="2011">
                  <c:v>7022</c:v>
                </c:pt>
                <c:pt idx="2012">
                  <c:v>7024</c:v>
                </c:pt>
                <c:pt idx="2013">
                  <c:v>7026</c:v>
                </c:pt>
                <c:pt idx="2014">
                  <c:v>7028</c:v>
                </c:pt>
                <c:pt idx="2015">
                  <c:v>7030</c:v>
                </c:pt>
                <c:pt idx="2016">
                  <c:v>7032</c:v>
                </c:pt>
                <c:pt idx="2017">
                  <c:v>7034</c:v>
                </c:pt>
                <c:pt idx="2018">
                  <c:v>7036</c:v>
                </c:pt>
                <c:pt idx="2019">
                  <c:v>7038</c:v>
                </c:pt>
                <c:pt idx="2020">
                  <c:v>7040</c:v>
                </c:pt>
                <c:pt idx="2021">
                  <c:v>7042</c:v>
                </c:pt>
                <c:pt idx="2022">
                  <c:v>7044</c:v>
                </c:pt>
                <c:pt idx="2023">
                  <c:v>7046</c:v>
                </c:pt>
                <c:pt idx="2024">
                  <c:v>7048</c:v>
                </c:pt>
                <c:pt idx="2025">
                  <c:v>7050</c:v>
                </c:pt>
                <c:pt idx="2026">
                  <c:v>7052</c:v>
                </c:pt>
                <c:pt idx="2027">
                  <c:v>7054</c:v>
                </c:pt>
                <c:pt idx="2028">
                  <c:v>7056</c:v>
                </c:pt>
                <c:pt idx="2029">
                  <c:v>7058</c:v>
                </c:pt>
                <c:pt idx="2030">
                  <c:v>7060</c:v>
                </c:pt>
                <c:pt idx="2031">
                  <c:v>7062</c:v>
                </c:pt>
                <c:pt idx="2032">
                  <c:v>7064</c:v>
                </c:pt>
                <c:pt idx="2033">
                  <c:v>7066</c:v>
                </c:pt>
                <c:pt idx="2034">
                  <c:v>7068</c:v>
                </c:pt>
                <c:pt idx="2035">
                  <c:v>7070</c:v>
                </c:pt>
                <c:pt idx="2036">
                  <c:v>7072</c:v>
                </c:pt>
                <c:pt idx="2037">
                  <c:v>7074</c:v>
                </c:pt>
                <c:pt idx="2038">
                  <c:v>7076</c:v>
                </c:pt>
                <c:pt idx="2039">
                  <c:v>7078</c:v>
                </c:pt>
                <c:pt idx="2040">
                  <c:v>7080</c:v>
                </c:pt>
                <c:pt idx="2041">
                  <c:v>7082</c:v>
                </c:pt>
                <c:pt idx="2042">
                  <c:v>7084</c:v>
                </c:pt>
                <c:pt idx="2043">
                  <c:v>7086</c:v>
                </c:pt>
                <c:pt idx="2044">
                  <c:v>7088</c:v>
                </c:pt>
                <c:pt idx="2045">
                  <c:v>7090</c:v>
                </c:pt>
                <c:pt idx="2046">
                  <c:v>7092</c:v>
                </c:pt>
                <c:pt idx="2047">
                  <c:v>7094</c:v>
                </c:pt>
                <c:pt idx="2048">
                  <c:v>7096</c:v>
                </c:pt>
                <c:pt idx="2049">
                  <c:v>7098</c:v>
                </c:pt>
                <c:pt idx="2050">
                  <c:v>7100</c:v>
                </c:pt>
                <c:pt idx="2051">
                  <c:v>7102</c:v>
                </c:pt>
                <c:pt idx="2052">
                  <c:v>7104</c:v>
                </c:pt>
                <c:pt idx="2053">
                  <c:v>7106</c:v>
                </c:pt>
                <c:pt idx="2054">
                  <c:v>7108</c:v>
                </c:pt>
                <c:pt idx="2055">
                  <c:v>7110</c:v>
                </c:pt>
                <c:pt idx="2056">
                  <c:v>7112</c:v>
                </c:pt>
                <c:pt idx="2057">
                  <c:v>7114</c:v>
                </c:pt>
                <c:pt idx="2058">
                  <c:v>7116</c:v>
                </c:pt>
                <c:pt idx="2059">
                  <c:v>7118</c:v>
                </c:pt>
                <c:pt idx="2060">
                  <c:v>7120</c:v>
                </c:pt>
                <c:pt idx="2061">
                  <c:v>7122</c:v>
                </c:pt>
                <c:pt idx="2062">
                  <c:v>7124</c:v>
                </c:pt>
                <c:pt idx="2063">
                  <c:v>7126</c:v>
                </c:pt>
                <c:pt idx="2064">
                  <c:v>7128</c:v>
                </c:pt>
                <c:pt idx="2065">
                  <c:v>7130</c:v>
                </c:pt>
                <c:pt idx="2066">
                  <c:v>7132</c:v>
                </c:pt>
                <c:pt idx="2067">
                  <c:v>7134</c:v>
                </c:pt>
                <c:pt idx="2068">
                  <c:v>7136</c:v>
                </c:pt>
                <c:pt idx="2069">
                  <c:v>7138</c:v>
                </c:pt>
                <c:pt idx="2070">
                  <c:v>7140</c:v>
                </c:pt>
                <c:pt idx="2071">
                  <c:v>7142</c:v>
                </c:pt>
                <c:pt idx="2072">
                  <c:v>7144</c:v>
                </c:pt>
                <c:pt idx="2073">
                  <c:v>7146</c:v>
                </c:pt>
                <c:pt idx="2074">
                  <c:v>7148</c:v>
                </c:pt>
                <c:pt idx="2075">
                  <c:v>7150</c:v>
                </c:pt>
                <c:pt idx="2076">
                  <c:v>7152</c:v>
                </c:pt>
                <c:pt idx="2077">
                  <c:v>7154</c:v>
                </c:pt>
                <c:pt idx="2078">
                  <c:v>7156</c:v>
                </c:pt>
                <c:pt idx="2079">
                  <c:v>7158</c:v>
                </c:pt>
                <c:pt idx="2080">
                  <c:v>7160</c:v>
                </c:pt>
                <c:pt idx="2081">
                  <c:v>7162</c:v>
                </c:pt>
                <c:pt idx="2082">
                  <c:v>7164</c:v>
                </c:pt>
                <c:pt idx="2083">
                  <c:v>7166</c:v>
                </c:pt>
                <c:pt idx="2084">
                  <c:v>7168</c:v>
                </c:pt>
                <c:pt idx="2085">
                  <c:v>7170</c:v>
                </c:pt>
                <c:pt idx="2086">
                  <c:v>7172</c:v>
                </c:pt>
                <c:pt idx="2087">
                  <c:v>7174</c:v>
                </c:pt>
                <c:pt idx="2088">
                  <c:v>7176</c:v>
                </c:pt>
                <c:pt idx="2089">
                  <c:v>7178</c:v>
                </c:pt>
                <c:pt idx="2090">
                  <c:v>7180</c:v>
                </c:pt>
                <c:pt idx="2091">
                  <c:v>7182</c:v>
                </c:pt>
                <c:pt idx="2092">
                  <c:v>7184</c:v>
                </c:pt>
                <c:pt idx="2093">
                  <c:v>7186</c:v>
                </c:pt>
                <c:pt idx="2094">
                  <c:v>7188</c:v>
                </c:pt>
                <c:pt idx="2095">
                  <c:v>7190</c:v>
                </c:pt>
                <c:pt idx="2096">
                  <c:v>7192</c:v>
                </c:pt>
                <c:pt idx="2097">
                  <c:v>7194</c:v>
                </c:pt>
                <c:pt idx="2098">
                  <c:v>7196</c:v>
                </c:pt>
                <c:pt idx="2099">
                  <c:v>7198</c:v>
                </c:pt>
                <c:pt idx="2100">
                  <c:v>7200</c:v>
                </c:pt>
                <c:pt idx="2101">
                  <c:v>7202</c:v>
                </c:pt>
                <c:pt idx="2102">
                  <c:v>7204</c:v>
                </c:pt>
                <c:pt idx="2103">
                  <c:v>7206</c:v>
                </c:pt>
                <c:pt idx="2104">
                  <c:v>7208</c:v>
                </c:pt>
                <c:pt idx="2105">
                  <c:v>7210</c:v>
                </c:pt>
                <c:pt idx="2106">
                  <c:v>7212</c:v>
                </c:pt>
                <c:pt idx="2107">
                  <c:v>7214</c:v>
                </c:pt>
                <c:pt idx="2108">
                  <c:v>7216</c:v>
                </c:pt>
                <c:pt idx="2109">
                  <c:v>7218</c:v>
                </c:pt>
                <c:pt idx="2110">
                  <c:v>7220</c:v>
                </c:pt>
                <c:pt idx="2111">
                  <c:v>7222</c:v>
                </c:pt>
                <c:pt idx="2112">
                  <c:v>7224</c:v>
                </c:pt>
                <c:pt idx="2113">
                  <c:v>7226</c:v>
                </c:pt>
                <c:pt idx="2114">
                  <c:v>7228</c:v>
                </c:pt>
                <c:pt idx="2115">
                  <c:v>7230</c:v>
                </c:pt>
                <c:pt idx="2116">
                  <c:v>7232</c:v>
                </c:pt>
                <c:pt idx="2117">
                  <c:v>7234</c:v>
                </c:pt>
                <c:pt idx="2118">
                  <c:v>7236</c:v>
                </c:pt>
                <c:pt idx="2119">
                  <c:v>7238</c:v>
                </c:pt>
                <c:pt idx="2120">
                  <c:v>7240</c:v>
                </c:pt>
                <c:pt idx="2121">
                  <c:v>7242</c:v>
                </c:pt>
                <c:pt idx="2122">
                  <c:v>7244</c:v>
                </c:pt>
                <c:pt idx="2123">
                  <c:v>7246</c:v>
                </c:pt>
                <c:pt idx="2124">
                  <c:v>7248</c:v>
                </c:pt>
                <c:pt idx="2125">
                  <c:v>7250</c:v>
                </c:pt>
                <c:pt idx="2126">
                  <c:v>7252</c:v>
                </c:pt>
                <c:pt idx="2127">
                  <c:v>7254</c:v>
                </c:pt>
                <c:pt idx="2128">
                  <c:v>7256</c:v>
                </c:pt>
                <c:pt idx="2129">
                  <c:v>7258</c:v>
                </c:pt>
                <c:pt idx="2130">
                  <c:v>7260</c:v>
                </c:pt>
                <c:pt idx="2131">
                  <c:v>7262</c:v>
                </c:pt>
                <c:pt idx="2132">
                  <c:v>7264</c:v>
                </c:pt>
                <c:pt idx="2133">
                  <c:v>7266</c:v>
                </c:pt>
                <c:pt idx="2134">
                  <c:v>7268</c:v>
                </c:pt>
                <c:pt idx="2135">
                  <c:v>7270</c:v>
                </c:pt>
                <c:pt idx="2136">
                  <c:v>7272</c:v>
                </c:pt>
                <c:pt idx="2137">
                  <c:v>7274</c:v>
                </c:pt>
                <c:pt idx="2138">
                  <c:v>7276</c:v>
                </c:pt>
                <c:pt idx="2139">
                  <c:v>7278</c:v>
                </c:pt>
                <c:pt idx="2140">
                  <c:v>7280</c:v>
                </c:pt>
                <c:pt idx="2141">
                  <c:v>7282</c:v>
                </c:pt>
                <c:pt idx="2142">
                  <c:v>7284</c:v>
                </c:pt>
                <c:pt idx="2143">
                  <c:v>7286</c:v>
                </c:pt>
                <c:pt idx="2144">
                  <c:v>7288</c:v>
                </c:pt>
                <c:pt idx="2145">
                  <c:v>7290</c:v>
                </c:pt>
                <c:pt idx="2146">
                  <c:v>7292</c:v>
                </c:pt>
                <c:pt idx="2147">
                  <c:v>7294</c:v>
                </c:pt>
                <c:pt idx="2148">
                  <c:v>7296</c:v>
                </c:pt>
                <c:pt idx="2149">
                  <c:v>7298</c:v>
                </c:pt>
                <c:pt idx="2150">
                  <c:v>7300</c:v>
                </c:pt>
                <c:pt idx="2151">
                  <c:v>7302</c:v>
                </c:pt>
                <c:pt idx="2152">
                  <c:v>7304</c:v>
                </c:pt>
                <c:pt idx="2153">
                  <c:v>7306</c:v>
                </c:pt>
                <c:pt idx="2154">
                  <c:v>7308</c:v>
                </c:pt>
                <c:pt idx="2155">
                  <c:v>7310</c:v>
                </c:pt>
                <c:pt idx="2156">
                  <c:v>7312</c:v>
                </c:pt>
                <c:pt idx="2157">
                  <c:v>7314</c:v>
                </c:pt>
                <c:pt idx="2158">
                  <c:v>7316</c:v>
                </c:pt>
                <c:pt idx="2159">
                  <c:v>7318</c:v>
                </c:pt>
                <c:pt idx="2160">
                  <c:v>7320</c:v>
                </c:pt>
                <c:pt idx="2161">
                  <c:v>7322</c:v>
                </c:pt>
                <c:pt idx="2162">
                  <c:v>7324</c:v>
                </c:pt>
                <c:pt idx="2163">
                  <c:v>7326</c:v>
                </c:pt>
                <c:pt idx="2164">
                  <c:v>7328</c:v>
                </c:pt>
                <c:pt idx="2165">
                  <c:v>7330</c:v>
                </c:pt>
                <c:pt idx="2166">
                  <c:v>7332</c:v>
                </c:pt>
                <c:pt idx="2167">
                  <c:v>7334</c:v>
                </c:pt>
                <c:pt idx="2168">
                  <c:v>7336</c:v>
                </c:pt>
                <c:pt idx="2169">
                  <c:v>7338</c:v>
                </c:pt>
                <c:pt idx="2170">
                  <c:v>7340</c:v>
                </c:pt>
                <c:pt idx="2171">
                  <c:v>7342</c:v>
                </c:pt>
                <c:pt idx="2172">
                  <c:v>7344</c:v>
                </c:pt>
                <c:pt idx="2173">
                  <c:v>7346</c:v>
                </c:pt>
                <c:pt idx="2174">
                  <c:v>7348</c:v>
                </c:pt>
                <c:pt idx="2175">
                  <c:v>7350</c:v>
                </c:pt>
                <c:pt idx="2176">
                  <c:v>7352</c:v>
                </c:pt>
                <c:pt idx="2177">
                  <c:v>7354</c:v>
                </c:pt>
                <c:pt idx="2178">
                  <c:v>7356</c:v>
                </c:pt>
                <c:pt idx="2179">
                  <c:v>7358</c:v>
                </c:pt>
                <c:pt idx="2180">
                  <c:v>7360</c:v>
                </c:pt>
                <c:pt idx="2181">
                  <c:v>7362</c:v>
                </c:pt>
                <c:pt idx="2182">
                  <c:v>7364</c:v>
                </c:pt>
                <c:pt idx="2183">
                  <c:v>7366</c:v>
                </c:pt>
                <c:pt idx="2184">
                  <c:v>7368</c:v>
                </c:pt>
                <c:pt idx="2185">
                  <c:v>7370</c:v>
                </c:pt>
                <c:pt idx="2186">
                  <c:v>7372</c:v>
                </c:pt>
                <c:pt idx="2187">
                  <c:v>7374</c:v>
                </c:pt>
                <c:pt idx="2188">
                  <c:v>7376</c:v>
                </c:pt>
                <c:pt idx="2189">
                  <c:v>7378</c:v>
                </c:pt>
                <c:pt idx="2190">
                  <c:v>7380</c:v>
                </c:pt>
                <c:pt idx="2191">
                  <c:v>7382</c:v>
                </c:pt>
                <c:pt idx="2192">
                  <c:v>7384</c:v>
                </c:pt>
                <c:pt idx="2193">
                  <c:v>7386</c:v>
                </c:pt>
                <c:pt idx="2194">
                  <c:v>7388</c:v>
                </c:pt>
                <c:pt idx="2195">
                  <c:v>7390</c:v>
                </c:pt>
                <c:pt idx="2196">
                  <c:v>7392</c:v>
                </c:pt>
                <c:pt idx="2197">
                  <c:v>7394</c:v>
                </c:pt>
                <c:pt idx="2198">
                  <c:v>7396</c:v>
                </c:pt>
                <c:pt idx="2199">
                  <c:v>7398</c:v>
                </c:pt>
                <c:pt idx="2200">
                  <c:v>7400</c:v>
                </c:pt>
                <c:pt idx="2201">
                  <c:v>7402</c:v>
                </c:pt>
                <c:pt idx="2202">
                  <c:v>7404</c:v>
                </c:pt>
                <c:pt idx="2203">
                  <c:v>7406</c:v>
                </c:pt>
                <c:pt idx="2204">
                  <c:v>7408</c:v>
                </c:pt>
                <c:pt idx="2205">
                  <c:v>7410</c:v>
                </c:pt>
                <c:pt idx="2206">
                  <c:v>7412</c:v>
                </c:pt>
                <c:pt idx="2207">
                  <c:v>7414</c:v>
                </c:pt>
                <c:pt idx="2208">
                  <c:v>7416</c:v>
                </c:pt>
                <c:pt idx="2209">
                  <c:v>7418</c:v>
                </c:pt>
                <c:pt idx="2210">
                  <c:v>7420</c:v>
                </c:pt>
                <c:pt idx="2211">
                  <c:v>7422</c:v>
                </c:pt>
                <c:pt idx="2212">
                  <c:v>7424</c:v>
                </c:pt>
                <c:pt idx="2213">
                  <c:v>7426</c:v>
                </c:pt>
                <c:pt idx="2214">
                  <c:v>7428</c:v>
                </c:pt>
                <c:pt idx="2215">
                  <c:v>7430</c:v>
                </c:pt>
                <c:pt idx="2216">
                  <c:v>7432</c:v>
                </c:pt>
                <c:pt idx="2217">
                  <c:v>7434</c:v>
                </c:pt>
                <c:pt idx="2218">
                  <c:v>7436</c:v>
                </c:pt>
                <c:pt idx="2219">
                  <c:v>7438</c:v>
                </c:pt>
                <c:pt idx="2220">
                  <c:v>7440</c:v>
                </c:pt>
                <c:pt idx="2221">
                  <c:v>7442</c:v>
                </c:pt>
                <c:pt idx="2222">
                  <c:v>7444</c:v>
                </c:pt>
                <c:pt idx="2223">
                  <c:v>7446</c:v>
                </c:pt>
                <c:pt idx="2224">
                  <c:v>7448</c:v>
                </c:pt>
                <c:pt idx="2225">
                  <c:v>7450</c:v>
                </c:pt>
                <c:pt idx="2226">
                  <c:v>7452</c:v>
                </c:pt>
                <c:pt idx="2227">
                  <c:v>7454</c:v>
                </c:pt>
                <c:pt idx="2228">
                  <c:v>7456</c:v>
                </c:pt>
                <c:pt idx="2229">
                  <c:v>7458</c:v>
                </c:pt>
                <c:pt idx="2230">
                  <c:v>7460</c:v>
                </c:pt>
                <c:pt idx="2231">
                  <c:v>7462</c:v>
                </c:pt>
                <c:pt idx="2232">
                  <c:v>7464</c:v>
                </c:pt>
                <c:pt idx="2233">
                  <c:v>7466</c:v>
                </c:pt>
                <c:pt idx="2234">
                  <c:v>7468</c:v>
                </c:pt>
                <c:pt idx="2235">
                  <c:v>7470</c:v>
                </c:pt>
                <c:pt idx="2236">
                  <c:v>7472</c:v>
                </c:pt>
                <c:pt idx="2237">
                  <c:v>7474</c:v>
                </c:pt>
                <c:pt idx="2238">
                  <c:v>7476</c:v>
                </c:pt>
                <c:pt idx="2239">
                  <c:v>7478</c:v>
                </c:pt>
                <c:pt idx="2240">
                  <c:v>7480</c:v>
                </c:pt>
                <c:pt idx="2241">
                  <c:v>7482</c:v>
                </c:pt>
                <c:pt idx="2242">
                  <c:v>7484</c:v>
                </c:pt>
                <c:pt idx="2243">
                  <c:v>7486</c:v>
                </c:pt>
                <c:pt idx="2244">
                  <c:v>7488</c:v>
                </c:pt>
                <c:pt idx="2245">
                  <c:v>7490</c:v>
                </c:pt>
                <c:pt idx="2246">
                  <c:v>7492</c:v>
                </c:pt>
                <c:pt idx="2247">
                  <c:v>7494</c:v>
                </c:pt>
                <c:pt idx="2248">
                  <c:v>7496</c:v>
                </c:pt>
                <c:pt idx="2249">
                  <c:v>7498</c:v>
                </c:pt>
                <c:pt idx="2250">
                  <c:v>7500</c:v>
                </c:pt>
                <c:pt idx="2251">
                  <c:v>7502</c:v>
                </c:pt>
                <c:pt idx="2252">
                  <c:v>7504</c:v>
                </c:pt>
                <c:pt idx="2253">
                  <c:v>7506</c:v>
                </c:pt>
                <c:pt idx="2254">
                  <c:v>7508</c:v>
                </c:pt>
                <c:pt idx="2255">
                  <c:v>7510</c:v>
                </c:pt>
                <c:pt idx="2256">
                  <c:v>7512</c:v>
                </c:pt>
                <c:pt idx="2257">
                  <c:v>7514</c:v>
                </c:pt>
                <c:pt idx="2258">
                  <c:v>7516</c:v>
                </c:pt>
                <c:pt idx="2259">
                  <c:v>7518</c:v>
                </c:pt>
                <c:pt idx="2260">
                  <c:v>7520</c:v>
                </c:pt>
                <c:pt idx="2261">
                  <c:v>7522</c:v>
                </c:pt>
                <c:pt idx="2262">
                  <c:v>7524</c:v>
                </c:pt>
                <c:pt idx="2263">
                  <c:v>7526</c:v>
                </c:pt>
                <c:pt idx="2264">
                  <c:v>7528</c:v>
                </c:pt>
                <c:pt idx="2265">
                  <c:v>7530</c:v>
                </c:pt>
                <c:pt idx="2266">
                  <c:v>7532</c:v>
                </c:pt>
                <c:pt idx="2267">
                  <c:v>7534</c:v>
                </c:pt>
                <c:pt idx="2268">
                  <c:v>7536</c:v>
                </c:pt>
                <c:pt idx="2269">
                  <c:v>7538</c:v>
                </c:pt>
                <c:pt idx="2270">
                  <c:v>7540</c:v>
                </c:pt>
                <c:pt idx="2271">
                  <c:v>7542</c:v>
                </c:pt>
                <c:pt idx="2272">
                  <c:v>7544</c:v>
                </c:pt>
                <c:pt idx="2273">
                  <c:v>7546</c:v>
                </c:pt>
                <c:pt idx="2274">
                  <c:v>7548</c:v>
                </c:pt>
                <c:pt idx="2275">
                  <c:v>7550</c:v>
                </c:pt>
                <c:pt idx="2276">
                  <c:v>7552</c:v>
                </c:pt>
                <c:pt idx="2277">
                  <c:v>7554</c:v>
                </c:pt>
                <c:pt idx="2278">
                  <c:v>7556</c:v>
                </c:pt>
                <c:pt idx="2279">
                  <c:v>7558</c:v>
                </c:pt>
                <c:pt idx="2280">
                  <c:v>7560</c:v>
                </c:pt>
                <c:pt idx="2281">
                  <c:v>7562</c:v>
                </c:pt>
                <c:pt idx="2282">
                  <c:v>7564</c:v>
                </c:pt>
                <c:pt idx="2283">
                  <c:v>7566</c:v>
                </c:pt>
                <c:pt idx="2284">
                  <c:v>7568</c:v>
                </c:pt>
                <c:pt idx="2285">
                  <c:v>7570</c:v>
                </c:pt>
                <c:pt idx="2286">
                  <c:v>7572</c:v>
                </c:pt>
                <c:pt idx="2287">
                  <c:v>7574</c:v>
                </c:pt>
                <c:pt idx="2288">
                  <c:v>7576</c:v>
                </c:pt>
                <c:pt idx="2289">
                  <c:v>7578</c:v>
                </c:pt>
                <c:pt idx="2290">
                  <c:v>7580</c:v>
                </c:pt>
                <c:pt idx="2291">
                  <c:v>7582</c:v>
                </c:pt>
                <c:pt idx="2292">
                  <c:v>7584</c:v>
                </c:pt>
                <c:pt idx="2293">
                  <c:v>7586</c:v>
                </c:pt>
                <c:pt idx="2294">
                  <c:v>7588</c:v>
                </c:pt>
                <c:pt idx="2295">
                  <c:v>7590</c:v>
                </c:pt>
                <c:pt idx="2296">
                  <c:v>7592</c:v>
                </c:pt>
                <c:pt idx="2297">
                  <c:v>7594</c:v>
                </c:pt>
                <c:pt idx="2298">
                  <c:v>7596</c:v>
                </c:pt>
                <c:pt idx="2299">
                  <c:v>7598</c:v>
                </c:pt>
                <c:pt idx="2300">
                  <c:v>7600</c:v>
                </c:pt>
                <c:pt idx="2301">
                  <c:v>7602</c:v>
                </c:pt>
                <c:pt idx="2302">
                  <c:v>7604</c:v>
                </c:pt>
                <c:pt idx="2303">
                  <c:v>7606</c:v>
                </c:pt>
                <c:pt idx="2304">
                  <c:v>7608</c:v>
                </c:pt>
                <c:pt idx="2305">
                  <c:v>7610</c:v>
                </c:pt>
                <c:pt idx="2306">
                  <c:v>7612</c:v>
                </c:pt>
                <c:pt idx="2307">
                  <c:v>7614</c:v>
                </c:pt>
                <c:pt idx="2308">
                  <c:v>7616</c:v>
                </c:pt>
                <c:pt idx="2309">
                  <c:v>7618</c:v>
                </c:pt>
                <c:pt idx="2310">
                  <c:v>7620</c:v>
                </c:pt>
                <c:pt idx="2311">
                  <c:v>7622</c:v>
                </c:pt>
                <c:pt idx="2312">
                  <c:v>7624</c:v>
                </c:pt>
                <c:pt idx="2313">
                  <c:v>7626</c:v>
                </c:pt>
                <c:pt idx="2314">
                  <c:v>7628</c:v>
                </c:pt>
                <c:pt idx="2315">
                  <c:v>7630</c:v>
                </c:pt>
                <c:pt idx="2316">
                  <c:v>7632</c:v>
                </c:pt>
                <c:pt idx="2317">
                  <c:v>7634</c:v>
                </c:pt>
                <c:pt idx="2318">
                  <c:v>7636</c:v>
                </c:pt>
                <c:pt idx="2319">
                  <c:v>7638</c:v>
                </c:pt>
                <c:pt idx="2320">
                  <c:v>7640</c:v>
                </c:pt>
                <c:pt idx="2321">
                  <c:v>7642</c:v>
                </c:pt>
                <c:pt idx="2322">
                  <c:v>7644</c:v>
                </c:pt>
                <c:pt idx="2323">
                  <c:v>7646</c:v>
                </c:pt>
                <c:pt idx="2324">
                  <c:v>7648</c:v>
                </c:pt>
                <c:pt idx="2325">
                  <c:v>7650</c:v>
                </c:pt>
                <c:pt idx="2326">
                  <c:v>7652</c:v>
                </c:pt>
                <c:pt idx="2327">
                  <c:v>7654</c:v>
                </c:pt>
                <c:pt idx="2328">
                  <c:v>7656</c:v>
                </c:pt>
                <c:pt idx="2329">
                  <c:v>7658</c:v>
                </c:pt>
                <c:pt idx="2330">
                  <c:v>7660</c:v>
                </c:pt>
                <c:pt idx="2331">
                  <c:v>7662</c:v>
                </c:pt>
                <c:pt idx="2332">
                  <c:v>7664</c:v>
                </c:pt>
                <c:pt idx="2333">
                  <c:v>7666</c:v>
                </c:pt>
                <c:pt idx="2334">
                  <c:v>7668</c:v>
                </c:pt>
                <c:pt idx="2335">
                  <c:v>7670</c:v>
                </c:pt>
                <c:pt idx="2336">
                  <c:v>7672</c:v>
                </c:pt>
                <c:pt idx="2337">
                  <c:v>7674</c:v>
                </c:pt>
                <c:pt idx="2338">
                  <c:v>7676</c:v>
                </c:pt>
                <c:pt idx="2339">
                  <c:v>7678</c:v>
                </c:pt>
                <c:pt idx="2340">
                  <c:v>7680</c:v>
                </c:pt>
                <c:pt idx="2341">
                  <c:v>7682</c:v>
                </c:pt>
                <c:pt idx="2342">
                  <c:v>7684</c:v>
                </c:pt>
                <c:pt idx="2343">
                  <c:v>7686</c:v>
                </c:pt>
                <c:pt idx="2344">
                  <c:v>7688</c:v>
                </c:pt>
                <c:pt idx="2345">
                  <c:v>7690</c:v>
                </c:pt>
                <c:pt idx="2346">
                  <c:v>7692</c:v>
                </c:pt>
                <c:pt idx="2347">
                  <c:v>7694</c:v>
                </c:pt>
                <c:pt idx="2348">
                  <c:v>7696</c:v>
                </c:pt>
                <c:pt idx="2349">
                  <c:v>7698</c:v>
                </c:pt>
                <c:pt idx="2350">
                  <c:v>7700</c:v>
                </c:pt>
                <c:pt idx="2351">
                  <c:v>7702</c:v>
                </c:pt>
                <c:pt idx="2352">
                  <c:v>7704</c:v>
                </c:pt>
                <c:pt idx="2353">
                  <c:v>7706</c:v>
                </c:pt>
                <c:pt idx="2354">
                  <c:v>7708</c:v>
                </c:pt>
                <c:pt idx="2355">
                  <c:v>7710</c:v>
                </c:pt>
                <c:pt idx="2356">
                  <c:v>7712</c:v>
                </c:pt>
                <c:pt idx="2357">
                  <c:v>7714</c:v>
                </c:pt>
                <c:pt idx="2358">
                  <c:v>7716</c:v>
                </c:pt>
                <c:pt idx="2359">
                  <c:v>7718</c:v>
                </c:pt>
                <c:pt idx="2360">
                  <c:v>7720</c:v>
                </c:pt>
                <c:pt idx="2361">
                  <c:v>7722</c:v>
                </c:pt>
                <c:pt idx="2362">
                  <c:v>7724</c:v>
                </c:pt>
                <c:pt idx="2363">
                  <c:v>7726</c:v>
                </c:pt>
                <c:pt idx="2364">
                  <c:v>7728</c:v>
                </c:pt>
                <c:pt idx="2365">
                  <c:v>7730</c:v>
                </c:pt>
                <c:pt idx="2366">
                  <c:v>7732</c:v>
                </c:pt>
                <c:pt idx="2367">
                  <c:v>7734</c:v>
                </c:pt>
                <c:pt idx="2368">
                  <c:v>7736</c:v>
                </c:pt>
                <c:pt idx="2369">
                  <c:v>7738</c:v>
                </c:pt>
                <c:pt idx="2370">
                  <c:v>7740</c:v>
                </c:pt>
                <c:pt idx="2371">
                  <c:v>7742</c:v>
                </c:pt>
                <c:pt idx="2372">
                  <c:v>7744</c:v>
                </c:pt>
                <c:pt idx="2373">
                  <c:v>7746</c:v>
                </c:pt>
                <c:pt idx="2374">
                  <c:v>7748</c:v>
                </c:pt>
                <c:pt idx="2375">
                  <c:v>7750</c:v>
                </c:pt>
                <c:pt idx="2376">
                  <c:v>7752</c:v>
                </c:pt>
                <c:pt idx="2377">
                  <c:v>7754</c:v>
                </c:pt>
                <c:pt idx="2378">
                  <c:v>7756</c:v>
                </c:pt>
                <c:pt idx="2379">
                  <c:v>7758</c:v>
                </c:pt>
                <c:pt idx="2380">
                  <c:v>7760</c:v>
                </c:pt>
                <c:pt idx="2381">
                  <c:v>7762</c:v>
                </c:pt>
                <c:pt idx="2382">
                  <c:v>7764</c:v>
                </c:pt>
                <c:pt idx="2383">
                  <c:v>7766</c:v>
                </c:pt>
                <c:pt idx="2384">
                  <c:v>7768</c:v>
                </c:pt>
                <c:pt idx="2385">
                  <c:v>7770</c:v>
                </c:pt>
                <c:pt idx="2386">
                  <c:v>7772</c:v>
                </c:pt>
                <c:pt idx="2387">
                  <c:v>7774</c:v>
                </c:pt>
                <c:pt idx="2388">
                  <c:v>7776</c:v>
                </c:pt>
                <c:pt idx="2389">
                  <c:v>7778</c:v>
                </c:pt>
                <c:pt idx="2390">
                  <c:v>7780</c:v>
                </c:pt>
                <c:pt idx="2391">
                  <c:v>7782</c:v>
                </c:pt>
                <c:pt idx="2392">
                  <c:v>7784</c:v>
                </c:pt>
                <c:pt idx="2393">
                  <c:v>7786</c:v>
                </c:pt>
                <c:pt idx="2394">
                  <c:v>7788</c:v>
                </c:pt>
                <c:pt idx="2395">
                  <c:v>7790</c:v>
                </c:pt>
                <c:pt idx="2396">
                  <c:v>7792</c:v>
                </c:pt>
                <c:pt idx="2397">
                  <c:v>7794</c:v>
                </c:pt>
                <c:pt idx="2398">
                  <c:v>7796</c:v>
                </c:pt>
                <c:pt idx="2399">
                  <c:v>7798</c:v>
                </c:pt>
                <c:pt idx="2400">
                  <c:v>7800</c:v>
                </c:pt>
                <c:pt idx="2401">
                  <c:v>7802</c:v>
                </c:pt>
                <c:pt idx="2402">
                  <c:v>7804</c:v>
                </c:pt>
                <c:pt idx="2403">
                  <c:v>7806</c:v>
                </c:pt>
                <c:pt idx="2404">
                  <c:v>7808</c:v>
                </c:pt>
                <c:pt idx="2405">
                  <c:v>7810</c:v>
                </c:pt>
                <c:pt idx="2406">
                  <c:v>7812</c:v>
                </c:pt>
                <c:pt idx="2407">
                  <c:v>7814</c:v>
                </c:pt>
                <c:pt idx="2408">
                  <c:v>7816</c:v>
                </c:pt>
                <c:pt idx="2409">
                  <c:v>7818</c:v>
                </c:pt>
                <c:pt idx="2410">
                  <c:v>7820</c:v>
                </c:pt>
                <c:pt idx="2411">
                  <c:v>7822</c:v>
                </c:pt>
                <c:pt idx="2412">
                  <c:v>7824</c:v>
                </c:pt>
                <c:pt idx="2413">
                  <c:v>7826</c:v>
                </c:pt>
                <c:pt idx="2414">
                  <c:v>7828</c:v>
                </c:pt>
                <c:pt idx="2415">
                  <c:v>7830</c:v>
                </c:pt>
                <c:pt idx="2416">
                  <c:v>7832</c:v>
                </c:pt>
                <c:pt idx="2417">
                  <c:v>7834</c:v>
                </c:pt>
                <c:pt idx="2418">
                  <c:v>7836</c:v>
                </c:pt>
                <c:pt idx="2419">
                  <c:v>7838</c:v>
                </c:pt>
                <c:pt idx="2420">
                  <c:v>7840</c:v>
                </c:pt>
                <c:pt idx="2421">
                  <c:v>7842</c:v>
                </c:pt>
                <c:pt idx="2422">
                  <c:v>7844</c:v>
                </c:pt>
                <c:pt idx="2423">
                  <c:v>7846</c:v>
                </c:pt>
                <c:pt idx="2424">
                  <c:v>7848</c:v>
                </c:pt>
                <c:pt idx="2425">
                  <c:v>7850</c:v>
                </c:pt>
                <c:pt idx="2426">
                  <c:v>7852</c:v>
                </c:pt>
                <c:pt idx="2427">
                  <c:v>7854</c:v>
                </c:pt>
                <c:pt idx="2428">
                  <c:v>7856</c:v>
                </c:pt>
                <c:pt idx="2429">
                  <c:v>7858</c:v>
                </c:pt>
                <c:pt idx="2430">
                  <c:v>7860</c:v>
                </c:pt>
                <c:pt idx="2431">
                  <c:v>7862</c:v>
                </c:pt>
                <c:pt idx="2432">
                  <c:v>7864</c:v>
                </c:pt>
                <c:pt idx="2433">
                  <c:v>7866</c:v>
                </c:pt>
                <c:pt idx="2434">
                  <c:v>7868</c:v>
                </c:pt>
                <c:pt idx="2435">
                  <c:v>7870</c:v>
                </c:pt>
                <c:pt idx="2436">
                  <c:v>7872</c:v>
                </c:pt>
                <c:pt idx="2437">
                  <c:v>7874</c:v>
                </c:pt>
                <c:pt idx="2438">
                  <c:v>7876</c:v>
                </c:pt>
                <c:pt idx="2439">
                  <c:v>7878</c:v>
                </c:pt>
                <c:pt idx="2440">
                  <c:v>7880</c:v>
                </c:pt>
                <c:pt idx="2441">
                  <c:v>7882</c:v>
                </c:pt>
                <c:pt idx="2442">
                  <c:v>7884</c:v>
                </c:pt>
                <c:pt idx="2443">
                  <c:v>7886</c:v>
                </c:pt>
                <c:pt idx="2444">
                  <c:v>7888</c:v>
                </c:pt>
                <c:pt idx="2445">
                  <c:v>7890</c:v>
                </c:pt>
                <c:pt idx="2446">
                  <c:v>7892</c:v>
                </c:pt>
                <c:pt idx="2447">
                  <c:v>7894</c:v>
                </c:pt>
                <c:pt idx="2448">
                  <c:v>7896</c:v>
                </c:pt>
                <c:pt idx="2449">
                  <c:v>7898</c:v>
                </c:pt>
                <c:pt idx="2450">
                  <c:v>7900</c:v>
                </c:pt>
                <c:pt idx="2451">
                  <c:v>7902</c:v>
                </c:pt>
                <c:pt idx="2452">
                  <c:v>7904</c:v>
                </c:pt>
                <c:pt idx="2453">
                  <c:v>7906</c:v>
                </c:pt>
                <c:pt idx="2454">
                  <c:v>7908</c:v>
                </c:pt>
                <c:pt idx="2455">
                  <c:v>7910</c:v>
                </c:pt>
                <c:pt idx="2456">
                  <c:v>7912</c:v>
                </c:pt>
                <c:pt idx="2457">
                  <c:v>7914</c:v>
                </c:pt>
                <c:pt idx="2458">
                  <c:v>7916</c:v>
                </c:pt>
                <c:pt idx="2459">
                  <c:v>7918</c:v>
                </c:pt>
                <c:pt idx="2460">
                  <c:v>7920</c:v>
                </c:pt>
                <c:pt idx="2461">
                  <c:v>7922</c:v>
                </c:pt>
                <c:pt idx="2462">
                  <c:v>7924</c:v>
                </c:pt>
                <c:pt idx="2463">
                  <c:v>7926</c:v>
                </c:pt>
                <c:pt idx="2464">
                  <c:v>7928</c:v>
                </c:pt>
                <c:pt idx="2465">
                  <c:v>7930</c:v>
                </c:pt>
                <c:pt idx="2466">
                  <c:v>7932</c:v>
                </c:pt>
                <c:pt idx="2467">
                  <c:v>7934</c:v>
                </c:pt>
                <c:pt idx="2468">
                  <c:v>7936</c:v>
                </c:pt>
                <c:pt idx="2469">
                  <c:v>7938</c:v>
                </c:pt>
                <c:pt idx="2470">
                  <c:v>7940</c:v>
                </c:pt>
                <c:pt idx="2471">
                  <c:v>7942</c:v>
                </c:pt>
                <c:pt idx="2472">
                  <c:v>7944</c:v>
                </c:pt>
                <c:pt idx="2473">
                  <c:v>7946</c:v>
                </c:pt>
                <c:pt idx="2474">
                  <c:v>7948</c:v>
                </c:pt>
                <c:pt idx="2475">
                  <c:v>7950</c:v>
                </c:pt>
                <c:pt idx="2476">
                  <c:v>7952</c:v>
                </c:pt>
                <c:pt idx="2477">
                  <c:v>7954</c:v>
                </c:pt>
                <c:pt idx="2478">
                  <c:v>7956</c:v>
                </c:pt>
                <c:pt idx="2479">
                  <c:v>7958</c:v>
                </c:pt>
                <c:pt idx="2480">
                  <c:v>7960</c:v>
                </c:pt>
                <c:pt idx="2481">
                  <c:v>7962</c:v>
                </c:pt>
                <c:pt idx="2482">
                  <c:v>7964</c:v>
                </c:pt>
                <c:pt idx="2483">
                  <c:v>7966</c:v>
                </c:pt>
                <c:pt idx="2484">
                  <c:v>7968</c:v>
                </c:pt>
                <c:pt idx="2485">
                  <c:v>7970</c:v>
                </c:pt>
                <c:pt idx="2486">
                  <c:v>7972</c:v>
                </c:pt>
                <c:pt idx="2487">
                  <c:v>7974</c:v>
                </c:pt>
                <c:pt idx="2488">
                  <c:v>7976</c:v>
                </c:pt>
                <c:pt idx="2489">
                  <c:v>7978</c:v>
                </c:pt>
                <c:pt idx="2490">
                  <c:v>7980</c:v>
                </c:pt>
                <c:pt idx="2491">
                  <c:v>7982</c:v>
                </c:pt>
                <c:pt idx="2492">
                  <c:v>7984</c:v>
                </c:pt>
                <c:pt idx="2493">
                  <c:v>7986</c:v>
                </c:pt>
                <c:pt idx="2494">
                  <c:v>7988</c:v>
                </c:pt>
                <c:pt idx="2495">
                  <c:v>7990</c:v>
                </c:pt>
                <c:pt idx="2496">
                  <c:v>7992</c:v>
                </c:pt>
                <c:pt idx="2497">
                  <c:v>7994</c:v>
                </c:pt>
                <c:pt idx="2498">
                  <c:v>7996</c:v>
                </c:pt>
                <c:pt idx="2499">
                  <c:v>7998</c:v>
                </c:pt>
                <c:pt idx="2500">
                  <c:v>8000</c:v>
                </c:pt>
                <c:pt idx="2501">
                  <c:v>8002</c:v>
                </c:pt>
                <c:pt idx="2502">
                  <c:v>8004</c:v>
                </c:pt>
                <c:pt idx="2503">
                  <c:v>8006</c:v>
                </c:pt>
                <c:pt idx="2504">
                  <c:v>8008</c:v>
                </c:pt>
                <c:pt idx="2505">
                  <c:v>8010</c:v>
                </c:pt>
                <c:pt idx="2506">
                  <c:v>8012</c:v>
                </c:pt>
                <c:pt idx="2507">
                  <c:v>8014</c:v>
                </c:pt>
                <c:pt idx="2508">
                  <c:v>8016</c:v>
                </c:pt>
                <c:pt idx="2509">
                  <c:v>8018</c:v>
                </c:pt>
                <c:pt idx="2510">
                  <c:v>8020</c:v>
                </c:pt>
                <c:pt idx="2511">
                  <c:v>8022</c:v>
                </c:pt>
                <c:pt idx="2512">
                  <c:v>8024</c:v>
                </c:pt>
                <c:pt idx="2513">
                  <c:v>8026</c:v>
                </c:pt>
                <c:pt idx="2514">
                  <c:v>8028</c:v>
                </c:pt>
                <c:pt idx="2515">
                  <c:v>8030</c:v>
                </c:pt>
                <c:pt idx="2516">
                  <c:v>8032</c:v>
                </c:pt>
                <c:pt idx="2517">
                  <c:v>8034</c:v>
                </c:pt>
                <c:pt idx="2518">
                  <c:v>8036</c:v>
                </c:pt>
                <c:pt idx="2519">
                  <c:v>8038</c:v>
                </c:pt>
                <c:pt idx="2520">
                  <c:v>8040</c:v>
                </c:pt>
                <c:pt idx="2521">
                  <c:v>8042</c:v>
                </c:pt>
                <c:pt idx="2522">
                  <c:v>8044</c:v>
                </c:pt>
                <c:pt idx="2523">
                  <c:v>8046</c:v>
                </c:pt>
                <c:pt idx="2524">
                  <c:v>8048</c:v>
                </c:pt>
                <c:pt idx="2525">
                  <c:v>8050</c:v>
                </c:pt>
                <c:pt idx="2526">
                  <c:v>8052</c:v>
                </c:pt>
                <c:pt idx="2527">
                  <c:v>8054</c:v>
                </c:pt>
                <c:pt idx="2528">
                  <c:v>8056</c:v>
                </c:pt>
                <c:pt idx="2529">
                  <c:v>8058</c:v>
                </c:pt>
                <c:pt idx="2530">
                  <c:v>8060</c:v>
                </c:pt>
                <c:pt idx="2531">
                  <c:v>8062</c:v>
                </c:pt>
                <c:pt idx="2532">
                  <c:v>8064</c:v>
                </c:pt>
                <c:pt idx="2533">
                  <c:v>8066</c:v>
                </c:pt>
                <c:pt idx="2534">
                  <c:v>8068</c:v>
                </c:pt>
                <c:pt idx="2535">
                  <c:v>8070</c:v>
                </c:pt>
                <c:pt idx="2536">
                  <c:v>8072</c:v>
                </c:pt>
                <c:pt idx="2537">
                  <c:v>8074</c:v>
                </c:pt>
                <c:pt idx="2538">
                  <c:v>8076</c:v>
                </c:pt>
                <c:pt idx="2539">
                  <c:v>8078</c:v>
                </c:pt>
                <c:pt idx="2540">
                  <c:v>8080</c:v>
                </c:pt>
                <c:pt idx="2541">
                  <c:v>8082</c:v>
                </c:pt>
                <c:pt idx="2542">
                  <c:v>8084</c:v>
                </c:pt>
                <c:pt idx="2543">
                  <c:v>8086</c:v>
                </c:pt>
                <c:pt idx="2544">
                  <c:v>8088</c:v>
                </c:pt>
                <c:pt idx="2545">
                  <c:v>8090</c:v>
                </c:pt>
                <c:pt idx="2546">
                  <c:v>8092</c:v>
                </c:pt>
                <c:pt idx="2547">
                  <c:v>8094</c:v>
                </c:pt>
                <c:pt idx="2548">
                  <c:v>8096</c:v>
                </c:pt>
                <c:pt idx="2549">
                  <c:v>8098</c:v>
                </c:pt>
                <c:pt idx="2550">
                  <c:v>8100</c:v>
                </c:pt>
                <c:pt idx="2551">
                  <c:v>8102</c:v>
                </c:pt>
                <c:pt idx="2552">
                  <c:v>8104</c:v>
                </c:pt>
                <c:pt idx="2553">
                  <c:v>8106</c:v>
                </c:pt>
                <c:pt idx="2554">
                  <c:v>8108</c:v>
                </c:pt>
                <c:pt idx="2555">
                  <c:v>8110</c:v>
                </c:pt>
                <c:pt idx="2556">
                  <c:v>8112</c:v>
                </c:pt>
                <c:pt idx="2557">
                  <c:v>8114</c:v>
                </c:pt>
                <c:pt idx="2558">
                  <c:v>8116</c:v>
                </c:pt>
                <c:pt idx="2559">
                  <c:v>8118</c:v>
                </c:pt>
                <c:pt idx="2560">
                  <c:v>8120</c:v>
                </c:pt>
                <c:pt idx="2561">
                  <c:v>8122</c:v>
                </c:pt>
                <c:pt idx="2562">
                  <c:v>8124</c:v>
                </c:pt>
                <c:pt idx="2563">
                  <c:v>8126</c:v>
                </c:pt>
                <c:pt idx="2564">
                  <c:v>8128</c:v>
                </c:pt>
                <c:pt idx="2565">
                  <c:v>8130</c:v>
                </c:pt>
                <c:pt idx="2566">
                  <c:v>8132</c:v>
                </c:pt>
                <c:pt idx="2567">
                  <c:v>8134</c:v>
                </c:pt>
                <c:pt idx="2568">
                  <c:v>8136</c:v>
                </c:pt>
                <c:pt idx="2569">
                  <c:v>8138</c:v>
                </c:pt>
                <c:pt idx="2570">
                  <c:v>8140</c:v>
                </c:pt>
                <c:pt idx="2571">
                  <c:v>8142</c:v>
                </c:pt>
                <c:pt idx="2572">
                  <c:v>8144</c:v>
                </c:pt>
                <c:pt idx="2573">
                  <c:v>8146</c:v>
                </c:pt>
                <c:pt idx="2574">
                  <c:v>8148</c:v>
                </c:pt>
                <c:pt idx="2575">
                  <c:v>8150</c:v>
                </c:pt>
                <c:pt idx="2576">
                  <c:v>8152</c:v>
                </c:pt>
                <c:pt idx="2577">
                  <c:v>8154</c:v>
                </c:pt>
                <c:pt idx="2578">
                  <c:v>8156</c:v>
                </c:pt>
                <c:pt idx="2579">
                  <c:v>8158</c:v>
                </c:pt>
                <c:pt idx="2580">
                  <c:v>8160</c:v>
                </c:pt>
                <c:pt idx="2581">
                  <c:v>8162</c:v>
                </c:pt>
                <c:pt idx="2582">
                  <c:v>8164</c:v>
                </c:pt>
                <c:pt idx="2583">
                  <c:v>8166</c:v>
                </c:pt>
                <c:pt idx="2584">
                  <c:v>8168</c:v>
                </c:pt>
                <c:pt idx="2585">
                  <c:v>8170</c:v>
                </c:pt>
                <c:pt idx="2586">
                  <c:v>8172</c:v>
                </c:pt>
                <c:pt idx="2587">
                  <c:v>8174</c:v>
                </c:pt>
                <c:pt idx="2588">
                  <c:v>8176</c:v>
                </c:pt>
                <c:pt idx="2589">
                  <c:v>8178</c:v>
                </c:pt>
                <c:pt idx="2590">
                  <c:v>8180</c:v>
                </c:pt>
                <c:pt idx="2591">
                  <c:v>8182</c:v>
                </c:pt>
                <c:pt idx="2592">
                  <c:v>8184</c:v>
                </c:pt>
                <c:pt idx="2593">
                  <c:v>8186</c:v>
                </c:pt>
                <c:pt idx="2594">
                  <c:v>8188</c:v>
                </c:pt>
                <c:pt idx="2595">
                  <c:v>8190</c:v>
                </c:pt>
                <c:pt idx="2596">
                  <c:v>8192</c:v>
                </c:pt>
                <c:pt idx="2597">
                  <c:v>8194</c:v>
                </c:pt>
                <c:pt idx="2598">
                  <c:v>8196</c:v>
                </c:pt>
                <c:pt idx="2599">
                  <c:v>8198</c:v>
                </c:pt>
                <c:pt idx="2600">
                  <c:v>8200</c:v>
                </c:pt>
                <c:pt idx="2601">
                  <c:v>8202</c:v>
                </c:pt>
                <c:pt idx="2602">
                  <c:v>8204</c:v>
                </c:pt>
                <c:pt idx="2603">
                  <c:v>8206</c:v>
                </c:pt>
                <c:pt idx="2604">
                  <c:v>8208</c:v>
                </c:pt>
                <c:pt idx="2605">
                  <c:v>8210</c:v>
                </c:pt>
                <c:pt idx="2606">
                  <c:v>8212</c:v>
                </c:pt>
                <c:pt idx="2607">
                  <c:v>8214</c:v>
                </c:pt>
                <c:pt idx="2608">
                  <c:v>8216</c:v>
                </c:pt>
                <c:pt idx="2609">
                  <c:v>8218</c:v>
                </c:pt>
                <c:pt idx="2610">
                  <c:v>8220</c:v>
                </c:pt>
                <c:pt idx="2611">
                  <c:v>8222</c:v>
                </c:pt>
                <c:pt idx="2612">
                  <c:v>8224</c:v>
                </c:pt>
                <c:pt idx="2613">
                  <c:v>8226</c:v>
                </c:pt>
                <c:pt idx="2614">
                  <c:v>8228</c:v>
                </c:pt>
                <c:pt idx="2615">
                  <c:v>8230</c:v>
                </c:pt>
                <c:pt idx="2616">
                  <c:v>8232</c:v>
                </c:pt>
                <c:pt idx="2617">
                  <c:v>8234</c:v>
                </c:pt>
                <c:pt idx="2618">
                  <c:v>8236</c:v>
                </c:pt>
                <c:pt idx="2619">
                  <c:v>8238</c:v>
                </c:pt>
                <c:pt idx="2620">
                  <c:v>8240</c:v>
                </c:pt>
                <c:pt idx="2621">
                  <c:v>8242</c:v>
                </c:pt>
                <c:pt idx="2622">
                  <c:v>8244</c:v>
                </c:pt>
                <c:pt idx="2623">
                  <c:v>8246</c:v>
                </c:pt>
                <c:pt idx="2624">
                  <c:v>8248</c:v>
                </c:pt>
                <c:pt idx="2625">
                  <c:v>8250</c:v>
                </c:pt>
                <c:pt idx="2626">
                  <c:v>8252</c:v>
                </c:pt>
                <c:pt idx="2627">
                  <c:v>8254</c:v>
                </c:pt>
                <c:pt idx="2628">
                  <c:v>8256</c:v>
                </c:pt>
                <c:pt idx="2629">
                  <c:v>8258</c:v>
                </c:pt>
                <c:pt idx="2630">
                  <c:v>8260</c:v>
                </c:pt>
                <c:pt idx="2631">
                  <c:v>8262</c:v>
                </c:pt>
                <c:pt idx="2632">
                  <c:v>8264</c:v>
                </c:pt>
                <c:pt idx="2633">
                  <c:v>8266</c:v>
                </c:pt>
                <c:pt idx="2634">
                  <c:v>8268</c:v>
                </c:pt>
                <c:pt idx="2635">
                  <c:v>8270</c:v>
                </c:pt>
                <c:pt idx="2636">
                  <c:v>8272</c:v>
                </c:pt>
                <c:pt idx="2637">
                  <c:v>8274</c:v>
                </c:pt>
                <c:pt idx="2638">
                  <c:v>8276</c:v>
                </c:pt>
                <c:pt idx="2639">
                  <c:v>8278</c:v>
                </c:pt>
                <c:pt idx="2640">
                  <c:v>8280</c:v>
                </c:pt>
                <c:pt idx="2641">
                  <c:v>8282</c:v>
                </c:pt>
                <c:pt idx="2642">
                  <c:v>8284</c:v>
                </c:pt>
                <c:pt idx="2643">
                  <c:v>8286</c:v>
                </c:pt>
                <c:pt idx="2644">
                  <c:v>8288</c:v>
                </c:pt>
                <c:pt idx="2645">
                  <c:v>8290</c:v>
                </c:pt>
                <c:pt idx="2646">
                  <c:v>8292</c:v>
                </c:pt>
                <c:pt idx="2647">
                  <c:v>8294</c:v>
                </c:pt>
                <c:pt idx="2648">
                  <c:v>8296</c:v>
                </c:pt>
                <c:pt idx="2649">
                  <c:v>8298</c:v>
                </c:pt>
                <c:pt idx="2650">
                  <c:v>8300</c:v>
                </c:pt>
                <c:pt idx="2651">
                  <c:v>8302</c:v>
                </c:pt>
                <c:pt idx="2652">
                  <c:v>8304</c:v>
                </c:pt>
                <c:pt idx="2653">
                  <c:v>8306</c:v>
                </c:pt>
                <c:pt idx="2654">
                  <c:v>8308</c:v>
                </c:pt>
                <c:pt idx="2655">
                  <c:v>8310</c:v>
                </c:pt>
                <c:pt idx="2656">
                  <c:v>8312</c:v>
                </c:pt>
                <c:pt idx="2657">
                  <c:v>8314</c:v>
                </c:pt>
                <c:pt idx="2658">
                  <c:v>8316</c:v>
                </c:pt>
                <c:pt idx="2659">
                  <c:v>8318</c:v>
                </c:pt>
                <c:pt idx="2660">
                  <c:v>8320</c:v>
                </c:pt>
                <c:pt idx="2661">
                  <c:v>8322</c:v>
                </c:pt>
                <c:pt idx="2662">
                  <c:v>8324</c:v>
                </c:pt>
                <c:pt idx="2663">
                  <c:v>8326</c:v>
                </c:pt>
                <c:pt idx="2664">
                  <c:v>8328</c:v>
                </c:pt>
                <c:pt idx="2665">
                  <c:v>8330</c:v>
                </c:pt>
                <c:pt idx="2666">
                  <c:v>8332</c:v>
                </c:pt>
                <c:pt idx="2667">
                  <c:v>8334</c:v>
                </c:pt>
                <c:pt idx="2668">
                  <c:v>8336</c:v>
                </c:pt>
                <c:pt idx="2669">
                  <c:v>8338</c:v>
                </c:pt>
                <c:pt idx="2670">
                  <c:v>8340</c:v>
                </c:pt>
                <c:pt idx="2671">
                  <c:v>8342</c:v>
                </c:pt>
                <c:pt idx="2672">
                  <c:v>8344</c:v>
                </c:pt>
                <c:pt idx="2673">
                  <c:v>8346</c:v>
                </c:pt>
                <c:pt idx="2674">
                  <c:v>8348</c:v>
                </c:pt>
                <c:pt idx="2675">
                  <c:v>8350</c:v>
                </c:pt>
                <c:pt idx="2676">
                  <c:v>8352</c:v>
                </c:pt>
                <c:pt idx="2677">
                  <c:v>8354</c:v>
                </c:pt>
                <c:pt idx="2678">
                  <c:v>8356</c:v>
                </c:pt>
                <c:pt idx="2679">
                  <c:v>8358</c:v>
                </c:pt>
                <c:pt idx="2680">
                  <c:v>8360</c:v>
                </c:pt>
                <c:pt idx="2681">
                  <c:v>8362</c:v>
                </c:pt>
                <c:pt idx="2682">
                  <c:v>8364</c:v>
                </c:pt>
                <c:pt idx="2683">
                  <c:v>8366</c:v>
                </c:pt>
                <c:pt idx="2684">
                  <c:v>8368</c:v>
                </c:pt>
                <c:pt idx="2685">
                  <c:v>8370</c:v>
                </c:pt>
                <c:pt idx="2686">
                  <c:v>8372</c:v>
                </c:pt>
                <c:pt idx="2687">
                  <c:v>8374</c:v>
                </c:pt>
                <c:pt idx="2688">
                  <c:v>8376</c:v>
                </c:pt>
                <c:pt idx="2689">
                  <c:v>8378</c:v>
                </c:pt>
                <c:pt idx="2690">
                  <c:v>8380</c:v>
                </c:pt>
                <c:pt idx="2691">
                  <c:v>8382</c:v>
                </c:pt>
                <c:pt idx="2692">
                  <c:v>8384</c:v>
                </c:pt>
                <c:pt idx="2693">
                  <c:v>8386</c:v>
                </c:pt>
                <c:pt idx="2694">
                  <c:v>8388</c:v>
                </c:pt>
                <c:pt idx="2695">
                  <c:v>8390</c:v>
                </c:pt>
                <c:pt idx="2696">
                  <c:v>8392</c:v>
                </c:pt>
                <c:pt idx="2697">
                  <c:v>8394</c:v>
                </c:pt>
                <c:pt idx="2698">
                  <c:v>8396</c:v>
                </c:pt>
                <c:pt idx="2699">
                  <c:v>8398</c:v>
                </c:pt>
                <c:pt idx="2700">
                  <c:v>8400</c:v>
                </c:pt>
                <c:pt idx="2701">
                  <c:v>8402</c:v>
                </c:pt>
                <c:pt idx="2702">
                  <c:v>8404</c:v>
                </c:pt>
                <c:pt idx="2703">
                  <c:v>8406</c:v>
                </c:pt>
                <c:pt idx="2704">
                  <c:v>8408</c:v>
                </c:pt>
                <c:pt idx="2705">
                  <c:v>8410</c:v>
                </c:pt>
                <c:pt idx="2706">
                  <c:v>8412</c:v>
                </c:pt>
                <c:pt idx="2707">
                  <c:v>8414</c:v>
                </c:pt>
                <c:pt idx="2708">
                  <c:v>8416</c:v>
                </c:pt>
                <c:pt idx="2709">
                  <c:v>8418</c:v>
                </c:pt>
                <c:pt idx="2710">
                  <c:v>8420</c:v>
                </c:pt>
                <c:pt idx="2711">
                  <c:v>8422</c:v>
                </c:pt>
                <c:pt idx="2712">
                  <c:v>8424</c:v>
                </c:pt>
                <c:pt idx="2713">
                  <c:v>8426</c:v>
                </c:pt>
                <c:pt idx="2714">
                  <c:v>8428</c:v>
                </c:pt>
                <c:pt idx="2715">
                  <c:v>8430</c:v>
                </c:pt>
                <c:pt idx="2716">
                  <c:v>8432</c:v>
                </c:pt>
                <c:pt idx="2717">
                  <c:v>8434</c:v>
                </c:pt>
                <c:pt idx="2718">
                  <c:v>8436</c:v>
                </c:pt>
                <c:pt idx="2719">
                  <c:v>8438</c:v>
                </c:pt>
                <c:pt idx="2720">
                  <c:v>8440</c:v>
                </c:pt>
                <c:pt idx="2721">
                  <c:v>8442</c:v>
                </c:pt>
                <c:pt idx="2722">
                  <c:v>8444</c:v>
                </c:pt>
                <c:pt idx="2723">
                  <c:v>8446</c:v>
                </c:pt>
                <c:pt idx="2724">
                  <c:v>8448</c:v>
                </c:pt>
                <c:pt idx="2725">
                  <c:v>8450</c:v>
                </c:pt>
                <c:pt idx="2726">
                  <c:v>8452</c:v>
                </c:pt>
                <c:pt idx="2727">
                  <c:v>8454</c:v>
                </c:pt>
                <c:pt idx="2728">
                  <c:v>8456</c:v>
                </c:pt>
                <c:pt idx="2729">
                  <c:v>8458</c:v>
                </c:pt>
                <c:pt idx="2730">
                  <c:v>8460</c:v>
                </c:pt>
                <c:pt idx="2731">
                  <c:v>8462</c:v>
                </c:pt>
                <c:pt idx="2732">
                  <c:v>8464</c:v>
                </c:pt>
                <c:pt idx="2733">
                  <c:v>8466</c:v>
                </c:pt>
                <c:pt idx="2734">
                  <c:v>8468</c:v>
                </c:pt>
                <c:pt idx="2735">
                  <c:v>8470</c:v>
                </c:pt>
                <c:pt idx="2736">
                  <c:v>8472</c:v>
                </c:pt>
                <c:pt idx="2737">
                  <c:v>8474</c:v>
                </c:pt>
                <c:pt idx="2738">
                  <c:v>8476</c:v>
                </c:pt>
                <c:pt idx="2739">
                  <c:v>8478</c:v>
                </c:pt>
                <c:pt idx="2740">
                  <c:v>8480</c:v>
                </c:pt>
                <c:pt idx="2741">
                  <c:v>8482</c:v>
                </c:pt>
                <c:pt idx="2742">
                  <c:v>8484</c:v>
                </c:pt>
                <c:pt idx="2743">
                  <c:v>8486</c:v>
                </c:pt>
                <c:pt idx="2744">
                  <c:v>8488</c:v>
                </c:pt>
                <c:pt idx="2745">
                  <c:v>8490</c:v>
                </c:pt>
                <c:pt idx="2746">
                  <c:v>8492</c:v>
                </c:pt>
                <c:pt idx="2747">
                  <c:v>8494</c:v>
                </c:pt>
                <c:pt idx="2748">
                  <c:v>8496</c:v>
                </c:pt>
                <c:pt idx="2749">
                  <c:v>8498</c:v>
                </c:pt>
                <c:pt idx="2750">
                  <c:v>8500</c:v>
                </c:pt>
                <c:pt idx="2751">
                  <c:v>8502</c:v>
                </c:pt>
                <c:pt idx="2752">
                  <c:v>8504</c:v>
                </c:pt>
                <c:pt idx="2753">
                  <c:v>8506</c:v>
                </c:pt>
                <c:pt idx="2754">
                  <c:v>8508</c:v>
                </c:pt>
                <c:pt idx="2755">
                  <c:v>8510</c:v>
                </c:pt>
                <c:pt idx="2756">
                  <c:v>8512</c:v>
                </c:pt>
                <c:pt idx="2757">
                  <c:v>8514</c:v>
                </c:pt>
                <c:pt idx="2758">
                  <c:v>8516</c:v>
                </c:pt>
                <c:pt idx="2759">
                  <c:v>8518</c:v>
                </c:pt>
                <c:pt idx="2760">
                  <c:v>8520</c:v>
                </c:pt>
                <c:pt idx="2761">
                  <c:v>8522</c:v>
                </c:pt>
                <c:pt idx="2762">
                  <c:v>8524</c:v>
                </c:pt>
                <c:pt idx="2763">
                  <c:v>8526</c:v>
                </c:pt>
                <c:pt idx="2764">
                  <c:v>8528</c:v>
                </c:pt>
                <c:pt idx="2765">
                  <c:v>8530</c:v>
                </c:pt>
                <c:pt idx="2766">
                  <c:v>8532</c:v>
                </c:pt>
                <c:pt idx="2767">
                  <c:v>8534</c:v>
                </c:pt>
                <c:pt idx="2768">
                  <c:v>8536</c:v>
                </c:pt>
                <c:pt idx="2769">
                  <c:v>8538</c:v>
                </c:pt>
                <c:pt idx="2770">
                  <c:v>8540</c:v>
                </c:pt>
                <c:pt idx="2771">
                  <c:v>8542</c:v>
                </c:pt>
                <c:pt idx="2772">
                  <c:v>8544</c:v>
                </c:pt>
                <c:pt idx="2773">
                  <c:v>8546</c:v>
                </c:pt>
                <c:pt idx="2774">
                  <c:v>8548</c:v>
                </c:pt>
                <c:pt idx="2775">
                  <c:v>8550</c:v>
                </c:pt>
                <c:pt idx="2776">
                  <c:v>8552</c:v>
                </c:pt>
                <c:pt idx="2777">
                  <c:v>8554</c:v>
                </c:pt>
                <c:pt idx="2778">
                  <c:v>8556</c:v>
                </c:pt>
                <c:pt idx="2779">
                  <c:v>8558</c:v>
                </c:pt>
                <c:pt idx="2780">
                  <c:v>8560</c:v>
                </c:pt>
                <c:pt idx="2781">
                  <c:v>8562</c:v>
                </c:pt>
                <c:pt idx="2782">
                  <c:v>8564</c:v>
                </c:pt>
                <c:pt idx="2783">
                  <c:v>8566</c:v>
                </c:pt>
                <c:pt idx="2784">
                  <c:v>8568</c:v>
                </c:pt>
                <c:pt idx="2785">
                  <c:v>8570</c:v>
                </c:pt>
                <c:pt idx="2786">
                  <c:v>8572</c:v>
                </c:pt>
                <c:pt idx="2787">
                  <c:v>8574</c:v>
                </c:pt>
                <c:pt idx="2788">
                  <c:v>8576</c:v>
                </c:pt>
                <c:pt idx="2789">
                  <c:v>8578</c:v>
                </c:pt>
                <c:pt idx="2790">
                  <c:v>8580</c:v>
                </c:pt>
                <c:pt idx="2791">
                  <c:v>8582</c:v>
                </c:pt>
                <c:pt idx="2792">
                  <c:v>8584</c:v>
                </c:pt>
                <c:pt idx="2793">
                  <c:v>8586</c:v>
                </c:pt>
                <c:pt idx="2794">
                  <c:v>8588</c:v>
                </c:pt>
                <c:pt idx="2795">
                  <c:v>8590</c:v>
                </c:pt>
                <c:pt idx="2796">
                  <c:v>8592</c:v>
                </c:pt>
                <c:pt idx="2797">
                  <c:v>8594</c:v>
                </c:pt>
                <c:pt idx="2798">
                  <c:v>8596</c:v>
                </c:pt>
                <c:pt idx="2799">
                  <c:v>8598</c:v>
                </c:pt>
                <c:pt idx="2800">
                  <c:v>8600</c:v>
                </c:pt>
                <c:pt idx="2801">
                  <c:v>8602</c:v>
                </c:pt>
                <c:pt idx="2802">
                  <c:v>8604</c:v>
                </c:pt>
                <c:pt idx="2803">
                  <c:v>8606</c:v>
                </c:pt>
                <c:pt idx="2804">
                  <c:v>8608</c:v>
                </c:pt>
                <c:pt idx="2805">
                  <c:v>8610</c:v>
                </c:pt>
                <c:pt idx="2806">
                  <c:v>8612</c:v>
                </c:pt>
                <c:pt idx="2807">
                  <c:v>8614</c:v>
                </c:pt>
                <c:pt idx="2808">
                  <c:v>8616</c:v>
                </c:pt>
                <c:pt idx="2809">
                  <c:v>8618</c:v>
                </c:pt>
                <c:pt idx="2810">
                  <c:v>8620</c:v>
                </c:pt>
                <c:pt idx="2811">
                  <c:v>8622</c:v>
                </c:pt>
                <c:pt idx="2812">
                  <c:v>8624</c:v>
                </c:pt>
                <c:pt idx="2813">
                  <c:v>8626</c:v>
                </c:pt>
                <c:pt idx="2814">
                  <c:v>8628</c:v>
                </c:pt>
                <c:pt idx="2815">
                  <c:v>8630</c:v>
                </c:pt>
                <c:pt idx="2816">
                  <c:v>8632</c:v>
                </c:pt>
                <c:pt idx="2817">
                  <c:v>8634</c:v>
                </c:pt>
                <c:pt idx="2818">
                  <c:v>8636</c:v>
                </c:pt>
                <c:pt idx="2819">
                  <c:v>8638</c:v>
                </c:pt>
                <c:pt idx="2820">
                  <c:v>8640</c:v>
                </c:pt>
                <c:pt idx="2821">
                  <c:v>8642</c:v>
                </c:pt>
                <c:pt idx="2822">
                  <c:v>8644</c:v>
                </c:pt>
                <c:pt idx="2823">
                  <c:v>8646</c:v>
                </c:pt>
                <c:pt idx="2824">
                  <c:v>8648</c:v>
                </c:pt>
                <c:pt idx="2825">
                  <c:v>8650</c:v>
                </c:pt>
                <c:pt idx="2826">
                  <c:v>8652</c:v>
                </c:pt>
                <c:pt idx="2827">
                  <c:v>8654</c:v>
                </c:pt>
                <c:pt idx="2828">
                  <c:v>8656</c:v>
                </c:pt>
                <c:pt idx="2829">
                  <c:v>8658</c:v>
                </c:pt>
                <c:pt idx="2830">
                  <c:v>8660</c:v>
                </c:pt>
                <c:pt idx="2831">
                  <c:v>8662</c:v>
                </c:pt>
                <c:pt idx="2832">
                  <c:v>8664</c:v>
                </c:pt>
                <c:pt idx="2833">
                  <c:v>8666</c:v>
                </c:pt>
                <c:pt idx="2834">
                  <c:v>8668</c:v>
                </c:pt>
                <c:pt idx="2835">
                  <c:v>8670</c:v>
                </c:pt>
                <c:pt idx="2836">
                  <c:v>8672</c:v>
                </c:pt>
                <c:pt idx="2837">
                  <c:v>8674</c:v>
                </c:pt>
                <c:pt idx="2838">
                  <c:v>8676</c:v>
                </c:pt>
                <c:pt idx="2839">
                  <c:v>8678</c:v>
                </c:pt>
                <c:pt idx="2840">
                  <c:v>8680</c:v>
                </c:pt>
                <c:pt idx="2841">
                  <c:v>8682</c:v>
                </c:pt>
                <c:pt idx="2842">
                  <c:v>8684</c:v>
                </c:pt>
                <c:pt idx="2843">
                  <c:v>8686</c:v>
                </c:pt>
                <c:pt idx="2844">
                  <c:v>8688</c:v>
                </c:pt>
                <c:pt idx="2845">
                  <c:v>8690</c:v>
                </c:pt>
                <c:pt idx="2846">
                  <c:v>8692</c:v>
                </c:pt>
                <c:pt idx="2847">
                  <c:v>8694</c:v>
                </c:pt>
                <c:pt idx="2848">
                  <c:v>8696</c:v>
                </c:pt>
                <c:pt idx="2849">
                  <c:v>8698</c:v>
                </c:pt>
                <c:pt idx="2850">
                  <c:v>8700</c:v>
                </c:pt>
                <c:pt idx="2851">
                  <c:v>8702</c:v>
                </c:pt>
                <c:pt idx="2852">
                  <c:v>8704</c:v>
                </c:pt>
                <c:pt idx="2853">
                  <c:v>8706</c:v>
                </c:pt>
                <c:pt idx="2854">
                  <c:v>8708</c:v>
                </c:pt>
                <c:pt idx="2855">
                  <c:v>8710</c:v>
                </c:pt>
                <c:pt idx="2856">
                  <c:v>8712</c:v>
                </c:pt>
                <c:pt idx="2857">
                  <c:v>8714</c:v>
                </c:pt>
                <c:pt idx="2858">
                  <c:v>8716</c:v>
                </c:pt>
                <c:pt idx="2859">
                  <c:v>8718</c:v>
                </c:pt>
                <c:pt idx="2860">
                  <c:v>8720</c:v>
                </c:pt>
                <c:pt idx="2861">
                  <c:v>8722</c:v>
                </c:pt>
                <c:pt idx="2862">
                  <c:v>8724</c:v>
                </c:pt>
                <c:pt idx="2863">
                  <c:v>8726</c:v>
                </c:pt>
                <c:pt idx="2864">
                  <c:v>8728</c:v>
                </c:pt>
                <c:pt idx="2865">
                  <c:v>8730</c:v>
                </c:pt>
                <c:pt idx="2866">
                  <c:v>8732</c:v>
                </c:pt>
                <c:pt idx="2867">
                  <c:v>8734</c:v>
                </c:pt>
                <c:pt idx="2868">
                  <c:v>8736</c:v>
                </c:pt>
                <c:pt idx="2869">
                  <c:v>8738</c:v>
                </c:pt>
                <c:pt idx="2870">
                  <c:v>8740</c:v>
                </c:pt>
                <c:pt idx="2871">
                  <c:v>8742</c:v>
                </c:pt>
                <c:pt idx="2872">
                  <c:v>8744</c:v>
                </c:pt>
                <c:pt idx="2873">
                  <c:v>8746</c:v>
                </c:pt>
                <c:pt idx="2874">
                  <c:v>8748</c:v>
                </c:pt>
                <c:pt idx="2875">
                  <c:v>8750</c:v>
                </c:pt>
                <c:pt idx="2876">
                  <c:v>8752</c:v>
                </c:pt>
                <c:pt idx="2877">
                  <c:v>8754</c:v>
                </c:pt>
                <c:pt idx="2878">
                  <c:v>8756</c:v>
                </c:pt>
                <c:pt idx="2879">
                  <c:v>8758</c:v>
                </c:pt>
                <c:pt idx="2880">
                  <c:v>8760</c:v>
                </c:pt>
                <c:pt idx="2881">
                  <c:v>8762</c:v>
                </c:pt>
                <c:pt idx="2882">
                  <c:v>8764</c:v>
                </c:pt>
                <c:pt idx="2883">
                  <c:v>8766</c:v>
                </c:pt>
                <c:pt idx="2884">
                  <c:v>8768</c:v>
                </c:pt>
                <c:pt idx="2885">
                  <c:v>8770</c:v>
                </c:pt>
                <c:pt idx="2886">
                  <c:v>8772</c:v>
                </c:pt>
                <c:pt idx="2887">
                  <c:v>8774</c:v>
                </c:pt>
                <c:pt idx="2888">
                  <c:v>8776</c:v>
                </c:pt>
                <c:pt idx="2889">
                  <c:v>8778</c:v>
                </c:pt>
                <c:pt idx="2890">
                  <c:v>8780</c:v>
                </c:pt>
                <c:pt idx="2891">
                  <c:v>8782</c:v>
                </c:pt>
                <c:pt idx="2892">
                  <c:v>8784</c:v>
                </c:pt>
                <c:pt idx="2893">
                  <c:v>8786</c:v>
                </c:pt>
                <c:pt idx="2894">
                  <c:v>8788</c:v>
                </c:pt>
                <c:pt idx="2895">
                  <c:v>8790</c:v>
                </c:pt>
                <c:pt idx="2896">
                  <c:v>8792</c:v>
                </c:pt>
                <c:pt idx="2897">
                  <c:v>8794</c:v>
                </c:pt>
                <c:pt idx="2898">
                  <c:v>8796</c:v>
                </c:pt>
                <c:pt idx="2899">
                  <c:v>8798</c:v>
                </c:pt>
                <c:pt idx="2900">
                  <c:v>8800</c:v>
                </c:pt>
                <c:pt idx="2901">
                  <c:v>8802</c:v>
                </c:pt>
                <c:pt idx="2902">
                  <c:v>8804</c:v>
                </c:pt>
                <c:pt idx="2903">
                  <c:v>8806</c:v>
                </c:pt>
                <c:pt idx="2904">
                  <c:v>8808</c:v>
                </c:pt>
                <c:pt idx="2905">
                  <c:v>8810</c:v>
                </c:pt>
                <c:pt idx="2906">
                  <c:v>8812</c:v>
                </c:pt>
                <c:pt idx="2907">
                  <c:v>8814</c:v>
                </c:pt>
                <c:pt idx="2908">
                  <c:v>8816</c:v>
                </c:pt>
                <c:pt idx="2909">
                  <c:v>8818</c:v>
                </c:pt>
                <c:pt idx="2910">
                  <c:v>8820</c:v>
                </c:pt>
                <c:pt idx="2911">
                  <c:v>8822</c:v>
                </c:pt>
                <c:pt idx="2912">
                  <c:v>8824</c:v>
                </c:pt>
                <c:pt idx="2913">
                  <c:v>8826</c:v>
                </c:pt>
                <c:pt idx="2914">
                  <c:v>8828</c:v>
                </c:pt>
                <c:pt idx="2915">
                  <c:v>8830</c:v>
                </c:pt>
                <c:pt idx="2916">
                  <c:v>8832</c:v>
                </c:pt>
                <c:pt idx="2917">
                  <c:v>8834</c:v>
                </c:pt>
                <c:pt idx="2918">
                  <c:v>8836</c:v>
                </c:pt>
                <c:pt idx="2919">
                  <c:v>8838</c:v>
                </c:pt>
                <c:pt idx="2920">
                  <c:v>8840</c:v>
                </c:pt>
                <c:pt idx="2921">
                  <c:v>8842</c:v>
                </c:pt>
                <c:pt idx="2922">
                  <c:v>8844</c:v>
                </c:pt>
                <c:pt idx="2923">
                  <c:v>8846</c:v>
                </c:pt>
                <c:pt idx="2924">
                  <c:v>8848</c:v>
                </c:pt>
                <c:pt idx="2925">
                  <c:v>8850</c:v>
                </c:pt>
                <c:pt idx="2926">
                  <c:v>8852</c:v>
                </c:pt>
                <c:pt idx="2927">
                  <c:v>8854</c:v>
                </c:pt>
                <c:pt idx="2928">
                  <c:v>8856</c:v>
                </c:pt>
                <c:pt idx="2929">
                  <c:v>8858</c:v>
                </c:pt>
                <c:pt idx="2930">
                  <c:v>8860</c:v>
                </c:pt>
                <c:pt idx="2931">
                  <c:v>8862</c:v>
                </c:pt>
                <c:pt idx="2932">
                  <c:v>8864</c:v>
                </c:pt>
                <c:pt idx="2933">
                  <c:v>8866</c:v>
                </c:pt>
                <c:pt idx="2934">
                  <c:v>8868</c:v>
                </c:pt>
                <c:pt idx="2935">
                  <c:v>8870</c:v>
                </c:pt>
                <c:pt idx="2936">
                  <c:v>8872</c:v>
                </c:pt>
                <c:pt idx="2937">
                  <c:v>8874</c:v>
                </c:pt>
                <c:pt idx="2938">
                  <c:v>8876</c:v>
                </c:pt>
                <c:pt idx="2939">
                  <c:v>8878</c:v>
                </c:pt>
                <c:pt idx="2940">
                  <c:v>8880</c:v>
                </c:pt>
                <c:pt idx="2941">
                  <c:v>8882</c:v>
                </c:pt>
                <c:pt idx="2942">
                  <c:v>8884</c:v>
                </c:pt>
                <c:pt idx="2943">
                  <c:v>8886</c:v>
                </c:pt>
                <c:pt idx="2944">
                  <c:v>8888</c:v>
                </c:pt>
                <c:pt idx="2945">
                  <c:v>8890</c:v>
                </c:pt>
                <c:pt idx="2946">
                  <c:v>8892</c:v>
                </c:pt>
                <c:pt idx="2947">
                  <c:v>8894</c:v>
                </c:pt>
                <c:pt idx="2948">
                  <c:v>8896</c:v>
                </c:pt>
                <c:pt idx="2949">
                  <c:v>8898</c:v>
                </c:pt>
                <c:pt idx="2950">
                  <c:v>8900</c:v>
                </c:pt>
                <c:pt idx="2951">
                  <c:v>8902</c:v>
                </c:pt>
                <c:pt idx="2952">
                  <c:v>8904</c:v>
                </c:pt>
                <c:pt idx="2953">
                  <c:v>8906</c:v>
                </c:pt>
                <c:pt idx="2954">
                  <c:v>8908</c:v>
                </c:pt>
                <c:pt idx="2955">
                  <c:v>8910</c:v>
                </c:pt>
                <c:pt idx="2956">
                  <c:v>8912</c:v>
                </c:pt>
                <c:pt idx="2957">
                  <c:v>8914</c:v>
                </c:pt>
                <c:pt idx="2958">
                  <c:v>8916</c:v>
                </c:pt>
                <c:pt idx="2959">
                  <c:v>8918</c:v>
                </c:pt>
                <c:pt idx="2960">
                  <c:v>8920</c:v>
                </c:pt>
                <c:pt idx="2961">
                  <c:v>8922</c:v>
                </c:pt>
                <c:pt idx="2962">
                  <c:v>8924</c:v>
                </c:pt>
                <c:pt idx="2963">
                  <c:v>8926</c:v>
                </c:pt>
                <c:pt idx="2964">
                  <c:v>8928</c:v>
                </c:pt>
                <c:pt idx="2965">
                  <c:v>8930</c:v>
                </c:pt>
                <c:pt idx="2966">
                  <c:v>8932</c:v>
                </c:pt>
                <c:pt idx="2967">
                  <c:v>8934</c:v>
                </c:pt>
                <c:pt idx="2968">
                  <c:v>8936</c:v>
                </c:pt>
                <c:pt idx="2969">
                  <c:v>8938</c:v>
                </c:pt>
                <c:pt idx="2970">
                  <c:v>8940</c:v>
                </c:pt>
                <c:pt idx="2971">
                  <c:v>8942</c:v>
                </c:pt>
                <c:pt idx="2972">
                  <c:v>8944</c:v>
                </c:pt>
                <c:pt idx="2973">
                  <c:v>8946</c:v>
                </c:pt>
                <c:pt idx="2974">
                  <c:v>8948</c:v>
                </c:pt>
                <c:pt idx="2975">
                  <c:v>8950</c:v>
                </c:pt>
                <c:pt idx="2976">
                  <c:v>8952</c:v>
                </c:pt>
                <c:pt idx="2977">
                  <c:v>8954</c:v>
                </c:pt>
                <c:pt idx="2978">
                  <c:v>8956</c:v>
                </c:pt>
                <c:pt idx="2979">
                  <c:v>8958</c:v>
                </c:pt>
                <c:pt idx="2980">
                  <c:v>8960</c:v>
                </c:pt>
                <c:pt idx="2981">
                  <c:v>8962</c:v>
                </c:pt>
                <c:pt idx="2982">
                  <c:v>8964</c:v>
                </c:pt>
                <c:pt idx="2983">
                  <c:v>8966</c:v>
                </c:pt>
                <c:pt idx="2984">
                  <c:v>8968</c:v>
                </c:pt>
                <c:pt idx="2985">
                  <c:v>8970</c:v>
                </c:pt>
                <c:pt idx="2986">
                  <c:v>8972</c:v>
                </c:pt>
                <c:pt idx="2987">
                  <c:v>8974</c:v>
                </c:pt>
                <c:pt idx="2988">
                  <c:v>8976</c:v>
                </c:pt>
                <c:pt idx="2989">
                  <c:v>8978</c:v>
                </c:pt>
                <c:pt idx="2990">
                  <c:v>8980</c:v>
                </c:pt>
                <c:pt idx="2991">
                  <c:v>8982</c:v>
                </c:pt>
                <c:pt idx="2992">
                  <c:v>8984</c:v>
                </c:pt>
                <c:pt idx="2993">
                  <c:v>8986</c:v>
                </c:pt>
                <c:pt idx="2994">
                  <c:v>8988</c:v>
                </c:pt>
                <c:pt idx="2995">
                  <c:v>8990</c:v>
                </c:pt>
                <c:pt idx="2996">
                  <c:v>8992</c:v>
                </c:pt>
                <c:pt idx="2997">
                  <c:v>8994</c:v>
                </c:pt>
                <c:pt idx="2998">
                  <c:v>8996</c:v>
                </c:pt>
                <c:pt idx="2999">
                  <c:v>8998</c:v>
                </c:pt>
                <c:pt idx="3000">
                  <c:v>9000</c:v>
                </c:pt>
                <c:pt idx="3001">
                  <c:v>9002</c:v>
                </c:pt>
                <c:pt idx="3002">
                  <c:v>9004</c:v>
                </c:pt>
                <c:pt idx="3003">
                  <c:v>9006</c:v>
                </c:pt>
                <c:pt idx="3004">
                  <c:v>9008</c:v>
                </c:pt>
                <c:pt idx="3005">
                  <c:v>9010</c:v>
                </c:pt>
                <c:pt idx="3006">
                  <c:v>9012</c:v>
                </c:pt>
                <c:pt idx="3007">
                  <c:v>9014</c:v>
                </c:pt>
                <c:pt idx="3008">
                  <c:v>9016</c:v>
                </c:pt>
                <c:pt idx="3009">
                  <c:v>9018</c:v>
                </c:pt>
                <c:pt idx="3010">
                  <c:v>9020</c:v>
                </c:pt>
                <c:pt idx="3011">
                  <c:v>9022</c:v>
                </c:pt>
                <c:pt idx="3012">
                  <c:v>9024</c:v>
                </c:pt>
                <c:pt idx="3013">
                  <c:v>9026</c:v>
                </c:pt>
                <c:pt idx="3014">
                  <c:v>9028</c:v>
                </c:pt>
                <c:pt idx="3015">
                  <c:v>9030</c:v>
                </c:pt>
                <c:pt idx="3016">
                  <c:v>9032</c:v>
                </c:pt>
                <c:pt idx="3017">
                  <c:v>9034</c:v>
                </c:pt>
                <c:pt idx="3018">
                  <c:v>9036</c:v>
                </c:pt>
                <c:pt idx="3019">
                  <c:v>9038</c:v>
                </c:pt>
                <c:pt idx="3020">
                  <c:v>9040</c:v>
                </c:pt>
                <c:pt idx="3021">
                  <c:v>9042</c:v>
                </c:pt>
                <c:pt idx="3022">
                  <c:v>9044</c:v>
                </c:pt>
                <c:pt idx="3023">
                  <c:v>9046</c:v>
                </c:pt>
                <c:pt idx="3024">
                  <c:v>9048</c:v>
                </c:pt>
                <c:pt idx="3025">
                  <c:v>9050</c:v>
                </c:pt>
                <c:pt idx="3026">
                  <c:v>9052</c:v>
                </c:pt>
                <c:pt idx="3027">
                  <c:v>9054</c:v>
                </c:pt>
                <c:pt idx="3028">
                  <c:v>9056</c:v>
                </c:pt>
                <c:pt idx="3029">
                  <c:v>9058</c:v>
                </c:pt>
                <c:pt idx="3030">
                  <c:v>9060</c:v>
                </c:pt>
                <c:pt idx="3031">
                  <c:v>9062</c:v>
                </c:pt>
                <c:pt idx="3032">
                  <c:v>9064</c:v>
                </c:pt>
                <c:pt idx="3033">
                  <c:v>9066</c:v>
                </c:pt>
                <c:pt idx="3034">
                  <c:v>9068</c:v>
                </c:pt>
                <c:pt idx="3035">
                  <c:v>9070</c:v>
                </c:pt>
                <c:pt idx="3036">
                  <c:v>9072</c:v>
                </c:pt>
                <c:pt idx="3037">
                  <c:v>9074</c:v>
                </c:pt>
                <c:pt idx="3038">
                  <c:v>9076</c:v>
                </c:pt>
                <c:pt idx="3039">
                  <c:v>9078</c:v>
                </c:pt>
                <c:pt idx="3040">
                  <c:v>9080</c:v>
                </c:pt>
                <c:pt idx="3041">
                  <c:v>9082</c:v>
                </c:pt>
                <c:pt idx="3042">
                  <c:v>9084</c:v>
                </c:pt>
                <c:pt idx="3043">
                  <c:v>9086</c:v>
                </c:pt>
                <c:pt idx="3044">
                  <c:v>9088</c:v>
                </c:pt>
                <c:pt idx="3045">
                  <c:v>9090</c:v>
                </c:pt>
                <c:pt idx="3046">
                  <c:v>9092</c:v>
                </c:pt>
                <c:pt idx="3047">
                  <c:v>9094</c:v>
                </c:pt>
                <c:pt idx="3048">
                  <c:v>9096</c:v>
                </c:pt>
                <c:pt idx="3049">
                  <c:v>9098</c:v>
                </c:pt>
                <c:pt idx="3050">
                  <c:v>9100</c:v>
                </c:pt>
                <c:pt idx="3051">
                  <c:v>9102</c:v>
                </c:pt>
                <c:pt idx="3052">
                  <c:v>9104</c:v>
                </c:pt>
                <c:pt idx="3053">
                  <c:v>9106</c:v>
                </c:pt>
                <c:pt idx="3054">
                  <c:v>9108</c:v>
                </c:pt>
                <c:pt idx="3055">
                  <c:v>9110</c:v>
                </c:pt>
                <c:pt idx="3056">
                  <c:v>9112</c:v>
                </c:pt>
                <c:pt idx="3057">
                  <c:v>9114</c:v>
                </c:pt>
                <c:pt idx="3058">
                  <c:v>9116</c:v>
                </c:pt>
                <c:pt idx="3059">
                  <c:v>9118</c:v>
                </c:pt>
                <c:pt idx="3060">
                  <c:v>9120</c:v>
                </c:pt>
                <c:pt idx="3061">
                  <c:v>9122</c:v>
                </c:pt>
                <c:pt idx="3062">
                  <c:v>9124</c:v>
                </c:pt>
                <c:pt idx="3063">
                  <c:v>9126</c:v>
                </c:pt>
                <c:pt idx="3064">
                  <c:v>9128</c:v>
                </c:pt>
                <c:pt idx="3065">
                  <c:v>9130</c:v>
                </c:pt>
                <c:pt idx="3066">
                  <c:v>9132</c:v>
                </c:pt>
                <c:pt idx="3067">
                  <c:v>9134</c:v>
                </c:pt>
                <c:pt idx="3068">
                  <c:v>9136</c:v>
                </c:pt>
                <c:pt idx="3069">
                  <c:v>9138</c:v>
                </c:pt>
                <c:pt idx="3070">
                  <c:v>9140</c:v>
                </c:pt>
                <c:pt idx="3071">
                  <c:v>9142</c:v>
                </c:pt>
                <c:pt idx="3072">
                  <c:v>9144</c:v>
                </c:pt>
                <c:pt idx="3073">
                  <c:v>9146</c:v>
                </c:pt>
                <c:pt idx="3074">
                  <c:v>9148</c:v>
                </c:pt>
                <c:pt idx="3075">
                  <c:v>9150</c:v>
                </c:pt>
                <c:pt idx="3076">
                  <c:v>9152</c:v>
                </c:pt>
                <c:pt idx="3077">
                  <c:v>9154</c:v>
                </c:pt>
                <c:pt idx="3078">
                  <c:v>9156</c:v>
                </c:pt>
                <c:pt idx="3079">
                  <c:v>9158</c:v>
                </c:pt>
                <c:pt idx="3080">
                  <c:v>9160</c:v>
                </c:pt>
                <c:pt idx="3081">
                  <c:v>9162</c:v>
                </c:pt>
                <c:pt idx="3082">
                  <c:v>9164</c:v>
                </c:pt>
                <c:pt idx="3083">
                  <c:v>9166</c:v>
                </c:pt>
                <c:pt idx="3084">
                  <c:v>9168</c:v>
                </c:pt>
                <c:pt idx="3085">
                  <c:v>9170</c:v>
                </c:pt>
                <c:pt idx="3086">
                  <c:v>9172</c:v>
                </c:pt>
                <c:pt idx="3087">
                  <c:v>9174</c:v>
                </c:pt>
                <c:pt idx="3088">
                  <c:v>9176</c:v>
                </c:pt>
                <c:pt idx="3089">
                  <c:v>9178</c:v>
                </c:pt>
                <c:pt idx="3090">
                  <c:v>9180</c:v>
                </c:pt>
                <c:pt idx="3091">
                  <c:v>9182</c:v>
                </c:pt>
                <c:pt idx="3092">
                  <c:v>9184</c:v>
                </c:pt>
                <c:pt idx="3093">
                  <c:v>9186</c:v>
                </c:pt>
                <c:pt idx="3094">
                  <c:v>9188</c:v>
                </c:pt>
                <c:pt idx="3095">
                  <c:v>9190</c:v>
                </c:pt>
                <c:pt idx="3096">
                  <c:v>9192</c:v>
                </c:pt>
                <c:pt idx="3097">
                  <c:v>9194</c:v>
                </c:pt>
                <c:pt idx="3098">
                  <c:v>9196</c:v>
                </c:pt>
                <c:pt idx="3099">
                  <c:v>9198</c:v>
                </c:pt>
                <c:pt idx="3100">
                  <c:v>9200</c:v>
                </c:pt>
                <c:pt idx="3101">
                  <c:v>9202</c:v>
                </c:pt>
                <c:pt idx="3102">
                  <c:v>9204</c:v>
                </c:pt>
                <c:pt idx="3103">
                  <c:v>9206</c:v>
                </c:pt>
                <c:pt idx="3104">
                  <c:v>9208</c:v>
                </c:pt>
                <c:pt idx="3105">
                  <c:v>9210</c:v>
                </c:pt>
                <c:pt idx="3106">
                  <c:v>9212</c:v>
                </c:pt>
                <c:pt idx="3107">
                  <c:v>9214</c:v>
                </c:pt>
                <c:pt idx="3108">
                  <c:v>9216</c:v>
                </c:pt>
                <c:pt idx="3109">
                  <c:v>9218</c:v>
                </c:pt>
                <c:pt idx="3110">
                  <c:v>9220</c:v>
                </c:pt>
                <c:pt idx="3111">
                  <c:v>9222</c:v>
                </c:pt>
                <c:pt idx="3112">
                  <c:v>9224</c:v>
                </c:pt>
                <c:pt idx="3113">
                  <c:v>9226</c:v>
                </c:pt>
                <c:pt idx="3114">
                  <c:v>9228</c:v>
                </c:pt>
                <c:pt idx="3115">
                  <c:v>9230</c:v>
                </c:pt>
                <c:pt idx="3116">
                  <c:v>9232</c:v>
                </c:pt>
                <c:pt idx="3117">
                  <c:v>9234</c:v>
                </c:pt>
                <c:pt idx="3118">
                  <c:v>9236</c:v>
                </c:pt>
                <c:pt idx="3119">
                  <c:v>9238</c:v>
                </c:pt>
                <c:pt idx="3120">
                  <c:v>9240</c:v>
                </c:pt>
                <c:pt idx="3121">
                  <c:v>9242</c:v>
                </c:pt>
                <c:pt idx="3122">
                  <c:v>9244</c:v>
                </c:pt>
                <c:pt idx="3123">
                  <c:v>9246</c:v>
                </c:pt>
                <c:pt idx="3124">
                  <c:v>9248</c:v>
                </c:pt>
                <c:pt idx="3125">
                  <c:v>9250</c:v>
                </c:pt>
                <c:pt idx="3126">
                  <c:v>9252</c:v>
                </c:pt>
                <c:pt idx="3127">
                  <c:v>9254</c:v>
                </c:pt>
                <c:pt idx="3128">
                  <c:v>9256</c:v>
                </c:pt>
                <c:pt idx="3129">
                  <c:v>9258</c:v>
                </c:pt>
                <c:pt idx="3130">
                  <c:v>9260</c:v>
                </c:pt>
                <c:pt idx="3131">
                  <c:v>9262</c:v>
                </c:pt>
                <c:pt idx="3132">
                  <c:v>9264</c:v>
                </c:pt>
                <c:pt idx="3133">
                  <c:v>9266</c:v>
                </c:pt>
                <c:pt idx="3134">
                  <c:v>9268</c:v>
                </c:pt>
                <c:pt idx="3135">
                  <c:v>9270</c:v>
                </c:pt>
                <c:pt idx="3136">
                  <c:v>9272</c:v>
                </c:pt>
                <c:pt idx="3137">
                  <c:v>9274</c:v>
                </c:pt>
                <c:pt idx="3138">
                  <c:v>9276</c:v>
                </c:pt>
                <c:pt idx="3139">
                  <c:v>9278</c:v>
                </c:pt>
                <c:pt idx="3140">
                  <c:v>9280</c:v>
                </c:pt>
                <c:pt idx="3141">
                  <c:v>9282</c:v>
                </c:pt>
                <c:pt idx="3142">
                  <c:v>9284</c:v>
                </c:pt>
                <c:pt idx="3143">
                  <c:v>9286</c:v>
                </c:pt>
                <c:pt idx="3144">
                  <c:v>9288</c:v>
                </c:pt>
                <c:pt idx="3145">
                  <c:v>9290</c:v>
                </c:pt>
                <c:pt idx="3146">
                  <c:v>9292</c:v>
                </c:pt>
                <c:pt idx="3147">
                  <c:v>9294</c:v>
                </c:pt>
                <c:pt idx="3148">
                  <c:v>9296</c:v>
                </c:pt>
                <c:pt idx="3149">
                  <c:v>9298</c:v>
                </c:pt>
                <c:pt idx="3150">
                  <c:v>9300</c:v>
                </c:pt>
                <c:pt idx="3151">
                  <c:v>9302</c:v>
                </c:pt>
                <c:pt idx="3152">
                  <c:v>9304</c:v>
                </c:pt>
                <c:pt idx="3153">
                  <c:v>9306</c:v>
                </c:pt>
                <c:pt idx="3154">
                  <c:v>9308</c:v>
                </c:pt>
                <c:pt idx="3155">
                  <c:v>9310</c:v>
                </c:pt>
                <c:pt idx="3156">
                  <c:v>9312</c:v>
                </c:pt>
                <c:pt idx="3157">
                  <c:v>9314</c:v>
                </c:pt>
                <c:pt idx="3158">
                  <c:v>9316</c:v>
                </c:pt>
                <c:pt idx="3159">
                  <c:v>9318</c:v>
                </c:pt>
                <c:pt idx="3160">
                  <c:v>9320</c:v>
                </c:pt>
                <c:pt idx="3161">
                  <c:v>9322</c:v>
                </c:pt>
                <c:pt idx="3162">
                  <c:v>9324</c:v>
                </c:pt>
                <c:pt idx="3163">
                  <c:v>9326</c:v>
                </c:pt>
                <c:pt idx="3164">
                  <c:v>9328</c:v>
                </c:pt>
                <c:pt idx="3165">
                  <c:v>9330</c:v>
                </c:pt>
                <c:pt idx="3166">
                  <c:v>9332</c:v>
                </c:pt>
                <c:pt idx="3167">
                  <c:v>9334</c:v>
                </c:pt>
                <c:pt idx="3168">
                  <c:v>9336</c:v>
                </c:pt>
                <c:pt idx="3169">
                  <c:v>9338</c:v>
                </c:pt>
                <c:pt idx="3170">
                  <c:v>9340</c:v>
                </c:pt>
                <c:pt idx="3171">
                  <c:v>9342</c:v>
                </c:pt>
                <c:pt idx="3172">
                  <c:v>9344</c:v>
                </c:pt>
                <c:pt idx="3173">
                  <c:v>9346</c:v>
                </c:pt>
                <c:pt idx="3174">
                  <c:v>9348</c:v>
                </c:pt>
                <c:pt idx="3175">
                  <c:v>9350</c:v>
                </c:pt>
                <c:pt idx="3176">
                  <c:v>9352</c:v>
                </c:pt>
                <c:pt idx="3177">
                  <c:v>9354</c:v>
                </c:pt>
                <c:pt idx="3178">
                  <c:v>9356</c:v>
                </c:pt>
                <c:pt idx="3179">
                  <c:v>9358</c:v>
                </c:pt>
                <c:pt idx="3180">
                  <c:v>9360</c:v>
                </c:pt>
                <c:pt idx="3181">
                  <c:v>9362</c:v>
                </c:pt>
                <c:pt idx="3182">
                  <c:v>9364</c:v>
                </c:pt>
                <c:pt idx="3183">
                  <c:v>9366</c:v>
                </c:pt>
                <c:pt idx="3184">
                  <c:v>9368</c:v>
                </c:pt>
                <c:pt idx="3185">
                  <c:v>9370</c:v>
                </c:pt>
                <c:pt idx="3186">
                  <c:v>9372</c:v>
                </c:pt>
                <c:pt idx="3187">
                  <c:v>9374</c:v>
                </c:pt>
                <c:pt idx="3188">
                  <c:v>9376</c:v>
                </c:pt>
                <c:pt idx="3189">
                  <c:v>9378</c:v>
                </c:pt>
                <c:pt idx="3190">
                  <c:v>9380</c:v>
                </c:pt>
                <c:pt idx="3191">
                  <c:v>9382</c:v>
                </c:pt>
                <c:pt idx="3192">
                  <c:v>9384</c:v>
                </c:pt>
                <c:pt idx="3193">
                  <c:v>9386</c:v>
                </c:pt>
                <c:pt idx="3194">
                  <c:v>9388</c:v>
                </c:pt>
                <c:pt idx="3195">
                  <c:v>9390</c:v>
                </c:pt>
                <c:pt idx="3196">
                  <c:v>9392</c:v>
                </c:pt>
                <c:pt idx="3197">
                  <c:v>9394</c:v>
                </c:pt>
                <c:pt idx="3198">
                  <c:v>9396</c:v>
                </c:pt>
                <c:pt idx="3199">
                  <c:v>9398</c:v>
                </c:pt>
                <c:pt idx="3200">
                  <c:v>9400</c:v>
                </c:pt>
                <c:pt idx="3201">
                  <c:v>9402</c:v>
                </c:pt>
                <c:pt idx="3202">
                  <c:v>9404</c:v>
                </c:pt>
                <c:pt idx="3203">
                  <c:v>9406</c:v>
                </c:pt>
                <c:pt idx="3204">
                  <c:v>9408</c:v>
                </c:pt>
                <c:pt idx="3205">
                  <c:v>9410</c:v>
                </c:pt>
                <c:pt idx="3206">
                  <c:v>9412</c:v>
                </c:pt>
                <c:pt idx="3207">
                  <c:v>9414</c:v>
                </c:pt>
                <c:pt idx="3208">
                  <c:v>9416</c:v>
                </c:pt>
                <c:pt idx="3209">
                  <c:v>9418</c:v>
                </c:pt>
                <c:pt idx="3210">
                  <c:v>9420</c:v>
                </c:pt>
                <c:pt idx="3211">
                  <c:v>9422</c:v>
                </c:pt>
                <c:pt idx="3212">
                  <c:v>9424</c:v>
                </c:pt>
                <c:pt idx="3213">
                  <c:v>9426</c:v>
                </c:pt>
                <c:pt idx="3214">
                  <c:v>9428</c:v>
                </c:pt>
                <c:pt idx="3215">
                  <c:v>9430</c:v>
                </c:pt>
                <c:pt idx="3216">
                  <c:v>9432</c:v>
                </c:pt>
                <c:pt idx="3217">
                  <c:v>9434</c:v>
                </c:pt>
                <c:pt idx="3218">
                  <c:v>9436</c:v>
                </c:pt>
                <c:pt idx="3219">
                  <c:v>9438</c:v>
                </c:pt>
                <c:pt idx="3220">
                  <c:v>9440</c:v>
                </c:pt>
                <c:pt idx="3221">
                  <c:v>9442</c:v>
                </c:pt>
                <c:pt idx="3222">
                  <c:v>9444</c:v>
                </c:pt>
                <c:pt idx="3223">
                  <c:v>9446</c:v>
                </c:pt>
                <c:pt idx="3224">
                  <c:v>9448</c:v>
                </c:pt>
                <c:pt idx="3225">
                  <c:v>9450</c:v>
                </c:pt>
                <c:pt idx="3226">
                  <c:v>9452</c:v>
                </c:pt>
                <c:pt idx="3227">
                  <c:v>9454</c:v>
                </c:pt>
                <c:pt idx="3228">
                  <c:v>9456</c:v>
                </c:pt>
                <c:pt idx="3229">
                  <c:v>9458</c:v>
                </c:pt>
                <c:pt idx="3230">
                  <c:v>9460</c:v>
                </c:pt>
                <c:pt idx="3231">
                  <c:v>9462</c:v>
                </c:pt>
                <c:pt idx="3232">
                  <c:v>9464</c:v>
                </c:pt>
                <c:pt idx="3233">
                  <c:v>9466</c:v>
                </c:pt>
                <c:pt idx="3234">
                  <c:v>9468</c:v>
                </c:pt>
                <c:pt idx="3235">
                  <c:v>9470</c:v>
                </c:pt>
                <c:pt idx="3236">
                  <c:v>9472</c:v>
                </c:pt>
                <c:pt idx="3237">
                  <c:v>9474</c:v>
                </c:pt>
                <c:pt idx="3238">
                  <c:v>9476</c:v>
                </c:pt>
                <c:pt idx="3239">
                  <c:v>9478</c:v>
                </c:pt>
                <c:pt idx="3240">
                  <c:v>9480</c:v>
                </c:pt>
                <c:pt idx="3241">
                  <c:v>9482</c:v>
                </c:pt>
                <c:pt idx="3242">
                  <c:v>9484</c:v>
                </c:pt>
                <c:pt idx="3243">
                  <c:v>9486</c:v>
                </c:pt>
                <c:pt idx="3244">
                  <c:v>9488</c:v>
                </c:pt>
                <c:pt idx="3245">
                  <c:v>9490</c:v>
                </c:pt>
                <c:pt idx="3246">
                  <c:v>9492</c:v>
                </c:pt>
                <c:pt idx="3247">
                  <c:v>9494</c:v>
                </c:pt>
                <c:pt idx="3248">
                  <c:v>9496</c:v>
                </c:pt>
                <c:pt idx="3249">
                  <c:v>9498</c:v>
                </c:pt>
                <c:pt idx="3250">
                  <c:v>9500</c:v>
                </c:pt>
                <c:pt idx="3251">
                  <c:v>9502</c:v>
                </c:pt>
                <c:pt idx="3252">
                  <c:v>9504</c:v>
                </c:pt>
                <c:pt idx="3253">
                  <c:v>9506</c:v>
                </c:pt>
                <c:pt idx="3254">
                  <c:v>9508</c:v>
                </c:pt>
                <c:pt idx="3255">
                  <c:v>9510</c:v>
                </c:pt>
                <c:pt idx="3256">
                  <c:v>9512</c:v>
                </c:pt>
                <c:pt idx="3257">
                  <c:v>9514</c:v>
                </c:pt>
                <c:pt idx="3258">
                  <c:v>9516</c:v>
                </c:pt>
                <c:pt idx="3259">
                  <c:v>9518</c:v>
                </c:pt>
                <c:pt idx="3260">
                  <c:v>9520</c:v>
                </c:pt>
                <c:pt idx="3261">
                  <c:v>9522</c:v>
                </c:pt>
                <c:pt idx="3262">
                  <c:v>9524</c:v>
                </c:pt>
                <c:pt idx="3263">
                  <c:v>9526</c:v>
                </c:pt>
                <c:pt idx="3264">
                  <c:v>9528</c:v>
                </c:pt>
                <c:pt idx="3265">
                  <c:v>9530</c:v>
                </c:pt>
                <c:pt idx="3266">
                  <c:v>9532</c:v>
                </c:pt>
                <c:pt idx="3267">
                  <c:v>9534</c:v>
                </c:pt>
                <c:pt idx="3268">
                  <c:v>9536</c:v>
                </c:pt>
                <c:pt idx="3269">
                  <c:v>9538</c:v>
                </c:pt>
                <c:pt idx="3270">
                  <c:v>9540</c:v>
                </c:pt>
                <c:pt idx="3271">
                  <c:v>9542</c:v>
                </c:pt>
                <c:pt idx="3272">
                  <c:v>9544</c:v>
                </c:pt>
                <c:pt idx="3273">
                  <c:v>9546</c:v>
                </c:pt>
                <c:pt idx="3274">
                  <c:v>9548</c:v>
                </c:pt>
                <c:pt idx="3275">
                  <c:v>9550</c:v>
                </c:pt>
                <c:pt idx="3276">
                  <c:v>9552</c:v>
                </c:pt>
                <c:pt idx="3277">
                  <c:v>9554</c:v>
                </c:pt>
                <c:pt idx="3278">
                  <c:v>9556</c:v>
                </c:pt>
                <c:pt idx="3279">
                  <c:v>9558</c:v>
                </c:pt>
                <c:pt idx="3280">
                  <c:v>9560</c:v>
                </c:pt>
                <c:pt idx="3281">
                  <c:v>9562</c:v>
                </c:pt>
                <c:pt idx="3282">
                  <c:v>9564</c:v>
                </c:pt>
                <c:pt idx="3283">
                  <c:v>9566</c:v>
                </c:pt>
                <c:pt idx="3284">
                  <c:v>9568</c:v>
                </c:pt>
                <c:pt idx="3285">
                  <c:v>9570</c:v>
                </c:pt>
                <c:pt idx="3286">
                  <c:v>9572</c:v>
                </c:pt>
                <c:pt idx="3287">
                  <c:v>9574</c:v>
                </c:pt>
                <c:pt idx="3288">
                  <c:v>9576</c:v>
                </c:pt>
                <c:pt idx="3289">
                  <c:v>9578</c:v>
                </c:pt>
                <c:pt idx="3290">
                  <c:v>9580</c:v>
                </c:pt>
                <c:pt idx="3291">
                  <c:v>9582</c:v>
                </c:pt>
                <c:pt idx="3292">
                  <c:v>9584</c:v>
                </c:pt>
                <c:pt idx="3293">
                  <c:v>9586</c:v>
                </c:pt>
                <c:pt idx="3294">
                  <c:v>9588</c:v>
                </c:pt>
                <c:pt idx="3295">
                  <c:v>9590</c:v>
                </c:pt>
                <c:pt idx="3296">
                  <c:v>9592</c:v>
                </c:pt>
                <c:pt idx="3297">
                  <c:v>9594</c:v>
                </c:pt>
                <c:pt idx="3298">
                  <c:v>9596</c:v>
                </c:pt>
                <c:pt idx="3299">
                  <c:v>9598</c:v>
                </c:pt>
                <c:pt idx="3300">
                  <c:v>9600</c:v>
                </c:pt>
                <c:pt idx="3301">
                  <c:v>9602</c:v>
                </c:pt>
                <c:pt idx="3302">
                  <c:v>9604</c:v>
                </c:pt>
                <c:pt idx="3303">
                  <c:v>9606</c:v>
                </c:pt>
                <c:pt idx="3304">
                  <c:v>9608</c:v>
                </c:pt>
                <c:pt idx="3305">
                  <c:v>9610</c:v>
                </c:pt>
                <c:pt idx="3306">
                  <c:v>9612</c:v>
                </c:pt>
                <c:pt idx="3307">
                  <c:v>9614</c:v>
                </c:pt>
                <c:pt idx="3308">
                  <c:v>9616</c:v>
                </c:pt>
                <c:pt idx="3309">
                  <c:v>9618</c:v>
                </c:pt>
                <c:pt idx="3310">
                  <c:v>9620</c:v>
                </c:pt>
                <c:pt idx="3311">
                  <c:v>9622</c:v>
                </c:pt>
                <c:pt idx="3312">
                  <c:v>9624</c:v>
                </c:pt>
                <c:pt idx="3313">
                  <c:v>9626</c:v>
                </c:pt>
                <c:pt idx="3314">
                  <c:v>9628</c:v>
                </c:pt>
                <c:pt idx="3315">
                  <c:v>9630</c:v>
                </c:pt>
                <c:pt idx="3316">
                  <c:v>9632</c:v>
                </c:pt>
                <c:pt idx="3317">
                  <c:v>9634</c:v>
                </c:pt>
                <c:pt idx="3318">
                  <c:v>9636</c:v>
                </c:pt>
                <c:pt idx="3319">
                  <c:v>9638</c:v>
                </c:pt>
                <c:pt idx="3320">
                  <c:v>9640</c:v>
                </c:pt>
                <c:pt idx="3321">
                  <c:v>9642</c:v>
                </c:pt>
                <c:pt idx="3322">
                  <c:v>9644</c:v>
                </c:pt>
                <c:pt idx="3323">
                  <c:v>9646</c:v>
                </c:pt>
                <c:pt idx="3324">
                  <c:v>9648</c:v>
                </c:pt>
                <c:pt idx="3325">
                  <c:v>9650</c:v>
                </c:pt>
                <c:pt idx="3326">
                  <c:v>9652</c:v>
                </c:pt>
                <c:pt idx="3327">
                  <c:v>9654</c:v>
                </c:pt>
                <c:pt idx="3328">
                  <c:v>9656</c:v>
                </c:pt>
                <c:pt idx="3329">
                  <c:v>9658</c:v>
                </c:pt>
                <c:pt idx="3330">
                  <c:v>9660</c:v>
                </c:pt>
                <c:pt idx="3331">
                  <c:v>9662</c:v>
                </c:pt>
                <c:pt idx="3332">
                  <c:v>9664</c:v>
                </c:pt>
                <c:pt idx="3333">
                  <c:v>9666</c:v>
                </c:pt>
                <c:pt idx="3334">
                  <c:v>9668</c:v>
                </c:pt>
                <c:pt idx="3335">
                  <c:v>9670</c:v>
                </c:pt>
                <c:pt idx="3336">
                  <c:v>9672</c:v>
                </c:pt>
                <c:pt idx="3337">
                  <c:v>9674</c:v>
                </c:pt>
                <c:pt idx="3338">
                  <c:v>9676</c:v>
                </c:pt>
                <c:pt idx="3339">
                  <c:v>9678</c:v>
                </c:pt>
                <c:pt idx="3340">
                  <c:v>9680</c:v>
                </c:pt>
                <c:pt idx="3341">
                  <c:v>9682</c:v>
                </c:pt>
                <c:pt idx="3342">
                  <c:v>9684</c:v>
                </c:pt>
                <c:pt idx="3343">
                  <c:v>9686</c:v>
                </c:pt>
                <c:pt idx="3344">
                  <c:v>9688</c:v>
                </c:pt>
                <c:pt idx="3345">
                  <c:v>9690</c:v>
                </c:pt>
                <c:pt idx="3346">
                  <c:v>9692</c:v>
                </c:pt>
                <c:pt idx="3347">
                  <c:v>9694</c:v>
                </c:pt>
                <c:pt idx="3348">
                  <c:v>9696</c:v>
                </c:pt>
                <c:pt idx="3349">
                  <c:v>9698</c:v>
                </c:pt>
                <c:pt idx="3350">
                  <c:v>9700</c:v>
                </c:pt>
                <c:pt idx="3351">
                  <c:v>9702</c:v>
                </c:pt>
                <c:pt idx="3352">
                  <c:v>9704</c:v>
                </c:pt>
                <c:pt idx="3353">
                  <c:v>9706</c:v>
                </c:pt>
                <c:pt idx="3354">
                  <c:v>9708</c:v>
                </c:pt>
                <c:pt idx="3355">
                  <c:v>9710</c:v>
                </c:pt>
                <c:pt idx="3356">
                  <c:v>9712</c:v>
                </c:pt>
                <c:pt idx="3357">
                  <c:v>9714</c:v>
                </c:pt>
                <c:pt idx="3358">
                  <c:v>9716</c:v>
                </c:pt>
                <c:pt idx="3359">
                  <c:v>9718</c:v>
                </c:pt>
                <c:pt idx="3360">
                  <c:v>9720</c:v>
                </c:pt>
                <c:pt idx="3361">
                  <c:v>9722</c:v>
                </c:pt>
                <c:pt idx="3362">
                  <c:v>9724</c:v>
                </c:pt>
                <c:pt idx="3363">
                  <c:v>9726</c:v>
                </c:pt>
                <c:pt idx="3364">
                  <c:v>9728</c:v>
                </c:pt>
                <c:pt idx="3365">
                  <c:v>9730</c:v>
                </c:pt>
                <c:pt idx="3366">
                  <c:v>9732</c:v>
                </c:pt>
                <c:pt idx="3367">
                  <c:v>9734</c:v>
                </c:pt>
                <c:pt idx="3368">
                  <c:v>9736</c:v>
                </c:pt>
                <c:pt idx="3369">
                  <c:v>9738</c:v>
                </c:pt>
                <c:pt idx="3370">
                  <c:v>9740</c:v>
                </c:pt>
                <c:pt idx="3371">
                  <c:v>9742</c:v>
                </c:pt>
                <c:pt idx="3372">
                  <c:v>9744</c:v>
                </c:pt>
                <c:pt idx="3373">
                  <c:v>9746</c:v>
                </c:pt>
                <c:pt idx="3374">
                  <c:v>9748</c:v>
                </c:pt>
                <c:pt idx="3375">
                  <c:v>9750</c:v>
                </c:pt>
                <c:pt idx="3376">
                  <c:v>9752</c:v>
                </c:pt>
                <c:pt idx="3377">
                  <c:v>9754</c:v>
                </c:pt>
                <c:pt idx="3378">
                  <c:v>9756</c:v>
                </c:pt>
                <c:pt idx="3379">
                  <c:v>9758</c:v>
                </c:pt>
                <c:pt idx="3380">
                  <c:v>9760</c:v>
                </c:pt>
                <c:pt idx="3381">
                  <c:v>9762</c:v>
                </c:pt>
                <c:pt idx="3382">
                  <c:v>9764</c:v>
                </c:pt>
                <c:pt idx="3383">
                  <c:v>9766</c:v>
                </c:pt>
                <c:pt idx="3384">
                  <c:v>9768</c:v>
                </c:pt>
                <c:pt idx="3385">
                  <c:v>9770</c:v>
                </c:pt>
                <c:pt idx="3386">
                  <c:v>9772</c:v>
                </c:pt>
                <c:pt idx="3387">
                  <c:v>9774</c:v>
                </c:pt>
                <c:pt idx="3388">
                  <c:v>9776</c:v>
                </c:pt>
                <c:pt idx="3389">
                  <c:v>9778</c:v>
                </c:pt>
                <c:pt idx="3390">
                  <c:v>9780</c:v>
                </c:pt>
                <c:pt idx="3391">
                  <c:v>9782</c:v>
                </c:pt>
                <c:pt idx="3392">
                  <c:v>9784</c:v>
                </c:pt>
                <c:pt idx="3393">
                  <c:v>9786</c:v>
                </c:pt>
                <c:pt idx="3394">
                  <c:v>9788</c:v>
                </c:pt>
                <c:pt idx="3395">
                  <c:v>9790</c:v>
                </c:pt>
                <c:pt idx="3396">
                  <c:v>9792</c:v>
                </c:pt>
                <c:pt idx="3397">
                  <c:v>9794</c:v>
                </c:pt>
                <c:pt idx="3398">
                  <c:v>9796</c:v>
                </c:pt>
                <c:pt idx="3399">
                  <c:v>9798</c:v>
                </c:pt>
                <c:pt idx="3400">
                  <c:v>9800</c:v>
                </c:pt>
                <c:pt idx="3401">
                  <c:v>9802</c:v>
                </c:pt>
                <c:pt idx="3402">
                  <c:v>9804</c:v>
                </c:pt>
                <c:pt idx="3403">
                  <c:v>9806</c:v>
                </c:pt>
                <c:pt idx="3404">
                  <c:v>9808</c:v>
                </c:pt>
                <c:pt idx="3405">
                  <c:v>9810</c:v>
                </c:pt>
                <c:pt idx="3406">
                  <c:v>9812</c:v>
                </c:pt>
                <c:pt idx="3407">
                  <c:v>9814</c:v>
                </c:pt>
                <c:pt idx="3408">
                  <c:v>9816</c:v>
                </c:pt>
                <c:pt idx="3409">
                  <c:v>9818</c:v>
                </c:pt>
                <c:pt idx="3410">
                  <c:v>9820</c:v>
                </c:pt>
                <c:pt idx="3411">
                  <c:v>9822</c:v>
                </c:pt>
                <c:pt idx="3412">
                  <c:v>9824</c:v>
                </c:pt>
                <c:pt idx="3413">
                  <c:v>9826</c:v>
                </c:pt>
                <c:pt idx="3414">
                  <c:v>9828</c:v>
                </c:pt>
                <c:pt idx="3415">
                  <c:v>9830</c:v>
                </c:pt>
                <c:pt idx="3416">
                  <c:v>9832</c:v>
                </c:pt>
                <c:pt idx="3417">
                  <c:v>9834</c:v>
                </c:pt>
                <c:pt idx="3418">
                  <c:v>9836</c:v>
                </c:pt>
                <c:pt idx="3419">
                  <c:v>9838</c:v>
                </c:pt>
                <c:pt idx="3420">
                  <c:v>9840</c:v>
                </c:pt>
                <c:pt idx="3421">
                  <c:v>9842</c:v>
                </c:pt>
                <c:pt idx="3422">
                  <c:v>9844</c:v>
                </c:pt>
                <c:pt idx="3423">
                  <c:v>9846</c:v>
                </c:pt>
                <c:pt idx="3424">
                  <c:v>9848</c:v>
                </c:pt>
                <c:pt idx="3425">
                  <c:v>9850</c:v>
                </c:pt>
                <c:pt idx="3426">
                  <c:v>9852</c:v>
                </c:pt>
                <c:pt idx="3427">
                  <c:v>9854</c:v>
                </c:pt>
                <c:pt idx="3428">
                  <c:v>9856</c:v>
                </c:pt>
                <c:pt idx="3429">
                  <c:v>9858</c:v>
                </c:pt>
                <c:pt idx="3430">
                  <c:v>9860</c:v>
                </c:pt>
                <c:pt idx="3431">
                  <c:v>9862</c:v>
                </c:pt>
                <c:pt idx="3432">
                  <c:v>9864</c:v>
                </c:pt>
                <c:pt idx="3433">
                  <c:v>9866</c:v>
                </c:pt>
                <c:pt idx="3434">
                  <c:v>9868</c:v>
                </c:pt>
                <c:pt idx="3435">
                  <c:v>9870</c:v>
                </c:pt>
                <c:pt idx="3436">
                  <c:v>9872</c:v>
                </c:pt>
                <c:pt idx="3437">
                  <c:v>9874</c:v>
                </c:pt>
                <c:pt idx="3438">
                  <c:v>9876</c:v>
                </c:pt>
                <c:pt idx="3439">
                  <c:v>9878</c:v>
                </c:pt>
                <c:pt idx="3440">
                  <c:v>9880</c:v>
                </c:pt>
                <c:pt idx="3441">
                  <c:v>9882</c:v>
                </c:pt>
                <c:pt idx="3442">
                  <c:v>9884</c:v>
                </c:pt>
                <c:pt idx="3443">
                  <c:v>9886</c:v>
                </c:pt>
                <c:pt idx="3444">
                  <c:v>9888</c:v>
                </c:pt>
                <c:pt idx="3445">
                  <c:v>9890</c:v>
                </c:pt>
                <c:pt idx="3446">
                  <c:v>9892</c:v>
                </c:pt>
                <c:pt idx="3447">
                  <c:v>9894</c:v>
                </c:pt>
                <c:pt idx="3448">
                  <c:v>9896</c:v>
                </c:pt>
                <c:pt idx="3449">
                  <c:v>9898</c:v>
                </c:pt>
                <c:pt idx="3450">
                  <c:v>9900</c:v>
                </c:pt>
                <c:pt idx="3451">
                  <c:v>9902</c:v>
                </c:pt>
                <c:pt idx="3452">
                  <c:v>9904</c:v>
                </c:pt>
                <c:pt idx="3453">
                  <c:v>9906</c:v>
                </c:pt>
                <c:pt idx="3454">
                  <c:v>9908</c:v>
                </c:pt>
                <c:pt idx="3455">
                  <c:v>9910</c:v>
                </c:pt>
                <c:pt idx="3456">
                  <c:v>9912</c:v>
                </c:pt>
                <c:pt idx="3457">
                  <c:v>9914</c:v>
                </c:pt>
                <c:pt idx="3458">
                  <c:v>9916</c:v>
                </c:pt>
                <c:pt idx="3459">
                  <c:v>9918</c:v>
                </c:pt>
                <c:pt idx="3460">
                  <c:v>9920</c:v>
                </c:pt>
                <c:pt idx="3461">
                  <c:v>9922</c:v>
                </c:pt>
                <c:pt idx="3462">
                  <c:v>9924</c:v>
                </c:pt>
                <c:pt idx="3463">
                  <c:v>9926</c:v>
                </c:pt>
                <c:pt idx="3464">
                  <c:v>9928</c:v>
                </c:pt>
                <c:pt idx="3465">
                  <c:v>9930</c:v>
                </c:pt>
                <c:pt idx="3466">
                  <c:v>9932</c:v>
                </c:pt>
                <c:pt idx="3467">
                  <c:v>9934</c:v>
                </c:pt>
                <c:pt idx="3468">
                  <c:v>9936</c:v>
                </c:pt>
                <c:pt idx="3469">
                  <c:v>9938</c:v>
                </c:pt>
                <c:pt idx="3470">
                  <c:v>9940</c:v>
                </c:pt>
                <c:pt idx="3471">
                  <c:v>9942</c:v>
                </c:pt>
                <c:pt idx="3472">
                  <c:v>9944</c:v>
                </c:pt>
                <c:pt idx="3473">
                  <c:v>9946</c:v>
                </c:pt>
                <c:pt idx="3474">
                  <c:v>9948</c:v>
                </c:pt>
                <c:pt idx="3475">
                  <c:v>9950</c:v>
                </c:pt>
                <c:pt idx="3476">
                  <c:v>9952</c:v>
                </c:pt>
                <c:pt idx="3477">
                  <c:v>9954</c:v>
                </c:pt>
                <c:pt idx="3478">
                  <c:v>9956</c:v>
                </c:pt>
                <c:pt idx="3479">
                  <c:v>9958</c:v>
                </c:pt>
                <c:pt idx="3480">
                  <c:v>9960</c:v>
                </c:pt>
                <c:pt idx="3481">
                  <c:v>9962</c:v>
                </c:pt>
                <c:pt idx="3482">
                  <c:v>9964</c:v>
                </c:pt>
                <c:pt idx="3483">
                  <c:v>9966</c:v>
                </c:pt>
                <c:pt idx="3484">
                  <c:v>9968</c:v>
                </c:pt>
                <c:pt idx="3485">
                  <c:v>9970</c:v>
                </c:pt>
                <c:pt idx="3486">
                  <c:v>9972</c:v>
                </c:pt>
                <c:pt idx="3487">
                  <c:v>9974</c:v>
                </c:pt>
                <c:pt idx="3488">
                  <c:v>9976</c:v>
                </c:pt>
                <c:pt idx="3489">
                  <c:v>9978</c:v>
                </c:pt>
                <c:pt idx="3490">
                  <c:v>9980</c:v>
                </c:pt>
                <c:pt idx="3491">
                  <c:v>9982</c:v>
                </c:pt>
                <c:pt idx="3492">
                  <c:v>9984</c:v>
                </c:pt>
                <c:pt idx="3493">
                  <c:v>9986</c:v>
                </c:pt>
                <c:pt idx="3494">
                  <c:v>9988</c:v>
                </c:pt>
                <c:pt idx="3495">
                  <c:v>9990</c:v>
                </c:pt>
                <c:pt idx="3496">
                  <c:v>9992</c:v>
                </c:pt>
                <c:pt idx="3497">
                  <c:v>9994</c:v>
                </c:pt>
                <c:pt idx="3498">
                  <c:v>9996</c:v>
                </c:pt>
                <c:pt idx="3499">
                  <c:v>9998</c:v>
                </c:pt>
                <c:pt idx="3500">
                  <c:v>10000</c:v>
                </c:pt>
              </c:numCache>
            </c:numRef>
          </c:xVal>
          <c:yVal>
            <c:numRef>
              <c:f>nontaper_data!$B$4:$B$3504</c:f>
              <c:numCache>
                <c:formatCode>0.00E+00</c:formatCode>
                <c:ptCount val="3501"/>
                <c:pt idx="0">
                  <c:v>62680000000000</c:v>
                </c:pt>
                <c:pt idx="1">
                  <c:v>63460000000000</c:v>
                </c:pt>
                <c:pt idx="2">
                  <c:v>62360000000000</c:v>
                </c:pt>
                <c:pt idx="3">
                  <c:v>59630000000000</c:v>
                </c:pt>
                <c:pt idx="4">
                  <c:v>56170000000000</c:v>
                </c:pt>
                <c:pt idx="5">
                  <c:v>53090000000000</c:v>
                </c:pt>
                <c:pt idx="6">
                  <c:v>51160000000000</c:v>
                </c:pt>
                <c:pt idx="7">
                  <c:v>50680000000000</c:v>
                </c:pt>
                <c:pt idx="8">
                  <c:v>51570000000000</c:v>
                </c:pt>
                <c:pt idx="9">
                  <c:v>53560000000000</c:v>
                </c:pt>
                <c:pt idx="10">
                  <c:v>56280000000000</c:v>
                </c:pt>
                <c:pt idx="11">
                  <c:v>59160000000000</c:v>
                </c:pt>
                <c:pt idx="12">
                  <c:v>61560000000000</c:v>
                </c:pt>
                <c:pt idx="13">
                  <c:v>62860000000000</c:v>
                </c:pt>
                <c:pt idx="14">
                  <c:v>62690000000000</c:v>
                </c:pt>
                <c:pt idx="15">
                  <c:v>61120000000000</c:v>
                </c:pt>
                <c:pt idx="16">
                  <c:v>58630000000000</c:v>
                </c:pt>
                <c:pt idx="17">
                  <c:v>55950000000000</c:v>
                </c:pt>
                <c:pt idx="18">
                  <c:v>53820000000000</c:v>
                </c:pt>
                <c:pt idx="19">
                  <c:v>52680000000000</c:v>
                </c:pt>
                <c:pt idx="20">
                  <c:v>52590000000000</c:v>
                </c:pt>
                <c:pt idx="21">
                  <c:v>53330000000000</c:v>
                </c:pt>
                <c:pt idx="22">
                  <c:v>54510000000000</c:v>
                </c:pt>
                <c:pt idx="23">
                  <c:v>55820000000000</c:v>
                </c:pt>
                <c:pt idx="24">
                  <c:v>57120000000000</c:v>
                </c:pt>
                <c:pt idx="25">
                  <c:v>58430000000000</c:v>
                </c:pt>
                <c:pt idx="26">
                  <c:v>59730000000000</c:v>
                </c:pt>
                <c:pt idx="27">
                  <c:v>60840000000000</c:v>
                </c:pt>
                <c:pt idx="28">
                  <c:v>61360000000000</c:v>
                </c:pt>
                <c:pt idx="29">
                  <c:v>60920000000000</c:v>
                </c:pt>
                <c:pt idx="30">
                  <c:v>59480000000000</c:v>
                </c:pt>
                <c:pt idx="31">
                  <c:v>57370000000000</c:v>
                </c:pt>
                <c:pt idx="32">
                  <c:v>55200000000000</c:v>
                </c:pt>
                <c:pt idx="33">
                  <c:v>53470000000000</c:v>
                </c:pt>
                <c:pt idx="34">
                  <c:v>52470000000000</c:v>
                </c:pt>
                <c:pt idx="35">
                  <c:v>52300000000000</c:v>
                </c:pt>
                <c:pt idx="36">
                  <c:v>53060000000000</c:v>
                </c:pt>
                <c:pt idx="37">
                  <c:v>54790000000000</c:v>
                </c:pt>
                <c:pt idx="38">
                  <c:v>57370000000000</c:v>
                </c:pt>
                <c:pt idx="39">
                  <c:v>60310000000000</c:v>
                </c:pt>
                <c:pt idx="40">
                  <c:v>62810000000000</c:v>
                </c:pt>
                <c:pt idx="41">
                  <c:v>64010000000000</c:v>
                </c:pt>
                <c:pt idx="42">
                  <c:v>63430000000000</c:v>
                </c:pt>
                <c:pt idx="43">
                  <c:v>61180000000000</c:v>
                </c:pt>
                <c:pt idx="44">
                  <c:v>57980000000000</c:v>
                </c:pt>
                <c:pt idx="45">
                  <c:v>54800000000000</c:v>
                </c:pt>
                <c:pt idx="46">
                  <c:v>52520000000000</c:v>
                </c:pt>
                <c:pt idx="47">
                  <c:v>51620000000000</c:v>
                </c:pt>
                <c:pt idx="48">
                  <c:v>52170000000000</c:v>
                </c:pt>
                <c:pt idx="49">
                  <c:v>53910000000000</c:v>
                </c:pt>
                <c:pt idx="50">
                  <c:v>56340000000000</c:v>
                </c:pt>
                <c:pt idx="51">
                  <c:v>58890000000000</c:v>
                </c:pt>
                <c:pt idx="52">
                  <c:v>61030000000000</c:v>
                </c:pt>
                <c:pt idx="53">
                  <c:v>62380000000000</c:v>
                </c:pt>
                <c:pt idx="54">
                  <c:v>62710000000000</c:v>
                </c:pt>
                <c:pt idx="55">
                  <c:v>62000000000000</c:v>
                </c:pt>
                <c:pt idx="56">
                  <c:v>60400000000000</c:v>
                </c:pt>
                <c:pt idx="57">
                  <c:v>58310000000000</c:v>
                </c:pt>
                <c:pt idx="58">
                  <c:v>56270000000000</c:v>
                </c:pt>
                <c:pt idx="59">
                  <c:v>54810000000000</c:v>
                </c:pt>
                <c:pt idx="60">
                  <c:v>54190000000000</c:v>
                </c:pt>
                <c:pt idx="61">
                  <c:v>54310000000000</c:v>
                </c:pt>
                <c:pt idx="62">
                  <c:v>54900000000000</c:v>
                </c:pt>
                <c:pt idx="63">
                  <c:v>55690000000000</c:v>
                </c:pt>
                <c:pt idx="64">
                  <c:v>56640000000000</c:v>
                </c:pt>
                <c:pt idx="65">
                  <c:v>57860000000000</c:v>
                </c:pt>
                <c:pt idx="66">
                  <c:v>59400000000000</c:v>
                </c:pt>
                <c:pt idx="67">
                  <c:v>61020000000000</c:v>
                </c:pt>
                <c:pt idx="68">
                  <c:v>62210000000000</c:v>
                </c:pt>
                <c:pt idx="69">
                  <c:v>62440000000000</c:v>
                </c:pt>
                <c:pt idx="70">
                  <c:v>61470000000000</c:v>
                </c:pt>
                <c:pt idx="71">
                  <c:v>59520000000000</c:v>
                </c:pt>
                <c:pt idx="72">
                  <c:v>57130000000000</c:v>
                </c:pt>
                <c:pt idx="73">
                  <c:v>54880000000000</c:v>
                </c:pt>
                <c:pt idx="74">
                  <c:v>53270000000000</c:v>
                </c:pt>
                <c:pt idx="75">
                  <c:v>52610000000000</c:v>
                </c:pt>
                <c:pt idx="76">
                  <c:v>53040000000000</c:v>
                </c:pt>
                <c:pt idx="77">
                  <c:v>54580000000000</c:v>
                </c:pt>
                <c:pt idx="78">
                  <c:v>57020000000000</c:v>
                </c:pt>
                <c:pt idx="79">
                  <c:v>59850000000000</c:v>
                </c:pt>
                <c:pt idx="80">
                  <c:v>62370000000000</c:v>
                </c:pt>
                <c:pt idx="81">
                  <c:v>63850000000000</c:v>
                </c:pt>
                <c:pt idx="82">
                  <c:v>63850000000000</c:v>
                </c:pt>
                <c:pt idx="83">
                  <c:v>62310000000000</c:v>
                </c:pt>
                <c:pt idx="84">
                  <c:v>59640000000000</c:v>
                </c:pt>
                <c:pt idx="85">
                  <c:v>56660000000000</c:v>
                </c:pt>
                <c:pt idx="86">
                  <c:v>54210000000000</c:v>
                </c:pt>
                <c:pt idx="87">
                  <c:v>52940000000000</c:v>
                </c:pt>
                <c:pt idx="88">
                  <c:v>53050000000000</c:v>
                </c:pt>
                <c:pt idx="89">
                  <c:v>54300000000000</c:v>
                </c:pt>
                <c:pt idx="90">
                  <c:v>56200000000000</c:v>
                </c:pt>
                <c:pt idx="91">
                  <c:v>58230000000000</c:v>
                </c:pt>
                <c:pt idx="92">
                  <c:v>60020000000000</c:v>
                </c:pt>
                <c:pt idx="93">
                  <c:v>61370000000000</c:v>
                </c:pt>
                <c:pt idx="94">
                  <c:v>62170000000000</c:v>
                </c:pt>
                <c:pt idx="95">
                  <c:v>62290000000000</c:v>
                </c:pt>
                <c:pt idx="96">
                  <c:v>61660000000000</c:v>
                </c:pt>
                <c:pt idx="97">
                  <c:v>60370000000000</c:v>
                </c:pt>
                <c:pt idx="98">
                  <c:v>58740000000000</c:v>
                </c:pt>
                <c:pt idx="99">
                  <c:v>57210000000000</c:v>
                </c:pt>
                <c:pt idx="100">
                  <c:v>56090000000000</c:v>
                </c:pt>
                <c:pt idx="101">
                  <c:v>55480000000000</c:v>
                </c:pt>
                <c:pt idx="102">
                  <c:v>55300000000000</c:v>
                </c:pt>
                <c:pt idx="103">
                  <c:v>55480000000000</c:v>
                </c:pt>
                <c:pt idx="104">
                  <c:v>56080000000000</c:v>
                </c:pt>
                <c:pt idx="105">
                  <c:v>57240000000000</c:v>
                </c:pt>
                <c:pt idx="106">
                  <c:v>58970000000000</c:v>
                </c:pt>
                <c:pt idx="107">
                  <c:v>61000000000000</c:v>
                </c:pt>
                <c:pt idx="108">
                  <c:v>62750000000000</c:v>
                </c:pt>
                <c:pt idx="109">
                  <c:v>63660000000000</c:v>
                </c:pt>
                <c:pt idx="110">
                  <c:v>63330000000000</c:v>
                </c:pt>
                <c:pt idx="111">
                  <c:v>61740000000000</c:v>
                </c:pt>
                <c:pt idx="112">
                  <c:v>59310000000000</c:v>
                </c:pt>
                <c:pt idx="113">
                  <c:v>56680000000000</c:v>
                </c:pt>
                <c:pt idx="114">
                  <c:v>54500000000000</c:v>
                </c:pt>
                <c:pt idx="115">
                  <c:v>53310000000000</c:v>
                </c:pt>
                <c:pt idx="116">
                  <c:v>53380000000000</c:v>
                </c:pt>
                <c:pt idx="117">
                  <c:v>54680000000000</c:v>
                </c:pt>
                <c:pt idx="118">
                  <c:v>56910000000000</c:v>
                </c:pt>
                <c:pt idx="119">
                  <c:v>59550000000000</c:v>
                </c:pt>
                <c:pt idx="120">
                  <c:v>62030000000000</c:v>
                </c:pt>
                <c:pt idx="121">
                  <c:v>63750000000000</c:v>
                </c:pt>
                <c:pt idx="122">
                  <c:v>64280000000000</c:v>
                </c:pt>
                <c:pt idx="123">
                  <c:v>63430000000000</c:v>
                </c:pt>
                <c:pt idx="124">
                  <c:v>61400000000000</c:v>
                </c:pt>
                <c:pt idx="125">
                  <c:v>58750000000000</c:v>
                </c:pt>
                <c:pt idx="126">
                  <c:v>56280000000000</c:v>
                </c:pt>
                <c:pt idx="127">
                  <c:v>54670000000000</c:v>
                </c:pt>
                <c:pt idx="128">
                  <c:v>54230000000000</c:v>
                </c:pt>
                <c:pt idx="129">
                  <c:v>54840000000000</c:v>
                </c:pt>
                <c:pt idx="130">
                  <c:v>56090000000000</c:v>
                </c:pt>
                <c:pt idx="131">
                  <c:v>57590000000000</c:v>
                </c:pt>
                <c:pt idx="132">
                  <c:v>59080000000000</c:v>
                </c:pt>
                <c:pt idx="133">
                  <c:v>60450000000000</c:v>
                </c:pt>
                <c:pt idx="134">
                  <c:v>61590000000000</c:v>
                </c:pt>
                <c:pt idx="135">
                  <c:v>62340000000000</c:v>
                </c:pt>
                <c:pt idx="136">
                  <c:v>62490000000000</c:v>
                </c:pt>
                <c:pt idx="137">
                  <c:v>61940000000000</c:v>
                </c:pt>
                <c:pt idx="138">
                  <c:v>60790000000000</c:v>
                </c:pt>
                <c:pt idx="139">
                  <c:v>59300000000000</c:v>
                </c:pt>
                <c:pt idx="140">
                  <c:v>57770000000000</c:v>
                </c:pt>
                <c:pt idx="141">
                  <c:v>56460000000000</c:v>
                </c:pt>
                <c:pt idx="142">
                  <c:v>55550000000000</c:v>
                </c:pt>
                <c:pt idx="143">
                  <c:v>55200000000000</c:v>
                </c:pt>
                <c:pt idx="144">
                  <c:v>55550000000000</c:v>
                </c:pt>
                <c:pt idx="145">
                  <c:v>56680000000000</c:v>
                </c:pt>
                <c:pt idx="146">
                  <c:v>58540000000000</c:v>
                </c:pt>
                <c:pt idx="147">
                  <c:v>60800000000000</c:v>
                </c:pt>
                <c:pt idx="148">
                  <c:v>62950000000000</c:v>
                </c:pt>
                <c:pt idx="149">
                  <c:v>64400000000000</c:v>
                </c:pt>
                <c:pt idx="150">
                  <c:v>64640000000000</c:v>
                </c:pt>
                <c:pt idx="151">
                  <c:v>63490000000000</c:v>
                </c:pt>
                <c:pt idx="152">
                  <c:v>61200000000000</c:v>
                </c:pt>
                <c:pt idx="153">
                  <c:v>58380000000000</c:v>
                </c:pt>
                <c:pt idx="154">
                  <c:v>55840000000000</c:v>
                </c:pt>
                <c:pt idx="155">
                  <c:v>54270000000000</c:v>
                </c:pt>
                <c:pt idx="156">
                  <c:v>54010000000000</c:v>
                </c:pt>
                <c:pt idx="157">
                  <c:v>55030000000000</c:v>
                </c:pt>
                <c:pt idx="158">
                  <c:v>56980000000000</c:v>
                </c:pt>
                <c:pt idx="159">
                  <c:v>59390000000000</c:v>
                </c:pt>
                <c:pt idx="160">
                  <c:v>61750000000000</c:v>
                </c:pt>
                <c:pt idx="161">
                  <c:v>63590000000000</c:v>
                </c:pt>
                <c:pt idx="162">
                  <c:v>64490000000000</c:v>
                </c:pt>
                <c:pt idx="163">
                  <c:v>64210000000000</c:v>
                </c:pt>
                <c:pt idx="164">
                  <c:v>62810000000000</c:v>
                </c:pt>
                <c:pt idx="165">
                  <c:v>60660000000000</c:v>
                </c:pt>
                <c:pt idx="166">
                  <c:v>58420000000000</c:v>
                </c:pt>
                <c:pt idx="167">
                  <c:v>56700000000000</c:v>
                </c:pt>
                <c:pt idx="168">
                  <c:v>55830000000000</c:v>
                </c:pt>
                <c:pt idx="169">
                  <c:v>55830000000000</c:v>
                </c:pt>
                <c:pt idx="170">
                  <c:v>56450000000000</c:v>
                </c:pt>
                <c:pt idx="171">
                  <c:v>57440000000000</c:v>
                </c:pt>
                <c:pt idx="172">
                  <c:v>58620000000000</c:v>
                </c:pt>
                <c:pt idx="173">
                  <c:v>59900000000000</c:v>
                </c:pt>
                <c:pt idx="174">
                  <c:v>61180000000000</c:v>
                </c:pt>
                <c:pt idx="175">
                  <c:v>62310000000000</c:v>
                </c:pt>
                <c:pt idx="176">
                  <c:v>63040000000000</c:v>
                </c:pt>
                <c:pt idx="177">
                  <c:v>63160000000000</c:v>
                </c:pt>
                <c:pt idx="178">
                  <c:v>62550000000000</c:v>
                </c:pt>
                <c:pt idx="179">
                  <c:v>61250000000000</c:v>
                </c:pt>
                <c:pt idx="180">
                  <c:v>59520000000000</c:v>
                </c:pt>
                <c:pt idx="181">
                  <c:v>57710000000000</c:v>
                </c:pt>
                <c:pt idx="182">
                  <c:v>56210000000000</c:v>
                </c:pt>
                <c:pt idx="183">
                  <c:v>55380000000000</c:v>
                </c:pt>
                <c:pt idx="184">
                  <c:v>55420000000000</c:v>
                </c:pt>
                <c:pt idx="185">
                  <c:v>56360000000000</c:v>
                </c:pt>
                <c:pt idx="186">
                  <c:v>58120000000000</c:v>
                </c:pt>
                <c:pt idx="187">
                  <c:v>60370000000000</c:v>
                </c:pt>
                <c:pt idx="188">
                  <c:v>62680000000000</c:v>
                </c:pt>
                <c:pt idx="189">
                  <c:v>64440000000000</c:v>
                </c:pt>
                <c:pt idx="190">
                  <c:v>65140000000000</c:v>
                </c:pt>
                <c:pt idx="191">
                  <c:v>64460000000000</c:v>
                </c:pt>
                <c:pt idx="192">
                  <c:v>62520000000000</c:v>
                </c:pt>
                <c:pt idx="193">
                  <c:v>59870000000000</c:v>
                </c:pt>
                <c:pt idx="194">
                  <c:v>57300000000000</c:v>
                </c:pt>
                <c:pt idx="195">
                  <c:v>55530000000000</c:v>
                </c:pt>
                <c:pt idx="196">
                  <c:v>54950000000000</c:v>
                </c:pt>
                <c:pt idx="197">
                  <c:v>55570000000000</c:v>
                </c:pt>
                <c:pt idx="198">
                  <c:v>57100000000000</c:v>
                </c:pt>
                <c:pt idx="199">
                  <c:v>59120000000000</c:v>
                </c:pt>
                <c:pt idx="200">
                  <c:v>61220000000000</c:v>
                </c:pt>
                <c:pt idx="201">
                  <c:v>62990000000000</c:v>
                </c:pt>
                <c:pt idx="202">
                  <c:v>64080000000000</c:v>
                </c:pt>
                <c:pt idx="203">
                  <c:v>64270000000000</c:v>
                </c:pt>
                <c:pt idx="204">
                  <c:v>63560000000000</c:v>
                </c:pt>
                <c:pt idx="205">
                  <c:v>62140000000000</c:v>
                </c:pt>
                <c:pt idx="206">
                  <c:v>60430000000000</c:v>
                </c:pt>
                <c:pt idx="207">
                  <c:v>58840000000000</c:v>
                </c:pt>
                <c:pt idx="208">
                  <c:v>57720000000000</c:v>
                </c:pt>
                <c:pt idx="209">
                  <c:v>57170000000000</c:v>
                </c:pt>
                <c:pt idx="210">
                  <c:v>57170000000000</c:v>
                </c:pt>
                <c:pt idx="211">
                  <c:v>57590000000000</c:v>
                </c:pt>
                <c:pt idx="212">
                  <c:v>58340000000000</c:v>
                </c:pt>
                <c:pt idx="213">
                  <c:v>59370000000000</c:v>
                </c:pt>
                <c:pt idx="214">
                  <c:v>60610000000000</c:v>
                </c:pt>
                <c:pt idx="215">
                  <c:v>61940000000000</c:v>
                </c:pt>
                <c:pt idx="216">
                  <c:v>63150000000000</c:v>
                </c:pt>
                <c:pt idx="217">
                  <c:v>63900000000000</c:v>
                </c:pt>
                <c:pt idx="218">
                  <c:v>63890000000000</c:v>
                </c:pt>
                <c:pt idx="219">
                  <c:v>63010000000000</c:v>
                </c:pt>
                <c:pt idx="220">
                  <c:v>61360000000000</c:v>
                </c:pt>
                <c:pt idx="221">
                  <c:v>59330000000000</c:v>
                </c:pt>
                <c:pt idx="222">
                  <c:v>57450000000000</c:v>
                </c:pt>
                <c:pt idx="223">
                  <c:v>56170000000000</c:v>
                </c:pt>
                <c:pt idx="224">
                  <c:v>55790000000000</c:v>
                </c:pt>
                <c:pt idx="225">
                  <c:v>56400000000000</c:v>
                </c:pt>
                <c:pt idx="226">
                  <c:v>57890000000000</c:v>
                </c:pt>
                <c:pt idx="227">
                  <c:v>60000000000000</c:v>
                </c:pt>
                <c:pt idx="228">
                  <c:v>62310000000000</c:v>
                </c:pt>
                <c:pt idx="229">
                  <c:v>64260000000000</c:v>
                </c:pt>
                <c:pt idx="230">
                  <c:v>65310000000000</c:v>
                </c:pt>
                <c:pt idx="231">
                  <c:v>65110000000000</c:v>
                </c:pt>
                <c:pt idx="232">
                  <c:v>63680000000000</c:v>
                </c:pt>
                <c:pt idx="233">
                  <c:v>61420000000000</c:v>
                </c:pt>
                <c:pt idx="234">
                  <c:v>59010000000000</c:v>
                </c:pt>
                <c:pt idx="235">
                  <c:v>57110000000000</c:v>
                </c:pt>
                <c:pt idx="236">
                  <c:v>56160000000000</c:v>
                </c:pt>
                <c:pt idx="237">
                  <c:v>56270000000000</c:v>
                </c:pt>
                <c:pt idx="238">
                  <c:v>57240000000000</c:v>
                </c:pt>
                <c:pt idx="239">
                  <c:v>58780000000000</c:v>
                </c:pt>
                <c:pt idx="240">
                  <c:v>60510000000000</c:v>
                </c:pt>
                <c:pt idx="241">
                  <c:v>62110000000000</c:v>
                </c:pt>
                <c:pt idx="242">
                  <c:v>63290000000000</c:v>
                </c:pt>
                <c:pt idx="243">
                  <c:v>63910000000000</c:v>
                </c:pt>
                <c:pt idx="244">
                  <c:v>63870000000000</c:v>
                </c:pt>
                <c:pt idx="245">
                  <c:v>63230000000000</c:v>
                </c:pt>
                <c:pt idx="246">
                  <c:v>62140000000000</c:v>
                </c:pt>
                <c:pt idx="247">
                  <c:v>60820000000000</c:v>
                </c:pt>
                <c:pt idx="248">
                  <c:v>59550000000000</c:v>
                </c:pt>
                <c:pt idx="249">
                  <c:v>58530000000000</c:v>
                </c:pt>
                <c:pt idx="250">
                  <c:v>57920000000000</c:v>
                </c:pt>
                <c:pt idx="251">
                  <c:v>57770000000000</c:v>
                </c:pt>
                <c:pt idx="252">
                  <c:v>58100000000000</c:v>
                </c:pt>
                <c:pt idx="253">
                  <c:v>58890000000000</c:v>
                </c:pt>
                <c:pt idx="254">
                  <c:v>60130000000000</c:v>
                </c:pt>
                <c:pt idx="255">
                  <c:v>61700000000000</c:v>
                </c:pt>
                <c:pt idx="256">
                  <c:v>63350000000000</c:v>
                </c:pt>
                <c:pt idx="257">
                  <c:v>64670000000000</c:v>
                </c:pt>
                <c:pt idx="258">
                  <c:v>65240000000000</c:v>
                </c:pt>
                <c:pt idx="259">
                  <c:v>64770000000000</c:v>
                </c:pt>
                <c:pt idx="260">
                  <c:v>63290000000000</c:v>
                </c:pt>
                <c:pt idx="261">
                  <c:v>61170000000000</c:v>
                </c:pt>
                <c:pt idx="262">
                  <c:v>58980000000000</c:v>
                </c:pt>
                <c:pt idx="263">
                  <c:v>57280000000000</c:v>
                </c:pt>
                <c:pt idx="264">
                  <c:v>56460000000000</c:v>
                </c:pt>
                <c:pt idx="265">
                  <c:v>56690000000000</c:v>
                </c:pt>
                <c:pt idx="266">
                  <c:v>57920000000000</c:v>
                </c:pt>
                <c:pt idx="267">
                  <c:v>59860000000000</c:v>
                </c:pt>
                <c:pt idx="268">
                  <c:v>62100000000000</c:v>
                </c:pt>
                <c:pt idx="269">
                  <c:v>64130000000000</c:v>
                </c:pt>
                <c:pt idx="270">
                  <c:v>65430000000000</c:v>
                </c:pt>
                <c:pt idx="271">
                  <c:v>65650000000000</c:v>
                </c:pt>
                <c:pt idx="272">
                  <c:v>64750000000000</c:v>
                </c:pt>
                <c:pt idx="273">
                  <c:v>62980000000000</c:v>
                </c:pt>
                <c:pt idx="274">
                  <c:v>60850000000000</c:v>
                </c:pt>
                <c:pt idx="275">
                  <c:v>58920000000000</c:v>
                </c:pt>
                <c:pt idx="276">
                  <c:v>57660000000000</c:v>
                </c:pt>
                <c:pt idx="277">
                  <c:v>57270000000000</c:v>
                </c:pt>
                <c:pt idx="278">
                  <c:v>57720000000000</c:v>
                </c:pt>
                <c:pt idx="279">
                  <c:v>58770000000000</c:v>
                </c:pt>
                <c:pt idx="280">
                  <c:v>60120000000000</c:v>
                </c:pt>
                <c:pt idx="281">
                  <c:v>61510000000000</c:v>
                </c:pt>
                <c:pt idx="282">
                  <c:v>62740000000000</c:v>
                </c:pt>
                <c:pt idx="283">
                  <c:v>63660000000000</c:v>
                </c:pt>
                <c:pt idx="284">
                  <c:v>64170000000000</c:v>
                </c:pt>
                <c:pt idx="285">
                  <c:v>64170000000000</c:v>
                </c:pt>
                <c:pt idx="286">
                  <c:v>63620000000000</c:v>
                </c:pt>
                <c:pt idx="287">
                  <c:v>62590000000000</c:v>
                </c:pt>
                <c:pt idx="288">
                  <c:v>61250000000000</c:v>
                </c:pt>
                <c:pt idx="289">
                  <c:v>59880000000000</c:v>
                </c:pt>
                <c:pt idx="290">
                  <c:v>58760000000000</c:v>
                </c:pt>
                <c:pt idx="291">
                  <c:v>58060000000000</c:v>
                </c:pt>
                <c:pt idx="292">
                  <c:v>57930000000000</c:v>
                </c:pt>
                <c:pt idx="293">
                  <c:v>58430000000000</c:v>
                </c:pt>
                <c:pt idx="294">
                  <c:v>59570000000000</c:v>
                </c:pt>
                <c:pt idx="295">
                  <c:v>61230000000000</c:v>
                </c:pt>
                <c:pt idx="296">
                  <c:v>63120000000000</c:v>
                </c:pt>
                <c:pt idx="297">
                  <c:v>64820000000000</c:v>
                </c:pt>
                <c:pt idx="298">
                  <c:v>65820000000000</c:v>
                </c:pt>
                <c:pt idx="299">
                  <c:v>65780000000000</c:v>
                </c:pt>
                <c:pt idx="300">
                  <c:v>64640000000000</c:v>
                </c:pt>
                <c:pt idx="301">
                  <c:v>62670000000000</c:v>
                </c:pt>
                <c:pt idx="302">
                  <c:v>60420000000000</c:v>
                </c:pt>
                <c:pt idx="303">
                  <c:v>58470000000000</c:v>
                </c:pt>
                <c:pt idx="304">
                  <c:v>57320000000000</c:v>
                </c:pt>
                <c:pt idx="305">
                  <c:v>57220000000000</c:v>
                </c:pt>
                <c:pt idx="306">
                  <c:v>58140000000000</c:v>
                </c:pt>
                <c:pt idx="307">
                  <c:v>59850000000000</c:v>
                </c:pt>
                <c:pt idx="308">
                  <c:v>61930000000000</c:v>
                </c:pt>
                <c:pt idx="309">
                  <c:v>63890000000000</c:v>
                </c:pt>
                <c:pt idx="310">
                  <c:v>65300000000000</c:v>
                </c:pt>
                <c:pt idx="311">
                  <c:v>65850000000000</c:v>
                </c:pt>
                <c:pt idx="312">
                  <c:v>65440000000000</c:v>
                </c:pt>
                <c:pt idx="313">
                  <c:v>64210000000000</c:v>
                </c:pt>
                <c:pt idx="314">
                  <c:v>62500000000000</c:v>
                </c:pt>
                <c:pt idx="315">
                  <c:v>60750000000000</c:v>
                </c:pt>
                <c:pt idx="316">
                  <c:v>59370000000000</c:v>
                </c:pt>
                <c:pt idx="317">
                  <c:v>58650000000000</c:v>
                </c:pt>
                <c:pt idx="318">
                  <c:v>58620000000000</c:v>
                </c:pt>
                <c:pt idx="319">
                  <c:v>59170000000000</c:v>
                </c:pt>
                <c:pt idx="320">
                  <c:v>60100000000000</c:v>
                </c:pt>
                <c:pt idx="321">
                  <c:v>61200000000000</c:v>
                </c:pt>
                <c:pt idx="322">
                  <c:v>62350000000000</c:v>
                </c:pt>
                <c:pt idx="323">
                  <c:v>63440000000000</c:v>
                </c:pt>
                <c:pt idx="324">
                  <c:v>64320000000000</c:v>
                </c:pt>
                <c:pt idx="325">
                  <c:v>64830000000000</c:v>
                </c:pt>
                <c:pt idx="326">
                  <c:v>64790000000000</c:v>
                </c:pt>
                <c:pt idx="327">
                  <c:v>64130000000000</c:v>
                </c:pt>
                <c:pt idx="328">
                  <c:v>62920000000000</c:v>
                </c:pt>
                <c:pt idx="329">
                  <c:v>61420000000000</c:v>
                </c:pt>
                <c:pt idx="330">
                  <c:v>59950000000000</c:v>
                </c:pt>
                <c:pt idx="331">
                  <c:v>58800000000000</c:v>
                </c:pt>
                <c:pt idx="332">
                  <c:v>58220000000000</c:v>
                </c:pt>
                <c:pt idx="333">
                  <c:v>58390000000000</c:v>
                </c:pt>
                <c:pt idx="334">
                  <c:v>59320000000000</c:v>
                </c:pt>
                <c:pt idx="335">
                  <c:v>60890000000000</c:v>
                </c:pt>
                <c:pt idx="336">
                  <c:v>62820000000000</c:v>
                </c:pt>
                <c:pt idx="337">
                  <c:v>64650000000000</c:v>
                </c:pt>
                <c:pt idx="338">
                  <c:v>65910000000000</c:v>
                </c:pt>
                <c:pt idx="339">
                  <c:v>66230000000000</c:v>
                </c:pt>
                <c:pt idx="340">
                  <c:v>65470000000000</c:v>
                </c:pt>
                <c:pt idx="341">
                  <c:v>63820000000000</c:v>
                </c:pt>
                <c:pt idx="342">
                  <c:v>61710000000000</c:v>
                </c:pt>
                <c:pt idx="343">
                  <c:v>59720000000000</c:v>
                </c:pt>
                <c:pt idx="344">
                  <c:v>58360000000000</c:v>
                </c:pt>
                <c:pt idx="345">
                  <c:v>57950000000000</c:v>
                </c:pt>
                <c:pt idx="346">
                  <c:v>58520000000000</c:v>
                </c:pt>
                <c:pt idx="347">
                  <c:v>59870000000000</c:v>
                </c:pt>
                <c:pt idx="348">
                  <c:v>61630000000000</c:v>
                </c:pt>
                <c:pt idx="349">
                  <c:v>63400000000000</c:v>
                </c:pt>
                <c:pt idx="350">
                  <c:v>64810000000000</c:v>
                </c:pt>
                <c:pt idx="351">
                  <c:v>65610000000000</c:v>
                </c:pt>
                <c:pt idx="352">
                  <c:v>65680000000000</c:v>
                </c:pt>
                <c:pt idx="353">
                  <c:v>65050000000000</c:v>
                </c:pt>
                <c:pt idx="354">
                  <c:v>63870000000000</c:v>
                </c:pt>
                <c:pt idx="355">
                  <c:v>62450000000000</c:v>
                </c:pt>
                <c:pt idx="356">
                  <c:v>61120000000000</c:v>
                </c:pt>
                <c:pt idx="357">
                  <c:v>60160000000000</c:v>
                </c:pt>
                <c:pt idx="358">
                  <c:v>59690000000000</c:v>
                </c:pt>
                <c:pt idx="359">
                  <c:v>59700000000000</c:v>
                </c:pt>
                <c:pt idx="360">
                  <c:v>60110000000000</c:v>
                </c:pt>
                <c:pt idx="361">
                  <c:v>60840000000000</c:v>
                </c:pt>
                <c:pt idx="362">
                  <c:v>61830000000000</c:v>
                </c:pt>
                <c:pt idx="363">
                  <c:v>63010000000000</c:v>
                </c:pt>
                <c:pt idx="364">
                  <c:v>64210000000000</c:v>
                </c:pt>
                <c:pt idx="365">
                  <c:v>65190000000000</c:v>
                </c:pt>
                <c:pt idx="366">
                  <c:v>65700000000000</c:v>
                </c:pt>
                <c:pt idx="367">
                  <c:v>65520000000000</c:v>
                </c:pt>
                <c:pt idx="368">
                  <c:v>64630000000000</c:v>
                </c:pt>
                <c:pt idx="369">
                  <c:v>63180000000000</c:v>
                </c:pt>
                <c:pt idx="370">
                  <c:v>61490000000000</c:v>
                </c:pt>
                <c:pt idx="371">
                  <c:v>59960000000000</c:v>
                </c:pt>
                <c:pt idx="372">
                  <c:v>58950000000000</c:v>
                </c:pt>
                <c:pt idx="373">
                  <c:v>58730000000000</c:v>
                </c:pt>
                <c:pt idx="374">
                  <c:v>59370000000000</c:v>
                </c:pt>
                <c:pt idx="375">
                  <c:v>60760000000000</c:v>
                </c:pt>
                <c:pt idx="376">
                  <c:v>62600000000000</c:v>
                </c:pt>
                <c:pt idx="377">
                  <c:v>64490000000000</c:v>
                </c:pt>
                <c:pt idx="378">
                  <c:v>65950000000000</c:v>
                </c:pt>
                <c:pt idx="379">
                  <c:v>66620000000000</c:v>
                </c:pt>
                <c:pt idx="380">
                  <c:v>66300000000000</c:v>
                </c:pt>
                <c:pt idx="381">
                  <c:v>65030000000000</c:v>
                </c:pt>
                <c:pt idx="382">
                  <c:v>63190000000000</c:v>
                </c:pt>
                <c:pt idx="383">
                  <c:v>61250000000000</c:v>
                </c:pt>
                <c:pt idx="384">
                  <c:v>59730000000000</c:v>
                </c:pt>
                <c:pt idx="385">
                  <c:v>58980000000000</c:v>
                </c:pt>
                <c:pt idx="386">
                  <c:v>59100000000000</c:v>
                </c:pt>
                <c:pt idx="387">
                  <c:v>59960000000000</c:v>
                </c:pt>
                <c:pt idx="388">
                  <c:v>61280000000000</c:v>
                </c:pt>
                <c:pt idx="389">
                  <c:v>62750000000000</c:v>
                </c:pt>
                <c:pt idx="390">
                  <c:v>64100000000000</c:v>
                </c:pt>
                <c:pt idx="391">
                  <c:v>65090000000000</c:v>
                </c:pt>
                <c:pt idx="392">
                  <c:v>65590000000000</c:v>
                </c:pt>
                <c:pt idx="393">
                  <c:v>65530000000000</c:v>
                </c:pt>
                <c:pt idx="394">
                  <c:v>64930000000000</c:v>
                </c:pt>
                <c:pt idx="395">
                  <c:v>63950000000000</c:v>
                </c:pt>
                <c:pt idx="396">
                  <c:v>62790000000000</c:v>
                </c:pt>
                <c:pt idx="397">
                  <c:v>61670000000000</c:v>
                </c:pt>
                <c:pt idx="398">
                  <c:v>60790000000000</c:v>
                </c:pt>
                <c:pt idx="399">
                  <c:v>60270000000000</c:v>
                </c:pt>
                <c:pt idx="400">
                  <c:v>60160000000000</c:v>
                </c:pt>
                <c:pt idx="401">
                  <c:v>60520000000000</c:v>
                </c:pt>
                <c:pt idx="402">
                  <c:v>61330000000000</c:v>
                </c:pt>
                <c:pt idx="403">
                  <c:v>62510000000000</c:v>
                </c:pt>
                <c:pt idx="404">
                  <c:v>63910000000000</c:v>
                </c:pt>
                <c:pt idx="405">
                  <c:v>65230000000000</c:v>
                </c:pt>
                <c:pt idx="406">
                  <c:v>66170000000000</c:v>
                </c:pt>
                <c:pt idx="407">
                  <c:v>66430000000000</c:v>
                </c:pt>
                <c:pt idx="408">
                  <c:v>65860000000000</c:v>
                </c:pt>
                <c:pt idx="409">
                  <c:v>64560000000000</c:v>
                </c:pt>
                <c:pt idx="410">
                  <c:v>62820000000000</c:v>
                </c:pt>
                <c:pt idx="411">
                  <c:v>61070000000000</c:v>
                </c:pt>
                <c:pt idx="412">
                  <c:v>59760000000000</c:v>
                </c:pt>
                <c:pt idx="413">
                  <c:v>59210000000000</c:v>
                </c:pt>
                <c:pt idx="414">
                  <c:v>59560000000000</c:v>
                </c:pt>
                <c:pt idx="415">
                  <c:v>60720000000000</c:v>
                </c:pt>
                <c:pt idx="416">
                  <c:v>62430000000000</c:v>
                </c:pt>
                <c:pt idx="417">
                  <c:v>64280000000000</c:v>
                </c:pt>
                <c:pt idx="418">
                  <c:v>65860000000000</c:v>
                </c:pt>
                <c:pt idx="419">
                  <c:v>66790000000000</c:v>
                </c:pt>
                <c:pt idx="420">
                  <c:v>66850000000000</c:v>
                </c:pt>
                <c:pt idx="421">
                  <c:v>66020000000000</c:v>
                </c:pt>
                <c:pt idx="422">
                  <c:v>64540000000000</c:v>
                </c:pt>
                <c:pt idx="423">
                  <c:v>62810000000000</c:v>
                </c:pt>
                <c:pt idx="424">
                  <c:v>61280000000000</c:v>
                </c:pt>
                <c:pt idx="425">
                  <c:v>60290000000000</c:v>
                </c:pt>
                <c:pt idx="426">
                  <c:v>60020000000000</c:v>
                </c:pt>
                <c:pt idx="427">
                  <c:v>60420000000000</c:v>
                </c:pt>
                <c:pt idx="428">
                  <c:v>61310000000000</c:v>
                </c:pt>
                <c:pt idx="429">
                  <c:v>62480000000000</c:v>
                </c:pt>
                <c:pt idx="430">
                  <c:v>63690000000000</c:v>
                </c:pt>
                <c:pt idx="431">
                  <c:v>64760000000000</c:v>
                </c:pt>
                <c:pt idx="432">
                  <c:v>65540000000000</c:v>
                </c:pt>
                <c:pt idx="433">
                  <c:v>65900000000000</c:v>
                </c:pt>
                <c:pt idx="434">
                  <c:v>65790000000000</c:v>
                </c:pt>
                <c:pt idx="435">
                  <c:v>65210000000000</c:v>
                </c:pt>
                <c:pt idx="436">
                  <c:v>64250000000000</c:v>
                </c:pt>
                <c:pt idx="437">
                  <c:v>63090000000000</c:v>
                </c:pt>
                <c:pt idx="438">
                  <c:v>61930000000000</c:v>
                </c:pt>
                <c:pt idx="439">
                  <c:v>60990000000000</c:v>
                </c:pt>
                <c:pt idx="440">
                  <c:v>60450000000000</c:v>
                </c:pt>
                <c:pt idx="441">
                  <c:v>60450000000000</c:v>
                </c:pt>
                <c:pt idx="442">
                  <c:v>61030000000000</c:v>
                </c:pt>
                <c:pt idx="443">
                  <c:v>62140000000000</c:v>
                </c:pt>
                <c:pt idx="444">
                  <c:v>63600000000000</c:v>
                </c:pt>
                <c:pt idx="445">
                  <c:v>65130000000000</c:v>
                </c:pt>
                <c:pt idx="446">
                  <c:v>66370000000000</c:v>
                </c:pt>
                <c:pt idx="447">
                  <c:v>66990000000000</c:v>
                </c:pt>
                <c:pt idx="448">
                  <c:v>66780000000000</c:v>
                </c:pt>
                <c:pt idx="449">
                  <c:v>65720000000000</c:v>
                </c:pt>
                <c:pt idx="450">
                  <c:v>64080000000000</c:v>
                </c:pt>
                <c:pt idx="451">
                  <c:v>62280000000000</c:v>
                </c:pt>
                <c:pt idx="452">
                  <c:v>60780000000000</c:v>
                </c:pt>
                <c:pt idx="453">
                  <c:v>59970000000000</c:v>
                </c:pt>
                <c:pt idx="454">
                  <c:v>60010000000000</c:v>
                </c:pt>
                <c:pt idx="455">
                  <c:v>60870000000000</c:v>
                </c:pt>
                <c:pt idx="456">
                  <c:v>62320000000000</c:v>
                </c:pt>
                <c:pt idx="457">
                  <c:v>64010000000000</c:v>
                </c:pt>
                <c:pt idx="458">
                  <c:v>65550000000000</c:v>
                </c:pt>
                <c:pt idx="459">
                  <c:v>66620000000000</c:v>
                </c:pt>
                <c:pt idx="460">
                  <c:v>66980000000000</c:v>
                </c:pt>
                <c:pt idx="461">
                  <c:v>66580000000000</c:v>
                </c:pt>
                <c:pt idx="462">
                  <c:v>65550000000000</c:v>
                </c:pt>
                <c:pt idx="463">
                  <c:v>64170000000000</c:v>
                </c:pt>
                <c:pt idx="464">
                  <c:v>62790000000000</c:v>
                </c:pt>
                <c:pt idx="465">
                  <c:v>61730000000000</c:v>
                </c:pt>
                <c:pt idx="466">
                  <c:v>61170000000000</c:v>
                </c:pt>
                <c:pt idx="467">
                  <c:v>61160000000000</c:v>
                </c:pt>
                <c:pt idx="468">
                  <c:v>61620000000000</c:v>
                </c:pt>
                <c:pt idx="469">
                  <c:v>62420000000000</c:v>
                </c:pt>
                <c:pt idx="470">
                  <c:v>63410000000000</c:v>
                </c:pt>
                <c:pt idx="471">
                  <c:v>64440000000000</c:v>
                </c:pt>
                <c:pt idx="472">
                  <c:v>65380000000000</c:v>
                </c:pt>
                <c:pt idx="473">
                  <c:v>66080000000000</c:v>
                </c:pt>
                <c:pt idx="474">
                  <c:v>66410000000000</c:v>
                </c:pt>
                <c:pt idx="475">
                  <c:v>66280000000000</c:v>
                </c:pt>
                <c:pt idx="476">
                  <c:v>65640000000000</c:v>
                </c:pt>
                <c:pt idx="477">
                  <c:v>64590000000000</c:v>
                </c:pt>
                <c:pt idx="478">
                  <c:v>63330000000000</c:v>
                </c:pt>
                <c:pt idx="479">
                  <c:v>62110000000000</c:v>
                </c:pt>
                <c:pt idx="480">
                  <c:v>61200000000000</c:v>
                </c:pt>
                <c:pt idx="481">
                  <c:v>60830000000000</c:v>
                </c:pt>
                <c:pt idx="482">
                  <c:v>61100000000000</c:v>
                </c:pt>
                <c:pt idx="483">
                  <c:v>62000000000000</c:v>
                </c:pt>
                <c:pt idx="484">
                  <c:v>63370000000000</c:v>
                </c:pt>
                <c:pt idx="485">
                  <c:v>64940000000000</c:v>
                </c:pt>
                <c:pt idx="486">
                  <c:v>66340000000000</c:v>
                </c:pt>
                <c:pt idx="487">
                  <c:v>67230000000000</c:v>
                </c:pt>
                <c:pt idx="488">
                  <c:v>67330000000000</c:v>
                </c:pt>
                <c:pt idx="489">
                  <c:v>66600000000000</c:v>
                </c:pt>
                <c:pt idx="490">
                  <c:v>65200000000000</c:v>
                </c:pt>
                <c:pt idx="491">
                  <c:v>63490000000000</c:v>
                </c:pt>
                <c:pt idx="492">
                  <c:v>61940000000000</c:v>
                </c:pt>
                <c:pt idx="493">
                  <c:v>60920000000000</c:v>
                </c:pt>
                <c:pt idx="494">
                  <c:v>60650000000000</c:v>
                </c:pt>
                <c:pt idx="495">
                  <c:v>61150000000000</c:v>
                </c:pt>
                <c:pt idx="496">
                  <c:v>62260000000000</c:v>
                </c:pt>
                <c:pt idx="497">
                  <c:v>63700000000000</c:v>
                </c:pt>
                <c:pt idx="498">
                  <c:v>65140000000000</c:v>
                </c:pt>
                <c:pt idx="499">
                  <c:v>66270000000000</c:v>
                </c:pt>
                <c:pt idx="500">
                  <c:v>66890000000000</c:v>
                </c:pt>
                <c:pt idx="501">
                  <c:v>66900000000000</c:v>
                </c:pt>
                <c:pt idx="502">
                  <c:v>66350000000000</c:v>
                </c:pt>
                <c:pt idx="503">
                  <c:v>65380000000000</c:v>
                </c:pt>
                <c:pt idx="504">
                  <c:v>64250000000000</c:v>
                </c:pt>
                <c:pt idx="505">
                  <c:v>63190000000000</c:v>
                </c:pt>
                <c:pt idx="506">
                  <c:v>62380000000000</c:v>
                </c:pt>
                <c:pt idx="507">
                  <c:v>61960000000000</c:v>
                </c:pt>
                <c:pt idx="508">
                  <c:v>61960000000000</c:v>
                </c:pt>
                <c:pt idx="509">
                  <c:v>62340000000000</c:v>
                </c:pt>
                <c:pt idx="510">
                  <c:v>63050000000000</c:v>
                </c:pt>
                <c:pt idx="511">
                  <c:v>63990000000000</c:v>
                </c:pt>
                <c:pt idx="512">
                  <c:v>65040000000000</c:v>
                </c:pt>
                <c:pt idx="513">
                  <c:v>66030000000000</c:v>
                </c:pt>
                <c:pt idx="514">
                  <c:v>66770000000000</c:v>
                </c:pt>
                <c:pt idx="515">
                  <c:v>67070000000000</c:v>
                </c:pt>
                <c:pt idx="516">
                  <c:v>66810000000000</c:v>
                </c:pt>
                <c:pt idx="517">
                  <c:v>65980000000000</c:v>
                </c:pt>
                <c:pt idx="518">
                  <c:v>64720000000000</c:v>
                </c:pt>
                <c:pt idx="519">
                  <c:v>63340000000000</c:v>
                </c:pt>
                <c:pt idx="520">
                  <c:v>62140000000000</c:v>
                </c:pt>
                <c:pt idx="521">
                  <c:v>61430000000000</c:v>
                </c:pt>
                <c:pt idx="522">
                  <c:v>61380000000000</c:v>
                </c:pt>
                <c:pt idx="523">
                  <c:v>62020000000000</c:v>
                </c:pt>
                <c:pt idx="524">
                  <c:v>63250000000000</c:v>
                </c:pt>
                <c:pt idx="525">
                  <c:v>64780000000000</c:v>
                </c:pt>
                <c:pt idx="526">
                  <c:v>66280000000000</c:v>
                </c:pt>
                <c:pt idx="527">
                  <c:v>67370000000000</c:v>
                </c:pt>
                <c:pt idx="528">
                  <c:v>67780000000000</c:v>
                </c:pt>
                <c:pt idx="529">
                  <c:v>67390000000000</c:v>
                </c:pt>
                <c:pt idx="530">
                  <c:v>66310000000000</c:v>
                </c:pt>
                <c:pt idx="531">
                  <c:v>64800000000000</c:v>
                </c:pt>
                <c:pt idx="532">
                  <c:v>63290000000000</c:v>
                </c:pt>
                <c:pt idx="533">
                  <c:v>62120000000000</c:v>
                </c:pt>
                <c:pt idx="534">
                  <c:v>61550000000000</c:v>
                </c:pt>
                <c:pt idx="535">
                  <c:v>61670000000000</c:v>
                </c:pt>
                <c:pt idx="536">
                  <c:v>62390000000000</c:v>
                </c:pt>
                <c:pt idx="537">
                  <c:v>63500000000000</c:v>
                </c:pt>
                <c:pt idx="538">
                  <c:v>64740000000000</c:v>
                </c:pt>
                <c:pt idx="539">
                  <c:v>65870000000000</c:v>
                </c:pt>
                <c:pt idx="540">
                  <c:v>66660000000000</c:v>
                </c:pt>
                <c:pt idx="541">
                  <c:v>67020000000000</c:v>
                </c:pt>
                <c:pt idx="542">
                  <c:v>66910000000000</c:v>
                </c:pt>
                <c:pt idx="543">
                  <c:v>66370000000000</c:v>
                </c:pt>
                <c:pt idx="544">
                  <c:v>65510000000000</c:v>
                </c:pt>
                <c:pt idx="545">
                  <c:v>64510000000000</c:v>
                </c:pt>
                <c:pt idx="546">
                  <c:v>63560000000000</c:v>
                </c:pt>
                <c:pt idx="547">
                  <c:v>62820000000000</c:v>
                </c:pt>
                <c:pt idx="548">
                  <c:v>62410000000000</c:v>
                </c:pt>
                <c:pt idx="549">
                  <c:v>62410000000000</c:v>
                </c:pt>
                <c:pt idx="550">
                  <c:v>62820000000000</c:v>
                </c:pt>
                <c:pt idx="551">
                  <c:v>63620000000000</c:v>
                </c:pt>
                <c:pt idx="552">
                  <c:v>64700000000000</c:v>
                </c:pt>
                <c:pt idx="553">
                  <c:v>65880000000000</c:v>
                </c:pt>
                <c:pt idx="554">
                  <c:v>66920000000000</c:v>
                </c:pt>
                <c:pt idx="555">
                  <c:v>67570000000000</c:v>
                </c:pt>
                <c:pt idx="556">
                  <c:v>67640000000000</c:v>
                </c:pt>
                <c:pt idx="557">
                  <c:v>67050000000000</c:v>
                </c:pt>
                <c:pt idx="558">
                  <c:v>65910000000000</c:v>
                </c:pt>
                <c:pt idx="559">
                  <c:v>64480000000000</c:v>
                </c:pt>
                <c:pt idx="560">
                  <c:v>63120000000000</c:v>
                </c:pt>
                <c:pt idx="561">
                  <c:v>62150000000000</c:v>
                </c:pt>
                <c:pt idx="562">
                  <c:v>61830000000000</c:v>
                </c:pt>
                <c:pt idx="563">
                  <c:v>62230000000000</c:v>
                </c:pt>
                <c:pt idx="564">
                  <c:v>63270000000000</c:v>
                </c:pt>
                <c:pt idx="565">
                  <c:v>64690000000000</c:v>
                </c:pt>
                <c:pt idx="566">
                  <c:v>66190000000000</c:v>
                </c:pt>
                <c:pt idx="567">
                  <c:v>67390000000000</c:v>
                </c:pt>
                <c:pt idx="568">
                  <c:v>68020000000000</c:v>
                </c:pt>
                <c:pt idx="569">
                  <c:v>67950000000000</c:v>
                </c:pt>
                <c:pt idx="570">
                  <c:v>67210000000000</c:v>
                </c:pt>
                <c:pt idx="571">
                  <c:v>65990000000000</c:v>
                </c:pt>
                <c:pt idx="572">
                  <c:v>64620000000000</c:v>
                </c:pt>
                <c:pt idx="573">
                  <c:v>63430000000000</c:v>
                </c:pt>
                <c:pt idx="574">
                  <c:v>62670000000000</c:v>
                </c:pt>
                <c:pt idx="575">
                  <c:v>62470000000000</c:v>
                </c:pt>
                <c:pt idx="576">
                  <c:v>62820000000000</c:v>
                </c:pt>
                <c:pt idx="577">
                  <c:v>63580000000000</c:v>
                </c:pt>
                <c:pt idx="578">
                  <c:v>64570000000000</c:v>
                </c:pt>
                <c:pt idx="579">
                  <c:v>65600000000000</c:v>
                </c:pt>
                <c:pt idx="580">
                  <c:v>66480000000000</c:v>
                </c:pt>
                <c:pt idx="581">
                  <c:v>67090000000000</c:v>
                </c:pt>
                <c:pt idx="582">
                  <c:v>67330000000000</c:v>
                </c:pt>
                <c:pt idx="583">
                  <c:v>67170000000000</c:v>
                </c:pt>
                <c:pt idx="584">
                  <c:v>66630000000000</c:v>
                </c:pt>
                <c:pt idx="585">
                  <c:v>65780000000000</c:v>
                </c:pt>
                <c:pt idx="586">
                  <c:v>64780000000000</c:v>
                </c:pt>
                <c:pt idx="587">
                  <c:v>63820000000000</c:v>
                </c:pt>
                <c:pt idx="588">
                  <c:v>63090000000000</c:v>
                </c:pt>
                <c:pt idx="589">
                  <c:v>62730000000000</c:v>
                </c:pt>
                <c:pt idx="590">
                  <c:v>62830000000000</c:v>
                </c:pt>
                <c:pt idx="591">
                  <c:v>63410000000000</c:v>
                </c:pt>
                <c:pt idx="592">
                  <c:v>64400000000000</c:v>
                </c:pt>
                <c:pt idx="593">
                  <c:v>65620000000000</c:v>
                </c:pt>
                <c:pt idx="594">
                  <c:v>66820000000000</c:v>
                </c:pt>
                <c:pt idx="595">
                  <c:v>67720000000000</c:v>
                </c:pt>
                <c:pt idx="596">
                  <c:v>68070000000000</c:v>
                </c:pt>
                <c:pt idx="597">
                  <c:v>67760000000000</c:v>
                </c:pt>
                <c:pt idx="598">
                  <c:v>66830000000000</c:v>
                </c:pt>
                <c:pt idx="599">
                  <c:v>65510000000000</c:v>
                </c:pt>
                <c:pt idx="600">
                  <c:v>64120000000000</c:v>
                </c:pt>
                <c:pt idx="601">
                  <c:v>62990000000000</c:v>
                </c:pt>
                <c:pt idx="602">
                  <c:v>62420000000000</c:v>
                </c:pt>
                <c:pt idx="603">
                  <c:v>62540000000000</c:v>
                </c:pt>
                <c:pt idx="604">
                  <c:v>63300000000000</c:v>
                </c:pt>
                <c:pt idx="605">
                  <c:v>64510000000000</c:v>
                </c:pt>
                <c:pt idx="606">
                  <c:v>65890000000000</c:v>
                </c:pt>
                <c:pt idx="607">
                  <c:v>67100000000000</c:v>
                </c:pt>
                <c:pt idx="608">
                  <c:v>67900000000000</c:v>
                </c:pt>
                <c:pt idx="609">
                  <c:v>68120000000000</c:v>
                </c:pt>
                <c:pt idx="610">
                  <c:v>67740000000000</c:v>
                </c:pt>
                <c:pt idx="611">
                  <c:v>66890000000000</c:v>
                </c:pt>
                <c:pt idx="612">
                  <c:v>65770000000000</c:v>
                </c:pt>
                <c:pt idx="613">
                  <c:v>64650000000000</c:v>
                </c:pt>
                <c:pt idx="614">
                  <c:v>63800000000000</c:v>
                </c:pt>
                <c:pt idx="615">
                  <c:v>63340000000000</c:v>
                </c:pt>
                <c:pt idx="616">
                  <c:v>63340000000000</c:v>
                </c:pt>
                <c:pt idx="617">
                  <c:v>63740000000000</c:v>
                </c:pt>
                <c:pt idx="618">
                  <c:v>64440000000000</c:v>
                </c:pt>
                <c:pt idx="619">
                  <c:v>65300000000000</c:v>
                </c:pt>
                <c:pt idx="620">
                  <c:v>66190000000000</c:v>
                </c:pt>
                <c:pt idx="621">
                  <c:v>66970000000000</c:v>
                </c:pt>
                <c:pt idx="622">
                  <c:v>67530000000000</c:v>
                </c:pt>
                <c:pt idx="623">
                  <c:v>67740000000000</c:v>
                </c:pt>
                <c:pt idx="624">
                  <c:v>67550000000000</c:v>
                </c:pt>
                <c:pt idx="625">
                  <c:v>66950000000000</c:v>
                </c:pt>
                <c:pt idx="626">
                  <c:v>66060000000000</c:v>
                </c:pt>
                <c:pt idx="627">
                  <c:v>65030000000000</c:v>
                </c:pt>
                <c:pt idx="628">
                  <c:v>64070000000000</c:v>
                </c:pt>
                <c:pt idx="629">
                  <c:v>63400000000000</c:v>
                </c:pt>
                <c:pt idx="630">
                  <c:v>63190000000000</c:v>
                </c:pt>
                <c:pt idx="631">
                  <c:v>63510000000000</c:v>
                </c:pt>
                <c:pt idx="632">
                  <c:v>64330000000000</c:v>
                </c:pt>
                <c:pt idx="633">
                  <c:v>65500000000000</c:v>
                </c:pt>
                <c:pt idx="634">
                  <c:v>66760000000000</c:v>
                </c:pt>
                <c:pt idx="635">
                  <c:v>67810000000000</c:v>
                </c:pt>
                <c:pt idx="636">
                  <c:v>68400000000000</c:v>
                </c:pt>
                <c:pt idx="637">
                  <c:v>68370000000000</c:v>
                </c:pt>
                <c:pt idx="638">
                  <c:v>67700000000000</c:v>
                </c:pt>
                <c:pt idx="639">
                  <c:v>66540000000000</c:v>
                </c:pt>
                <c:pt idx="640">
                  <c:v>65190000000000</c:v>
                </c:pt>
                <c:pt idx="641">
                  <c:v>63990000000000</c:v>
                </c:pt>
                <c:pt idx="642">
                  <c:v>63230000000000</c:v>
                </c:pt>
                <c:pt idx="643">
                  <c:v>63060000000000</c:v>
                </c:pt>
                <c:pt idx="644">
                  <c:v>63510000000000</c:v>
                </c:pt>
                <c:pt idx="645">
                  <c:v>64430000000000</c:v>
                </c:pt>
                <c:pt idx="646">
                  <c:v>65590000000000</c:v>
                </c:pt>
                <c:pt idx="647">
                  <c:v>66730000000000</c:v>
                </c:pt>
                <c:pt idx="648">
                  <c:v>67610000000000</c:v>
                </c:pt>
                <c:pt idx="649">
                  <c:v>68070000000000</c:v>
                </c:pt>
                <c:pt idx="650">
                  <c:v>68040000000000</c:v>
                </c:pt>
                <c:pt idx="651">
                  <c:v>67560000000000</c:v>
                </c:pt>
                <c:pt idx="652">
                  <c:v>66750000000000</c:v>
                </c:pt>
                <c:pt idx="653">
                  <c:v>65820000000000</c:v>
                </c:pt>
                <c:pt idx="654">
                  <c:v>64950000000000</c:v>
                </c:pt>
                <c:pt idx="655">
                  <c:v>64300000000000</c:v>
                </c:pt>
                <c:pt idx="656">
                  <c:v>63970000000000</c:v>
                </c:pt>
                <c:pt idx="657">
                  <c:v>64000000000000</c:v>
                </c:pt>
                <c:pt idx="658">
                  <c:v>64370000000000</c:v>
                </c:pt>
                <c:pt idx="659">
                  <c:v>65030000000000</c:v>
                </c:pt>
                <c:pt idx="660">
                  <c:v>65870000000000</c:v>
                </c:pt>
                <c:pt idx="661">
                  <c:v>66780000000000</c:v>
                </c:pt>
                <c:pt idx="662">
                  <c:v>67580000000000</c:v>
                </c:pt>
                <c:pt idx="663">
                  <c:v>68120000000000</c:v>
                </c:pt>
                <c:pt idx="664">
                  <c:v>68270000000000</c:v>
                </c:pt>
                <c:pt idx="665">
                  <c:v>67950000000000</c:v>
                </c:pt>
                <c:pt idx="666">
                  <c:v>67200000000000</c:v>
                </c:pt>
                <c:pt idx="667">
                  <c:v>66150000000000</c:v>
                </c:pt>
                <c:pt idx="668">
                  <c:v>65050000000000</c:v>
                </c:pt>
                <c:pt idx="669">
                  <c:v>64140000000000</c:v>
                </c:pt>
                <c:pt idx="670">
                  <c:v>63650000000000</c:v>
                </c:pt>
                <c:pt idx="671">
                  <c:v>63720000000000</c:v>
                </c:pt>
                <c:pt idx="672">
                  <c:v>64340000000000</c:v>
                </c:pt>
                <c:pt idx="673">
                  <c:v>65390000000000</c:v>
                </c:pt>
                <c:pt idx="674">
                  <c:v>66640000000000</c:v>
                </c:pt>
                <c:pt idx="675">
                  <c:v>67790000000000</c:v>
                </c:pt>
                <c:pt idx="676">
                  <c:v>68570000000000</c:v>
                </c:pt>
                <c:pt idx="677">
                  <c:v>68800000000000</c:v>
                </c:pt>
                <c:pt idx="678">
                  <c:v>68410000000000</c:v>
                </c:pt>
                <c:pt idx="679">
                  <c:v>67500000000000</c:v>
                </c:pt>
                <c:pt idx="680">
                  <c:v>66300000000000</c:v>
                </c:pt>
                <c:pt idx="681">
                  <c:v>65120000000000</c:v>
                </c:pt>
                <c:pt idx="682">
                  <c:v>64230000000000</c:v>
                </c:pt>
                <c:pt idx="683">
                  <c:v>63830000000000</c:v>
                </c:pt>
                <c:pt idx="684">
                  <c:v>63970000000000</c:v>
                </c:pt>
                <c:pt idx="685">
                  <c:v>64580000000000</c:v>
                </c:pt>
                <c:pt idx="686">
                  <c:v>65490000000000</c:v>
                </c:pt>
                <c:pt idx="687">
                  <c:v>66510000000000</c:v>
                </c:pt>
                <c:pt idx="688">
                  <c:v>67410000000000</c:v>
                </c:pt>
                <c:pt idx="689">
                  <c:v>68040000000000</c:v>
                </c:pt>
                <c:pt idx="690">
                  <c:v>68300000000000</c:v>
                </c:pt>
                <c:pt idx="691">
                  <c:v>68160000000000</c:v>
                </c:pt>
                <c:pt idx="692">
                  <c:v>67660000000000</c:v>
                </c:pt>
                <c:pt idx="693">
                  <c:v>66930000000000</c:v>
                </c:pt>
                <c:pt idx="694">
                  <c:v>66080000000000</c:v>
                </c:pt>
                <c:pt idx="695">
                  <c:v>65290000000000</c:v>
                </c:pt>
                <c:pt idx="696">
                  <c:v>64700000000000</c:v>
                </c:pt>
                <c:pt idx="697">
                  <c:v>64410000000000</c:v>
                </c:pt>
                <c:pt idx="698">
                  <c:v>64480000000000</c:v>
                </c:pt>
                <c:pt idx="699">
                  <c:v>64910000000000</c:v>
                </c:pt>
                <c:pt idx="700">
                  <c:v>65650000000000</c:v>
                </c:pt>
                <c:pt idx="701">
                  <c:v>66590000000000</c:v>
                </c:pt>
                <c:pt idx="702">
                  <c:v>67550000000000</c:v>
                </c:pt>
                <c:pt idx="703">
                  <c:v>68340000000000</c:v>
                </c:pt>
                <c:pt idx="704">
                  <c:v>68770000000000</c:v>
                </c:pt>
                <c:pt idx="705">
                  <c:v>68720000000000</c:v>
                </c:pt>
                <c:pt idx="706">
                  <c:v>68160000000000</c:v>
                </c:pt>
                <c:pt idx="707">
                  <c:v>67190000000000</c:v>
                </c:pt>
                <c:pt idx="708">
                  <c:v>66040000000000</c:v>
                </c:pt>
                <c:pt idx="709">
                  <c:v>64990000000000</c:v>
                </c:pt>
                <c:pt idx="710">
                  <c:v>64290000000000</c:v>
                </c:pt>
                <c:pt idx="711">
                  <c:v>64120000000000</c:v>
                </c:pt>
                <c:pt idx="712">
                  <c:v>64520000000000</c:v>
                </c:pt>
                <c:pt idx="713">
                  <c:v>65400000000000</c:v>
                </c:pt>
                <c:pt idx="714">
                  <c:v>66560000000000</c:v>
                </c:pt>
                <c:pt idx="715">
                  <c:v>67720000000000</c:v>
                </c:pt>
                <c:pt idx="716">
                  <c:v>68620000000000</c:v>
                </c:pt>
                <c:pt idx="717">
                  <c:v>69050000000000</c:v>
                </c:pt>
                <c:pt idx="718">
                  <c:v>68940000000000</c:v>
                </c:pt>
                <c:pt idx="719">
                  <c:v>68310000000000</c:v>
                </c:pt>
                <c:pt idx="720">
                  <c:v>67330000000000</c:v>
                </c:pt>
                <c:pt idx="721">
                  <c:v>66250000000000</c:v>
                </c:pt>
                <c:pt idx="722">
                  <c:v>65330000000000</c:v>
                </c:pt>
                <c:pt idx="723">
                  <c:v>64760000000000</c:v>
                </c:pt>
                <c:pt idx="724">
                  <c:v>64630000000000</c:v>
                </c:pt>
                <c:pt idx="725">
                  <c:v>64950000000000</c:v>
                </c:pt>
                <c:pt idx="726">
                  <c:v>65590000000000</c:v>
                </c:pt>
                <c:pt idx="727">
                  <c:v>66430000000000</c:v>
                </c:pt>
                <c:pt idx="728">
                  <c:v>67300000000000</c:v>
                </c:pt>
                <c:pt idx="729">
                  <c:v>68040000000000</c:v>
                </c:pt>
                <c:pt idx="730">
                  <c:v>68530000000000</c:v>
                </c:pt>
                <c:pt idx="731">
                  <c:v>68700000000000</c:v>
                </c:pt>
                <c:pt idx="732">
                  <c:v>68530000000000</c:v>
                </c:pt>
                <c:pt idx="733">
                  <c:v>68030000000000</c:v>
                </c:pt>
                <c:pt idx="734">
                  <c:v>67280000000000</c:v>
                </c:pt>
                <c:pt idx="735">
                  <c:v>66440000000000</c:v>
                </c:pt>
                <c:pt idx="736">
                  <c:v>65670000000000</c:v>
                </c:pt>
                <c:pt idx="737">
                  <c:v>65100000000000</c:v>
                </c:pt>
                <c:pt idx="738">
                  <c:v>64860000000000</c:v>
                </c:pt>
                <c:pt idx="739">
                  <c:v>65010000000000</c:v>
                </c:pt>
                <c:pt idx="740">
                  <c:v>65560000000000</c:v>
                </c:pt>
                <c:pt idx="741">
                  <c:v>66410000000000</c:v>
                </c:pt>
                <c:pt idx="742">
                  <c:v>67400000000000</c:v>
                </c:pt>
                <c:pt idx="743">
                  <c:v>68320000000000</c:v>
                </c:pt>
                <c:pt idx="744">
                  <c:v>68950000000000</c:v>
                </c:pt>
                <c:pt idx="745">
                  <c:v>69130000000000</c:v>
                </c:pt>
                <c:pt idx="746">
                  <c:v>68790000000000</c:v>
                </c:pt>
                <c:pt idx="747">
                  <c:v>68000000000000</c:v>
                </c:pt>
                <c:pt idx="748">
                  <c:v>66920000000000</c:v>
                </c:pt>
                <c:pt idx="749">
                  <c:v>65830000000000</c:v>
                </c:pt>
                <c:pt idx="750">
                  <c:v>65000000000000</c:v>
                </c:pt>
                <c:pt idx="751">
                  <c:v>64620000000000</c:v>
                </c:pt>
                <c:pt idx="752">
                  <c:v>64780000000000</c:v>
                </c:pt>
                <c:pt idx="753">
                  <c:v>65430000000000</c:v>
                </c:pt>
                <c:pt idx="754">
                  <c:v>66410000000000</c:v>
                </c:pt>
                <c:pt idx="755">
                  <c:v>67490000000000</c:v>
                </c:pt>
                <c:pt idx="756">
                  <c:v>68420000000000</c:v>
                </c:pt>
                <c:pt idx="757">
                  <c:v>69010000000000</c:v>
                </c:pt>
                <c:pt idx="758">
                  <c:v>69140000000000</c:v>
                </c:pt>
                <c:pt idx="759">
                  <c:v>68810000000000</c:v>
                </c:pt>
                <c:pt idx="760">
                  <c:v>68110000000000</c:v>
                </c:pt>
                <c:pt idx="761">
                  <c:v>67220000000000</c:v>
                </c:pt>
                <c:pt idx="762">
                  <c:v>66360000000000</c:v>
                </c:pt>
                <c:pt idx="763">
                  <c:v>65690000000000</c:v>
                </c:pt>
                <c:pt idx="764">
                  <c:v>65340000000000</c:v>
                </c:pt>
                <c:pt idx="765">
                  <c:v>65350000000000</c:v>
                </c:pt>
                <c:pt idx="766">
                  <c:v>65700000000000</c:v>
                </c:pt>
                <c:pt idx="767">
                  <c:v>66300000000000</c:v>
                </c:pt>
                <c:pt idx="768">
                  <c:v>67040000000000</c:v>
                </c:pt>
                <c:pt idx="769">
                  <c:v>67790000000000</c:v>
                </c:pt>
                <c:pt idx="770">
                  <c:v>68440000000000</c:v>
                </c:pt>
                <c:pt idx="771">
                  <c:v>68860000000000</c:v>
                </c:pt>
                <c:pt idx="772">
                  <c:v>68980000000000</c:v>
                </c:pt>
                <c:pt idx="773">
                  <c:v>68760000000000</c:v>
                </c:pt>
                <c:pt idx="774">
                  <c:v>68220000000000</c:v>
                </c:pt>
                <c:pt idx="775">
                  <c:v>67450000000000</c:v>
                </c:pt>
                <c:pt idx="776">
                  <c:v>66590000000000</c:v>
                </c:pt>
                <c:pt idx="777">
                  <c:v>65840000000000</c:v>
                </c:pt>
                <c:pt idx="778">
                  <c:v>65370000000000</c:v>
                </c:pt>
                <c:pt idx="779">
                  <c:v>65290000000000</c:v>
                </c:pt>
                <c:pt idx="780">
                  <c:v>65640000000000</c:v>
                </c:pt>
                <c:pt idx="781">
                  <c:v>66370000000000</c:v>
                </c:pt>
                <c:pt idx="782">
                  <c:v>67340000000000</c:v>
                </c:pt>
                <c:pt idx="783">
                  <c:v>68340000000000</c:v>
                </c:pt>
                <c:pt idx="784">
                  <c:v>69140000000000</c:v>
                </c:pt>
                <c:pt idx="785">
                  <c:v>69540000000000</c:v>
                </c:pt>
                <c:pt idx="786">
                  <c:v>69430000000000</c:v>
                </c:pt>
                <c:pt idx="787">
                  <c:v>68840000000000</c:v>
                </c:pt>
                <c:pt idx="788">
                  <c:v>67890000000000</c:v>
                </c:pt>
                <c:pt idx="789">
                  <c:v>66840000000000</c:v>
                </c:pt>
                <c:pt idx="790">
                  <c:v>65920000000000</c:v>
                </c:pt>
                <c:pt idx="791">
                  <c:v>65350000000000</c:v>
                </c:pt>
                <c:pt idx="792">
                  <c:v>65250000000000</c:v>
                </c:pt>
                <c:pt idx="793">
                  <c:v>65630000000000</c:v>
                </c:pt>
                <c:pt idx="794">
                  <c:v>66380000000000</c:v>
                </c:pt>
                <c:pt idx="795">
                  <c:v>67310000000000</c:v>
                </c:pt>
                <c:pt idx="796">
                  <c:v>68220000000000</c:v>
                </c:pt>
                <c:pt idx="797">
                  <c:v>68900000000000</c:v>
                </c:pt>
                <c:pt idx="798">
                  <c:v>69240000000000</c:v>
                </c:pt>
                <c:pt idx="799">
                  <c:v>69190000000000</c:v>
                </c:pt>
                <c:pt idx="800">
                  <c:v>68770000000000</c:v>
                </c:pt>
                <c:pt idx="801">
                  <c:v>68110000000000</c:v>
                </c:pt>
                <c:pt idx="802">
                  <c:v>67330000000000</c:v>
                </c:pt>
                <c:pt idx="803">
                  <c:v>66610000000000</c:v>
                </c:pt>
                <c:pt idx="804">
                  <c:v>66080000000000</c:v>
                </c:pt>
                <c:pt idx="805">
                  <c:v>65820000000000</c:v>
                </c:pt>
                <c:pt idx="806">
                  <c:v>65880000000000</c:v>
                </c:pt>
                <c:pt idx="807">
                  <c:v>66240000000000</c:v>
                </c:pt>
                <c:pt idx="808">
                  <c:v>66840000000000</c:v>
                </c:pt>
                <c:pt idx="809">
                  <c:v>67570000000000</c:v>
                </c:pt>
                <c:pt idx="810">
                  <c:v>68330000000000</c:v>
                </c:pt>
                <c:pt idx="811">
                  <c:v>68960000000000</c:v>
                </c:pt>
                <c:pt idx="812">
                  <c:v>69350000000000</c:v>
                </c:pt>
                <c:pt idx="813">
                  <c:v>69390000000000</c:v>
                </c:pt>
                <c:pt idx="814">
                  <c:v>69060000000000</c:v>
                </c:pt>
                <c:pt idx="815">
                  <c:v>68400000000000</c:v>
                </c:pt>
                <c:pt idx="816">
                  <c:v>67540000000000</c:v>
                </c:pt>
                <c:pt idx="817">
                  <c:v>66680000000000</c:v>
                </c:pt>
                <c:pt idx="818">
                  <c:v>66000000000000</c:v>
                </c:pt>
                <c:pt idx="819">
                  <c:v>65690000000000</c:v>
                </c:pt>
                <c:pt idx="820">
                  <c:v>65810000000000</c:v>
                </c:pt>
                <c:pt idx="821">
                  <c:v>66370000000000</c:v>
                </c:pt>
                <c:pt idx="822">
                  <c:v>67250000000000</c:v>
                </c:pt>
                <c:pt idx="823">
                  <c:v>68240000000000</c:v>
                </c:pt>
                <c:pt idx="824">
                  <c:v>69120000000000</c:v>
                </c:pt>
                <c:pt idx="825">
                  <c:v>69680000000000</c:v>
                </c:pt>
                <c:pt idx="826">
                  <c:v>69790000000000</c:v>
                </c:pt>
                <c:pt idx="827">
                  <c:v>69430000000000</c:v>
                </c:pt>
                <c:pt idx="828">
                  <c:v>68680000000000</c:v>
                </c:pt>
                <c:pt idx="829">
                  <c:v>67740000000000</c:v>
                </c:pt>
                <c:pt idx="830">
                  <c:v>66820000000000</c:v>
                </c:pt>
                <c:pt idx="831">
                  <c:v>66150000000000</c:v>
                </c:pt>
                <c:pt idx="832">
                  <c:v>65870000000000</c:v>
                </c:pt>
                <c:pt idx="833">
                  <c:v>66020000000000</c:v>
                </c:pt>
                <c:pt idx="834">
                  <c:v>66530000000000</c:v>
                </c:pt>
                <c:pt idx="835">
                  <c:v>67270000000000</c:v>
                </c:pt>
                <c:pt idx="836">
                  <c:v>68090000000000</c:v>
                </c:pt>
                <c:pt idx="837">
                  <c:v>68810000000000</c:v>
                </c:pt>
                <c:pt idx="838">
                  <c:v>69280000000000</c:v>
                </c:pt>
                <c:pt idx="839">
                  <c:v>69460000000000</c:v>
                </c:pt>
                <c:pt idx="840">
                  <c:v>69300000000000</c:v>
                </c:pt>
                <c:pt idx="841">
                  <c:v>68870000000000</c:v>
                </c:pt>
                <c:pt idx="842">
                  <c:v>68240000000000</c:v>
                </c:pt>
                <c:pt idx="843">
                  <c:v>67550000000000</c:v>
                </c:pt>
                <c:pt idx="844">
                  <c:v>66920000000000</c:v>
                </c:pt>
                <c:pt idx="845">
                  <c:v>66450000000000</c:v>
                </c:pt>
                <c:pt idx="846">
                  <c:v>66240000000000</c:v>
                </c:pt>
                <c:pt idx="847">
                  <c:v>66340000000000</c:v>
                </c:pt>
                <c:pt idx="848">
                  <c:v>66730000000000</c:v>
                </c:pt>
                <c:pt idx="849">
                  <c:v>67370000000000</c:v>
                </c:pt>
                <c:pt idx="850">
                  <c:v>68130000000000</c:v>
                </c:pt>
                <c:pt idx="851">
                  <c:v>68870000000000</c:v>
                </c:pt>
                <c:pt idx="852">
                  <c:v>69440000000000</c:v>
                </c:pt>
                <c:pt idx="853">
                  <c:v>69700000000000</c:v>
                </c:pt>
                <c:pt idx="854">
                  <c:v>69580000000000</c:v>
                </c:pt>
                <c:pt idx="855">
                  <c:v>69070000000000</c:v>
                </c:pt>
                <c:pt idx="856">
                  <c:v>68290000000000</c:v>
                </c:pt>
                <c:pt idx="857">
                  <c:v>67400000000000</c:v>
                </c:pt>
                <c:pt idx="858">
                  <c:v>66620000000000</c:v>
                </c:pt>
                <c:pt idx="859">
                  <c:v>66150000000000</c:v>
                </c:pt>
                <c:pt idx="860">
                  <c:v>66090000000000</c:v>
                </c:pt>
                <c:pt idx="861">
                  <c:v>66470000000000</c:v>
                </c:pt>
                <c:pt idx="862">
                  <c:v>67200000000000</c:v>
                </c:pt>
                <c:pt idx="863">
                  <c:v>68120000000000</c:v>
                </c:pt>
                <c:pt idx="864">
                  <c:v>69010000000000</c:v>
                </c:pt>
                <c:pt idx="865">
                  <c:v>69670000000000</c:v>
                </c:pt>
                <c:pt idx="866">
                  <c:v>69950000000000</c:v>
                </c:pt>
                <c:pt idx="867">
                  <c:v>69810000000000</c:v>
                </c:pt>
                <c:pt idx="868">
                  <c:v>69290000000000</c:v>
                </c:pt>
                <c:pt idx="869">
                  <c:v>68520000000000</c:v>
                </c:pt>
                <c:pt idx="870">
                  <c:v>67700000000000</c:v>
                </c:pt>
                <c:pt idx="871">
                  <c:v>67010000000000</c:v>
                </c:pt>
                <c:pt idx="872">
                  <c:v>66580000000000</c:v>
                </c:pt>
                <c:pt idx="873">
                  <c:v>66500000000000</c:v>
                </c:pt>
                <c:pt idx="874">
                  <c:v>66770000000000</c:v>
                </c:pt>
                <c:pt idx="875">
                  <c:v>67310000000000</c:v>
                </c:pt>
                <c:pt idx="876">
                  <c:v>67990000000000</c:v>
                </c:pt>
                <c:pt idx="877">
                  <c:v>68690000000000</c:v>
                </c:pt>
                <c:pt idx="878">
                  <c:v>69270000000000</c:v>
                </c:pt>
                <c:pt idx="879">
                  <c:v>69630000000000</c:v>
                </c:pt>
                <c:pt idx="880">
                  <c:v>69740000000000</c:v>
                </c:pt>
                <c:pt idx="881">
                  <c:v>69550000000000</c:v>
                </c:pt>
                <c:pt idx="882">
                  <c:v>69110000000000</c:v>
                </c:pt>
                <c:pt idx="883">
                  <c:v>68500000000000</c:v>
                </c:pt>
                <c:pt idx="884">
                  <c:v>67820000000000</c:v>
                </c:pt>
                <c:pt idx="885">
                  <c:v>67220000000000</c:v>
                </c:pt>
                <c:pt idx="886">
                  <c:v>66810000000000</c:v>
                </c:pt>
                <c:pt idx="887">
                  <c:v>66680000000000</c:v>
                </c:pt>
                <c:pt idx="888">
                  <c:v>66870000000000</c:v>
                </c:pt>
                <c:pt idx="889">
                  <c:v>67350000000000</c:v>
                </c:pt>
                <c:pt idx="890">
                  <c:v>68060000000000</c:v>
                </c:pt>
                <c:pt idx="891">
                  <c:v>68840000000000</c:v>
                </c:pt>
                <c:pt idx="892">
                  <c:v>69510000000000</c:v>
                </c:pt>
                <c:pt idx="893">
                  <c:v>69940000000000</c:v>
                </c:pt>
                <c:pt idx="894">
                  <c:v>69990000000000</c:v>
                </c:pt>
                <c:pt idx="895">
                  <c:v>69660000000000</c:v>
                </c:pt>
                <c:pt idx="896">
                  <c:v>68990000000000</c:v>
                </c:pt>
                <c:pt idx="897">
                  <c:v>68150000000000</c:v>
                </c:pt>
                <c:pt idx="898">
                  <c:v>67340000000000</c:v>
                </c:pt>
                <c:pt idx="899">
                  <c:v>66740000000000</c:v>
                </c:pt>
                <c:pt idx="900">
                  <c:v>66500000000000</c:v>
                </c:pt>
                <c:pt idx="901">
                  <c:v>66680000000000</c:v>
                </c:pt>
                <c:pt idx="902">
                  <c:v>67230000000000</c:v>
                </c:pt>
                <c:pt idx="903">
                  <c:v>68030000000000</c:v>
                </c:pt>
                <c:pt idx="904">
                  <c:v>68890000000000</c:v>
                </c:pt>
                <c:pt idx="905">
                  <c:v>69610000000000</c:v>
                </c:pt>
                <c:pt idx="906">
                  <c:v>70050000000000</c:v>
                </c:pt>
                <c:pt idx="907">
                  <c:v>70130000000000</c:v>
                </c:pt>
                <c:pt idx="908">
                  <c:v>69850000000000</c:v>
                </c:pt>
                <c:pt idx="909">
                  <c:v>69280000000000</c:v>
                </c:pt>
                <c:pt idx="910">
                  <c:v>68580000000000</c:v>
                </c:pt>
                <c:pt idx="911">
                  <c:v>67880000000000</c:v>
                </c:pt>
                <c:pt idx="912">
                  <c:v>67340000000000</c:v>
                </c:pt>
                <c:pt idx="913">
                  <c:v>67070000000000</c:v>
                </c:pt>
                <c:pt idx="914">
                  <c:v>67080000000000</c:v>
                </c:pt>
                <c:pt idx="915">
                  <c:v>67370000000000</c:v>
                </c:pt>
                <c:pt idx="916">
                  <c:v>67860000000000</c:v>
                </c:pt>
                <c:pt idx="917">
                  <c:v>68470000000000</c:v>
                </c:pt>
                <c:pt idx="918">
                  <c:v>69070000000000</c:v>
                </c:pt>
                <c:pt idx="919">
                  <c:v>69570000000000</c:v>
                </c:pt>
                <c:pt idx="920">
                  <c:v>69880000000000</c:v>
                </c:pt>
                <c:pt idx="921">
                  <c:v>69920000000000</c:v>
                </c:pt>
                <c:pt idx="922">
                  <c:v>69700000000000</c:v>
                </c:pt>
                <c:pt idx="923">
                  <c:v>69230000000000</c:v>
                </c:pt>
                <c:pt idx="924">
                  <c:v>68620000000000</c:v>
                </c:pt>
                <c:pt idx="925">
                  <c:v>67970000000000</c:v>
                </c:pt>
                <c:pt idx="926">
                  <c:v>67420000000000</c:v>
                </c:pt>
                <c:pt idx="927">
                  <c:v>67100000000000</c:v>
                </c:pt>
                <c:pt idx="928">
                  <c:v>67110000000000</c:v>
                </c:pt>
                <c:pt idx="929">
                  <c:v>67450000000000</c:v>
                </c:pt>
                <c:pt idx="930">
                  <c:v>68070000000000</c:v>
                </c:pt>
                <c:pt idx="931">
                  <c:v>68850000000000</c:v>
                </c:pt>
                <c:pt idx="932">
                  <c:v>69600000000000</c:v>
                </c:pt>
                <c:pt idx="933">
                  <c:v>70170000000000</c:v>
                </c:pt>
                <c:pt idx="934">
                  <c:v>70420000000000</c:v>
                </c:pt>
                <c:pt idx="935">
                  <c:v>70270000000000</c:v>
                </c:pt>
                <c:pt idx="936">
                  <c:v>69760000000000</c:v>
                </c:pt>
                <c:pt idx="937">
                  <c:v>69010000000000</c:v>
                </c:pt>
                <c:pt idx="938">
                  <c:v>68190000000000</c:v>
                </c:pt>
                <c:pt idx="939">
                  <c:v>67490000000000</c:v>
                </c:pt>
                <c:pt idx="940">
                  <c:v>67090000000000</c:v>
                </c:pt>
                <c:pt idx="941">
                  <c:v>67060000000000</c:v>
                </c:pt>
                <c:pt idx="942">
                  <c:v>67390000000000</c:v>
                </c:pt>
                <c:pt idx="943">
                  <c:v>67990000000000</c:v>
                </c:pt>
                <c:pt idx="944">
                  <c:v>68720000000000</c:v>
                </c:pt>
                <c:pt idx="945">
                  <c:v>69410000000000</c:v>
                </c:pt>
                <c:pt idx="946">
                  <c:v>69920000000000</c:v>
                </c:pt>
                <c:pt idx="947">
                  <c:v>70160000000000</c:v>
                </c:pt>
                <c:pt idx="948">
                  <c:v>70090000000000</c:v>
                </c:pt>
                <c:pt idx="949">
                  <c:v>69730000000000</c:v>
                </c:pt>
                <c:pt idx="950">
                  <c:v>69190000000000</c:v>
                </c:pt>
                <c:pt idx="951">
                  <c:v>68580000000000</c:v>
                </c:pt>
                <c:pt idx="952">
                  <c:v>68020000000000</c:v>
                </c:pt>
                <c:pt idx="953">
                  <c:v>67620000000000</c:v>
                </c:pt>
                <c:pt idx="954">
                  <c:v>67450000000000</c:v>
                </c:pt>
                <c:pt idx="955">
                  <c:v>67540000000000</c:v>
                </c:pt>
                <c:pt idx="956">
                  <c:v>67870000000000</c:v>
                </c:pt>
                <c:pt idx="957">
                  <c:v>68380000000000</c:v>
                </c:pt>
                <c:pt idx="958">
                  <c:v>68990000000000</c:v>
                </c:pt>
                <c:pt idx="959">
                  <c:v>69590000000000</c:v>
                </c:pt>
                <c:pt idx="960">
                  <c:v>70060000000000</c:v>
                </c:pt>
                <c:pt idx="961">
                  <c:v>70320000000000</c:v>
                </c:pt>
                <c:pt idx="962">
                  <c:v>70290000000000</c:v>
                </c:pt>
                <c:pt idx="963">
                  <c:v>69970000000000</c:v>
                </c:pt>
                <c:pt idx="964">
                  <c:v>69420000000000</c:v>
                </c:pt>
                <c:pt idx="965">
                  <c:v>68740000000000</c:v>
                </c:pt>
                <c:pt idx="966">
                  <c:v>68090000000000</c:v>
                </c:pt>
                <c:pt idx="967">
                  <c:v>67610000000000</c:v>
                </c:pt>
                <c:pt idx="968">
                  <c:v>67440000000000</c:v>
                </c:pt>
                <c:pt idx="969">
                  <c:v>67610000000000</c:v>
                </c:pt>
                <c:pt idx="970">
                  <c:v>68100000000000</c:v>
                </c:pt>
                <c:pt idx="971">
                  <c:v>68810000000000</c:v>
                </c:pt>
                <c:pt idx="972">
                  <c:v>69580000000000</c:v>
                </c:pt>
                <c:pt idx="973">
                  <c:v>70230000000000</c:v>
                </c:pt>
                <c:pt idx="974">
                  <c:v>70610000000000</c:v>
                </c:pt>
                <c:pt idx="975">
                  <c:v>70650000000000</c:v>
                </c:pt>
                <c:pt idx="976">
                  <c:v>70320000000000</c:v>
                </c:pt>
                <c:pt idx="977">
                  <c:v>69730000000000</c:v>
                </c:pt>
                <c:pt idx="978">
                  <c:v>69000000000000</c:v>
                </c:pt>
                <c:pt idx="979">
                  <c:v>68310000000000</c:v>
                </c:pt>
                <c:pt idx="980">
                  <c:v>67820000000000</c:v>
                </c:pt>
                <c:pt idx="981">
                  <c:v>67630000000000</c:v>
                </c:pt>
                <c:pt idx="982">
                  <c:v>67760000000000</c:v>
                </c:pt>
                <c:pt idx="983">
                  <c:v>68180000000000</c:v>
                </c:pt>
                <c:pt idx="984">
                  <c:v>68780000000000</c:v>
                </c:pt>
                <c:pt idx="985">
                  <c:v>69420000000000</c:v>
                </c:pt>
                <c:pt idx="986">
                  <c:v>69980000000000</c:v>
                </c:pt>
                <c:pt idx="987">
                  <c:v>70350000000000</c:v>
                </c:pt>
                <c:pt idx="988">
                  <c:v>70470000000000</c:v>
                </c:pt>
                <c:pt idx="989">
                  <c:v>70320000000000</c:v>
                </c:pt>
                <c:pt idx="990">
                  <c:v>69950000000000</c:v>
                </c:pt>
                <c:pt idx="991">
                  <c:v>69440000000000</c:v>
                </c:pt>
                <c:pt idx="992">
                  <c:v>68870000000000</c:v>
                </c:pt>
                <c:pt idx="993">
                  <c:v>68360000000000</c:v>
                </c:pt>
                <c:pt idx="994">
                  <c:v>68010000000000</c:v>
                </c:pt>
                <c:pt idx="995">
                  <c:v>67890000000000</c:v>
                </c:pt>
                <c:pt idx="996">
                  <c:v>68010000000000</c:v>
                </c:pt>
                <c:pt idx="997">
                  <c:v>68370000000000</c:v>
                </c:pt>
                <c:pt idx="998">
                  <c:v>68910000000000</c:v>
                </c:pt>
                <c:pt idx="999">
                  <c:v>69520000000000</c:v>
                </c:pt>
                <c:pt idx="1000">
                  <c:v>70090000000000</c:v>
                </c:pt>
                <c:pt idx="1001">
                  <c:v>70490000000000</c:v>
                </c:pt>
                <c:pt idx="1002">
                  <c:v>70640000000000</c:v>
                </c:pt>
                <c:pt idx="1003">
                  <c:v>70480000000000</c:v>
                </c:pt>
                <c:pt idx="1004">
                  <c:v>70050000000000</c:v>
                </c:pt>
                <c:pt idx="1005">
                  <c:v>69420000000000</c:v>
                </c:pt>
                <c:pt idx="1006">
                  <c:v>68750000000000</c:v>
                </c:pt>
                <c:pt idx="1007">
                  <c:v>68180000000000</c:v>
                </c:pt>
                <c:pt idx="1008">
                  <c:v>67850000000000</c:v>
                </c:pt>
                <c:pt idx="1009">
                  <c:v>67850000000000</c:v>
                </c:pt>
                <c:pt idx="1010">
                  <c:v>68180000000000</c:v>
                </c:pt>
                <c:pt idx="1011">
                  <c:v>68770000000000</c:v>
                </c:pt>
                <c:pt idx="1012">
                  <c:v>69480000000000</c:v>
                </c:pt>
                <c:pt idx="1013">
                  <c:v>70160000000000</c:v>
                </c:pt>
                <c:pt idx="1014">
                  <c:v>70640000000000</c:v>
                </c:pt>
                <c:pt idx="1015">
                  <c:v>70830000000000</c:v>
                </c:pt>
                <c:pt idx="1016">
                  <c:v>70690000000000</c:v>
                </c:pt>
                <c:pt idx="1017">
                  <c:v>70260000000000</c:v>
                </c:pt>
                <c:pt idx="1018">
                  <c:v>69660000000000</c:v>
                </c:pt>
                <c:pt idx="1019">
                  <c:v>69020000000000</c:v>
                </c:pt>
                <c:pt idx="1020">
                  <c:v>68490000000000</c:v>
                </c:pt>
                <c:pt idx="1021">
                  <c:v>68170000000000</c:v>
                </c:pt>
                <c:pt idx="1022">
                  <c:v>68130000000000</c:v>
                </c:pt>
                <c:pt idx="1023">
                  <c:v>68360000000000</c:v>
                </c:pt>
                <c:pt idx="1024">
                  <c:v>68790000000000</c:v>
                </c:pt>
                <c:pt idx="1025">
                  <c:v>69340000000000</c:v>
                </c:pt>
                <c:pt idx="1026">
                  <c:v>69900000000000</c:v>
                </c:pt>
                <c:pt idx="1027">
                  <c:v>70360000000000</c:v>
                </c:pt>
                <c:pt idx="1028">
                  <c:v>70640000000000</c:v>
                </c:pt>
                <c:pt idx="1029">
                  <c:v>70700000000000</c:v>
                </c:pt>
                <c:pt idx="1030">
                  <c:v>70530000000000</c:v>
                </c:pt>
                <c:pt idx="1031">
                  <c:v>70160000000000</c:v>
                </c:pt>
                <c:pt idx="1032">
                  <c:v>69660000000000</c:v>
                </c:pt>
                <c:pt idx="1033">
                  <c:v>69130000000000</c:v>
                </c:pt>
                <c:pt idx="1034">
                  <c:v>68670000000000</c:v>
                </c:pt>
                <c:pt idx="1035">
                  <c:v>68370000000000</c:v>
                </c:pt>
                <c:pt idx="1036">
                  <c:v>68310000000000</c:v>
                </c:pt>
                <c:pt idx="1037">
                  <c:v>68510000000000</c:v>
                </c:pt>
                <c:pt idx="1038">
                  <c:v>68940000000000</c:v>
                </c:pt>
                <c:pt idx="1039">
                  <c:v>69510000000000</c:v>
                </c:pt>
                <c:pt idx="1040">
                  <c:v>70120000000000</c:v>
                </c:pt>
                <c:pt idx="1041">
                  <c:v>70630000000000</c:v>
                </c:pt>
                <c:pt idx="1042">
                  <c:v>70920000000000</c:v>
                </c:pt>
                <c:pt idx="1043">
                  <c:v>70920000000000</c:v>
                </c:pt>
                <c:pt idx="1044">
                  <c:v>70620000000000</c:v>
                </c:pt>
                <c:pt idx="1045">
                  <c:v>70080000000000</c:v>
                </c:pt>
                <c:pt idx="1046">
                  <c:v>69420000000000</c:v>
                </c:pt>
                <c:pt idx="1047">
                  <c:v>68800000000000</c:v>
                </c:pt>
                <c:pt idx="1048">
                  <c:v>68360000000000</c:v>
                </c:pt>
                <c:pt idx="1049">
                  <c:v>68210000000000</c:v>
                </c:pt>
                <c:pt idx="1050">
                  <c:v>68370000000000</c:v>
                </c:pt>
                <c:pt idx="1051">
                  <c:v>68810000000000</c:v>
                </c:pt>
                <c:pt idx="1052">
                  <c:v>69420000000000</c:v>
                </c:pt>
                <c:pt idx="1053">
                  <c:v>70070000000000</c:v>
                </c:pt>
                <c:pt idx="1054">
                  <c:v>70600000000000</c:v>
                </c:pt>
                <c:pt idx="1055">
                  <c:v>70910000000000</c:v>
                </c:pt>
                <c:pt idx="1056">
                  <c:v>70940000000000</c:v>
                </c:pt>
                <c:pt idx="1057">
                  <c:v>70700000000000</c:v>
                </c:pt>
                <c:pt idx="1058">
                  <c:v>70250000000000</c:v>
                </c:pt>
                <c:pt idx="1059">
                  <c:v>69700000000000</c:v>
                </c:pt>
                <c:pt idx="1060">
                  <c:v>69170000000000</c:v>
                </c:pt>
                <c:pt idx="1061">
                  <c:v>68770000000000</c:v>
                </c:pt>
                <c:pt idx="1062">
                  <c:v>68570000000000</c:v>
                </c:pt>
                <c:pt idx="1063">
                  <c:v>68620000000000</c:v>
                </c:pt>
                <c:pt idx="1064">
                  <c:v>68880000000000</c:v>
                </c:pt>
                <c:pt idx="1065">
                  <c:v>69300000000000</c:v>
                </c:pt>
                <c:pt idx="1066">
                  <c:v>69810000000000</c:v>
                </c:pt>
                <c:pt idx="1067">
                  <c:v>70310000000000</c:v>
                </c:pt>
                <c:pt idx="1068">
                  <c:v>70710000000000</c:v>
                </c:pt>
                <c:pt idx="1069">
                  <c:v>70940000000000</c:v>
                </c:pt>
                <c:pt idx="1070">
                  <c:v>70940000000000</c:v>
                </c:pt>
                <c:pt idx="1071">
                  <c:v>70720000000000</c:v>
                </c:pt>
                <c:pt idx="1072">
                  <c:v>70320000000000</c:v>
                </c:pt>
                <c:pt idx="1073">
                  <c:v>69810000000000</c:v>
                </c:pt>
                <c:pt idx="1074">
                  <c:v>69280000000000</c:v>
                </c:pt>
                <c:pt idx="1075">
                  <c:v>68870000000000</c:v>
                </c:pt>
                <c:pt idx="1076">
                  <c:v>68660000000000</c:v>
                </c:pt>
                <c:pt idx="1077">
                  <c:v>68710000000000</c:v>
                </c:pt>
                <c:pt idx="1078">
                  <c:v>69030000000000</c:v>
                </c:pt>
                <c:pt idx="1079">
                  <c:v>69550000000000</c:v>
                </c:pt>
                <c:pt idx="1080">
                  <c:v>70180000000000</c:v>
                </c:pt>
                <c:pt idx="1081">
                  <c:v>70760000000000</c:v>
                </c:pt>
                <c:pt idx="1082">
                  <c:v>71180000000000</c:v>
                </c:pt>
                <c:pt idx="1083">
                  <c:v>71350000000000</c:v>
                </c:pt>
                <c:pt idx="1084">
                  <c:v>71210000000000</c:v>
                </c:pt>
                <c:pt idx="1085">
                  <c:v>70800000000000</c:v>
                </c:pt>
                <c:pt idx="1086">
                  <c:v>70210000000000</c:v>
                </c:pt>
                <c:pt idx="1087">
                  <c:v>69590000000000</c:v>
                </c:pt>
                <c:pt idx="1088">
                  <c:v>69080000000000</c:v>
                </c:pt>
                <c:pt idx="1089">
                  <c:v>68790000000000</c:v>
                </c:pt>
                <c:pt idx="1090">
                  <c:v>68790000000000</c:v>
                </c:pt>
                <c:pt idx="1091">
                  <c:v>69050000000000</c:v>
                </c:pt>
                <c:pt idx="1092">
                  <c:v>69530000000000</c:v>
                </c:pt>
                <c:pt idx="1093">
                  <c:v>70090000000000</c:v>
                </c:pt>
                <c:pt idx="1094">
                  <c:v>70620000000000</c:v>
                </c:pt>
                <c:pt idx="1095">
                  <c:v>71000000000000</c:v>
                </c:pt>
                <c:pt idx="1096">
                  <c:v>71170000000000</c:v>
                </c:pt>
                <c:pt idx="1097">
                  <c:v>71090000000000</c:v>
                </c:pt>
                <c:pt idx="1098">
                  <c:v>70800000000000</c:v>
                </c:pt>
                <c:pt idx="1099">
                  <c:v>70360000000000</c:v>
                </c:pt>
                <c:pt idx="1100">
                  <c:v>69870000000000</c:v>
                </c:pt>
                <c:pt idx="1101">
                  <c:v>69420000000000</c:v>
                </c:pt>
                <c:pt idx="1102">
                  <c:v>69110000000000</c:v>
                </c:pt>
                <c:pt idx="1103">
                  <c:v>68990000000000</c:v>
                </c:pt>
                <c:pt idx="1104">
                  <c:v>69080000000000</c:v>
                </c:pt>
                <c:pt idx="1105">
                  <c:v>69370000000000</c:v>
                </c:pt>
                <c:pt idx="1106">
                  <c:v>69800000000000</c:v>
                </c:pt>
                <c:pt idx="1107">
                  <c:v>70310000000000</c:v>
                </c:pt>
                <c:pt idx="1108">
                  <c:v>70780000000000</c:v>
                </c:pt>
                <c:pt idx="1109">
                  <c:v>71150000000000</c:v>
                </c:pt>
                <c:pt idx="1110">
                  <c:v>71320000000000</c:v>
                </c:pt>
                <c:pt idx="1111">
                  <c:v>71260000000000</c:v>
                </c:pt>
                <c:pt idx="1112">
                  <c:v>70980000000000</c:v>
                </c:pt>
                <c:pt idx="1113">
                  <c:v>70520000000000</c:v>
                </c:pt>
                <c:pt idx="1114">
                  <c:v>69980000000000</c:v>
                </c:pt>
                <c:pt idx="1115">
                  <c:v>69480000000000</c:v>
                </c:pt>
                <c:pt idx="1116">
                  <c:v>69130000000000</c:v>
                </c:pt>
                <c:pt idx="1117">
                  <c:v>69020000000000</c:v>
                </c:pt>
                <c:pt idx="1118">
                  <c:v>69180000000000</c:v>
                </c:pt>
                <c:pt idx="1119">
                  <c:v>69570000000000</c:v>
                </c:pt>
                <c:pt idx="1120">
                  <c:v>70120000000000</c:v>
                </c:pt>
                <c:pt idx="1121">
                  <c:v>70690000000000</c:v>
                </c:pt>
                <c:pt idx="1122">
                  <c:v>71160000000000</c:v>
                </c:pt>
                <c:pt idx="1123">
                  <c:v>71420000000000</c:v>
                </c:pt>
                <c:pt idx="1124">
                  <c:v>71410000000000</c:v>
                </c:pt>
                <c:pt idx="1125">
                  <c:v>71140000000000</c:v>
                </c:pt>
                <c:pt idx="1126">
                  <c:v>70670000000000</c:v>
                </c:pt>
                <c:pt idx="1127">
                  <c:v>70120000000000</c:v>
                </c:pt>
                <c:pt idx="1128">
                  <c:v>69610000000000</c:v>
                </c:pt>
                <c:pt idx="1129">
                  <c:v>69260000000000</c:v>
                </c:pt>
                <c:pt idx="1130">
                  <c:v>69140000000000</c:v>
                </c:pt>
                <c:pt idx="1131">
                  <c:v>69270000000000</c:v>
                </c:pt>
                <c:pt idx="1132">
                  <c:v>69620000000000</c:v>
                </c:pt>
                <c:pt idx="1133">
                  <c:v>70100000000000</c:v>
                </c:pt>
                <c:pt idx="1134">
                  <c:v>70610000000000</c:v>
                </c:pt>
                <c:pt idx="1135">
                  <c:v>71060000000000</c:v>
                </c:pt>
                <c:pt idx="1136">
                  <c:v>71350000000000</c:v>
                </c:pt>
                <c:pt idx="1137">
                  <c:v>71440000000000</c:v>
                </c:pt>
                <c:pt idx="1138">
                  <c:v>71310000000000</c:v>
                </c:pt>
                <c:pt idx="1139">
                  <c:v>71010000000000</c:v>
                </c:pt>
                <c:pt idx="1140">
                  <c:v>70600000000000</c:v>
                </c:pt>
                <c:pt idx="1141">
                  <c:v>70150000000000</c:v>
                </c:pt>
                <c:pt idx="1142">
                  <c:v>69750000000000</c:v>
                </c:pt>
                <c:pt idx="1143">
                  <c:v>69480000000000</c:v>
                </c:pt>
                <c:pt idx="1144">
                  <c:v>69390000000000</c:v>
                </c:pt>
                <c:pt idx="1145">
                  <c:v>69500000000000</c:v>
                </c:pt>
                <c:pt idx="1146">
                  <c:v>69800000000000</c:v>
                </c:pt>
                <c:pt idx="1147">
                  <c:v>70210000000000</c:v>
                </c:pt>
                <c:pt idx="1148">
                  <c:v>70680000000000</c:v>
                </c:pt>
                <c:pt idx="1149">
                  <c:v>71080000000000</c:v>
                </c:pt>
                <c:pt idx="1150">
                  <c:v>71340000000000</c:v>
                </c:pt>
                <c:pt idx="1151">
                  <c:v>71400000000000</c:v>
                </c:pt>
                <c:pt idx="1152">
                  <c:v>71230000000000</c:v>
                </c:pt>
                <c:pt idx="1153">
                  <c:v>70860000000000</c:v>
                </c:pt>
                <c:pt idx="1154">
                  <c:v>70370000000000</c:v>
                </c:pt>
                <c:pt idx="1155">
                  <c:v>69870000000000</c:v>
                </c:pt>
                <c:pt idx="1156">
                  <c:v>69470000000000</c:v>
                </c:pt>
                <c:pt idx="1157">
                  <c:v>69270000000000</c:v>
                </c:pt>
                <c:pt idx="1158">
                  <c:v>69330000000000</c:v>
                </c:pt>
                <c:pt idx="1159">
                  <c:v>69640000000000</c:v>
                </c:pt>
                <c:pt idx="1160">
                  <c:v>70120000000000</c:v>
                </c:pt>
                <c:pt idx="1161">
                  <c:v>70690000000000</c:v>
                </c:pt>
                <c:pt idx="1162">
                  <c:v>71200000000000</c:v>
                </c:pt>
                <c:pt idx="1163">
                  <c:v>71570000000000</c:v>
                </c:pt>
                <c:pt idx="1164">
                  <c:v>71700000000000</c:v>
                </c:pt>
                <c:pt idx="1165">
                  <c:v>71580000000000</c:v>
                </c:pt>
                <c:pt idx="1166">
                  <c:v>71250000000000</c:v>
                </c:pt>
                <c:pt idx="1167">
                  <c:v>70780000000000</c:v>
                </c:pt>
                <c:pt idx="1168">
                  <c:v>70290000000000</c:v>
                </c:pt>
                <c:pt idx="1169">
                  <c:v>69880000000000</c:v>
                </c:pt>
                <c:pt idx="1170">
                  <c:v>69640000000000</c:v>
                </c:pt>
                <c:pt idx="1171">
                  <c:v>69610000000000</c:v>
                </c:pt>
                <c:pt idx="1172">
                  <c:v>69790000000000</c:v>
                </c:pt>
                <c:pt idx="1173">
                  <c:v>70130000000000</c:v>
                </c:pt>
                <c:pt idx="1174">
                  <c:v>70560000000000</c:v>
                </c:pt>
                <c:pt idx="1175">
                  <c:v>70990000000000</c:v>
                </c:pt>
                <c:pt idx="1176">
                  <c:v>71340000000000</c:v>
                </c:pt>
                <c:pt idx="1177">
                  <c:v>71540000000000</c:v>
                </c:pt>
                <c:pt idx="1178">
                  <c:v>71560000000000</c:v>
                </c:pt>
                <c:pt idx="1179">
                  <c:v>71400000000000</c:v>
                </c:pt>
                <c:pt idx="1180">
                  <c:v>71090000000000</c:v>
                </c:pt>
                <c:pt idx="1181">
                  <c:v>70690000000000</c:v>
                </c:pt>
                <c:pt idx="1182">
                  <c:v>70280000000000</c:v>
                </c:pt>
                <c:pt idx="1183">
                  <c:v>69940000000000</c:v>
                </c:pt>
                <c:pt idx="1184">
                  <c:v>69740000000000</c:v>
                </c:pt>
                <c:pt idx="1185">
                  <c:v>69730000000000</c:v>
                </c:pt>
                <c:pt idx="1186">
                  <c:v>69930000000000</c:v>
                </c:pt>
                <c:pt idx="1187">
                  <c:v>70300000000000</c:v>
                </c:pt>
                <c:pt idx="1188">
                  <c:v>70770000000000</c:v>
                </c:pt>
                <c:pt idx="1189">
                  <c:v>71250000000000</c:v>
                </c:pt>
                <c:pt idx="1190">
                  <c:v>71630000000000</c:v>
                </c:pt>
                <c:pt idx="1191">
                  <c:v>71830000000000</c:v>
                </c:pt>
                <c:pt idx="1192">
                  <c:v>71810000000000</c:v>
                </c:pt>
                <c:pt idx="1193">
                  <c:v>71550000000000</c:v>
                </c:pt>
                <c:pt idx="1194">
                  <c:v>71130000000000</c:v>
                </c:pt>
                <c:pt idx="1195">
                  <c:v>70620000000000</c:v>
                </c:pt>
                <c:pt idx="1196">
                  <c:v>70150000000000</c:v>
                </c:pt>
                <c:pt idx="1197">
                  <c:v>69830000000000</c:v>
                </c:pt>
                <c:pt idx="1198">
                  <c:v>69730000000000</c:v>
                </c:pt>
                <c:pt idx="1199">
                  <c:v>69860000000000</c:v>
                </c:pt>
                <c:pt idx="1200">
                  <c:v>70210000000000</c:v>
                </c:pt>
                <c:pt idx="1201">
                  <c:v>70660000000000</c:v>
                </c:pt>
                <c:pt idx="1202">
                  <c:v>71140000000000</c:v>
                </c:pt>
                <c:pt idx="1203">
                  <c:v>71530000000000</c:v>
                </c:pt>
                <c:pt idx="1204">
                  <c:v>71750000000000</c:v>
                </c:pt>
                <c:pt idx="1205">
                  <c:v>71750000000000</c:v>
                </c:pt>
                <c:pt idx="1206">
                  <c:v>71550000000000</c:v>
                </c:pt>
                <c:pt idx="1207">
                  <c:v>71190000000000</c:v>
                </c:pt>
                <c:pt idx="1208">
                  <c:v>70770000000000</c:v>
                </c:pt>
                <c:pt idx="1209">
                  <c:v>70370000000000</c:v>
                </c:pt>
                <c:pt idx="1210">
                  <c:v>70070000000000</c:v>
                </c:pt>
                <c:pt idx="1211">
                  <c:v>69930000000000</c:v>
                </c:pt>
                <c:pt idx="1212">
                  <c:v>69980000000000</c:v>
                </c:pt>
                <c:pt idx="1213">
                  <c:v>70200000000000</c:v>
                </c:pt>
                <c:pt idx="1214">
                  <c:v>70540000000000</c:v>
                </c:pt>
                <c:pt idx="1215">
                  <c:v>70950000000000</c:v>
                </c:pt>
                <c:pt idx="1216">
                  <c:v>71340000000000</c:v>
                </c:pt>
                <c:pt idx="1217">
                  <c:v>71650000000000</c:v>
                </c:pt>
                <c:pt idx="1218">
                  <c:v>71810000000000</c:v>
                </c:pt>
                <c:pt idx="1219">
                  <c:v>71790000000000</c:v>
                </c:pt>
                <c:pt idx="1220">
                  <c:v>71590000000000</c:v>
                </c:pt>
                <c:pt idx="1221">
                  <c:v>71260000000000</c:v>
                </c:pt>
                <c:pt idx="1222">
                  <c:v>70860000000000</c:v>
                </c:pt>
                <c:pt idx="1223">
                  <c:v>70470000000000</c:v>
                </c:pt>
                <c:pt idx="1224">
                  <c:v>70170000000000</c:v>
                </c:pt>
                <c:pt idx="1225">
                  <c:v>70030000000000</c:v>
                </c:pt>
                <c:pt idx="1226">
                  <c:v>70090000000000</c:v>
                </c:pt>
                <c:pt idx="1227">
                  <c:v>70350000000000</c:v>
                </c:pt>
                <c:pt idx="1228">
                  <c:v>70750000000000</c:v>
                </c:pt>
                <c:pt idx="1229">
                  <c:v>71210000000000</c:v>
                </c:pt>
                <c:pt idx="1230">
                  <c:v>71620000000000</c:v>
                </c:pt>
                <c:pt idx="1231">
                  <c:v>71900000000000</c:v>
                </c:pt>
                <c:pt idx="1232">
                  <c:v>71980000000000</c:v>
                </c:pt>
                <c:pt idx="1233">
                  <c:v>71840000000000</c:v>
                </c:pt>
                <c:pt idx="1234">
                  <c:v>71510000000000</c:v>
                </c:pt>
                <c:pt idx="1235">
                  <c:v>71070000000000</c:v>
                </c:pt>
                <c:pt idx="1236">
                  <c:v>70630000000000</c:v>
                </c:pt>
                <c:pt idx="1237">
                  <c:v>70270000000000</c:v>
                </c:pt>
                <c:pt idx="1238">
                  <c:v>70090000000000</c:v>
                </c:pt>
                <c:pt idx="1239">
                  <c:v>70120000000000</c:v>
                </c:pt>
                <c:pt idx="1240">
                  <c:v>70360000000000</c:v>
                </c:pt>
                <c:pt idx="1241">
                  <c:v>70740000000000</c:v>
                </c:pt>
                <c:pt idx="1242">
                  <c:v>71190000000000</c:v>
                </c:pt>
                <c:pt idx="1243">
                  <c:v>71610000000000</c:v>
                </c:pt>
                <c:pt idx="1244">
                  <c:v>71910000000000</c:v>
                </c:pt>
                <c:pt idx="1245">
                  <c:v>72040000000000</c:v>
                </c:pt>
                <c:pt idx="1246">
                  <c:v>71980000000000</c:v>
                </c:pt>
                <c:pt idx="1247">
                  <c:v>71740000000000</c:v>
                </c:pt>
                <c:pt idx="1248">
                  <c:v>71400000000000</c:v>
                </c:pt>
                <c:pt idx="1249">
                  <c:v>71010000000000</c:v>
                </c:pt>
                <c:pt idx="1250">
                  <c:v>70660000000000</c:v>
                </c:pt>
                <c:pt idx="1251">
                  <c:v>70420000000000</c:v>
                </c:pt>
                <c:pt idx="1252">
                  <c:v>70340000000000</c:v>
                </c:pt>
                <c:pt idx="1253">
                  <c:v>70420000000000</c:v>
                </c:pt>
                <c:pt idx="1254">
                  <c:v>70650000000000</c:v>
                </c:pt>
                <c:pt idx="1255">
                  <c:v>70980000000000</c:v>
                </c:pt>
                <c:pt idx="1256">
                  <c:v>71360000000000</c:v>
                </c:pt>
                <c:pt idx="1257">
                  <c:v>71710000000000</c:v>
                </c:pt>
                <c:pt idx="1258">
                  <c:v>71960000000000</c:v>
                </c:pt>
                <c:pt idx="1259">
                  <c:v>72050000000000</c:v>
                </c:pt>
                <c:pt idx="1260">
                  <c:v>71970000000000</c:v>
                </c:pt>
                <c:pt idx="1261">
                  <c:v>71720000000000</c:v>
                </c:pt>
                <c:pt idx="1262">
                  <c:v>71350000000000</c:v>
                </c:pt>
                <c:pt idx="1263">
                  <c:v>70960000000000</c:v>
                </c:pt>
                <c:pt idx="1264">
                  <c:v>70600000000000</c:v>
                </c:pt>
                <c:pt idx="1265">
                  <c:v>70370000000000</c:v>
                </c:pt>
                <c:pt idx="1266">
                  <c:v>70320000000000</c:v>
                </c:pt>
                <c:pt idx="1267">
                  <c:v>70480000000000</c:v>
                </c:pt>
                <c:pt idx="1268">
                  <c:v>70800000000000</c:v>
                </c:pt>
                <c:pt idx="1269">
                  <c:v>71220000000000</c:v>
                </c:pt>
                <c:pt idx="1270">
                  <c:v>71650000000000</c:v>
                </c:pt>
                <c:pt idx="1271">
                  <c:v>71980000000000</c:v>
                </c:pt>
                <c:pt idx="1272">
                  <c:v>72150000000000</c:v>
                </c:pt>
                <c:pt idx="1273">
                  <c:v>72120000000000</c:v>
                </c:pt>
                <c:pt idx="1274">
                  <c:v>71890000000000</c:v>
                </c:pt>
                <c:pt idx="1275">
                  <c:v>71530000000000</c:v>
                </c:pt>
                <c:pt idx="1276">
                  <c:v>71110000000000</c:v>
                </c:pt>
                <c:pt idx="1277">
                  <c:v>70730000000000</c:v>
                </c:pt>
                <c:pt idx="1278">
                  <c:v>70480000000000</c:v>
                </c:pt>
                <c:pt idx="1279">
                  <c:v>70410000000000</c:v>
                </c:pt>
                <c:pt idx="1280">
                  <c:v>70530000000000</c:v>
                </c:pt>
                <c:pt idx="1281">
                  <c:v>70810000000000</c:v>
                </c:pt>
                <c:pt idx="1282">
                  <c:v>71180000000000</c:v>
                </c:pt>
                <c:pt idx="1283">
                  <c:v>71580000000000</c:v>
                </c:pt>
                <c:pt idx="1284">
                  <c:v>71910000000000</c:v>
                </c:pt>
                <c:pt idx="1285">
                  <c:v>72120000000000</c:v>
                </c:pt>
                <c:pt idx="1286">
                  <c:v>72170000000000</c:v>
                </c:pt>
                <c:pt idx="1287">
                  <c:v>72060000000000</c:v>
                </c:pt>
                <c:pt idx="1288">
                  <c:v>71810000000000</c:v>
                </c:pt>
                <c:pt idx="1289">
                  <c:v>71470000000000</c:v>
                </c:pt>
                <c:pt idx="1290">
                  <c:v>71140000000000</c:v>
                </c:pt>
                <c:pt idx="1291">
                  <c:v>70850000000000</c:v>
                </c:pt>
                <c:pt idx="1292">
                  <c:v>70660000000000</c:v>
                </c:pt>
                <c:pt idx="1293">
                  <c:v>70610000000000</c:v>
                </c:pt>
                <c:pt idx="1294">
                  <c:v>70730000000000</c:v>
                </c:pt>
                <c:pt idx="1295">
                  <c:v>70980000000000</c:v>
                </c:pt>
                <c:pt idx="1296">
                  <c:v>71320000000000</c:v>
                </c:pt>
                <c:pt idx="1297">
                  <c:v>71670000000000</c:v>
                </c:pt>
                <c:pt idx="1298">
                  <c:v>71980000000000</c:v>
                </c:pt>
                <c:pt idx="1299">
                  <c:v>72160000000000</c:v>
                </c:pt>
                <c:pt idx="1300">
                  <c:v>72180000000000</c:v>
                </c:pt>
                <c:pt idx="1301">
                  <c:v>72030000000000</c:v>
                </c:pt>
                <c:pt idx="1302">
                  <c:v>71730000000000</c:v>
                </c:pt>
                <c:pt idx="1303">
                  <c:v>71350000000000</c:v>
                </c:pt>
                <c:pt idx="1304">
                  <c:v>70960000000000</c:v>
                </c:pt>
                <c:pt idx="1305">
                  <c:v>70670000000000</c:v>
                </c:pt>
                <c:pt idx="1306">
                  <c:v>70540000000000</c:v>
                </c:pt>
                <c:pt idx="1307">
                  <c:v>70600000000000</c:v>
                </c:pt>
                <c:pt idx="1308">
                  <c:v>70840000000000</c:v>
                </c:pt>
                <c:pt idx="1309">
                  <c:v>71200000000000</c:v>
                </c:pt>
                <c:pt idx="1310">
                  <c:v>71620000000000</c:v>
                </c:pt>
                <c:pt idx="1311">
                  <c:v>71990000000000</c:v>
                </c:pt>
                <c:pt idx="1312">
                  <c:v>72250000000000</c:v>
                </c:pt>
                <c:pt idx="1313">
                  <c:v>72330000000000</c:v>
                </c:pt>
                <c:pt idx="1314">
                  <c:v>72220000000000</c:v>
                </c:pt>
                <c:pt idx="1315">
                  <c:v>71960000000000</c:v>
                </c:pt>
                <c:pt idx="1316">
                  <c:v>71600000000000</c:v>
                </c:pt>
                <c:pt idx="1317">
                  <c:v>71250000000000</c:v>
                </c:pt>
                <c:pt idx="1318">
                  <c:v>70960000000000</c:v>
                </c:pt>
                <c:pt idx="1319">
                  <c:v>70790000000000</c:v>
                </c:pt>
                <c:pt idx="1320">
                  <c:v>70790000000000</c:v>
                </c:pt>
                <c:pt idx="1321">
                  <c:v>70950000000000</c:v>
                </c:pt>
                <c:pt idx="1322">
                  <c:v>71220000000000</c:v>
                </c:pt>
                <c:pt idx="1323">
                  <c:v>71560000000000</c:v>
                </c:pt>
                <c:pt idx="1324">
                  <c:v>71890000000000</c:v>
                </c:pt>
                <c:pt idx="1325">
                  <c:v>72150000000000</c:v>
                </c:pt>
                <c:pt idx="1326">
                  <c:v>72300000000000</c:v>
                </c:pt>
                <c:pt idx="1327">
                  <c:v>72300000000000</c:v>
                </c:pt>
                <c:pt idx="1328">
                  <c:v>72160000000000</c:v>
                </c:pt>
                <c:pt idx="1329">
                  <c:v>71910000000000</c:v>
                </c:pt>
                <c:pt idx="1330">
                  <c:v>71590000000000</c:v>
                </c:pt>
                <c:pt idx="1331">
                  <c:v>71260000000000</c:v>
                </c:pt>
                <c:pt idx="1332">
                  <c:v>71010000000000</c:v>
                </c:pt>
                <c:pt idx="1333">
                  <c:v>70880000000000</c:v>
                </c:pt>
                <c:pt idx="1334">
                  <c:v>70900000000000</c:v>
                </c:pt>
                <c:pt idx="1335">
                  <c:v>71070000000000</c:v>
                </c:pt>
                <c:pt idx="1336">
                  <c:v>71360000000000</c:v>
                </c:pt>
                <c:pt idx="1337">
                  <c:v>71730000000000</c:v>
                </c:pt>
                <c:pt idx="1338">
                  <c:v>72070000000000</c:v>
                </c:pt>
                <c:pt idx="1339">
                  <c:v>72340000000000</c:v>
                </c:pt>
                <c:pt idx="1340">
                  <c:v>72460000000000</c:v>
                </c:pt>
                <c:pt idx="1341">
                  <c:v>72410000000000</c:v>
                </c:pt>
                <c:pt idx="1342">
                  <c:v>72190000000000</c:v>
                </c:pt>
                <c:pt idx="1343">
                  <c:v>71860000000000</c:v>
                </c:pt>
                <c:pt idx="1344">
                  <c:v>71490000000000</c:v>
                </c:pt>
                <c:pt idx="1345">
                  <c:v>71160000000000</c:v>
                </c:pt>
                <c:pt idx="1346">
                  <c:v>70950000000000</c:v>
                </c:pt>
                <c:pt idx="1347">
                  <c:v>70900000000000</c:v>
                </c:pt>
                <c:pt idx="1348">
                  <c:v>71030000000000</c:v>
                </c:pt>
                <c:pt idx="1349">
                  <c:v>71300000000000</c:v>
                </c:pt>
                <c:pt idx="1350">
                  <c:v>71670000000000</c:v>
                </c:pt>
                <c:pt idx="1351">
                  <c:v>72030000000000</c:v>
                </c:pt>
                <c:pt idx="1352">
                  <c:v>72320000000000</c:v>
                </c:pt>
                <c:pt idx="1353">
                  <c:v>72470000000000</c:v>
                </c:pt>
                <c:pt idx="1354">
                  <c:v>72470000000000</c:v>
                </c:pt>
                <c:pt idx="1355">
                  <c:v>72300000000000</c:v>
                </c:pt>
                <c:pt idx="1356">
                  <c:v>72030000000000</c:v>
                </c:pt>
                <c:pt idx="1357">
                  <c:v>71700000000000</c:v>
                </c:pt>
                <c:pt idx="1358">
                  <c:v>71390000000000</c:v>
                </c:pt>
                <c:pt idx="1359">
                  <c:v>71170000000000</c:v>
                </c:pt>
                <c:pt idx="1360">
                  <c:v>71070000000000</c:v>
                </c:pt>
                <c:pt idx="1361">
                  <c:v>71120000000000</c:v>
                </c:pt>
                <c:pt idx="1362">
                  <c:v>71310000000000</c:v>
                </c:pt>
                <c:pt idx="1363">
                  <c:v>71580000000000</c:v>
                </c:pt>
                <c:pt idx="1364">
                  <c:v>71900000000000</c:v>
                </c:pt>
                <c:pt idx="1365">
                  <c:v>72190000000000</c:v>
                </c:pt>
                <c:pt idx="1366">
                  <c:v>72410000000000</c:v>
                </c:pt>
                <c:pt idx="1367">
                  <c:v>72510000000000</c:v>
                </c:pt>
                <c:pt idx="1368">
                  <c:v>72470000000000</c:v>
                </c:pt>
                <c:pt idx="1369">
                  <c:v>72300000000000</c:v>
                </c:pt>
                <c:pt idx="1370">
                  <c:v>72030000000000</c:v>
                </c:pt>
                <c:pt idx="1371">
                  <c:v>71720000000000</c:v>
                </c:pt>
                <c:pt idx="1372">
                  <c:v>71420000000000</c:v>
                </c:pt>
                <c:pt idx="1373">
                  <c:v>71220000000000</c:v>
                </c:pt>
                <c:pt idx="1374">
                  <c:v>71140000000000</c:v>
                </c:pt>
                <c:pt idx="1375">
                  <c:v>71220000000000</c:v>
                </c:pt>
                <c:pt idx="1376">
                  <c:v>71440000000000</c:v>
                </c:pt>
                <c:pt idx="1377">
                  <c:v>71760000000000</c:v>
                </c:pt>
                <c:pt idx="1378">
                  <c:v>72110000000000</c:v>
                </c:pt>
                <c:pt idx="1379">
                  <c:v>72410000000000</c:v>
                </c:pt>
                <c:pt idx="1380">
                  <c:v>72610000000000</c:v>
                </c:pt>
                <c:pt idx="1381">
                  <c:v>72650000000000</c:v>
                </c:pt>
                <c:pt idx="1382">
                  <c:v>72530000000000</c:v>
                </c:pt>
                <c:pt idx="1383">
                  <c:v>72280000000000</c:v>
                </c:pt>
                <c:pt idx="1384">
                  <c:v>71950000000000</c:v>
                </c:pt>
                <c:pt idx="1385">
                  <c:v>71610000000000</c:v>
                </c:pt>
                <c:pt idx="1386">
                  <c:v>71360000000000</c:v>
                </c:pt>
                <c:pt idx="1387">
                  <c:v>71240000000000</c:v>
                </c:pt>
                <c:pt idx="1388">
                  <c:v>71290000000000</c:v>
                </c:pt>
                <c:pt idx="1389">
                  <c:v>71480000000000</c:v>
                </c:pt>
                <c:pt idx="1390">
                  <c:v>71770000000000</c:v>
                </c:pt>
                <c:pt idx="1391">
                  <c:v>72110000000000</c:v>
                </c:pt>
                <c:pt idx="1392">
                  <c:v>72410000000000</c:v>
                </c:pt>
                <c:pt idx="1393">
                  <c:v>72620000000000</c:v>
                </c:pt>
                <c:pt idx="1394">
                  <c:v>72700000000000</c:v>
                </c:pt>
                <c:pt idx="1395">
                  <c:v>72630000000000</c:v>
                </c:pt>
                <c:pt idx="1396">
                  <c:v>72440000000000</c:v>
                </c:pt>
                <c:pt idx="1397">
                  <c:v>72160000000000</c:v>
                </c:pt>
                <c:pt idx="1398">
                  <c:v>71870000000000</c:v>
                </c:pt>
                <c:pt idx="1399">
                  <c:v>71620000000000</c:v>
                </c:pt>
                <c:pt idx="1400">
                  <c:v>71450000000000</c:v>
                </c:pt>
                <c:pt idx="1401">
                  <c:v>71390000000000</c:v>
                </c:pt>
                <c:pt idx="1402">
                  <c:v>71480000000000</c:v>
                </c:pt>
                <c:pt idx="1403">
                  <c:v>71660000000000</c:v>
                </c:pt>
                <c:pt idx="1404">
                  <c:v>71930000000000</c:v>
                </c:pt>
                <c:pt idx="1405">
                  <c:v>72230000000000</c:v>
                </c:pt>
                <c:pt idx="1406">
                  <c:v>72480000000000</c:v>
                </c:pt>
                <c:pt idx="1407">
                  <c:v>72650000000000</c:v>
                </c:pt>
                <c:pt idx="1408">
                  <c:v>72700000000000</c:v>
                </c:pt>
                <c:pt idx="1409">
                  <c:v>72610000000000</c:v>
                </c:pt>
                <c:pt idx="1410">
                  <c:v>72410000000000</c:v>
                </c:pt>
                <c:pt idx="1411">
                  <c:v>72130000000000</c:v>
                </c:pt>
                <c:pt idx="1412">
                  <c:v>71830000000000</c:v>
                </c:pt>
                <c:pt idx="1413">
                  <c:v>71570000000000</c:v>
                </c:pt>
                <c:pt idx="1414">
                  <c:v>71430000000000</c:v>
                </c:pt>
                <c:pt idx="1415">
                  <c:v>71420000000000</c:v>
                </c:pt>
                <c:pt idx="1416">
                  <c:v>71560000000000</c:v>
                </c:pt>
                <c:pt idx="1417">
                  <c:v>71820000000000</c:v>
                </c:pt>
                <c:pt idx="1418">
                  <c:v>72150000000000</c:v>
                </c:pt>
                <c:pt idx="1419">
                  <c:v>72460000000000</c:v>
                </c:pt>
                <c:pt idx="1420">
                  <c:v>72700000000000</c:v>
                </c:pt>
                <c:pt idx="1421">
                  <c:v>72820000000000</c:v>
                </c:pt>
                <c:pt idx="1422">
                  <c:v>72780000000000</c:v>
                </c:pt>
                <c:pt idx="1423">
                  <c:v>72600000000000</c:v>
                </c:pt>
                <c:pt idx="1424">
                  <c:v>72330000000000</c:v>
                </c:pt>
                <c:pt idx="1425">
                  <c:v>72030000000000</c:v>
                </c:pt>
                <c:pt idx="1426">
                  <c:v>71760000000000</c:v>
                </c:pt>
                <c:pt idx="1427">
                  <c:v>71590000000000</c:v>
                </c:pt>
                <c:pt idx="1428">
                  <c:v>71550000000000</c:v>
                </c:pt>
                <c:pt idx="1429">
                  <c:v>71650000000000</c:v>
                </c:pt>
                <c:pt idx="1430">
                  <c:v>71870000000000</c:v>
                </c:pt>
                <c:pt idx="1431">
                  <c:v>72160000000000</c:v>
                </c:pt>
                <c:pt idx="1432">
                  <c:v>72460000000000</c:v>
                </c:pt>
                <c:pt idx="1433">
                  <c:v>72710000000000</c:v>
                </c:pt>
                <c:pt idx="1434">
                  <c:v>72870000000000</c:v>
                </c:pt>
                <c:pt idx="1435">
                  <c:v>72900000000000</c:v>
                </c:pt>
                <c:pt idx="1436">
                  <c:v>72800000000000</c:v>
                </c:pt>
                <c:pt idx="1437">
                  <c:v>72600000000000</c:v>
                </c:pt>
                <c:pt idx="1438">
                  <c:v>72330000000000</c:v>
                </c:pt>
                <c:pt idx="1439">
                  <c:v>72050000000000</c:v>
                </c:pt>
                <c:pt idx="1440">
                  <c:v>71820000000000</c:v>
                </c:pt>
                <c:pt idx="1441">
                  <c:v>71680000000000</c:v>
                </c:pt>
                <c:pt idx="1442">
                  <c:v>71670000000000</c:v>
                </c:pt>
                <c:pt idx="1443">
                  <c:v>71770000000000</c:v>
                </c:pt>
                <c:pt idx="1444">
                  <c:v>71970000000000</c:v>
                </c:pt>
                <c:pt idx="1445">
                  <c:v>72230000000000</c:v>
                </c:pt>
                <c:pt idx="1446">
                  <c:v>72500000000000</c:v>
                </c:pt>
                <c:pt idx="1447">
                  <c:v>72710000000000</c:v>
                </c:pt>
                <c:pt idx="1448">
                  <c:v>72840000000000</c:v>
                </c:pt>
                <c:pt idx="1449">
                  <c:v>72830000000000</c:v>
                </c:pt>
                <c:pt idx="1450">
                  <c:v>72700000000000</c:v>
                </c:pt>
                <c:pt idx="1451">
                  <c:v>72470000000000</c:v>
                </c:pt>
                <c:pt idx="1452">
                  <c:v>72200000000000</c:v>
                </c:pt>
                <c:pt idx="1453">
                  <c:v>71940000000000</c:v>
                </c:pt>
                <c:pt idx="1454">
                  <c:v>71750000000000</c:v>
                </c:pt>
                <c:pt idx="1455">
                  <c:v>71670000000000</c:v>
                </c:pt>
                <c:pt idx="1456">
                  <c:v>71740000000000</c:v>
                </c:pt>
                <c:pt idx="1457">
                  <c:v>71930000000000</c:v>
                </c:pt>
                <c:pt idx="1458">
                  <c:v>72210000000000</c:v>
                </c:pt>
                <c:pt idx="1459">
                  <c:v>72530000000000</c:v>
                </c:pt>
                <c:pt idx="1460">
                  <c:v>72800000000000</c:v>
                </c:pt>
                <c:pt idx="1461">
                  <c:v>72980000000000</c:v>
                </c:pt>
                <c:pt idx="1462">
                  <c:v>73020000000000</c:v>
                </c:pt>
                <c:pt idx="1463">
                  <c:v>72930000000000</c:v>
                </c:pt>
                <c:pt idx="1464">
                  <c:v>72720000000000</c:v>
                </c:pt>
                <c:pt idx="1465">
                  <c:v>72450000000000</c:v>
                </c:pt>
                <c:pt idx="1466">
                  <c:v>72160000000000</c:v>
                </c:pt>
                <c:pt idx="1467">
                  <c:v>71930000000000</c:v>
                </c:pt>
                <c:pt idx="1468">
                  <c:v>71800000000000</c:v>
                </c:pt>
                <c:pt idx="1469">
                  <c:v>71810000000000</c:v>
                </c:pt>
                <c:pt idx="1470">
                  <c:v>71930000000000</c:v>
                </c:pt>
                <c:pt idx="1471">
                  <c:v>72130000000000</c:v>
                </c:pt>
                <c:pt idx="1472">
                  <c:v>72390000000000</c:v>
                </c:pt>
                <c:pt idx="1473">
                  <c:v>72630000000000</c:v>
                </c:pt>
                <c:pt idx="1474">
                  <c:v>72820000000000</c:v>
                </c:pt>
                <c:pt idx="1475">
                  <c:v>72920000000000</c:v>
                </c:pt>
                <c:pt idx="1476">
                  <c:v>72910000000000</c:v>
                </c:pt>
                <c:pt idx="1477">
                  <c:v>72790000000000</c:v>
                </c:pt>
                <c:pt idx="1478">
                  <c:v>72590000000000</c:v>
                </c:pt>
                <c:pt idx="1479">
                  <c:v>72360000000000</c:v>
                </c:pt>
                <c:pt idx="1480">
                  <c:v>72140000000000</c:v>
                </c:pt>
                <c:pt idx="1481">
                  <c:v>71970000000000</c:v>
                </c:pt>
                <c:pt idx="1482">
                  <c:v>71890000000000</c:v>
                </c:pt>
                <c:pt idx="1483">
                  <c:v>71930000000000</c:v>
                </c:pt>
                <c:pt idx="1484">
                  <c:v>72080000000000</c:v>
                </c:pt>
                <c:pt idx="1485">
                  <c:v>72310000000000</c:v>
                </c:pt>
                <c:pt idx="1486">
                  <c:v>72590000000000</c:v>
                </c:pt>
                <c:pt idx="1487">
                  <c:v>72840000000000</c:v>
                </c:pt>
                <c:pt idx="1488">
                  <c:v>73030000000000</c:v>
                </c:pt>
                <c:pt idx="1489">
                  <c:v>73100000000000</c:v>
                </c:pt>
                <c:pt idx="1490">
                  <c:v>73050000000000</c:v>
                </c:pt>
                <c:pt idx="1491">
                  <c:v>72880000000000</c:v>
                </c:pt>
                <c:pt idx="1492">
                  <c:v>72630000000000</c:v>
                </c:pt>
                <c:pt idx="1493">
                  <c:v>72350000000000</c:v>
                </c:pt>
                <c:pt idx="1494">
                  <c:v>72110000000000</c:v>
                </c:pt>
                <c:pt idx="1495">
                  <c:v>71970000000000</c:v>
                </c:pt>
                <c:pt idx="1496">
                  <c:v>71960000000000</c:v>
                </c:pt>
                <c:pt idx="1497">
                  <c:v>72070000000000</c:v>
                </c:pt>
                <c:pt idx="1498">
                  <c:v>72280000000000</c:v>
                </c:pt>
                <c:pt idx="1499">
                  <c:v>72550000000000</c:v>
                </c:pt>
                <c:pt idx="1500">
                  <c:v>72820000000000</c:v>
                </c:pt>
                <c:pt idx="1501">
                  <c:v>73030000000000</c:v>
                </c:pt>
                <c:pt idx="1502">
                  <c:v>73140000000000</c:v>
                </c:pt>
                <c:pt idx="1503">
                  <c:v>73120000000000</c:v>
                </c:pt>
                <c:pt idx="1504">
                  <c:v>72990000000000</c:v>
                </c:pt>
                <c:pt idx="1505">
                  <c:v>72770000000000</c:v>
                </c:pt>
                <c:pt idx="1506">
                  <c:v>72530000000000</c:v>
                </c:pt>
                <c:pt idx="1507">
                  <c:v>72310000000000</c:v>
                </c:pt>
                <c:pt idx="1508">
                  <c:v>72150000000000</c:v>
                </c:pt>
                <c:pt idx="1509">
                  <c:v>72090000000000</c:v>
                </c:pt>
                <c:pt idx="1510">
                  <c:v>72150000000000</c:v>
                </c:pt>
                <c:pt idx="1511">
                  <c:v>72290000000000</c:v>
                </c:pt>
                <c:pt idx="1512">
                  <c:v>72520000000000</c:v>
                </c:pt>
                <c:pt idx="1513">
                  <c:v>72770000000000</c:v>
                </c:pt>
                <c:pt idx="1514">
                  <c:v>73000000000000</c:v>
                </c:pt>
                <c:pt idx="1515">
                  <c:v>73160000000000</c:v>
                </c:pt>
                <c:pt idx="1516">
                  <c:v>73240000000000</c:v>
                </c:pt>
                <c:pt idx="1517">
                  <c:v>73200000000000</c:v>
                </c:pt>
                <c:pt idx="1518">
                  <c:v>73060000000000</c:v>
                </c:pt>
                <c:pt idx="1519">
                  <c:v>72850000000000</c:v>
                </c:pt>
                <c:pt idx="1520">
                  <c:v>72610000000000</c:v>
                </c:pt>
                <c:pt idx="1521">
                  <c:v>72380000000000</c:v>
                </c:pt>
                <c:pt idx="1522">
                  <c:v>72230000000000</c:v>
                </c:pt>
                <c:pt idx="1523">
                  <c:v>72180000000000</c:v>
                </c:pt>
                <c:pt idx="1524">
                  <c:v>72240000000000</c:v>
                </c:pt>
                <c:pt idx="1525">
                  <c:v>72400000000000</c:v>
                </c:pt>
                <c:pt idx="1526">
                  <c:v>72620000000000</c:v>
                </c:pt>
                <c:pt idx="1527">
                  <c:v>72870000000000</c:v>
                </c:pt>
                <c:pt idx="1528">
                  <c:v>73070000000000</c:v>
                </c:pt>
                <c:pt idx="1529">
                  <c:v>73190000000000</c:v>
                </c:pt>
                <c:pt idx="1530">
                  <c:v>73200000000000</c:v>
                </c:pt>
                <c:pt idx="1531">
                  <c:v>73090000000000</c:v>
                </c:pt>
                <c:pt idx="1532">
                  <c:v>72890000000000</c:v>
                </c:pt>
                <c:pt idx="1533">
                  <c:v>72640000000000</c:v>
                </c:pt>
                <c:pt idx="1534">
                  <c:v>72410000000000</c:v>
                </c:pt>
                <c:pt idx="1535">
                  <c:v>72240000000000</c:v>
                </c:pt>
                <c:pt idx="1536">
                  <c:v>72170000000000</c:v>
                </c:pt>
                <c:pt idx="1537">
                  <c:v>72230000000000</c:v>
                </c:pt>
                <c:pt idx="1538">
                  <c:v>72380000000000</c:v>
                </c:pt>
                <c:pt idx="1539">
                  <c:v>72620000000000</c:v>
                </c:pt>
                <c:pt idx="1540">
                  <c:v>72880000000000</c:v>
                </c:pt>
                <c:pt idx="1541">
                  <c:v>73110000000000</c:v>
                </c:pt>
                <c:pt idx="1542">
                  <c:v>73280000000000</c:v>
                </c:pt>
                <c:pt idx="1543">
                  <c:v>73340000000000</c:v>
                </c:pt>
                <c:pt idx="1544">
                  <c:v>73290000000000</c:v>
                </c:pt>
                <c:pt idx="1545">
                  <c:v>73140000000000</c:v>
                </c:pt>
                <c:pt idx="1546">
                  <c:v>72940000000000</c:v>
                </c:pt>
                <c:pt idx="1547">
                  <c:v>72710000000000</c:v>
                </c:pt>
                <c:pt idx="1548">
                  <c:v>72520000000000</c:v>
                </c:pt>
                <c:pt idx="1549">
                  <c:v>72390000000000</c:v>
                </c:pt>
                <c:pt idx="1550">
                  <c:v>72360000000000</c:v>
                </c:pt>
                <c:pt idx="1551">
                  <c:v>72420000000000</c:v>
                </c:pt>
                <c:pt idx="1552">
                  <c:v>72560000000000</c:v>
                </c:pt>
                <c:pt idx="1553">
                  <c:v>72760000000000</c:v>
                </c:pt>
                <c:pt idx="1554">
                  <c:v>72980000000000</c:v>
                </c:pt>
                <c:pt idx="1555">
                  <c:v>73150000000000</c:v>
                </c:pt>
                <c:pt idx="1556">
                  <c:v>73270000000000</c:v>
                </c:pt>
                <c:pt idx="1557">
                  <c:v>73290000000000</c:v>
                </c:pt>
                <c:pt idx="1558">
                  <c:v>73200000000000</c:v>
                </c:pt>
                <c:pt idx="1559">
                  <c:v>73040000000000</c:v>
                </c:pt>
                <c:pt idx="1560">
                  <c:v>72830000000000</c:v>
                </c:pt>
                <c:pt idx="1561">
                  <c:v>72610000000000</c:v>
                </c:pt>
                <c:pt idx="1562">
                  <c:v>72430000000000</c:v>
                </c:pt>
                <c:pt idx="1563">
                  <c:v>72340000000000</c:v>
                </c:pt>
                <c:pt idx="1564">
                  <c:v>72370000000000</c:v>
                </c:pt>
                <c:pt idx="1565">
                  <c:v>72490000000000</c:v>
                </c:pt>
                <c:pt idx="1566">
                  <c:v>72690000000000</c:v>
                </c:pt>
                <c:pt idx="1567">
                  <c:v>72950000000000</c:v>
                </c:pt>
                <c:pt idx="1568">
                  <c:v>73180000000000</c:v>
                </c:pt>
                <c:pt idx="1569">
                  <c:v>73360000000000</c:v>
                </c:pt>
                <c:pt idx="1570">
                  <c:v>73450000000000</c:v>
                </c:pt>
                <c:pt idx="1571">
                  <c:v>73410000000000</c:v>
                </c:pt>
                <c:pt idx="1572">
                  <c:v>73280000000000</c:v>
                </c:pt>
                <c:pt idx="1573">
                  <c:v>73070000000000</c:v>
                </c:pt>
                <c:pt idx="1574">
                  <c:v>72840000000000</c:v>
                </c:pt>
                <c:pt idx="1575">
                  <c:v>72630000000000</c:v>
                </c:pt>
                <c:pt idx="1576">
                  <c:v>72500000000000</c:v>
                </c:pt>
                <c:pt idx="1577">
                  <c:v>72470000000000</c:v>
                </c:pt>
                <c:pt idx="1578">
                  <c:v>72550000000000</c:v>
                </c:pt>
                <c:pt idx="1579">
                  <c:v>72700000000000</c:v>
                </c:pt>
                <c:pt idx="1580">
                  <c:v>72910000000000</c:v>
                </c:pt>
                <c:pt idx="1581">
                  <c:v>73130000000000</c:v>
                </c:pt>
                <c:pt idx="1582">
                  <c:v>73300000000000</c:v>
                </c:pt>
                <c:pt idx="1583">
                  <c:v>73410000000000</c:v>
                </c:pt>
                <c:pt idx="1584">
                  <c:v>73420000000000</c:v>
                </c:pt>
                <c:pt idx="1585">
                  <c:v>73340000000000</c:v>
                </c:pt>
                <c:pt idx="1586">
                  <c:v>73180000000000</c:v>
                </c:pt>
                <c:pt idx="1587">
                  <c:v>72990000000000</c:v>
                </c:pt>
                <c:pt idx="1588">
                  <c:v>72800000000000</c:v>
                </c:pt>
                <c:pt idx="1589">
                  <c:v>72650000000000</c:v>
                </c:pt>
                <c:pt idx="1590">
                  <c:v>72570000000000</c:v>
                </c:pt>
                <c:pt idx="1591">
                  <c:v>72580000000000</c:v>
                </c:pt>
                <c:pt idx="1592">
                  <c:v>72680000000000</c:v>
                </c:pt>
                <c:pt idx="1593">
                  <c:v>72850000000000</c:v>
                </c:pt>
                <c:pt idx="1594">
                  <c:v>73070000000000</c:v>
                </c:pt>
                <c:pt idx="1595">
                  <c:v>73270000000000</c:v>
                </c:pt>
                <c:pt idx="1596">
                  <c:v>73440000000000</c:v>
                </c:pt>
                <c:pt idx="1597">
                  <c:v>73530000000000</c:v>
                </c:pt>
                <c:pt idx="1598">
                  <c:v>73520000000000</c:v>
                </c:pt>
                <c:pt idx="1599">
                  <c:v>73410000000000</c:v>
                </c:pt>
                <c:pt idx="1600">
                  <c:v>73230000000000</c:v>
                </c:pt>
                <c:pt idx="1601">
                  <c:v>73020000000000</c:v>
                </c:pt>
                <c:pt idx="1602">
                  <c:v>72810000000000</c:v>
                </c:pt>
                <c:pt idx="1603">
                  <c:v>72670000000000</c:v>
                </c:pt>
                <c:pt idx="1604">
                  <c:v>72620000000000</c:v>
                </c:pt>
                <c:pt idx="1605">
                  <c:v>72670000000000</c:v>
                </c:pt>
                <c:pt idx="1606">
                  <c:v>72810000000000</c:v>
                </c:pt>
                <c:pt idx="1607">
                  <c:v>73020000000000</c:v>
                </c:pt>
                <c:pt idx="1608">
                  <c:v>73230000000000</c:v>
                </c:pt>
                <c:pt idx="1609">
                  <c:v>73420000000000</c:v>
                </c:pt>
                <c:pt idx="1610">
                  <c:v>73540000000000</c:v>
                </c:pt>
                <c:pt idx="1611">
                  <c:v>73570000000000</c:v>
                </c:pt>
                <c:pt idx="1612">
                  <c:v>73490000000000</c:v>
                </c:pt>
                <c:pt idx="1613">
                  <c:v>73330000000000</c:v>
                </c:pt>
                <c:pt idx="1614">
                  <c:v>73130000000000</c:v>
                </c:pt>
                <c:pt idx="1615">
                  <c:v>72940000000000</c:v>
                </c:pt>
                <c:pt idx="1616">
                  <c:v>72790000000000</c:v>
                </c:pt>
                <c:pt idx="1617">
                  <c:v>72710000000000</c:v>
                </c:pt>
                <c:pt idx="1618">
                  <c:v>72730000000000</c:v>
                </c:pt>
                <c:pt idx="1619">
                  <c:v>72830000000000</c:v>
                </c:pt>
                <c:pt idx="1620">
                  <c:v>72990000000000</c:v>
                </c:pt>
                <c:pt idx="1621">
                  <c:v>73190000000000</c:v>
                </c:pt>
                <c:pt idx="1622">
                  <c:v>73380000000000</c:v>
                </c:pt>
                <c:pt idx="1623">
                  <c:v>73510000000000</c:v>
                </c:pt>
                <c:pt idx="1624">
                  <c:v>73580000000000</c:v>
                </c:pt>
                <c:pt idx="1625">
                  <c:v>73560000000000</c:v>
                </c:pt>
                <c:pt idx="1626">
                  <c:v>73460000000000</c:v>
                </c:pt>
                <c:pt idx="1627">
                  <c:v>73300000000000</c:v>
                </c:pt>
                <c:pt idx="1628">
                  <c:v>73110000000000</c:v>
                </c:pt>
                <c:pt idx="1629">
                  <c:v>72930000000000</c:v>
                </c:pt>
                <c:pt idx="1630">
                  <c:v>72800000000000</c:v>
                </c:pt>
                <c:pt idx="1631">
                  <c:v>72750000000000</c:v>
                </c:pt>
                <c:pt idx="1632">
                  <c:v>72800000000000</c:v>
                </c:pt>
                <c:pt idx="1633">
                  <c:v>72910000000000</c:v>
                </c:pt>
                <c:pt idx="1634">
                  <c:v>73090000000000</c:v>
                </c:pt>
                <c:pt idx="1635">
                  <c:v>73300000000000</c:v>
                </c:pt>
                <c:pt idx="1636">
                  <c:v>73480000000000</c:v>
                </c:pt>
                <c:pt idx="1637">
                  <c:v>73610000000000</c:v>
                </c:pt>
                <c:pt idx="1638">
                  <c:v>73660000000000</c:v>
                </c:pt>
                <c:pt idx="1639">
                  <c:v>73610000000000</c:v>
                </c:pt>
                <c:pt idx="1640">
                  <c:v>73480000000000</c:v>
                </c:pt>
                <c:pt idx="1641">
                  <c:v>73290000000000</c:v>
                </c:pt>
                <c:pt idx="1642">
                  <c:v>73100000000000</c:v>
                </c:pt>
                <c:pt idx="1643">
                  <c:v>72930000000000</c:v>
                </c:pt>
                <c:pt idx="1644">
                  <c:v>72840000000000</c:v>
                </c:pt>
                <c:pt idx="1645">
                  <c:v>72840000000000</c:v>
                </c:pt>
                <c:pt idx="1646">
                  <c:v>72930000000000</c:v>
                </c:pt>
                <c:pt idx="1647">
                  <c:v>73100000000000</c:v>
                </c:pt>
                <c:pt idx="1648">
                  <c:v>73300000000000</c:v>
                </c:pt>
                <c:pt idx="1649">
                  <c:v>73490000000000</c:v>
                </c:pt>
                <c:pt idx="1650">
                  <c:v>73640000000000</c:v>
                </c:pt>
                <c:pt idx="1651">
                  <c:v>73710000000000</c:v>
                </c:pt>
                <c:pt idx="1652">
                  <c:v>73680000000000</c:v>
                </c:pt>
                <c:pt idx="1653">
                  <c:v>73580000000000</c:v>
                </c:pt>
                <c:pt idx="1654">
                  <c:v>73410000000000</c:v>
                </c:pt>
                <c:pt idx="1655">
                  <c:v>73230000000000</c:v>
                </c:pt>
                <c:pt idx="1656">
                  <c:v>73060000000000</c:v>
                </c:pt>
                <c:pt idx="1657">
                  <c:v>72940000000000</c:v>
                </c:pt>
                <c:pt idx="1658">
                  <c:v>72900000000000</c:v>
                </c:pt>
                <c:pt idx="1659">
                  <c:v>72950000000000</c:v>
                </c:pt>
                <c:pt idx="1660">
                  <c:v>73060000000000</c:v>
                </c:pt>
                <c:pt idx="1661">
                  <c:v>73230000000000</c:v>
                </c:pt>
                <c:pt idx="1662">
                  <c:v>73410000000000</c:v>
                </c:pt>
                <c:pt idx="1663">
                  <c:v>73570000000000</c:v>
                </c:pt>
                <c:pt idx="1664">
                  <c:v>73690000000000</c:v>
                </c:pt>
                <c:pt idx="1665">
                  <c:v>73730000000000</c:v>
                </c:pt>
                <c:pt idx="1666">
                  <c:v>73690000000000</c:v>
                </c:pt>
                <c:pt idx="1667">
                  <c:v>73580000000000</c:v>
                </c:pt>
                <c:pt idx="1668">
                  <c:v>73420000000000</c:v>
                </c:pt>
                <c:pt idx="1669">
                  <c:v>73240000000000</c:v>
                </c:pt>
                <c:pt idx="1670">
                  <c:v>73080000000000</c:v>
                </c:pt>
                <c:pt idx="1671">
                  <c:v>72990000000000</c:v>
                </c:pt>
                <c:pt idx="1672">
                  <c:v>72970000000000</c:v>
                </c:pt>
                <c:pt idx="1673">
                  <c:v>73040000000000</c:v>
                </c:pt>
                <c:pt idx="1674">
                  <c:v>73180000000000</c:v>
                </c:pt>
                <c:pt idx="1675">
                  <c:v>73360000000000</c:v>
                </c:pt>
                <c:pt idx="1676">
                  <c:v>73540000000000</c:v>
                </c:pt>
                <c:pt idx="1677">
                  <c:v>73690000000000</c:v>
                </c:pt>
                <c:pt idx="1678">
                  <c:v>73780000000000</c:v>
                </c:pt>
                <c:pt idx="1679">
                  <c:v>73780000000000</c:v>
                </c:pt>
                <c:pt idx="1680">
                  <c:v>73700000000000</c:v>
                </c:pt>
                <c:pt idx="1681">
                  <c:v>73550000000000</c:v>
                </c:pt>
                <c:pt idx="1682">
                  <c:v>73360000000000</c:v>
                </c:pt>
                <c:pt idx="1683">
                  <c:v>73190000000000</c:v>
                </c:pt>
                <c:pt idx="1684">
                  <c:v>73070000000000</c:v>
                </c:pt>
                <c:pt idx="1685">
                  <c:v>73020000000000</c:v>
                </c:pt>
                <c:pt idx="1686">
                  <c:v>73060000000000</c:v>
                </c:pt>
                <c:pt idx="1687">
                  <c:v>73170000000000</c:v>
                </c:pt>
                <c:pt idx="1688">
                  <c:v>73340000000000</c:v>
                </c:pt>
                <c:pt idx="1689">
                  <c:v>73520000000000</c:v>
                </c:pt>
                <c:pt idx="1690">
                  <c:v>73680000000000</c:v>
                </c:pt>
                <c:pt idx="1691">
                  <c:v>73790000000000</c:v>
                </c:pt>
                <c:pt idx="1692">
                  <c:v>73830000000000</c:v>
                </c:pt>
                <c:pt idx="1693">
                  <c:v>73780000000000</c:v>
                </c:pt>
                <c:pt idx="1694">
                  <c:v>73670000000000</c:v>
                </c:pt>
                <c:pt idx="1695">
                  <c:v>73510000000000</c:v>
                </c:pt>
                <c:pt idx="1696">
                  <c:v>73350000000000</c:v>
                </c:pt>
                <c:pt idx="1697">
                  <c:v>73210000000000</c:v>
                </c:pt>
                <c:pt idx="1698">
                  <c:v>73130000000000</c:v>
                </c:pt>
                <c:pt idx="1699">
                  <c:v>73120000000000</c:v>
                </c:pt>
                <c:pt idx="1700">
                  <c:v>73180000000000</c:v>
                </c:pt>
                <c:pt idx="1701">
                  <c:v>73310000000000</c:v>
                </c:pt>
                <c:pt idx="1702">
                  <c:v>73460000000000</c:v>
                </c:pt>
                <c:pt idx="1703">
                  <c:v>73620000000000</c:v>
                </c:pt>
                <c:pt idx="1704">
                  <c:v>73750000000000</c:v>
                </c:pt>
                <c:pt idx="1705">
                  <c:v>73840000000000</c:v>
                </c:pt>
                <c:pt idx="1706">
                  <c:v>73850000000000</c:v>
                </c:pt>
                <c:pt idx="1707">
                  <c:v>73780000000000</c:v>
                </c:pt>
                <c:pt idx="1708">
                  <c:v>73650000000000</c:v>
                </c:pt>
                <c:pt idx="1709">
                  <c:v>73490000000000</c:v>
                </c:pt>
                <c:pt idx="1710">
                  <c:v>73330000000000</c:v>
                </c:pt>
                <c:pt idx="1711">
                  <c:v>73200000000000</c:v>
                </c:pt>
                <c:pt idx="1712">
                  <c:v>73150000000000</c:v>
                </c:pt>
                <c:pt idx="1713">
                  <c:v>73160000000000</c:v>
                </c:pt>
                <c:pt idx="1714">
                  <c:v>73260000000000</c:v>
                </c:pt>
                <c:pt idx="1715">
                  <c:v>73410000000000</c:v>
                </c:pt>
                <c:pt idx="1716">
                  <c:v>73580000000000</c:v>
                </c:pt>
                <c:pt idx="1717">
                  <c:v>73740000000000</c:v>
                </c:pt>
                <c:pt idx="1718">
                  <c:v>73860000000000</c:v>
                </c:pt>
                <c:pt idx="1719">
                  <c:v>73910000000000</c:v>
                </c:pt>
                <c:pt idx="1720">
                  <c:v>73870000000000</c:v>
                </c:pt>
                <c:pt idx="1721">
                  <c:v>73770000000000</c:v>
                </c:pt>
                <c:pt idx="1722">
                  <c:v>73610000000000</c:v>
                </c:pt>
                <c:pt idx="1723">
                  <c:v>73440000000000</c:v>
                </c:pt>
                <c:pt idx="1724">
                  <c:v>73300000000000</c:v>
                </c:pt>
                <c:pt idx="1725">
                  <c:v>73210000000000</c:v>
                </c:pt>
                <c:pt idx="1726">
                  <c:v>73200000000000</c:v>
                </c:pt>
                <c:pt idx="1727">
                  <c:v>73260000000000</c:v>
                </c:pt>
                <c:pt idx="1728">
                  <c:v>73390000000000</c:v>
                </c:pt>
                <c:pt idx="1729">
                  <c:v>73550000000000</c:v>
                </c:pt>
                <c:pt idx="1730">
                  <c:v>73700000000000</c:v>
                </c:pt>
                <c:pt idx="1731">
                  <c:v>73830000000000</c:v>
                </c:pt>
                <c:pt idx="1732">
                  <c:v>73910000000000</c:v>
                </c:pt>
                <c:pt idx="1733">
                  <c:v>73910000000000</c:v>
                </c:pt>
                <c:pt idx="1734">
                  <c:v>73840000000000</c:v>
                </c:pt>
                <c:pt idx="1735">
                  <c:v>73730000000000</c:v>
                </c:pt>
                <c:pt idx="1736">
                  <c:v>73590000000000</c:v>
                </c:pt>
                <c:pt idx="1737">
                  <c:v>73450000000000</c:v>
                </c:pt>
                <c:pt idx="1738">
                  <c:v>73340000000000</c:v>
                </c:pt>
                <c:pt idx="1739">
                  <c:v>73290000000000</c:v>
                </c:pt>
                <c:pt idx="1740">
                  <c:v>73310000000000</c:v>
                </c:pt>
                <c:pt idx="1741">
                  <c:v>73390000000000</c:v>
                </c:pt>
                <c:pt idx="1742">
                  <c:v>73530000000000</c:v>
                </c:pt>
                <c:pt idx="1743">
                  <c:v>73680000000000</c:v>
                </c:pt>
                <c:pt idx="1744">
                  <c:v>73830000000000</c:v>
                </c:pt>
                <c:pt idx="1745">
                  <c:v>73950000000000</c:v>
                </c:pt>
                <c:pt idx="1746">
                  <c:v>74000000000000</c:v>
                </c:pt>
                <c:pt idx="1747">
                  <c:v>73980000000000</c:v>
                </c:pt>
                <c:pt idx="1748">
                  <c:v>73900000000000</c:v>
                </c:pt>
                <c:pt idx="1749">
                  <c:v>73770000000000</c:v>
                </c:pt>
                <c:pt idx="1750">
                  <c:v>73610000000000</c:v>
                </c:pt>
                <c:pt idx="1751">
                  <c:v>73460000000000</c:v>
                </c:pt>
                <c:pt idx="1752">
                  <c:v>73370000000000</c:v>
                </c:pt>
                <c:pt idx="1753">
                  <c:v>73340000000000</c:v>
                </c:pt>
                <c:pt idx="1754">
                  <c:v>73390000000000</c:v>
                </c:pt>
                <c:pt idx="1755">
                  <c:v>73510000000000</c:v>
                </c:pt>
                <c:pt idx="1756">
                  <c:v>73660000000000</c:v>
                </c:pt>
                <c:pt idx="1757">
                  <c:v>73810000000000</c:v>
                </c:pt>
                <c:pt idx="1758">
                  <c:v>73940000000000</c:v>
                </c:pt>
                <c:pt idx="1759">
                  <c:v>74030000000000</c:v>
                </c:pt>
                <c:pt idx="1760">
                  <c:v>74040000000000</c:v>
                </c:pt>
                <c:pt idx="1761">
                  <c:v>73980000000000</c:v>
                </c:pt>
                <c:pt idx="1762">
                  <c:v>73860000000000</c:v>
                </c:pt>
                <c:pt idx="1763">
                  <c:v>73710000000000</c:v>
                </c:pt>
                <c:pt idx="1764">
                  <c:v>73570000000000</c:v>
                </c:pt>
                <c:pt idx="1765">
                  <c:v>73470000000000</c:v>
                </c:pt>
                <c:pt idx="1766">
                  <c:v>73420000000000</c:v>
                </c:pt>
                <c:pt idx="1767">
                  <c:v>73430000000000</c:v>
                </c:pt>
                <c:pt idx="1768">
                  <c:v>73510000000000</c:v>
                </c:pt>
                <c:pt idx="1769">
                  <c:v>73630000000000</c:v>
                </c:pt>
                <c:pt idx="1770">
                  <c:v>73770000000000</c:v>
                </c:pt>
                <c:pt idx="1771">
                  <c:v>73900000000000</c:v>
                </c:pt>
                <c:pt idx="1772">
                  <c:v>74000000000000</c:v>
                </c:pt>
                <c:pt idx="1773">
                  <c:v>74050000000000</c:v>
                </c:pt>
                <c:pt idx="1774">
                  <c:v>74020000000000</c:v>
                </c:pt>
                <c:pt idx="1775">
                  <c:v>73950000000000</c:v>
                </c:pt>
                <c:pt idx="1776">
                  <c:v>73830000000000</c:v>
                </c:pt>
                <c:pt idx="1777">
                  <c:v>73690000000000</c:v>
                </c:pt>
                <c:pt idx="1778">
                  <c:v>73560000000000</c:v>
                </c:pt>
                <c:pt idx="1779">
                  <c:v>73470000000000</c:v>
                </c:pt>
                <c:pt idx="1780">
                  <c:v>73450000000000</c:v>
                </c:pt>
                <c:pt idx="1781">
                  <c:v>73480000000000</c:v>
                </c:pt>
                <c:pt idx="1782">
                  <c:v>73580000000000</c:v>
                </c:pt>
                <c:pt idx="1783">
                  <c:v>73720000000000</c:v>
                </c:pt>
                <c:pt idx="1784">
                  <c:v>73860000000000</c:v>
                </c:pt>
                <c:pt idx="1785">
                  <c:v>73980000000000</c:v>
                </c:pt>
                <c:pt idx="1786">
                  <c:v>74080000000000</c:v>
                </c:pt>
                <c:pt idx="1787">
                  <c:v>74100000000000</c:v>
                </c:pt>
                <c:pt idx="1788">
                  <c:v>74060000000000</c:v>
                </c:pt>
                <c:pt idx="1789">
                  <c:v>73960000000000</c:v>
                </c:pt>
                <c:pt idx="1790">
                  <c:v>73820000000000</c:v>
                </c:pt>
                <c:pt idx="1791">
                  <c:v>73700000000000</c:v>
                </c:pt>
                <c:pt idx="1792">
                  <c:v>73590000000000</c:v>
                </c:pt>
                <c:pt idx="1793">
                  <c:v>73530000000000</c:v>
                </c:pt>
                <c:pt idx="1794">
                  <c:v>73540000000000</c:v>
                </c:pt>
                <c:pt idx="1795">
                  <c:v>73620000000000</c:v>
                </c:pt>
                <c:pt idx="1796">
                  <c:v>73740000000000</c:v>
                </c:pt>
                <c:pt idx="1797">
                  <c:v>73890000000000</c:v>
                </c:pt>
                <c:pt idx="1798">
                  <c:v>74020000000000</c:v>
                </c:pt>
                <c:pt idx="1799">
                  <c:v>74120000000000</c:v>
                </c:pt>
                <c:pt idx="1800">
                  <c:v>74180000000000</c:v>
                </c:pt>
                <c:pt idx="1801">
                  <c:v>74150000000000</c:v>
                </c:pt>
                <c:pt idx="1802">
                  <c:v>74070000000000</c:v>
                </c:pt>
                <c:pt idx="1803">
                  <c:v>73950000000000</c:v>
                </c:pt>
                <c:pt idx="1804">
                  <c:v>73810000000000</c:v>
                </c:pt>
                <c:pt idx="1805">
                  <c:v>73690000000000</c:v>
                </c:pt>
                <c:pt idx="1806">
                  <c:v>73610000000000</c:v>
                </c:pt>
                <c:pt idx="1807">
                  <c:v>73580000000000</c:v>
                </c:pt>
                <c:pt idx="1808">
                  <c:v>73620000000000</c:v>
                </c:pt>
                <c:pt idx="1809">
                  <c:v>73710000000000</c:v>
                </c:pt>
                <c:pt idx="1810">
                  <c:v>73830000000000</c:v>
                </c:pt>
                <c:pt idx="1811">
                  <c:v>73960000000000</c:v>
                </c:pt>
                <c:pt idx="1812">
                  <c:v>74070000000000</c:v>
                </c:pt>
                <c:pt idx="1813">
                  <c:v>74150000000000</c:v>
                </c:pt>
                <c:pt idx="1814">
                  <c:v>74170000000000</c:v>
                </c:pt>
                <c:pt idx="1815">
                  <c:v>74130000000000</c:v>
                </c:pt>
                <c:pt idx="1816">
                  <c:v>74040000000000</c:v>
                </c:pt>
                <c:pt idx="1817">
                  <c:v>73930000000000</c:v>
                </c:pt>
                <c:pt idx="1818">
                  <c:v>73810000000000</c:v>
                </c:pt>
                <c:pt idx="1819">
                  <c:v>73710000000000</c:v>
                </c:pt>
                <c:pt idx="1820">
                  <c:v>73650000000000</c:v>
                </c:pt>
                <c:pt idx="1821">
                  <c:v>73650000000000</c:v>
                </c:pt>
                <c:pt idx="1822">
                  <c:v>73710000000000</c:v>
                </c:pt>
                <c:pt idx="1823">
                  <c:v>73820000000000</c:v>
                </c:pt>
                <c:pt idx="1824">
                  <c:v>73950000000000</c:v>
                </c:pt>
                <c:pt idx="1825">
                  <c:v>74080000000000</c:v>
                </c:pt>
                <c:pt idx="1826">
                  <c:v>74190000000000</c:v>
                </c:pt>
                <c:pt idx="1827">
                  <c:v>74250000000000</c:v>
                </c:pt>
                <c:pt idx="1828">
                  <c:v>74250000000000</c:v>
                </c:pt>
                <c:pt idx="1829">
                  <c:v>74180000000000</c:v>
                </c:pt>
                <c:pt idx="1830">
                  <c:v>74070000000000</c:v>
                </c:pt>
                <c:pt idx="1831">
                  <c:v>73940000000000</c:v>
                </c:pt>
                <c:pt idx="1832">
                  <c:v>73810000000000</c:v>
                </c:pt>
                <c:pt idx="1833">
                  <c:v>73720000000000</c:v>
                </c:pt>
                <c:pt idx="1834">
                  <c:v>73690000000000</c:v>
                </c:pt>
                <c:pt idx="1835">
                  <c:v>73720000000000</c:v>
                </c:pt>
                <c:pt idx="1836">
                  <c:v>73820000000000</c:v>
                </c:pt>
                <c:pt idx="1837">
                  <c:v>73940000000000</c:v>
                </c:pt>
                <c:pt idx="1838">
                  <c:v>74070000000000</c:v>
                </c:pt>
                <c:pt idx="1839">
                  <c:v>74180000000000</c:v>
                </c:pt>
                <c:pt idx="1840">
                  <c:v>74270000000000</c:v>
                </c:pt>
                <c:pt idx="1841">
                  <c:v>74290000000000</c:v>
                </c:pt>
                <c:pt idx="1842">
                  <c:v>74250000000000</c:v>
                </c:pt>
                <c:pt idx="1843">
                  <c:v>74160000000000</c:v>
                </c:pt>
                <c:pt idx="1844">
                  <c:v>74050000000000</c:v>
                </c:pt>
                <c:pt idx="1845">
                  <c:v>73930000000000</c:v>
                </c:pt>
                <c:pt idx="1846">
                  <c:v>73840000000000</c:v>
                </c:pt>
                <c:pt idx="1847">
                  <c:v>73790000000000</c:v>
                </c:pt>
                <c:pt idx="1848">
                  <c:v>73780000000000</c:v>
                </c:pt>
                <c:pt idx="1849">
                  <c:v>73840000000000</c:v>
                </c:pt>
                <c:pt idx="1850">
                  <c:v>73940000000000</c:v>
                </c:pt>
                <c:pt idx="1851">
                  <c:v>74040000000000</c:v>
                </c:pt>
                <c:pt idx="1852">
                  <c:v>74160000000000</c:v>
                </c:pt>
                <c:pt idx="1853">
                  <c:v>74260000000000</c:v>
                </c:pt>
                <c:pt idx="1854">
                  <c:v>74320000000000</c:v>
                </c:pt>
                <c:pt idx="1855">
                  <c:v>74320000000000</c:v>
                </c:pt>
                <c:pt idx="1856">
                  <c:v>74260000000000</c:v>
                </c:pt>
                <c:pt idx="1857">
                  <c:v>74170000000000</c:v>
                </c:pt>
                <c:pt idx="1858">
                  <c:v>74050000000000</c:v>
                </c:pt>
                <c:pt idx="1859">
                  <c:v>73920000000000</c:v>
                </c:pt>
                <c:pt idx="1860">
                  <c:v>73830000000000</c:v>
                </c:pt>
                <c:pt idx="1861">
                  <c:v>73800000000000</c:v>
                </c:pt>
                <c:pt idx="1862">
                  <c:v>73810000000000</c:v>
                </c:pt>
                <c:pt idx="1863">
                  <c:v>73900000000000</c:v>
                </c:pt>
                <c:pt idx="1864">
                  <c:v>74010000000000</c:v>
                </c:pt>
                <c:pt idx="1865">
                  <c:v>74130000000000</c:v>
                </c:pt>
                <c:pt idx="1866">
                  <c:v>74250000000000</c:v>
                </c:pt>
                <c:pt idx="1867">
                  <c:v>74330000000000</c:v>
                </c:pt>
                <c:pt idx="1868">
                  <c:v>74360000000000</c:v>
                </c:pt>
                <c:pt idx="1869">
                  <c:v>74330000000000</c:v>
                </c:pt>
                <c:pt idx="1870">
                  <c:v>74250000000000</c:v>
                </c:pt>
                <c:pt idx="1871">
                  <c:v>74140000000000</c:v>
                </c:pt>
                <c:pt idx="1872">
                  <c:v>74020000000000</c:v>
                </c:pt>
                <c:pt idx="1873">
                  <c:v>73920000000000</c:v>
                </c:pt>
                <c:pt idx="1874">
                  <c:v>73860000000000</c:v>
                </c:pt>
                <c:pt idx="1875">
                  <c:v>73850000000000</c:v>
                </c:pt>
                <c:pt idx="1876">
                  <c:v>73900000000000</c:v>
                </c:pt>
                <c:pt idx="1877">
                  <c:v>73990000000000</c:v>
                </c:pt>
                <c:pt idx="1878">
                  <c:v>74100000000000</c:v>
                </c:pt>
                <c:pt idx="1879">
                  <c:v>74200000000000</c:v>
                </c:pt>
                <c:pt idx="1880">
                  <c:v>74300000000000</c:v>
                </c:pt>
                <c:pt idx="1881">
                  <c:v>74350000000000</c:v>
                </c:pt>
                <c:pt idx="1882">
                  <c:v>74350000000000</c:v>
                </c:pt>
                <c:pt idx="1883">
                  <c:v>74290000000000</c:v>
                </c:pt>
                <c:pt idx="1884">
                  <c:v>74200000000000</c:v>
                </c:pt>
                <c:pt idx="1885">
                  <c:v>74100000000000</c:v>
                </c:pt>
                <c:pt idx="1886">
                  <c:v>73990000000000</c:v>
                </c:pt>
                <c:pt idx="1887">
                  <c:v>73910000000000</c:v>
                </c:pt>
                <c:pt idx="1888">
                  <c:v>73880000000000</c:v>
                </c:pt>
                <c:pt idx="1889">
                  <c:v>73890000000000</c:v>
                </c:pt>
                <c:pt idx="1890">
                  <c:v>73970000000000</c:v>
                </c:pt>
                <c:pt idx="1891">
                  <c:v>74070000000000</c:v>
                </c:pt>
                <c:pt idx="1892">
                  <c:v>74170000000000</c:v>
                </c:pt>
                <c:pt idx="1893">
                  <c:v>74280000000000</c:v>
                </c:pt>
                <c:pt idx="1894">
                  <c:v>74370000000000</c:v>
                </c:pt>
                <c:pt idx="1895">
                  <c:v>74400000000000</c:v>
                </c:pt>
                <c:pt idx="1896">
                  <c:v>74390000000000</c:v>
                </c:pt>
                <c:pt idx="1897">
                  <c:v>74320000000000</c:v>
                </c:pt>
                <c:pt idx="1898">
                  <c:v>74220000000000</c:v>
                </c:pt>
                <c:pt idx="1899">
                  <c:v>74110000000000</c:v>
                </c:pt>
                <c:pt idx="1900">
                  <c:v>74000000000000</c:v>
                </c:pt>
                <c:pt idx="1901">
                  <c:v>73940000000000</c:v>
                </c:pt>
                <c:pt idx="1902">
                  <c:v>73920000000000</c:v>
                </c:pt>
                <c:pt idx="1903">
                  <c:v>73960000000000</c:v>
                </c:pt>
                <c:pt idx="1904">
                  <c:v>74050000000000</c:v>
                </c:pt>
                <c:pt idx="1905">
                  <c:v>74150000000000</c:v>
                </c:pt>
                <c:pt idx="1906">
                  <c:v>74260000000000</c:v>
                </c:pt>
                <c:pt idx="1907">
                  <c:v>74360000000000</c:v>
                </c:pt>
                <c:pt idx="1908">
                  <c:v>74420000000000</c:v>
                </c:pt>
                <c:pt idx="1909">
                  <c:v>74420000000000</c:v>
                </c:pt>
                <c:pt idx="1910">
                  <c:v>74370000000000</c:v>
                </c:pt>
                <c:pt idx="1911">
                  <c:v>74290000000000</c:v>
                </c:pt>
                <c:pt idx="1912">
                  <c:v>74190000000000</c:v>
                </c:pt>
                <c:pt idx="1913">
                  <c:v>74090000000000</c:v>
                </c:pt>
                <c:pt idx="1914">
                  <c:v>74020000000000</c:v>
                </c:pt>
                <c:pt idx="1915">
                  <c:v>74000000000000</c:v>
                </c:pt>
                <c:pt idx="1916">
                  <c:v>74010000000000</c:v>
                </c:pt>
                <c:pt idx="1917">
                  <c:v>74090000000000</c:v>
                </c:pt>
                <c:pt idx="1918">
                  <c:v>74190000000000</c:v>
                </c:pt>
                <c:pt idx="1919">
                  <c:v>74290000000000</c:v>
                </c:pt>
                <c:pt idx="1920">
                  <c:v>74390000000000</c:v>
                </c:pt>
                <c:pt idx="1921">
                  <c:v>74470000000000</c:v>
                </c:pt>
                <c:pt idx="1922">
                  <c:v>74500000000000</c:v>
                </c:pt>
                <c:pt idx="1923">
                  <c:v>74480000000000</c:v>
                </c:pt>
                <c:pt idx="1924">
                  <c:v>74420000000000</c:v>
                </c:pt>
                <c:pt idx="1925">
                  <c:v>74330000000000</c:v>
                </c:pt>
                <c:pt idx="1926">
                  <c:v>74220000000000</c:v>
                </c:pt>
                <c:pt idx="1927">
                  <c:v>74130000000000</c:v>
                </c:pt>
                <c:pt idx="1928">
                  <c:v>74070000000000</c:v>
                </c:pt>
                <c:pt idx="1929">
                  <c:v>74040000000000</c:v>
                </c:pt>
                <c:pt idx="1930">
                  <c:v>74070000000000</c:v>
                </c:pt>
                <c:pt idx="1931">
                  <c:v>74140000000000</c:v>
                </c:pt>
                <c:pt idx="1932">
                  <c:v>74230000000000</c:v>
                </c:pt>
                <c:pt idx="1933">
                  <c:v>74320000000000</c:v>
                </c:pt>
                <c:pt idx="1934">
                  <c:v>74420000000000</c:v>
                </c:pt>
                <c:pt idx="1935">
                  <c:v>74470000000000</c:v>
                </c:pt>
                <c:pt idx="1936">
                  <c:v>74480000000000</c:v>
                </c:pt>
                <c:pt idx="1937">
                  <c:v>74440000000000</c:v>
                </c:pt>
                <c:pt idx="1938">
                  <c:v>74370000000000</c:v>
                </c:pt>
                <c:pt idx="1939">
                  <c:v>74270000000000</c:v>
                </c:pt>
                <c:pt idx="1940">
                  <c:v>74160000000000</c:v>
                </c:pt>
                <c:pt idx="1941">
                  <c:v>74090000000000</c:v>
                </c:pt>
                <c:pt idx="1942">
                  <c:v>74050000000000</c:v>
                </c:pt>
                <c:pt idx="1943">
                  <c:v>74060000000000</c:v>
                </c:pt>
                <c:pt idx="1944">
                  <c:v>74120000000000</c:v>
                </c:pt>
                <c:pt idx="1945">
                  <c:v>74210000000000</c:v>
                </c:pt>
                <c:pt idx="1946">
                  <c:v>74310000000000</c:v>
                </c:pt>
                <c:pt idx="1947">
                  <c:v>74400000000000</c:v>
                </c:pt>
                <c:pt idx="1948">
                  <c:v>74480000000000</c:v>
                </c:pt>
                <c:pt idx="1949">
                  <c:v>74520000000000</c:v>
                </c:pt>
                <c:pt idx="1950">
                  <c:v>74500000000000</c:v>
                </c:pt>
                <c:pt idx="1951">
                  <c:v>74450000000000</c:v>
                </c:pt>
                <c:pt idx="1952">
                  <c:v>74360000000000</c:v>
                </c:pt>
                <c:pt idx="1953">
                  <c:v>74270000000000</c:v>
                </c:pt>
                <c:pt idx="1954">
                  <c:v>74190000000000</c:v>
                </c:pt>
                <c:pt idx="1955">
                  <c:v>74140000000000</c:v>
                </c:pt>
                <c:pt idx="1956">
                  <c:v>74130000000000</c:v>
                </c:pt>
                <c:pt idx="1957">
                  <c:v>74160000000000</c:v>
                </c:pt>
                <c:pt idx="1958">
                  <c:v>74240000000000</c:v>
                </c:pt>
                <c:pt idx="1959">
                  <c:v>74320000000000</c:v>
                </c:pt>
                <c:pt idx="1960">
                  <c:v>74410000000000</c:v>
                </c:pt>
                <c:pt idx="1961">
                  <c:v>74500000000000</c:v>
                </c:pt>
                <c:pt idx="1962">
                  <c:v>74560000000000</c:v>
                </c:pt>
                <c:pt idx="1963">
                  <c:v>74570000000000</c:v>
                </c:pt>
                <c:pt idx="1964">
                  <c:v>74540000000000</c:v>
                </c:pt>
                <c:pt idx="1965">
                  <c:v>74470000000000</c:v>
                </c:pt>
                <c:pt idx="1966">
                  <c:v>74380000000000</c:v>
                </c:pt>
                <c:pt idx="1967">
                  <c:v>74290000000000</c:v>
                </c:pt>
                <c:pt idx="1968">
                  <c:v>74220000000000</c:v>
                </c:pt>
                <c:pt idx="1969">
                  <c:v>74190000000000</c:v>
                </c:pt>
                <c:pt idx="1970">
                  <c:v>74180000000000</c:v>
                </c:pt>
                <c:pt idx="1971">
                  <c:v>74230000000000</c:v>
                </c:pt>
                <c:pt idx="1972">
                  <c:v>74310000000000</c:v>
                </c:pt>
                <c:pt idx="1973">
                  <c:v>74400000000000</c:v>
                </c:pt>
                <c:pt idx="1974">
                  <c:v>74490000000000</c:v>
                </c:pt>
                <c:pt idx="1975">
                  <c:v>74570000000000</c:v>
                </c:pt>
                <c:pt idx="1976">
                  <c:v>74600000000000</c:v>
                </c:pt>
                <c:pt idx="1977">
                  <c:v>74590000000000</c:v>
                </c:pt>
                <c:pt idx="1978">
                  <c:v>74540000000000</c:v>
                </c:pt>
                <c:pt idx="1979">
                  <c:v>74460000000000</c:v>
                </c:pt>
                <c:pt idx="1980">
                  <c:v>74370000000000</c:v>
                </c:pt>
                <c:pt idx="1981">
                  <c:v>74270000000000</c:v>
                </c:pt>
                <c:pt idx="1982">
                  <c:v>74220000000000</c:v>
                </c:pt>
                <c:pt idx="1983">
                  <c:v>74200000000000</c:v>
                </c:pt>
                <c:pt idx="1984">
                  <c:v>74220000000000</c:v>
                </c:pt>
                <c:pt idx="1985">
                  <c:v>74300000000000</c:v>
                </c:pt>
                <c:pt idx="1986">
                  <c:v>74380000000000</c:v>
                </c:pt>
                <c:pt idx="1987">
                  <c:v>74470000000000</c:v>
                </c:pt>
                <c:pt idx="1988">
                  <c:v>74550000000000</c:v>
                </c:pt>
                <c:pt idx="1989">
                  <c:v>74610000000000</c:v>
                </c:pt>
                <c:pt idx="1990">
                  <c:v>74620000000000</c:v>
                </c:pt>
                <c:pt idx="1991">
                  <c:v>74590000000000</c:v>
                </c:pt>
                <c:pt idx="1992">
                  <c:v>74530000000000</c:v>
                </c:pt>
                <c:pt idx="1993">
                  <c:v>74450000000000</c:v>
                </c:pt>
                <c:pt idx="1994">
                  <c:v>74370000000000</c:v>
                </c:pt>
                <c:pt idx="1995">
                  <c:v>74310000000000</c:v>
                </c:pt>
                <c:pt idx="1996">
                  <c:v>74280000000000</c:v>
                </c:pt>
                <c:pt idx="1997">
                  <c:v>74280000000000</c:v>
                </c:pt>
                <c:pt idx="1998">
                  <c:v>74320000000000</c:v>
                </c:pt>
                <c:pt idx="1999">
                  <c:v>74390000000000</c:v>
                </c:pt>
                <c:pt idx="2000">
                  <c:v>74470000000000</c:v>
                </c:pt>
                <c:pt idx="2001">
                  <c:v>74550000000000</c:v>
                </c:pt>
                <c:pt idx="2002">
                  <c:v>74620000000000</c:v>
                </c:pt>
                <c:pt idx="2003">
                  <c:v>74660000000000</c:v>
                </c:pt>
                <c:pt idx="2004">
                  <c:v>74650000000000</c:v>
                </c:pt>
                <c:pt idx="2005">
                  <c:v>74610000000000</c:v>
                </c:pt>
                <c:pt idx="2006">
                  <c:v>74540000000000</c:v>
                </c:pt>
                <c:pt idx="2007">
                  <c:v>74450000000000</c:v>
                </c:pt>
                <c:pt idx="2008">
                  <c:v>74360000000000</c:v>
                </c:pt>
                <c:pt idx="2009">
                  <c:v>74300000000000</c:v>
                </c:pt>
                <c:pt idx="2010">
                  <c:v>74280000000000</c:v>
                </c:pt>
                <c:pt idx="2011">
                  <c:v>74300000000000</c:v>
                </c:pt>
                <c:pt idx="2012">
                  <c:v>74360000000000</c:v>
                </c:pt>
                <c:pt idx="2013">
                  <c:v>74440000000000</c:v>
                </c:pt>
                <c:pt idx="2014">
                  <c:v>74520000000000</c:v>
                </c:pt>
                <c:pt idx="2015">
                  <c:v>74600000000000</c:v>
                </c:pt>
                <c:pt idx="2016">
                  <c:v>74670000000000</c:v>
                </c:pt>
                <c:pt idx="2017">
                  <c:v>74680000000000</c:v>
                </c:pt>
                <c:pt idx="2018">
                  <c:v>74660000000000</c:v>
                </c:pt>
                <c:pt idx="2019">
                  <c:v>74600000000000</c:v>
                </c:pt>
                <c:pt idx="2020">
                  <c:v>74520000000000</c:v>
                </c:pt>
                <c:pt idx="2021">
                  <c:v>74440000000000</c:v>
                </c:pt>
                <c:pt idx="2022">
                  <c:v>74380000000000</c:v>
                </c:pt>
                <c:pt idx="2023">
                  <c:v>74340000000000</c:v>
                </c:pt>
                <c:pt idx="2024">
                  <c:v>74330000000000</c:v>
                </c:pt>
                <c:pt idx="2025">
                  <c:v>74370000000000</c:v>
                </c:pt>
                <c:pt idx="2026">
                  <c:v>74430000000000</c:v>
                </c:pt>
                <c:pt idx="2027">
                  <c:v>74500000000000</c:v>
                </c:pt>
                <c:pt idx="2028">
                  <c:v>74580000000000</c:v>
                </c:pt>
                <c:pt idx="2029">
                  <c:v>74640000000000</c:v>
                </c:pt>
                <c:pt idx="2030">
                  <c:v>74670000000000</c:v>
                </c:pt>
                <c:pt idx="2031">
                  <c:v>74650000000000</c:v>
                </c:pt>
                <c:pt idx="2032">
                  <c:v>74610000000000</c:v>
                </c:pt>
                <c:pt idx="2033">
                  <c:v>74540000000000</c:v>
                </c:pt>
                <c:pt idx="2034">
                  <c:v>74460000000000</c:v>
                </c:pt>
                <c:pt idx="2035">
                  <c:v>74390000000000</c:v>
                </c:pt>
                <c:pt idx="2036">
                  <c:v>74340000000000</c:v>
                </c:pt>
                <c:pt idx="2037">
                  <c:v>74320000000000</c:v>
                </c:pt>
                <c:pt idx="2038">
                  <c:v>74340000000000</c:v>
                </c:pt>
                <c:pt idx="2039">
                  <c:v>74400000000000</c:v>
                </c:pt>
                <c:pt idx="2040">
                  <c:v>74470000000000</c:v>
                </c:pt>
                <c:pt idx="2041">
                  <c:v>74550000000000</c:v>
                </c:pt>
                <c:pt idx="2042">
                  <c:v>74630000000000</c:v>
                </c:pt>
                <c:pt idx="2043">
                  <c:v>74690000000000</c:v>
                </c:pt>
                <c:pt idx="2044">
                  <c:v>74710000000000</c:v>
                </c:pt>
                <c:pt idx="2045">
                  <c:v>74700000000000</c:v>
                </c:pt>
                <c:pt idx="2046">
                  <c:v>74650000000000</c:v>
                </c:pt>
                <c:pt idx="2047">
                  <c:v>74580000000000</c:v>
                </c:pt>
                <c:pt idx="2048">
                  <c:v>74510000000000</c:v>
                </c:pt>
                <c:pt idx="2049">
                  <c:v>74450000000000</c:v>
                </c:pt>
                <c:pt idx="2050">
                  <c:v>74410000000000</c:v>
                </c:pt>
                <c:pt idx="2051">
                  <c:v>74400000000000</c:v>
                </c:pt>
                <c:pt idx="2052">
                  <c:v>74430000000000</c:v>
                </c:pt>
                <c:pt idx="2053">
                  <c:v>74490000000000</c:v>
                </c:pt>
                <c:pt idx="2054">
                  <c:v>74550000000000</c:v>
                </c:pt>
                <c:pt idx="2055">
                  <c:v>74620000000000</c:v>
                </c:pt>
                <c:pt idx="2056">
                  <c:v>74690000000000</c:v>
                </c:pt>
                <c:pt idx="2057">
                  <c:v>74720000000000</c:v>
                </c:pt>
                <c:pt idx="2058">
                  <c:v>74710000000000</c:v>
                </c:pt>
                <c:pt idx="2059">
                  <c:v>74680000000000</c:v>
                </c:pt>
                <c:pt idx="2060">
                  <c:v>74610000000000</c:v>
                </c:pt>
                <c:pt idx="2061">
                  <c:v>74540000000000</c:v>
                </c:pt>
                <c:pt idx="2062">
                  <c:v>74460000000000</c:v>
                </c:pt>
                <c:pt idx="2063">
                  <c:v>74420000000000</c:v>
                </c:pt>
                <c:pt idx="2064">
                  <c:v>74400000000000</c:v>
                </c:pt>
                <c:pt idx="2065">
                  <c:v>74420000000000</c:v>
                </c:pt>
                <c:pt idx="2066">
                  <c:v>74480000000000</c:v>
                </c:pt>
                <c:pt idx="2067">
                  <c:v>74550000000000</c:v>
                </c:pt>
                <c:pt idx="2068">
                  <c:v>74620000000000</c:v>
                </c:pt>
                <c:pt idx="2069">
                  <c:v>74700000000000</c:v>
                </c:pt>
                <c:pt idx="2070">
                  <c:v>74760000000000</c:v>
                </c:pt>
                <c:pt idx="2071">
                  <c:v>74780000000000</c:v>
                </c:pt>
                <c:pt idx="2072">
                  <c:v>74760000000000</c:v>
                </c:pt>
                <c:pt idx="2073">
                  <c:v>74720000000000</c:v>
                </c:pt>
                <c:pt idx="2074">
                  <c:v>74660000000000</c:v>
                </c:pt>
                <c:pt idx="2075">
                  <c:v>74590000000000</c:v>
                </c:pt>
                <c:pt idx="2076">
                  <c:v>74530000000000</c:v>
                </c:pt>
                <c:pt idx="2077">
                  <c:v>74490000000000</c:v>
                </c:pt>
                <c:pt idx="2078">
                  <c:v>74480000000000</c:v>
                </c:pt>
                <c:pt idx="2079">
                  <c:v>74500000000000</c:v>
                </c:pt>
                <c:pt idx="2080">
                  <c:v>74550000000000</c:v>
                </c:pt>
                <c:pt idx="2081">
                  <c:v>74610000000000</c:v>
                </c:pt>
                <c:pt idx="2082">
                  <c:v>74670000000000</c:v>
                </c:pt>
                <c:pt idx="2083">
                  <c:v>74730000000000</c:v>
                </c:pt>
                <c:pt idx="2084">
                  <c:v>74770000000000</c:v>
                </c:pt>
                <c:pt idx="2085">
                  <c:v>74770000000000</c:v>
                </c:pt>
                <c:pt idx="2086">
                  <c:v>74740000000000</c:v>
                </c:pt>
                <c:pt idx="2087">
                  <c:v>74680000000000</c:v>
                </c:pt>
                <c:pt idx="2088">
                  <c:v>74610000000000</c:v>
                </c:pt>
                <c:pt idx="2089">
                  <c:v>74540000000000</c:v>
                </c:pt>
                <c:pt idx="2090">
                  <c:v>74500000000000</c:v>
                </c:pt>
                <c:pt idx="2091">
                  <c:v>74480000000000</c:v>
                </c:pt>
                <c:pt idx="2092">
                  <c:v>74500000000000</c:v>
                </c:pt>
                <c:pt idx="2093">
                  <c:v>74560000000000</c:v>
                </c:pt>
                <c:pt idx="2094">
                  <c:v>74640000000000</c:v>
                </c:pt>
                <c:pt idx="2095">
                  <c:v>74720000000000</c:v>
                </c:pt>
                <c:pt idx="2096">
                  <c:v>74800000000000</c:v>
                </c:pt>
                <c:pt idx="2097">
                  <c:v>74860000000000</c:v>
                </c:pt>
                <c:pt idx="2098">
                  <c:v>74890000000000</c:v>
                </c:pt>
                <c:pt idx="2099">
                  <c:v>74880000000000</c:v>
                </c:pt>
                <c:pt idx="2100">
                  <c:v>74840000000000</c:v>
                </c:pt>
                <c:pt idx="2101">
                  <c:v>74780000000000</c:v>
                </c:pt>
                <c:pt idx="2102">
                  <c:v>74710000000000</c:v>
                </c:pt>
                <c:pt idx="2103">
                  <c:v>74650000000000</c:v>
                </c:pt>
                <c:pt idx="2104">
                  <c:v>74610000000000</c:v>
                </c:pt>
                <c:pt idx="2105">
                  <c:v>74590000000000</c:v>
                </c:pt>
                <c:pt idx="2106">
                  <c:v>74610000000000</c:v>
                </c:pt>
                <c:pt idx="2107">
                  <c:v>74650000000000</c:v>
                </c:pt>
                <c:pt idx="2108">
                  <c:v>74690000000000</c:v>
                </c:pt>
                <c:pt idx="2109">
                  <c:v>74740000000000</c:v>
                </c:pt>
                <c:pt idx="2110">
                  <c:v>74790000000000</c:v>
                </c:pt>
                <c:pt idx="2111">
                  <c:v>74820000000000</c:v>
                </c:pt>
                <c:pt idx="2112">
                  <c:v>74810000000000</c:v>
                </c:pt>
                <c:pt idx="2113">
                  <c:v>74780000000000</c:v>
                </c:pt>
                <c:pt idx="2114">
                  <c:v>74720000000000</c:v>
                </c:pt>
                <c:pt idx="2115">
                  <c:v>74660000000000</c:v>
                </c:pt>
                <c:pt idx="2116">
                  <c:v>74590000000000</c:v>
                </c:pt>
                <c:pt idx="2117">
                  <c:v>74540000000000</c:v>
                </c:pt>
                <c:pt idx="2118">
                  <c:v>74520000000000</c:v>
                </c:pt>
                <c:pt idx="2119">
                  <c:v>74530000000000</c:v>
                </c:pt>
                <c:pt idx="2120">
                  <c:v>74580000000000</c:v>
                </c:pt>
                <c:pt idx="2121">
                  <c:v>74640000000000</c:v>
                </c:pt>
                <c:pt idx="2122">
                  <c:v>74710000000000</c:v>
                </c:pt>
                <c:pt idx="2123">
                  <c:v>74780000000000</c:v>
                </c:pt>
                <c:pt idx="2124">
                  <c:v>74850000000000</c:v>
                </c:pt>
                <c:pt idx="2125">
                  <c:v>74870000000000</c:v>
                </c:pt>
                <c:pt idx="2126">
                  <c:v>74870000000000</c:v>
                </c:pt>
                <c:pt idx="2127">
                  <c:v>74830000000000</c:v>
                </c:pt>
                <c:pt idx="2128">
                  <c:v>74780000000000</c:v>
                </c:pt>
                <c:pt idx="2129">
                  <c:v>74720000000000</c:v>
                </c:pt>
                <c:pt idx="2130">
                  <c:v>74670000000000</c:v>
                </c:pt>
                <c:pt idx="2131">
                  <c:v>74630000000000</c:v>
                </c:pt>
                <c:pt idx="2132">
                  <c:v>74610000000000</c:v>
                </c:pt>
                <c:pt idx="2133">
                  <c:v>74630000000000</c:v>
                </c:pt>
                <c:pt idx="2134">
                  <c:v>74670000000000</c:v>
                </c:pt>
                <c:pt idx="2135">
                  <c:v>74720000000000</c:v>
                </c:pt>
                <c:pt idx="2136">
                  <c:v>74770000000000</c:v>
                </c:pt>
                <c:pt idx="2137">
                  <c:v>74830000000000</c:v>
                </c:pt>
                <c:pt idx="2138">
                  <c:v>74860000000000</c:v>
                </c:pt>
                <c:pt idx="2139">
                  <c:v>74860000000000</c:v>
                </c:pt>
                <c:pt idx="2140">
                  <c:v>74830000000000</c:v>
                </c:pt>
                <c:pt idx="2141">
                  <c:v>74790000000000</c:v>
                </c:pt>
                <c:pt idx="2142">
                  <c:v>74730000000000</c:v>
                </c:pt>
                <c:pt idx="2143">
                  <c:v>74670000000000</c:v>
                </c:pt>
                <c:pt idx="2144">
                  <c:v>74630000000000</c:v>
                </c:pt>
                <c:pt idx="2145">
                  <c:v>74610000000000</c:v>
                </c:pt>
                <c:pt idx="2146">
                  <c:v>74630000000000</c:v>
                </c:pt>
                <c:pt idx="2147">
                  <c:v>74680000000000</c:v>
                </c:pt>
                <c:pt idx="2148">
                  <c:v>74740000000000</c:v>
                </c:pt>
                <c:pt idx="2149">
                  <c:v>74810000000000</c:v>
                </c:pt>
                <c:pt idx="2150">
                  <c:v>74880000000000</c:v>
                </c:pt>
                <c:pt idx="2151">
                  <c:v>74940000000000</c:v>
                </c:pt>
                <c:pt idx="2152">
                  <c:v>74970000000000</c:v>
                </c:pt>
                <c:pt idx="2153">
                  <c:v>74970000000000</c:v>
                </c:pt>
                <c:pt idx="2154">
                  <c:v>74950000000000</c:v>
                </c:pt>
                <c:pt idx="2155">
                  <c:v>74900000000000</c:v>
                </c:pt>
                <c:pt idx="2156">
                  <c:v>74830000000000</c:v>
                </c:pt>
                <c:pt idx="2157">
                  <c:v>74780000000000</c:v>
                </c:pt>
                <c:pt idx="2158">
                  <c:v>74730000000000</c:v>
                </c:pt>
                <c:pt idx="2159">
                  <c:v>74700000000000</c:v>
                </c:pt>
                <c:pt idx="2160">
                  <c:v>74710000000000</c:v>
                </c:pt>
                <c:pt idx="2161">
                  <c:v>74730000000000</c:v>
                </c:pt>
                <c:pt idx="2162">
                  <c:v>74770000000000</c:v>
                </c:pt>
                <c:pt idx="2163">
                  <c:v>74810000000000</c:v>
                </c:pt>
                <c:pt idx="2164">
                  <c:v>74860000000000</c:v>
                </c:pt>
                <c:pt idx="2165">
                  <c:v>74890000000000</c:v>
                </c:pt>
                <c:pt idx="2166">
                  <c:v>74890000000000</c:v>
                </c:pt>
                <c:pt idx="2167">
                  <c:v>74870000000000</c:v>
                </c:pt>
                <c:pt idx="2168">
                  <c:v>74820000000000</c:v>
                </c:pt>
                <c:pt idx="2169">
                  <c:v>74770000000000</c:v>
                </c:pt>
                <c:pt idx="2170">
                  <c:v>74720000000000</c:v>
                </c:pt>
                <c:pt idx="2171">
                  <c:v>74680000000000</c:v>
                </c:pt>
                <c:pt idx="2172">
                  <c:v>74660000000000</c:v>
                </c:pt>
                <c:pt idx="2173">
                  <c:v>74680000000000</c:v>
                </c:pt>
                <c:pt idx="2174">
                  <c:v>74730000000000</c:v>
                </c:pt>
                <c:pt idx="2175">
                  <c:v>74800000000000</c:v>
                </c:pt>
                <c:pt idx="2176">
                  <c:v>74860000000000</c:v>
                </c:pt>
                <c:pt idx="2177">
                  <c:v>74930000000000</c:v>
                </c:pt>
                <c:pt idx="2178">
                  <c:v>75000000000000</c:v>
                </c:pt>
                <c:pt idx="2179">
                  <c:v>75030000000000</c:v>
                </c:pt>
                <c:pt idx="2180">
                  <c:v>75030000000000</c:v>
                </c:pt>
                <c:pt idx="2181">
                  <c:v>75000000000000</c:v>
                </c:pt>
                <c:pt idx="2182">
                  <c:v>74950000000000</c:v>
                </c:pt>
                <c:pt idx="2183">
                  <c:v>74890000000000</c:v>
                </c:pt>
                <c:pt idx="2184">
                  <c:v>74840000000000</c:v>
                </c:pt>
                <c:pt idx="2185">
                  <c:v>74800000000000</c:v>
                </c:pt>
                <c:pt idx="2186">
                  <c:v>74770000000000</c:v>
                </c:pt>
                <c:pt idx="2187">
                  <c:v>74770000000000</c:v>
                </c:pt>
                <c:pt idx="2188">
                  <c:v>74800000000000</c:v>
                </c:pt>
                <c:pt idx="2189">
                  <c:v>74830000000000</c:v>
                </c:pt>
                <c:pt idx="2190">
                  <c:v>74870000000000</c:v>
                </c:pt>
                <c:pt idx="2191">
                  <c:v>74910000000000</c:v>
                </c:pt>
                <c:pt idx="2192">
                  <c:v>74940000000000</c:v>
                </c:pt>
                <c:pt idx="2193">
                  <c:v>74940000000000</c:v>
                </c:pt>
                <c:pt idx="2194">
                  <c:v>74930000000000</c:v>
                </c:pt>
                <c:pt idx="2195">
                  <c:v>74890000000000</c:v>
                </c:pt>
                <c:pt idx="2196">
                  <c:v>74850000000000</c:v>
                </c:pt>
                <c:pt idx="2197">
                  <c:v>74800000000000</c:v>
                </c:pt>
                <c:pt idx="2198">
                  <c:v>74760000000000</c:v>
                </c:pt>
                <c:pt idx="2199">
                  <c:v>74740000000000</c:v>
                </c:pt>
                <c:pt idx="2200">
                  <c:v>74750000000000</c:v>
                </c:pt>
                <c:pt idx="2201">
                  <c:v>74800000000000</c:v>
                </c:pt>
                <c:pt idx="2202">
                  <c:v>74850000000000</c:v>
                </c:pt>
                <c:pt idx="2203">
                  <c:v>74910000000000</c:v>
                </c:pt>
                <c:pt idx="2204">
                  <c:v>74980000000000</c:v>
                </c:pt>
                <c:pt idx="2205">
                  <c:v>75040000000000</c:v>
                </c:pt>
                <c:pt idx="2206">
                  <c:v>75070000000000</c:v>
                </c:pt>
                <c:pt idx="2207">
                  <c:v>75070000000000</c:v>
                </c:pt>
                <c:pt idx="2208">
                  <c:v>75050000000000</c:v>
                </c:pt>
                <c:pt idx="2209">
                  <c:v>75000000000000</c:v>
                </c:pt>
                <c:pt idx="2210">
                  <c:v>74940000000000</c:v>
                </c:pt>
                <c:pt idx="2211">
                  <c:v>74890000000000</c:v>
                </c:pt>
                <c:pt idx="2212">
                  <c:v>74850000000000</c:v>
                </c:pt>
                <c:pt idx="2213">
                  <c:v>74820000000000</c:v>
                </c:pt>
                <c:pt idx="2214">
                  <c:v>74820000000000</c:v>
                </c:pt>
                <c:pt idx="2215">
                  <c:v>74840000000000</c:v>
                </c:pt>
                <c:pt idx="2216">
                  <c:v>74870000000000</c:v>
                </c:pt>
                <c:pt idx="2217">
                  <c:v>74900000000000</c:v>
                </c:pt>
                <c:pt idx="2218">
                  <c:v>74940000000000</c:v>
                </c:pt>
                <c:pt idx="2219">
                  <c:v>74970000000000</c:v>
                </c:pt>
                <c:pt idx="2220">
                  <c:v>74960000000000</c:v>
                </c:pt>
                <c:pt idx="2221">
                  <c:v>74950000000000</c:v>
                </c:pt>
                <c:pt idx="2222">
                  <c:v>74910000000000</c:v>
                </c:pt>
                <c:pt idx="2223">
                  <c:v>74870000000000</c:v>
                </c:pt>
                <c:pt idx="2224">
                  <c:v>74810000000000</c:v>
                </c:pt>
                <c:pt idx="2225">
                  <c:v>74770000000000</c:v>
                </c:pt>
                <c:pt idx="2226">
                  <c:v>74750000000000</c:v>
                </c:pt>
                <c:pt idx="2227">
                  <c:v>74760000000000</c:v>
                </c:pt>
                <c:pt idx="2228">
                  <c:v>74790000000000</c:v>
                </c:pt>
                <c:pt idx="2229">
                  <c:v>74840000000000</c:v>
                </c:pt>
                <c:pt idx="2230">
                  <c:v>74890000000000</c:v>
                </c:pt>
                <c:pt idx="2231">
                  <c:v>74950000000000</c:v>
                </c:pt>
                <c:pt idx="2232">
                  <c:v>75010000000000</c:v>
                </c:pt>
                <c:pt idx="2233">
                  <c:v>75040000000000</c:v>
                </c:pt>
                <c:pt idx="2234">
                  <c:v>75040000000000</c:v>
                </c:pt>
                <c:pt idx="2235">
                  <c:v>75020000000000</c:v>
                </c:pt>
                <c:pt idx="2236">
                  <c:v>74980000000000</c:v>
                </c:pt>
                <c:pt idx="2237">
                  <c:v>74930000000000</c:v>
                </c:pt>
                <c:pt idx="2238">
                  <c:v>74890000000000</c:v>
                </c:pt>
                <c:pt idx="2239">
                  <c:v>74850000000000</c:v>
                </c:pt>
                <c:pt idx="2240">
                  <c:v>74830000000000</c:v>
                </c:pt>
                <c:pt idx="2241">
                  <c:v>74840000000000</c:v>
                </c:pt>
                <c:pt idx="2242">
                  <c:v>74860000000000</c:v>
                </c:pt>
                <c:pt idx="2243">
                  <c:v>74900000000000</c:v>
                </c:pt>
                <c:pt idx="2244">
                  <c:v>74940000000000</c:v>
                </c:pt>
                <c:pt idx="2245">
                  <c:v>74990000000000</c:v>
                </c:pt>
                <c:pt idx="2246">
                  <c:v>75020000000000</c:v>
                </c:pt>
                <c:pt idx="2247">
                  <c:v>75030000000000</c:v>
                </c:pt>
                <c:pt idx="2248">
                  <c:v>75020000000000</c:v>
                </c:pt>
                <c:pt idx="2249">
                  <c:v>74990000000000</c:v>
                </c:pt>
                <c:pt idx="2250">
                  <c:v>74940000000000</c:v>
                </c:pt>
                <c:pt idx="2251">
                  <c:v>74900000000000</c:v>
                </c:pt>
                <c:pt idx="2252">
                  <c:v>74860000000000</c:v>
                </c:pt>
                <c:pt idx="2253">
                  <c:v>74830000000000</c:v>
                </c:pt>
                <c:pt idx="2254">
                  <c:v>74840000000000</c:v>
                </c:pt>
                <c:pt idx="2255">
                  <c:v>74860000000000</c:v>
                </c:pt>
                <c:pt idx="2256">
                  <c:v>74910000000000</c:v>
                </c:pt>
                <c:pt idx="2257">
                  <c:v>74950000000000</c:v>
                </c:pt>
                <c:pt idx="2258">
                  <c:v>75000000000000</c:v>
                </c:pt>
                <c:pt idx="2259">
                  <c:v>75050000000000</c:v>
                </c:pt>
                <c:pt idx="2260">
                  <c:v>75080000000000</c:v>
                </c:pt>
                <c:pt idx="2261">
                  <c:v>75080000000000</c:v>
                </c:pt>
                <c:pt idx="2262">
                  <c:v>75070000000000</c:v>
                </c:pt>
                <c:pt idx="2263">
                  <c:v>75030000000000</c:v>
                </c:pt>
                <c:pt idx="2264">
                  <c:v>74990000000000</c:v>
                </c:pt>
                <c:pt idx="2265">
                  <c:v>74950000000000</c:v>
                </c:pt>
                <c:pt idx="2266">
                  <c:v>74920000000000</c:v>
                </c:pt>
                <c:pt idx="2267">
                  <c:v>74900000000000</c:v>
                </c:pt>
                <c:pt idx="2268">
                  <c:v>74910000000000</c:v>
                </c:pt>
                <c:pt idx="2269">
                  <c:v>74930000000000</c:v>
                </c:pt>
                <c:pt idx="2270">
                  <c:v>74960000000000</c:v>
                </c:pt>
                <c:pt idx="2271">
                  <c:v>75000000000000</c:v>
                </c:pt>
                <c:pt idx="2272">
                  <c:v>75050000000000</c:v>
                </c:pt>
                <c:pt idx="2273">
                  <c:v>75080000000000</c:v>
                </c:pt>
                <c:pt idx="2274">
                  <c:v>75090000000000</c:v>
                </c:pt>
                <c:pt idx="2275">
                  <c:v>75070000000000</c:v>
                </c:pt>
                <c:pt idx="2276">
                  <c:v>75050000000000</c:v>
                </c:pt>
                <c:pt idx="2277">
                  <c:v>75000000000000</c:v>
                </c:pt>
                <c:pt idx="2278">
                  <c:v>74950000000000</c:v>
                </c:pt>
                <c:pt idx="2279">
                  <c:v>74910000000000</c:v>
                </c:pt>
                <c:pt idx="2280">
                  <c:v>74890000000000</c:v>
                </c:pt>
                <c:pt idx="2281">
                  <c:v>74890000000000</c:v>
                </c:pt>
                <c:pt idx="2282">
                  <c:v>74910000000000</c:v>
                </c:pt>
                <c:pt idx="2283">
                  <c:v>74950000000000</c:v>
                </c:pt>
                <c:pt idx="2284">
                  <c:v>74990000000000</c:v>
                </c:pt>
                <c:pt idx="2285">
                  <c:v>75040000000000</c:v>
                </c:pt>
                <c:pt idx="2286">
                  <c:v>75090000000000</c:v>
                </c:pt>
                <c:pt idx="2287">
                  <c:v>75120000000000</c:v>
                </c:pt>
                <c:pt idx="2288">
                  <c:v>75120000000000</c:v>
                </c:pt>
                <c:pt idx="2289">
                  <c:v>75110000000000</c:v>
                </c:pt>
                <c:pt idx="2290">
                  <c:v>75070000000000</c:v>
                </c:pt>
                <c:pt idx="2291">
                  <c:v>75030000000000</c:v>
                </c:pt>
                <c:pt idx="2292">
                  <c:v>74990000000000</c:v>
                </c:pt>
                <c:pt idx="2293">
                  <c:v>74960000000000</c:v>
                </c:pt>
                <c:pt idx="2294">
                  <c:v>74940000000000</c:v>
                </c:pt>
                <c:pt idx="2295">
                  <c:v>74940000000000</c:v>
                </c:pt>
                <c:pt idx="2296">
                  <c:v>74970000000000</c:v>
                </c:pt>
                <c:pt idx="2297">
                  <c:v>74990000000000</c:v>
                </c:pt>
                <c:pt idx="2298">
                  <c:v>75020000000000</c:v>
                </c:pt>
                <c:pt idx="2299">
                  <c:v>75070000000000</c:v>
                </c:pt>
                <c:pt idx="2300">
                  <c:v>75100000000000</c:v>
                </c:pt>
                <c:pt idx="2301">
                  <c:v>75110000000000</c:v>
                </c:pt>
                <c:pt idx="2302">
                  <c:v>75100000000000</c:v>
                </c:pt>
                <c:pt idx="2303">
                  <c:v>75080000000000</c:v>
                </c:pt>
                <c:pt idx="2304">
                  <c:v>75040000000000</c:v>
                </c:pt>
                <c:pt idx="2305">
                  <c:v>75000000000000</c:v>
                </c:pt>
                <c:pt idx="2306">
                  <c:v>74960000000000</c:v>
                </c:pt>
                <c:pt idx="2307">
                  <c:v>74930000000000</c:v>
                </c:pt>
                <c:pt idx="2308">
                  <c:v>74930000000000</c:v>
                </c:pt>
                <c:pt idx="2309">
                  <c:v>74950000000000</c:v>
                </c:pt>
                <c:pt idx="2310">
                  <c:v>74990000000000</c:v>
                </c:pt>
                <c:pt idx="2311">
                  <c:v>75020000000000</c:v>
                </c:pt>
                <c:pt idx="2312">
                  <c:v>75070000000000</c:v>
                </c:pt>
                <c:pt idx="2313">
                  <c:v>75120000000000</c:v>
                </c:pt>
                <c:pt idx="2314">
                  <c:v>75150000000000</c:v>
                </c:pt>
                <c:pt idx="2315">
                  <c:v>75160000000000</c:v>
                </c:pt>
                <c:pt idx="2316">
                  <c:v>75140000000000</c:v>
                </c:pt>
                <c:pt idx="2317">
                  <c:v>75120000000000</c:v>
                </c:pt>
                <c:pt idx="2318">
                  <c:v>75080000000000</c:v>
                </c:pt>
                <c:pt idx="2319">
                  <c:v>75040000000000</c:v>
                </c:pt>
                <c:pt idx="2320">
                  <c:v>75010000000000</c:v>
                </c:pt>
                <c:pt idx="2321">
                  <c:v>74990000000000</c:v>
                </c:pt>
                <c:pt idx="2322">
                  <c:v>74990000000000</c:v>
                </c:pt>
                <c:pt idx="2323">
                  <c:v>75010000000000</c:v>
                </c:pt>
                <c:pt idx="2324">
                  <c:v>75040000000000</c:v>
                </c:pt>
                <c:pt idx="2325">
                  <c:v>75070000000000</c:v>
                </c:pt>
                <c:pt idx="2326">
                  <c:v>75110000000000</c:v>
                </c:pt>
                <c:pt idx="2327">
                  <c:v>75140000000000</c:v>
                </c:pt>
                <c:pt idx="2328">
                  <c:v>75150000000000</c:v>
                </c:pt>
                <c:pt idx="2329">
                  <c:v>75150000000000</c:v>
                </c:pt>
                <c:pt idx="2330">
                  <c:v>75120000000000</c:v>
                </c:pt>
                <c:pt idx="2331">
                  <c:v>75090000000000</c:v>
                </c:pt>
                <c:pt idx="2332">
                  <c:v>75050000000000</c:v>
                </c:pt>
                <c:pt idx="2333">
                  <c:v>75020000000000</c:v>
                </c:pt>
                <c:pt idx="2334">
                  <c:v>75000000000000</c:v>
                </c:pt>
                <c:pt idx="2335">
                  <c:v>74990000000000</c:v>
                </c:pt>
                <c:pt idx="2336">
                  <c:v>75010000000000</c:v>
                </c:pt>
                <c:pt idx="2337">
                  <c:v>75040000000000</c:v>
                </c:pt>
                <c:pt idx="2338">
                  <c:v>75070000000000</c:v>
                </c:pt>
                <c:pt idx="2339">
                  <c:v>75100000000000</c:v>
                </c:pt>
                <c:pt idx="2340">
                  <c:v>75150000000000</c:v>
                </c:pt>
                <c:pt idx="2341">
                  <c:v>75180000000000</c:v>
                </c:pt>
                <c:pt idx="2342">
                  <c:v>75180000000000</c:v>
                </c:pt>
                <c:pt idx="2343">
                  <c:v>75170000000000</c:v>
                </c:pt>
                <c:pt idx="2344">
                  <c:v>75150000000000</c:v>
                </c:pt>
                <c:pt idx="2345">
                  <c:v>75110000000000</c:v>
                </c:pt>
                <c:pt idx="2346">
                  <c:v>75070000000000</c:v>
                </c:pt>
                <c:pt idx="2347">
                  <c:v>75040000000000</c:v>
                </c:pt>
                <c:pt idx="2348">
                  <c:v>75020000000000</c:v>
                </c:pt>
                <c:pt idx="2349">
                  <c:v>75020000000000</c:v>
                </c:pt>
                <c:pt idx="2350">
                  <c:v>75040000000000</c:v>
                </c:pt>
                <c:pt idx="2351">
                  <c:v>75070000000000</c:v>
                </c:pt>
                <c:pt idx="2352">
                  <c:v>75100000000000</c:v>
                </c:pt>
                <c:pt idx="2353">
                  <c:v>75140000000000</c:v>
                </c:pt>
                <c:pt idx="2354">
                  <c:v>75180000000000</c:v>
                </c:pt>
                <c:pt idx="2355">
                  <c:v>75200000000000</c:v>
                </c:pt>
                <c:pt idx="2356">
                  <c:v>75190000000000</c:v>
                </c:pt>
                <c:pt idx="2357">
                  <c:v>75170000000000</c:v>
                </c:pt>
                <c:pt idx="2358">
                  <c:v>75140000000000</c:v>
                </c:pt>
                <c:pt idx="2359">
                  <c:v>75100000000000</c:v>
                </c:pt>
                <c:pt idx="2360">
                  <c:v>75080000000000</c:v>
                </c:pt>
                <c:pt idx="2361">
                  <c:v>75050000000000</c:v>
                </c:pt>
                <c:pt idx="2362">
                  <c:v>75040000000000</c:v>
                </c:pt>
                <c:pt idx="2363">
                  <c:v>75050000000000</c:v>
                </c:pt>
                <c:pt idx="2364">
                  <c:v>75080000000000</c:v>
                </c:pt>
                <c:pt idx="2365">
                  <c:v>75100000000000</c:v>
                </c:pt>
                <c:pt idx="2366">
                  <c:v>75130000000000</c:v>
                </c:pt>
                <c:pt idx="2367">
                  <c:v>75170000000000</c:v>
                </c:pt>
                <c:pt idx="2368">
                  <c:v>75190000000000</c:v>
                </c:pt>
                <c:pt idx="2369">
                  <c:v>75190000000000</c:v>
                </c:pt>
                <c:pt idx="2370">
                  <c:v>75180000000000</c:v>
                </c:pt>
                <c:pt idx="2371">
                  <c:v>75150000000000</c:v>
                </c:pt>
                <c:pt idx="2372">
                  <c:v>75120000000000</c:v>
                </c:pt>
                <c:pt idx="2373">
                  <c:v>75090000000000</c:v>
                </c:pt>
                <c:pt idx="2374">
                  <c:v>75050000000000</c:v>
                </c:pt>
                <c:pt idx="2375">
                  <c:v>75030000000000</c:v>
                </c:pt>
                <c:pt idx="2376">
                  <c:v>75040000000000</c:v>
                </c:pt>
                <c:pt idx="2377">
                  <c:v>75050000000000</c:v>
                </c:pt>
                <c:pt idx="2378">
                  <c:v>75080000000000</c:v>
                </c:pt>
                <c:pt idx="2379">
                  <c:v>75100000000000</c:v>
                </c:pt>
                <c:pt idx="2380">
                  <c:v>75150000000000</c:v>
                </c:pt>
                <c:pt idx="2381">
                  <c:v>75190000000000</c:v>
                </c:pt>
                <c:pt idx="2382">
                  <c:v>75200000000000</c:v>
                </c:pt>
                <c:pt idx="2383">
                  <c:v>75200000000000</c:v>
                </c:pt>
                <c:pt idx="2384">
                  <c:v>75190000000000</c:v>
                </c:pt>
                <c:pt idx="2385">
                  <c:v>75160000000000</c:v>
                </c:pt>
                <c:pt idx="2386">
                  <c:v>75130000000000</c:v>
                </c:pt>
                <c:pt idx="2387">
                  <c:v>75100000000000</c:v>
                </c:pt>
                <c:pt idx="2388">
                  <c:v>75070000000000</c:v>
                </c:pt>
                <c:pt idx="2389">
                  <c:v>75070000000000</c:v>
                </c:pt>
                <c:pt idx="2390">
                  <c:v>75070000000000</c:v>
                </c:pt>
                <c:pt idx="2391">
                  <c:v>75100000000000</c:v>
                </c:pt>
                <c:pt idx="2392">
                  <c:v>75120000000000</c:v>
                </c:pt>
                <c:pt idx="2393">
                  <c:v>75150000000000</c:v>
                </c:pt>
                <c:pt idx="2394">
                  <c:v>75190000000000</c:v>
                </c:pt>
                <c:pt idx="2395">
                  <c:v>75210000000000</c:v>
                </c:pt>
                <c:pt idx="2396">
                  <c:v>75220000000000</c:v>
                </c:pt>
                <c:pt idx="2397">
                  <c:v>75210000000000</c:v>
                </c:pt>
                <c:pt idx="2398">
                  <c:v>75190000000000</c:v>
                </c:pt>
                <c:pt idx="2399">
                  <c:v>75150000000000</c:v>
                </c:pt>
                <c:pt idx="2400">
                  <c:v>75130000000000</c:v>
                </c:pt>
                <c:pt idx="2401">
                  <c:v>75090000000000</c:v>
                </c:pt>
                <c:pt idx="2402">
                  <c:v>75080000000000</c:v>
                </c:pt>
                <c:pt idx="2403">
                  <c:v>75080000000000</c:v>
                </c:pt>
                <c:pt idx="2404">
                  <c:v>75100000000000</c:v>
                </c:pt>
                <c:pt idx="2405">
                  <c:v>75130000000000</c:v>
                </c:pt>
                <c:pt idx="2406">
                  <c:v>75150000000000</c:v>
                </c:pt>
                <c:pt idx="2407">
                  <c:v>75180000000000</c:v>
                </c:pt>
                <c:pt idx="2408">
                  <c:v>75220000000000</c:v>
                </c:pt>
                <c:pt idx="2409">
                  <c:v>75240000000000</c:v>
                </c:pt>
                <c:pt idx="2410">
                  <c:v>75240000000000</c:v>
                </c:pt>
                <c:pt idx="2411">
                  <c:v>75220000000000</c:v>
                </c:pt>
                <c:pt idx="2412">
                  <c:v>75200000000000</c:v>
                </c:pt>
                <c:pt idx="2413">
                  <c:v>75170000000000</c:v>
                </c:pt>
                <c:pt idx="2414">
                  <c:v>75140000000000</c:v>
                </c:pt>
                <c:pt idx="2415">
                  <c:v>75120000000000</c:v>
                </c:pt>
                <c:pt idx="2416">
                  <c:v>75110000000000</c:v>
                </c:pt>
                <c:pt idx="2417">
                  <c:v>75110000000000</c:v>
                </c:pt>
                <c:pt idx="2418">
                  <c:v>75130000000000</c:v>
                </c:pt>
                <c:pt idx="2419">
                  <c:v>75150000000000</c:v>
                </c:pt>
                <c:pt idx="2420">
                  <c:v>75170000000000</c:v>
                </c:pt>
                <c:pt idx="2421">
                  <c:v>75210000000000</c:v>
                </c:pt>
                <c:pt idx="2422">
                  <c:v>75240000000000</c:v>
                </c:pt>
                <c:pt idx="2423">
                  <c:v>75250000000000</c:v>
                </c:pt>
                <c:pt idx="2424">
                  <c:v>75240000000000</c:v>
                </c:pt>
                <c:pt idx="2425">
                  <c:v>75220000000000</c:v>
                </c:pt>
                <c:pt idx="2426">
                  <c:v>75190000000000</c:v>
                </c:pt>
                <c:pt idx="2427">
                  <c:v>75170000000000</c:v>
                </c:pt>
                <c:pt idx="2428">
                  <c:v>75140000000000</c:v>
                </c:pt>
                <c:pt idx="2429">
                  <c:v>75120000000000</c:v>
                </c:pt>
                <c:pt idx="2430">
                  <c:v>75120000000000</c:v>
                </c:pt>
                <c:pt idx="2431">
                  <c:v>75140000000000</c:v>
                </c:pt>
                <c:pt idx="2432">
                  <c:v>75170000000000</c:v>
                </c:pt>
                <c:pt idx="2433">
                  <c:v>75180000000000</c:v>
                </c:pt>
                <c:pt idx="2434">
                  <c:v>75220000000000</c:v>
                </c:pt>
                <c:pt idx="2435">
                  <c:v>75250000000000</c:v>
                </c:pt>
                <c:pt idx="2436">
                  <c:v>75270000000000</c:v>
                </c:pt>
                <c:pt idx="2437">
                  <c:v>75270000000000</c:v>
                </c:pt>
                <c:pt idx="2438">
                  <c:v>75250000000000</c:v>
                </c:pt>
                <c:pt idx="2439">
                  <c:v>75220000000000</c:v>
                </c:pt>
                <c:pt idx="2440">
                  <c:v>75190000000000</c:v>
                </c:pt>
                <c:pt idx="2441">
                  <c:v>75170000000000</c:v>
                </c:pt>
                <c:pt idx="2442">
                  <c:v>75140000000000</c:v>
                </c:pt>
                <c:pt idx="2443">
                  <c:v>75130000000000</c:v>
                </c:pt>
                <c:pt idx="2444">
                  <c:v>75130000000000</c:v>
                </c:pt>
                <c:pt idx="2445">
                  <c:v>75150000000000</c:v>
                </c:pt>
                <c:pt idx="2446">
                  <c:v>75160000000000</c:v>
                </c:pt>
                <c:pt idx="2447">
                  <c:v>75170000000000</c:v>
                </c:pt>
                <c:pt idx="2448">
                  <c:v>75210000000000</c:v>
                </c:pt>
                <c:pt idx="2449">
                  <c:v>75230000000000</c:v>
                </c:pt>
                <c:pt idx="2450">
                  <c:v>75240000000000</c:v>
                </c:pt>
                <c:pt idx="2451">
                  <c:v>75230000000000</c:v>
                </c:pt>
                <c:pt idx="2452">
                  <c:v>75210000000000</c:v>
                </c:pt>
                <c:pt idx="2453">
                  <c:v>75190000000000</c:v>
                </c:pt>
                <c:pt idx="2454">
                  <c:v>75160000000000</c:v>
                </c:pt>
                <c:pt idx="2455">
                  <c:v>75130000000000</c:v>
                </c:pt>
                <c:pt idx="2456">
                  <c:v>75120000000000</c:v>
                </c:pt>
                <c:pt idx="2457">
                  <c:v>75120000000000</c:v>
                </c:pt>
                <c:pt idx="2458">
                  <c:v>75140000000000</c:v>
                </c:pt>
                <c:pt idx="2459">
                  <c:v>75160000000000</c:v>
                </c:pt>
                <c:pt idx="2460">
                  <c:v>75180000000000</c:v>
                </c:pt>
                <c:pt idx="2461">
                  <c:v>75220000000000</c:v>
                </c:pt>
                <c:pt idx="2462">
                  <c:v>75260000000000</c:v>
                </c:pt>
                <c:pt idx="2463">
                  <c:v>75270000000000</c:v>
                </c:pt>
                <c:pt idx="2464">
                  <c:v>75280000000000</c:v>
                </c:pt>
                <c:pt idx="2465">
                  <c:v>75260000000000</c:v>
                </c:pt>
                <c:pt idx="2466">
                  <c:v>75240000000000</c:v>
                </c:pt>
                <c:pt idx="2467">
                  <c:v>75210000000000</c:v>
                </c:pt>
                <c:pt idx="2468">
                  <c:v>75190000000000</c:v>
                </c:pt>
                <c:pt idx="2469">
                  <c:v>75160000000000</c:v>
                </c:pt>
                <c:pt idx="2470">
                  <c:v>75150000000000</c:v>
                </c:pt>
                <c:pt idx="2471">
                  <c:v>75150000000000</c:v>
                </c:pt>
                <c:pt idx="2472">
                  <c:v>75160000000000</c:v>
                </c:pt>
                <c:pt idx="2473">
                  <c:v>75170000000000</c:v>
                </c:pt>
                <c:pt idx="2474">
                  <c:v>75180000000000</c:v>
                </c:pt>
                <c:pt idx="2475">
                  <c:v>75210000000000</c:v>
                </c:pt>
                <c:pt idx="2476">
                  <c:v>75230000000000</c:v>
                </c:pt>
                <c:pt idx="2477">
                  <c:v>75240000000000</c:v>
                </c:pt>
                <c:pt idx="2478">
                  <c:v>75230000000000</c:v>
                </c:pt>
                <c:pt idx="2479">
                  <c:v>75210000000000</c:v>
                </c:pt>
                <c:pt idx="2480">
                  <c:v>75190000000000</c:v>
                </c:pt>
                <c:pt idx="2481">
                  <c:v>75160000000000</c:v>
                </c:pt>
                <c:pt idx="2482">
                  <c:v>75130000000000</c:v>
                </c:pt>
                <c:pt idx="2483">
                  <c:v>75120000000000</c:v>
                </c:pt>
                <c:pt idx="2484">
                  <c:v>75120000000000</c:v>
                </c:pt>
                <c:pt idx="2485">
                  <c:v>75130000000000</c:v>
                </c:pt>
                <c:pt idx="2486">
                  <c:v>75160000000000</c:v>
                </c:pt>
                <c:pt idx="2487">
                  <c:v>75170000000000</c:v>
                </c:pt>
                <c:pt idx="2488">
                  <c:v>75200000000000</c:v>
                </c:pt>
                <c:pt idx="2489">
                  <c:v>75240000000000</c:v>
                </c:pt>
                <c:pt idx="2490">
                  <c:v>75250000000000</c:v>
                </c:pt>
                <c:pt idx="2491">
                  <c:v>75250000000000</c:v>
                </c:pt>
                <c:pt idx="2492">
                  <c:v>75250000000000</c:v>
                </c:pt>
                <c:pt idx="2493">
                  <c:v>75230000000000</c:v>
                </c:pt>
                <c:pt idx="2494">
                  <c:v>75200000000000</c:v>
                </c:pt>
                <c:pt idx="2495">
                  <c:v>75180000000000</c:v>
                </c:pt>
                <c:pt idx="2496">
                  <c:v>75170000000000</c:v>
                </c:pt>
                <c:pt idx="2497">
                  <c:v>75160000000000</c:v>
                </c:pt>
                <c:pt idx="2498">
                  <c:v>75160000000000</c:v>
                </c:pt>
                <c:pt idx="2499">
                  <c:v>75180000000000</c:v>
                </c:pt>
                <c:pt idx="2500">
                  <c:v>75190000000000</c:v>
                </c:pt>
                <c:pt idx="2501">
                  <c:v>75210000000000</c:v>
                </c:pt>
                <c:pt idx="2502">
                  <c:v>75240000000000</c:v>
                </c:pt>
                <c:pt idx="2503">
                  <c:v>75270000000000</c:v>
                </c:pt>
                <c:pt idx="2504">
                  <c:v>75280000000000</c:v>
                </c:pt>
                <c:pt idx="2505">
                  <c:v>75280000000000</c:v>
                </c:pt>
                <c:pt idx="2506">
                  <c:v>75260000000000</c:v>
                </c:pt>
                <c:pt idx="2507">
                  <c:v>75240000000000</c:v>
                </c:pt>
                <c:pt idx="2508">
                  <c:v>75210000000000</c:v>
                </c:pt>
                <c:pt idx="2509">
                  <c:v>75180000000000</c:v>
                </c:pt>
                <c:pt idx="2510">
                  <c:v>75170000000000</c:v>
                </c:pt>
                <c:pt idx="2511">
                  <c:v>75160000000000</c:v>
                </c:pt>
                <c:pt idx="2512">
                  <c:v>75170000000000</c:v>
                </c:pt>
                <c:pt idx="2513">
                  <c:v>75190000000000</c:v>
                </c:pt>
                <c:pt idx="2514">
                  <c:v>75190000000000</c:v>
                </c:pt>
                <c:pt idx="2515">
                  <c:v>75220000000000</c:v>
                </c:pt>
                <c:pt idx="2516">
                  <c:v>75250000000000</c:v>
                </c:pt>
                <c:pt idx="2517">
                  <c:v>75260000000000</c:v>
                </c:pt>
                <c:pt idx="2518">
                  <c:v>75270000000000</c:v>
                </c:pt>
                <c:pt idx="2519">
                  <c:v>75260000000000</c:v>
                </c:pt>
                <c:pt idx="2520">
                  <c:v>75240000000000</c:v>
                </c:pt>
                <c:pt idx="2521">
                  <c:v>75220000000000</c:v>
                </c:pt>
                <c:pt idx="2522">
                  <c:v>75200000000000</c:v>
                </c:pt>
                <c:pt idx="2523">
                  <c:v>75190000000000</c:v>
                </c:pt>
                <c:pt idx="2524">
                  <c:v>75190000000000</c:v>
                </c:pt>
                <c:pt idx="2525">
                  <c:v>75190000000000</c:v>
                </c:pt>
                <c:pt idx="2526">
                  <c:v>75210000000000</c:v>
                </c:pt>
                <c:pt idx="2527">
                  <c:v>75220000000000</c:v>
                </c:pt>
                <c:pt idx="2528">
                  <c:v>75230000000000</c:v>
                </c:pt>
                <c:pt idx="2529">
                  <c:v>75260000000000</c:v>
                </c:pt>
                <c:pt idx="2530">
                  <c:v>75290000000000</c:v>
                </c:pt>
                <c:pt idx="2531">
                  <c:v>75300000000000</c:v>
                </c:pt>
                <c:pt idx="2532">
                  <c:v>75300000000000</c:v>
                </c:pt>
                <c:pt idx="2533">
                  <c:v>75280000000000</c:v>
                </c:pt>
                <c:pt idx="2534">
                  <c:v>75260000000000</c:v>
                </c:pt>
                <c:pt idx="2535">
                  <c:v>75230000000000</c:v>
                </c:pt>
                <c:pt idx="2536">
                  <c:v>75200000000000</c:v>
                </c:pt>
                <c:pt idx="2537">
                  <c:v>75180000000000</c:v>
                </c:pt>
                <c:pt idx="2538">
                  <c:v>75170000000000</c:v>
                </c:pt>
                <c:pt idx="2539">
                  <c:v>75180000000000</c:v>
                </c:pt>
                <c:pt idx="2540">
                  <c:v>75190000000000</c:v>
                </c:pt>
                <c:pt idx="2541">
                  <c:v>75190000000000</c:v>
                </c:pt>
                <c:pt idx="2542">
                  <c:v>75210000000000</c:v>
                </c:pt>
                <c:pt idx="2543">
                  <c:v>75240000000000</c:v>
                </c:pt>
                <c:pt idx="2544">
                  <c:v>75250000000000</c:v>
                </c:pt>
                <c:pt idx="2545">
                  <c:v>75260000000000</c:v>
                </c:pt>
                <c:pt idx="2546">
                  <c:v>75250000000000</c:v>
                </c:pt>
                <c:pt idx="2547">
                  <c:v>75230000000000</c:v>
                </c:pt>
                <c:pt idx="2548">
                  <c:v>75220000000000</c:v>
                </c:pt>
                <c:pt idx="2549">
                  <c:v>75200000000000</c:v>
                </c:pt>
                <c:pt idx="2550">
                  <c:v>75190000000000</c:v>
                </c:pt>
                <c:pt idx="2551">
                  <c:v>75190000000000</c:v>
                </c:pt>
                <c:pt idx="2552">
                  <c:v>75200000000000</c:v>
                </c:pt>
                <c:pt idx="2553">
                  <c:v>75220000000000</c:v>
                </c:pt>
                <c:pt idx="2554">
                  <c:v>75230000000000</c:v>
                </c:pt>
                <c:pt idx="2555">
                  <c:v>75250000000000</c:v>
                </c:pt>
                <c:pt idx="2556">
                  <c:v>75280000000000</c:v>
                </c:pt>
                <c:pt idx="2557">
                  <c:v>75310000000000</c:v>
                </c:pt>
                <c:pt idx="2558">
                  <c:v>75320000000000</c:v>
                </c:pt>
                <c:pt idx="2559">
                  <c:v>75320000000000</c:v>
                </c:pt>
                <c:pt idx="2560">
                  <c:v>75310000000000</c:v>
                </c:pt>
                <c:pt idx="2561">
                  <c:v>75290000000000</c:v>
                </c:pt>
                <c:pt idx="2562">
                  <c:v>75270000000000</c:v>
                </c:pt>
                <c:pt idx="2563">
                  <c:v>75240000000000</c:v>
                </c:pt>
                <c:pt idx="2564">
                  <c:v>75220000000000</c:v>
                </c:pt>
                <c:pt idx="2565">
                  <c:v>75210000000000</c:v>
                </c:pt>
                <c:pt idx="2566">
                  <c:v>75210000000000</c:v>
                </c:pt>
                <c:pt idx="2567">
                  <c:v>75220000000000</c:v>
                </c:pt>
                <c:pt idx="2568">
                  <c:v>75220000000000</c:v>
                </c:pt>
                <c:pt idx="2569">
                  <c:v>75240000000000</c:v>
                </c:pt>
                <c:pt idx="2570">
                  <c:v>75270000000000</c:v>
                </c:pt>
                <c:pt idx="2571">
                  <c:v>75280000000000</c:v>
                </c:pt>
                <c:pt idx="2572">
                  <c:v>75280000000000</c:v>
                </c:pt>
                <c:pt idx="2573">
                  <c:v>75280000000000</c:v>
                </c:pt>
                <c:pt idx="2574">
                  <c:v>75260000000000</c:v>
                </c:pt>
                <c:pt idx="2575">
                  <c:v>75240000000000</c:v>
                </c:pt>
                <c:pt idx="2576">
                  <c:v>75230000000000</c:v>
                </c:pt>
                <c:pt idx="2577">
                  <c:v>75220000000000</c:v>
                </c:pt>
                <c:pt idx="2578">
                  <c:v>75210000000000</c:v>
                </c:pt>
                <c:pt idx="2579">
                  <c:v>75210000000000</c:v>
                </c:pt>
                <c:pt idx="2580">
                  <c:v>75230000000000</c:v>
                </c:pt>
                <c:pt idx="2581">
                  <c:v>75250000000000</c:v>
                </c:pt>
                <c:pt idx="2582">
                  <c:v>75260000000000</c:v>
                </c:pt>
                <c:pt idx="2583">
                  <c:v>75290000000000</c:v>
                </c:pt>
                <c:pt idx="2584">
                  <c:v>75310000000000</c:v>
                </c:pt>
                <c:pt idx="2585">
                  <c:v>75320000000000</c:v>
                </c:pt>
                <c:pt idx="2586">
                  <c:v>75320000000000</c:v>
                </c:pt>
                <c:pt idx="2587">
                  <c:v>75310000000000</c:v>
                </c:pt>
                <c:pt idx="2588">
                  <c:v>75290000000000</c:v>
                </c:pt>
                <c:pt idx="2589">
                  <c:v>75270000000000</c:v>
                </c:pt>
                <c:pt idx="2590">
                  <c:v>75250000000000</c:v>
                </c:pt>
                <c:pt idx="2591">
                  <c:v>75230000000000</c:v>
                </c:pt>
                <c:pt idx="2592">
                  <c:v>75220000000000</c:v>
                </c:pt>
                <c:pt idx="2593">
                  <c:v>75220000000000</c:v>
                </c:pt>
                <c:pt idx="2594">
                  <c:v>75230000000000</c:v>
                </c:pt>
                <c:pt idx="2595">
                  <c:v>75220000000000</c:v>
                </c:pt>
                <c:pt idx="2596">
                  <c:v>75230000000000</c:v>
                </c:pt>
                <c:pt idx="2597">
                  <c:v>75260000000000</c:v>
                </c:pt>
                <c:pt idx="2598">
                  <c:v>75270000000000</c:v>
                </c:pt>
                <c:pt idx="2599">
                  <c:v>75270000000000</c:v>
                </c:pt>
                <c:pt idx="2600">
                  <c:v>75260000000000</c:v>
                </c:pt>
                <c:pt idx="2601">
                  <c:v>75250000000000</c:v>
                </c:pt>
                <c:pt idx="2602">
                  <c:v>75230000000000</c:v>
                </c:pt>
                <c:pt idx="2603">
                  <c:v>75220000000000</c:v>
                </c:pt>
                <c:pt idx="2604">
                  <c:v>75210000000000</c:v>
                </c:pt>
                <c:pt idx="2605">
                  <c:v>75200000000000</c:v>
                </c:pt>
                <c:pt idx="2606">
                  <c:v>75200000000000</c:v>
                </c:pt>
                <c:pt idx="2607">
                  <c:v>75220000000000</c:v>
                </c:pt>
                <c:pt idx="2608">
                  <c:v>75240000000000</c:v>
                </c:pt>
                <c:pt idx="2609">
                  <c:v>75250000000000</c:v>
                </c:pt>
                <c:pt idx="2610">
                  <c:v>75280000000000</c:v>
                </c:pt>
                <c:pt idx="2611">
                  <c:v>75310000000000</c:v>
                </c:pt>
                <c:pt idx="2612">
                  <c:v>75330000000000</c:v>
                </c:pt>
                <c:pt idx="2613">
                  <c:v>75330000000000</c:v>
                </c:pt>
                <c:pt idx="2614">
                  <c:v>75320000000000</c:v>
                </c:pt>
                <c:pt idx="2615">
                  <c:v>75310000000000</c:v>
                </c:pt>
                <c:pt idx="2616">
                  <c:v>75290000000000</c:v>
                </c:pt>
                <c:pt idx="2617">
                  <c:v>75260000000000</c:v>
                </c:pt>
                <c:pt idx="2618">
                  <c:v>75250000000000</c:v>
                </c:pt>
                <c:pt idx="2619">
                  <c:v>75240000000000</c:v>
                </c:pt>
                <c:pt idx="2620">
                  <c:v>75240000000000</c:v>
                </c:pt>
                <c:pt idx="2621">
                  <c:v>75250000000000</c:v>
                </c:pt>
                <c:pt idx="2622">
                  <c:v>75240000000000</c:v>
                </c:pt>
                <c:pt idx="2623">
                  <c:v>75250000000000</c:v>
                </c:pt>
                <c:pt idx="2624">
                  <c:v>75270000000000</c:v>
                </c:pt>
                <c:pt idx="2625">
                  <c:v>75290000000000</c:v>
                </c:pt>
                <c:pt idx="2626">
                  <c:v>75290000000000</c:v>
                </c:pt>
                <c:pt idx="2627">
                  <c:v>75280000000000</c:v>
                </c:pt>
                <c:pt idx="2628">
                  <c:v>75260000000000</c:v>
                </c:pt>
                <c:pt idx="2629">
                  <c:v>75250000000000</c:v>
                </c:pt>
                <c:pt idx="2630">
                  <c:v>75230000000000</c:v>
                </c:pt>
                <c:pt idx="2631">
                  <c:v>75220000000000</c:v>
                </c:pt>
                <c:pt idx="2632">
                  <c:v>75220000000000</c:v>
                </c:pt>
                <c:pt idx="2633">
                  <c:v>75220000000000</c:v>
                </c:pt>
                <c:pt idx="2634">
                  <c:v>75230000000000</c:v>
                </c:pt>
                <c:pt idx="2635">
                  <c:v>75240000000000</c:v>
                </c:pt>
                <c:pt idx="2636">
                  <c:v>75250000000000</c:v>
                </c:pt>
                <c:pt idx="2637">
                  <c:v>75280000000000</c:v>
                </c:pt>
                <c:pt idx="2638">
                  <c:v>75300000000000</c:v>
                </c:pt>
                <c:pt idx="2639">
                  <c:v>75310000000000</c:v>
                </c:pt>
                <c:pt idx="2640">
                  <c:v>75320000000000</c:v>
                </c:pt>
                <c:pt idx="2641">
                  <c:v>75310000000000</c:v>
                </c:pt>
                <c:pt idx="2642">
                  <c:v>75290000000000</c:v>
                </c:pt>
                <c:pt idx="2643">
                  <c:v>75280000000000</c:v>
                </c:pt>
                <c:pt idx="2644">
                  <c:v>75250000000000</c:v>
                </c:pt>
                <c:pt idx="2645">
                  <c:v>75230000000000</c:v>
                </c:pt>
                <c:pt idx="2646">
                  <c:v>75220000000000</c:v>
                </c:pt>
                <c:pt idx="2647">
                  <c:v>75220000000000</c:v>
                </c:pt>
                <c:pt idx="2648">
                  <c:v>75230000000000</c:v>
                </c:pt>
                <c:pt idx="2649">
                  <c:v>75220000000000</c:v>
                </c:pt>
                <c:pt idx="2650">
                  <c:v>75230000000000</c:v>
                </c:pt>
                <c:pt idx="2651">
                  <c:v>75250000000000</c:v>
                </c:pt>
                <c:pt idx="2652">
                  <c:v>75260000000000</c:v>
                </c:pt>
                <c:pt idx="2653">
                  <c:v>75260000000000</c:v>
                </c:pt>
                <c:pt idx="2654">
                  <c:v>75260000000000</c:v>
                </c:pt>
                <c:pt idx="2655">
                  <c:v>75240000000000</c:v>
                </c:pt>
                <c:pt idx="2656">
                  <c:v>75230000000000</c:v>
                </c:pt>
                <c:pt idx="2657">
                  <c:v>75210000000000</c:v>
                </c:pt>
                <c:pt idx="2658">
                  <c:v>75200000000000</c:v>
                </c:pt>
                <c:pt idx="2659">
                  <c:v>75200000000000</c:v>
                </c:pt>
                <c:pt idx="2660">
                  <c:v>75190000000000</c:v>
                </c:pt>
                <c:pt idx="2661">
                  <c:v>75200000000000</c:v>
                </c:pt>
                <c:pt idx="2662">
                  <c:v>75210000000000</c:v>
                </c:pt>
                <c:pt idx="2663">
                  <c:v>75210000000000</c:v>
                </c:pt>
                <c:pt idx="2664">
                  <c:v>75240000000000</c:v>
                </c:pt>
                <c:pt idx="2665">
                  <c:v>75260000000000</c:v>
                </c:pt>
                <c:pt idx="2666">
                  <c:v>75270000000000</c:v>
                </c:pt>
                <c:pt idx="2667">
                  <c:v>75280000000000</c:v>
                </c:pt>
                <c:pt idx="2668">
                  <c:v>75270000000000</c:v>
                </c:pt>
                <c:pt idx="2669">
                  <c:v>75260000000000</c:v>
                </c:pt>
                <c:pt idx="2670">
                  <c:v>75260000000000</c:v>
                </c:pt>
                <c:pt idx="2671">
                  <c:v>75230000000000</c:v>
                </c:pt>
                <c:pt idx="2672">
                  <c:v>75220000000000</c:v>
                </c:pt>
                <c:pt idx="2673">
                  <c:v>75210000000000</c:v>
                </c:pt>
                <c:pt idx="2674">
                  <c:v>75220000000000</c:v>
                </c:pt>
                <c:pt idx="2675">
                  <c:v>75240000000000</c:v>
                </c:pt>
                <c:pt idx="2676">
                  <c:v>75240000000000</c:v>
                </c:pt>
                <c:pt idx="2677">
                  <c:v>75250000000000</c:v>
                </c:pt>
                <c:pt idx="2678">
                  <c:v>75270000000000</c:v>
                </c:pt>
                <c:pt idx="2679">
                  <c:v>75290000000000</c:v>
                </c:pt>
                <c:pt idx="2680">
                  <c:v>75290000000000</c:v>
                </c:pt>
                <c:pt idx="2681">
                  <c:v>75290000000000</c:v>
                </c:pt>
                <c:pt idx="2682">
                  <c:v>75280000000000</c:v>
                </c:pt>
                <c:pt idx="2683">
                  <c:v>75260000000000</c:v>
                </c:pt>
                <c:pt idx="2684">
                  <c:v>75250000000000</c:v>
                </c:pt>
                <c:pt idx="2685">
                  <c:v>75240000000000</c:v>
                </c:pt>
                <c:pt idx="2686">
                  <c:v>75230000000000</c:v>
                </c:pt>
                <c:pt idx="2687">
                  <c:v>75230000000000</c:v>
                </c:pt>
                <c:pt idx="2688">
                  <c:v>75240000000000</c:v>
                </c:pt>
                <c:pt idx="2689">
                  <c:v>75240000000000</c:v>
                </c:pt>
                <c:pt idx="2690">
                  <c:v>75240000000000</c:v>
                </c:pt>
                <c:pt idx="2691">
                  <c:v>75260000000000</c:v>
                </c:pt>
                <c:pt idx="2692">
                  <c:v>75280000000000</c:v>
                </c:pt>
                <c:pt idx="2693">
                  <c:v>75290000000000</c:v>
                </c:pt>
                <c:pt idx="2694">
                  <c:v>75290000000000</c:v>
                </c:pt>
                <c:pt idx="2695">
                  <c:v>75290000000000</c:v>
                </c:pt>
                <c:pt idx="2696">
                  <c:v>75280000000000</c:v>
                </c:pt>
                <c:pt idx="2697">
                  <c:v>75270000000000</c:v>
                </c:pt>
                <c:pt idx="2698">
                  <c:v>75240000000000</c:v>
                </c:pt>
                <c:pt idx="2699">
                  <c:v>75230000000000</c:v>
                </c:pt>
                <c:pt idx="2700">
                  <c:v>75220000000000</c:v>
                </c:pt>
                <c:pt idx="2701">
                  <c:v>75230000000000</c:v>
                </c:pt>
                <c:pt idx="2702">
                  <c:v>75240000000000</c:v>
                </c:pt>
                <c:pt idx="2703">
                  <c:v>75240000000000</c:v>
                </c:pt>
                <c:pt idx="2704">
                  <c:v>75250000000000</c:v>
                </c:pt>
                <c:pt idx="2705">
                  <c:v>75270000000000</c:v>
                </c:pt>
                <c:pt idx="2706">
                  <c:v>75290000000000</c:v>
                </c:pt>
                <c:pt idx="2707">
                  <c:v>75290000000000</c:v>
                </c:pt>
                <c:pt idx="2708">
                  <c:v>75290000000000</c:v>
                </c:pt>
                <c:pt idx="2709">
                  <c:v>75280000000000</c:v>
                </c:pt>
                <c:pt idx="2710">
                  <c:v>75270000000000</c:v>
                </c:pt>
                <c:pt idx="2711">
                  <c:v>75250000000000</c:v>
                </c:pt>
                <c:pt idx="2712">
                  <c:v>75250000000000</c:v>
                </c:pt>
                <c:pt idx="2713">
                  <c:v>75250000000000</c:v>
                </c:pt>
                <c:pt idx="2714">
                  <c:v>75240000000000</c:v>
                </c:pt>
                <c:pt idx="2715">
                  <c:v>75250000000000</c:v>
                </c:pt>
                <c:pt idx="2716">
                  <c:v>75260000000000</c:v>
                </c:pt>
                <c:pt idx="2717">
                  <c:v>75250000000000</c:v>
                </c:pt>
                <c:pt idx="2718">
                  <c:v>75270000000000</c:v>
                </c:pt>
                <c:pt idx="2719">
                  <c:v>75290000000000</c:v>
                </c:pt>
                <c:pt idx="2720">
                  <c:v>75300000000000</c:v>
                </c:pt>
                <c:pt idx="2721">
                  <c:v>75300000000000</c:v>
                </c:pt>
                <c:pt idx="2722">
                  <c:v>75300000000000</c:v>
                </c:pt>
                <c:pt idx="2723">
                  <c:v>75290000000000</c:v>
                </c:pt>
                <c:pt idx="2724">
                  <c:v>75280000000000</c:v>
                </c:pt>
                <c:pt idx="2725">
                  <c:v>75260000000000</c:v>
                </c:pt>
                <c:pt idx="2726">
                  <c:v>75240000000000</c:v>
                </c:pt>
                <c:pt idx="2727">
                  <c:v>75230000000000</c:v>
                </c:pt>
                <c:pt idx="2728">
                  <c:v>75240000000000</c:v>
                </c:pt>
                <c:pt idx="2729">
                  <c:v>75250000000000</c:v>
                </c:pt>
                <c:pt idx="2730">
                  <c:v>75250000000000</c:v>
                </c:pt>
                <c:pt idx="2731">
                  <c:v>75250000000000</c:v>
                </c:pt>
                <c:pt idx="2732">
                  <c:v>75280000000000</c:v>
                </c:pt>
                <c:pt idx="2733">
                  <c:v>75300000000000</c:v>
                </c:pt>
                <c:pt idx="2734">
                  <c:v>75300000000000</c:v>
                </c:pt>
                <c:pt idx="2735">
                  <c:v>75300000000000</c:v>
                </c:pt>
                <c:pt idx="2736">
                  <c:v>75290000000000</c:v>
                </c:pt>
                <c:pt idx="2737">
                  <c:v>75280000000000</c:v>
                </c:pt>
                <c:pt idx="2738">
                  <c:v>75260000000000</c:v>
                </c:pt>
                <c:pt idx="2739">
                  <c:v>75260000000000</c:v>
                </c:pt>
                <c:pt idx="2740">
                  <c:v>75260000000000</c:v>
                </c:pt>
                <c:pt idx="2741">
                  <c:v>75250000000000</c:v>
                </c:pt>
                <c:pt idx="2742">
                  <c:v>75260000000000</c:v>
                </c:pt>
                <c:pt idx="2743">
                  <c:v>75260000000000</c:v>
                </c:pt>
                <c:pt idx="2744">
                  <c:v>75250000000000</c:v>
                </c:pt>
                <c:pt idx="2745">
                  <c:v>75260000000000</c:v>
                </c:pt>
                <c:pt idx="2746">
                  <c:v>75280000000000</c:v>
                </c:pt>
                <c:pt idx="2747">
                  <c:v>75290000000000</c:v>
                </c:pt>
                <c:pt idx="2748">
                  <c:v>75290000000000</c:v>
                </c:pt>
                <c:pt idx="2749">
                  <c:v>75280000000000</c:v>
                </c:pt>
                <c:pt idx="2750">
                  <c:v>75270000000000</c:v>
                </c:pt>
                <c:pt idx="2751">
                  <c:v>75260000000000</c:v>
                </c:pt>
                <c:pt idx="2752">
                  <c:v>75240000000000</c:v>
                </c:pt>
                <c:pt idx="2753">
                  <c:v>75230000000000</c:v>
                </c:pt>
                <c:pt idx="2754">
                  <c:v>75220000000000</c:v>
                </c:pt>
                <c:pt idx="2755">
                  <c:v>75220000000000</c:v>
                </c:pt>
                <c:pt idx="2756">
                  <c:v>75230000000000</c:v>
                </c:pt>
                <c:pt idx="2757">
                  <c:v>75220000000000</c:v>
                </c:pt>
                <c:pt idx="2758">
                  <c:v>75230000000000</c:v>
                </c:pt>
                <c:pt idx="2759">
                  <c:v>75250000000000</c:v>
                </c:pt>
                <c:pt idx="2760">
                  <c:v>75260000000000</c:v>
                </c:pt>
                <c:pt idx="2761">
                  <c:v>75270000000000</c:v>
                </c:pt>
                <c:pt idx="2762">
                  <c:v>75260000000000</c:v>
                </c:pt>
                <c:pt idx="2763">
                  <c:v>75250000000000</c:v>
                </c:pt>
                <c:pt idx="2764">
                  <c:v>75240000000000</c:v>
                </c:pt>
                <c:pt idx="2765">
                  <c:v>75230000000000</c:v>
                </c:pt>
                <c:pt idx="2766">
                  <c:v>75210000000000</c:v>
                </c:pt>
                <c:pt idx="2767">
                  <c:v>75210000000000</c:v>
                </c:pt>
                <c:pt idx="2768">
                  <c:v>75200000000000</c:v>
                </c:pt>
                <c:pt idx="2769">
                  <c:v>75210000000000</c:v>
                </c:pt>
                <c:pt idx="2770">
                  <c:v>75210000000000</c:v>
                </c:pt>
                <c:pt idx="2771">
                  <c:v>75200000000000</c:v>
                </c:pt>
                <c:pt idx="2772">
                  <c:v>75220000000000</c:v>
                </c:pt>
                <c:pt idx="2773">
                  <c:v>75240000000000</c:v>
                </c:pt>
                <c:pt idx="2774">
                  <c:v>75250000000000</c:v>
                </c:pt>
                <c:pt idx="2775">
                  <c:v>75250000000000</c:v>
                </c:pt>
                <c:pt idx="2776">
                  <c:v>75240000000000</c:v>
                </c:pt>
                <c:pt idx="2777">
                  <c:v>75230000000000</c:v>
                </c:pt>
                <c:pt idx="2778">
                  <c:v>75230000000000</c:v>
                </c:pt>
                <c:pt idx="2779">
                  <c:v>75210000000000</c:v>
                </c:pt>
                <c:pt idx="2780">
                  <c:v>75200000000000</c:v>
                </c:pt>
                <c:pt idx="2781">
                  <c:v>75190000000000</c:v>
                </c:pt>
                <c:pt idx="2782">
                  <c:v>75190000000000</c:v>
                </c:pt>
                <c:pt idx="2783">
                  <c:v>75200000000000</c:v>
                </c:pt>
                <c:pt idx="2784">
                  <c:v>75200000000000</c:v>
                </c:pt>
                <c:pt idx="2785">
                  <c:v>75200000000000</c:v>
                </c:pt>
                <c:pt idx="2786">
                  <c:v>75220000000000</c:v>
                </c:pt>
                <c:pt idx="2787">
                  <c:v>75240000000000</c:v>
                </c:pt>
                <c:pt idx="2788">
                  <c:v>75240000000000</c:v>
                </c:pt>
                <c:pt idx="2789">
                  <c:v>75240000000000</c:v>
                </c:pt>
                <c:pt idx="2790">
                  <c:v>75240000000000</c:v>
                </c:pt>
                <c:pt idx="2791">
                  <c:v>75230000000000</c:v>
                </c:pt>
                <c:pt idx="2792">
                  <c:v>75220000000000</c:v>
                </c:pt>
                <c:pt idx="2793">
                  <c:v>75210000000000</c:v>
                </c:pt>
                <c:pt idx="2794">
                  <c:v>75210000000000</c:v>
                </c:pt>
                <c:pt idx="2795">
                  <c:v>75200000000000</c:v>
                </c:pt>
                <c:pt idx="2796">
                  <c:v>75220000000000</c:v>
                </c:pt>
                <c:pt idx="2797">
                  <c:v>75220000000000</c:v>
                </c:pt>
                <c:pt idx="2798">
                  <c:v>75220000000000</c:v>
                </c:pt>
                <c:pt idx="2799">
                  <c:v>75230000000000</c:v>
                </c:pt>
                <c:pt idx="2800">
                  <c:v>75250000000000</c:v>
                </c:pt>
                <c:pt idx="2801">
                  <c:v>75270000000000</c:v>
                </c:pt>
                <c:pt idx="2802">
                  <c:v>75270000000000</c:v>
                </c:pt>
                <c:pt idx="2803">
                  <c:v>75270000000000</c:v>
                </c:pt>
                <c:pt idx="2804">
                  <c:v>75260000000000</c:v>
                </c:pt>
                <c:pt idx="2805">
                  <c:v>75250000000000</c:v>
                </c:pt>
                <c:pt idx="2806">
                  <c:v>75240000000000</c:v>
                </c:pt>
                <c:pt idx="2807">
                  <c:v>75230000000000</c:v>
                </c:pt>
                <c:pt idx="2808">
                  <c:v>75220000000000</c:v>
                </c:pt>
                <c:pt idx="2809">
                  <c:v>75220000000000</c:v>
                </c:pt>
                <c:pt idx="2810">
                  <c:v>75230000000000</c:v>
                </c:pt>
                <c:pt idx="2811">
                  <c:v>75220000000000</c:v>
                </c:pt>
                <c:pt idx="2812">
                  <c:v>75230000000000</c:v>
                </c:pt>
                <c:pt idx="2813">
                  <c:v>75240000000000</c:v>
                </c:pt>
                <c:pt idx="2814">
                  <c:v>75260000000000</c:v>
                </c:pt>
                <c:pt idx="2815">
                  <c:v>75270000000000</c:v>
                </c:pt>
                <c:pt idx="2816">
                  <c:v>75260000000000</c:v>
                </c:pt>
                <c:pt idx="2817">
                  <c:v>75260000000000</c:v>
                </c:pt>
                <c:pt idx="2818">
                  <c:v>75250000000000</c:v>
                </c:pt>
                <c:pt idx="2819">
                  <c:v>75240000000000</c:v>
                </c:pt>
                <c:pt idx="2820">
                  <c:v>75220000000000</c:v>
                </c:pt>
                <c:pt idx="2821">
                  <c:v>75220000000000</c:v>
                </c:pt>
                <c:pt idx="2822">
                  <c:v>75210000000000</c:v>
                </c:pt>
                <c:pt idx="2823">
                  <c:v>75220000000000</c:v>
                </c:pt>
                <c:pt idx="2824">
                  <c:v>75220000000000</c:v>
                </c:pt>
                <c:pt idx="2825">
                  <c:v>75210000000000</c:v>
                </c:pt>
                <c:pt idx="2826">
                  <c:v>75220000000000</c:v>
                </c:pt>
                <c:pt idx="2827">
                  <c:v>75240000000000</c:v>
                </c:pt>
                <c:pt idx="2828">
                  <c:v>75250000000000</c:v>
                </c:pt>
                <c:pt idx="2829">
                  <c:v>75250000000000</c:v>
                </c:pt>
                <c:pt idx="2830">
                  <c:v>75250000000000</c:v>
                </c:pt>
                <c:pt idx="2831">
                  <c:v>75250000000000</c:v>
                </c:pt>
                <c:pt idx="2832">
                  <c:v>75240000000000</c:v>
                </c:pt>
                <c:pt idx="2833">
                  <c:v>75220000000000</c:v>
                </c:pt>
                <c:pt idx="2834">
                  <c:v>75210000000000</c:v>
                </c:pt>
                <c:pt idx="2835">
                  <c:v>75210000000000</c:v>
                </c:pt>
                <c:pt idx="2836">
                  <c:v>75200000000000</c:v>
                </c:pt>
                <c:pt idx="2837">
                  <c:v>75220000000000</c:v>
                </c:pt>
                <c:pt idx="2838">
                  <c:v>75210000000000</c:v>
                </c:pt>
                <c:pt idx="2839">
                  <c:v>75210000000000</c:v>
                </c:pt>
                <c:pt idx="2840">
                  <c:v>75230000000000</c:v>
                </c:pt>
                <c:pt idx="2841">
                  <c:v>75240000000000</c:v>
                </c:pt>
                <c:pt idx="2842">
                  <c:v>75250000000000</c:v>
                </c:pt>
                <c:pt idx="2843">
                  <c:v>75240000000000</c:v>
                </c:pt>
                <c:pt idx="2844">
                  <c:v>75240000000000</c:v>
                </c:pt>
                <c:pt idx="2845">
                  <c:v>75230000000000</c:v>
                </c:pt>
                <c:pt idx="2846">
                  <c:v>75220000000000</c:v>
                </c:pt>
                <c:pt idx="2847">
                  <c:v>75210000000000</c:v>
                </c:pt>
                <c:pt idx="2848">
                  <c:v>75200000000000</c:v>
                </c:pt>
                <c:pt idx="2849">
                  <c:v>75190000000000</c:v>
                </c:pt>
                <c:pt idx="2850">
                  <c:v>75200000000000</c:v>
                </c:pt>
                <c:pt idx="2851">
                  <c:v>75210000000000</c:v>
                </c:pt>
                <c:pt idx="2852">
                  <c:v>75200000000000</c:v>
                </c:pt>
                <c:pt idx="2853">
                  <c:v>75210000000000</c:v>
                </c:pt>
                <c:pt idx="2854">
                  <c:v>75220000000000</c:v>
                </c:pt>
                <c:pt idx="2855">
                  <c:v>75240000000000</c:v>
                </c:pt>
                <c:pt idx="2856">
                  <c:v>75240000000000</c:v>
                </c:pt>
                <c:pt idx="2857">
                  <c:v>75230000000000</c:v>
                </c:pt>
                <c:pt idx="2858">
                  <c:v>75230000000000</c:v>
                </c:pt>
                <c:pt idx="2859">
                  <c:v>75220000000000</c:v>
                </c:pt>
                <c:pt idx="2860">
                  <c:v>75200000000000</c:v>
                </c:pt>
                <c:pt idx="2861">
                  <c:v>75200000000000</c:v>
                </c:pt>
                <c:pt idx="2862">
                  <c:v>75190000000000</c:v>
                </c:pt>
                <c:pt idx="2863">
                  <c:v>75180000000000</c:v>
                </c:pt>
                <c:pt idx="2864">
                  <c:v>75190000000000</c:v>
                </c:pt>
                <c:pt idx="2865">
                  <c:v>75180000000000</c:v>
                </c:pt>
                <c:pt idx="2866">
                  <c:v>75180000000000</c:v>
                </c:pt>
                <c:pt idx="2867">
                  <c:v>75190000000000</c:v>
                </c:pt>
                <c:pt idx="2868">
                  <c:v>75200000000000</c:v>
                </c:pt>
                <c:pt idx="2869">
                  <c:v>75210000000000</c:v>
                </c:pt>
                <c:pt idx="2870">
                  <c:v>75200000000000</c:v>
                </c:pt>
                <c:pt idx="2871">
                  <c:v>75200000000000</c:v>
                </c:pt>
                <c:pt idx="2872">
                  <c:v>75190000000000</c:v>
                </c:pt>
                <c:pt idx="2873">
                  <c:v>75180000000000</c:v>
                </c:pt>
                <c:pt idx="2874">
                  <c:v>75170000000000</c:v>
                </c:pt>
                <c:pt idx="2875">
                  <c:v>75160000000000</c:v>
                </c:pt>
                <c:pt idx="2876">
                  <c:v>75150000000000</c:v>
                </c:pt>
                <c:pt idx="2877">
                  <c:v>75160000000000</c:v>
                </c:pt>
                <c:pt idx="2878">
                  <c:v>75170000000000</c:v>
                </c:pt>
                <c:pt idx="2879">
                  <c:v>75150000000000</c:v>
                </c:pt>
                <c:pt idx="2880">
                  <c:v>75160000000000</c:v>
                </c:pt>
                <c:pt idx="2881">
                  <c:v>75180000000000</c:v>
                </c:pt>
                <c:pt idx="2882">
                  <c:v>75190000000000</c:v>
                </c:pt>
                <c:pt idx="2883">
                  <c:v>75190000000000</c:v>
                </c:pt>
                <c:pt idx="2884">
                  <c:v>75180000000000</c:v>
                </c:pt>
                <c:pt idx="2885">
                  <c:v>75180000000000</c:v>
                </c:pt>
                <c:pt idx="2886">
                  <c:v>75170000000000</c:v>
                </c:pt>
                <c:pt idx="2887">
                  <c:v>75160000000000</c:v>
                </c:pt>
                <c:pt idx="2888">
                  <c:v>75160000000000</c:v>
                </c:pt>
                <c:pt idx="2889">
                  <c:v>75160000000000</c:v>
                </c:pt>
                <c:pt idx="2890">
                  <c:v>75160000000000</c:v>
                </c:pt>
                <c:pt idx="2891">
                  <c:v>75170000000000</c:v>
                </c:pt>
                <c:pt idx="2892">
                  <c:v>75170000000000</c:v>
                </c:pt>
                <c:pt idx="2893">
                  <c:v>75160000000000</c:v>
                </c:pt>
                <c:pt idx="2894">
                  <c:v>75180000000000</c:v>
                </c:pt>
                <c:pt idx="2895">
                  <c:v>75200000000000</c:v>
                </c:pt>
                <c:pt idx="2896">
                  <c:v>75210000000000</c:v>
                </c:pt>
                <c:pt idx="2897">
                  <c:v>75210000000000</c:v>
                </c:pt>
                <c:pt idx="2898">
                  <c:v>75210000000000</c:v>
                </c:pt>
                <c:pt idx="2899">
                  <c:v>75200000000000</c:v>
                </c:pt>
                <c:pt idx="2900">
                  <c:v>75190000000000</c:v>
                </c:pt>
                <c:pt idx="2901">
                  <c:v>75180000000000</c:v>
                </c:pt>
                <c:pt idx="2902">
                  <c:v>75170000000000</c:v>
                </c:pt>
                <c:pt idx="2903">
                  <c:v>75160000000000</c:v>
                </c:pt>
                <c:pt idx="2904">
                  <c:v>75160000000000</c:v>
                </c:pt>
                <c:pt idx="2905">
                  <c:v>75170000000000</c:v>
                </c:pt>
                <c:pt idx="2906">
                  <c:v>75150000000000</c:v>
                </c:pt>
                <c:pt idx="2907">
                  <c:v>75160000000000</c:v>
                </c:pt>
                <c:pt idx="2908">
                  <c:v>75170000000000</c:v>
                </c:pt>
                <c:pt idx="2909">
                  <c:v>75180000000000</c:v>
                </c:pt>
                <c:pt idx="2910">
                  <c:v>75180000000000</c:v>
                </c:pt>
                <c:pt idx="2911">
                  <c:v>75180000000000</c:v>
                </c:pt>
                <c:pt idx="2912">
                  <c:v>75180000000000</c:v>
                </c:pt>
                <c:pt idx="2913">
                  <c:v>75170000000000</c:v>
                </c:pt>
                <c:pt idx="2914">
                  <c:v>75160000000000</c:v>
                </c:pt>
                <c:pt idx="2915">
                  <c:v>75160000000000</c:v>
                </c:pt>
                <c:pt idx="2916">
                  <c:v>75150000000000</c:v>
                </c:pt>
                <c:pt idx="2917">
                  <c:v>75150000000000</c:v>
                </c:pt>
                <c:pt idx="2918">
                  <c:v>75160000000000</c:v>
                </c:pt>
                <c:pt idx="2919">
                  <c:v>75160000000000</c:v>
                </c:pt>
                <c:pt idx="2920">
                  <c:v>75150000000000</c:v>
                </c:pt>
                <c:pt idx="2921">
                  <c:v>75170000000000</c:v>
                </c:pt>
                <c:pt idx="2922">
                  <c:v>75180000000000</c:v>
                </c:pt>
                <c:pt idx="2923">
                  <c:v>75190000000000</c:v>
                </c:pt>
                <c:pt idx="2924">
                  <c:v>75190000000000</c:v>
                </c:pt>
                <c:pt idx="2925">
                  <c:v>75190000000000</c:v>
                </c:pt>
                <c:pt idx="2926">
                  <c:v>75190000000000</c:v>
                </c:pt>
                <c:pt idx="2927">
                  <c:v>75180000000000</c:v>
                </c:pt>
                <c:pt idx="2928">
                  <c:v>75170000000000</c:v>
                </c:pt>
                <c:pt idx="2929">
                  <c:v>75160000000000</c:v>
                </c:pt>
                <c:pt idx="2930">
                  <c:v>75150000000000</c:v>
                </c:pt>
                <c:pt idx="2931">
                  <c:v>75150000000000</c:v>
                </c:pt>
                <c:pt idx="2932">
                  <c:v>75160000000000</c:v>
                </c:pt>
                <c:pt idx="2933">
                  <c:v>75140000000000</c:v>
                </c:pt>
                <c:pt idx="2934">
                  <c:v>75150000000000</c:v>
                </c:pt>
                <c:pt idx="2935">
                  <c:v>75160000000000</c:v>
                </c:pt>
                <c:pt idx="2936">
                  <c:v>75170000000000</c:v>
                </c:pt>
                <c:pt idx="2937">
                  <c:v>75170000000000</c:v>
                </c:pt>
                <c:pt idx="2938">
                  <c:v>75170000000000</c:v>
                </c:pt>
                <c:pt idx="2939">
                  <c:v>75160000000000</c:v>
                </c:pt>
                <c:pt idx="2940">
                  <c:v>75150000000000</c:v>
                </c:pt>
                <c:pt idx="2941">
                  <c:v>75150000000000</c:v>
                </c:pt>
                <c:pt idx="2942">
                  <c:v>75140000000000</c:v>
                </c:pt>
                <c:pt idx="2943">
                  <c:v>75130000000000</c:v>
                </c:pt>
                <c:pt idx="2944">
                  <c:v>75130000000000</c:v>
                </c:pt>
                <c:pt idx="2945">
                  <c:v>75150000000000</c:v>
                </c:pt>
                <c:pt idx="2946">
                  <c:v>75140000000000</c:v>
                </c:pt>
                <c:pt idx="2947">
                  <c:v>75140000000000</c:v>
                </c:pt>
                <c:pt idx="2948">
                  <c:v>75150000000000</c:v>
                </c:pt>
                <c:pt idx="2949">
                  <c:v>75170000000000</c:v>
                </c:pt>
                <c:pt idx="2950">
                  <c:v>75180000000000</c:v>
                </c:pt>
                <c:pt idx="2951">
                  <c:v>75180000000000</c:v>
                </c:pt>
                <c:pt idx="2952">
                  <c:v>75180000000000</c:v>
                </c:pt>
                <c:pt idx="2953">
                  <c:v>75180000000000</c:v>
                </c:pt>
                <c:pt idx="2954">
                  <c:v>75170000000000</c:v>
                </c:pt>
                <c:pt idx="2955">
                  <c:v>75160000000000</c:v>
                </c:pt>
                <c:pt idx="2956">
                  <c:v>75150000000000</c:v>
                </c:pt>
                <c:pt idx="2957">
                  <c:v>75140000000000</c:v>
                </c:pt>
                <c:pt idx="2958">
                  <c:v>75140000000000</c:v>
                </c:pt>
                <c:pt idx="2959">
                  <c:v>75150000000000</c:v>
                </c:pt>
                <c:pt idx="2960">
                  <c:v>75130000000000</c:v>
                </c:pt>
                <c:pt idx="2961">
                  <c:v>75130000000000</c:v>
                </c:pt>
                <c:pt idx="2962">
                  <c:v>75140000000000</c:v>
                </c:pt>
                <c:pt idx="2963">
                  <c:v>75150000000000</c:v>
                </c:pt>
                <c:pt idx="2964">
                  <c:v>75150000000000</c:v>
                </c:pt>
                <c:pt idx="2965">
                  <c:v>75140000000000</c:v>
                </c:pt>
                <c:pt idx="2966">
                  <c:v>75140000000000</c:v>
                </c:pt>
                <c:pt idx="2967">
                  <c:v>75130000000000</c:v>
                </c:pt>
                <c:pt idx="2968">
                  <c:v>75120000000000</c:v>
                </c:pt>
                <c:pt idx="2969">
                  <c:v>75110000000000</c:v>
                </c:pt>
                <c:pt idx="2970">
                  <c:v>75100000000000</c:v>
                </c:pt>
                <c:pt idx="2971">
                  <c:v>75100000000000</c:v>
                </c:pt>
                <c:pt idx="2972">
                  <c:v>75110000000000</c:v>
                </c:pt>
                <c:pt idx="2973">
                  <c:v>75100000000000</c:v>
                </c:pt>
                <c:pt idx="2974">
                  <c:v>75090000000000</c:v>
                </c:pt>
                <c:pt idx="2975">
                  <c:v>75100000000000</c:v>
                </c:pt>
                <c:pt idx="2976">
                  <c:v>75120000000000</c:v>
                </c:pt>
                <c:pt idx="2977">
                  <c:v>75130000000000</c:v>
                </c:pt>
                <c:pt idx="2978">
                  <c:v>75130000000000</c:v>
                </c:pt>
                <c:pt idx="2979">
                  <c:v>75130000000000</c:v>
                </c:pt>
                <c:pt idx="2980">
                  <c:v>75130000000000</c:v>
                </c:pt>
                <c:pt idx="2981">
                  <c:v>75120000000000</c:v>
                </c:pt>
                <c:pt idx="2982">
                  <c:v>75120000000000</c:v>
                </c:pt>
                <c:pt idx="2983">
                  <c:v>75110000000000</c:v>
                </c:pt>
                <c:pt idx="2984">
                  <c:v>75100000000000</c:v>
                </c:pt>
                <c:pt idx="2985">
                  <c:v>75100000000000</c:v>
                </c:pt>
                <c:pt idx="2986">
                  <c:v>75110000000000</c:v>
                </c:pt>
                <c:pt idx="2987">
                  <c:v>75100000000000</c:v>
                </c:pt>
                <c:pt idx="2988">
                  <c:v>75100000000000</c:v>
                </c:pt>
                <c:pt idx="2989">
                  <c:v>75110000000000</c:v>
                </c:pt>
                <c:pt idx="2990">
                  <c:v>75120000000000</c:v>
                </c:pt>
                <c:pt idx="2991">
                  <c:v>75130000000000</c:v>
                </c:pt>
                <c:pt idx="2992">
                  <c:v>75120000000000</c:v>
                </c:pt>
                <c:pt idx="2993">
                  <c:v>75120000000000</c:v>
                </c:pt>
                <c:pt idx="2994">
                  <c:v>75120000000000</c:v>
                </c:pt>
                <c:pt idx="2995">
                  <c:v>75110000000000</c:v>
                </c:pt>
                <c:pt idx="2996">
                  <c:v>75110000000000</c:v>
                </c:pt>
                <c:pt idx="2997">
                  <c:v>75100000000000</c:v>
                </c:pt>
                <c:pt idx="2998">
                  <c:v>75100000000000</c:v>
                </c:pt>
                <c:pt idx="2999">
                  <c:v>75110000000000</c:v>
                </c:pt>
                <c:pt idx="3000">
                  <c:v>75110000000000</c:v>
                </c:pt>
                <c:pt idx="3001">
                  <c:v>75100000000000</c:v>
                </c:pt>
                <c:pt idx="3002">
                  <c:v>75120000000000</c:v>
                </c:pt>
                <c:pt idx="3003">
                  <c:v>75130000000000</c:v>
                </c:pt>
                <c:pt idx="3004">
                  <c:v>75140000000000</c:v>
                </c:pt>
                <c:pt idx="3005">
                  <c:v>75140000000000</c:v>
                </c:pt>
                <c:pt idx="3006">
                  <c:v>75140000000000</c:v>
                </c:pt>
                <c:pt idx="3007">
                  <c:v>75140000000000</c:v>
                </c:pt>
                <c:pt idx="3008">
                  <c:v>75130000000000</c:v>
                </c:pt>
                <c:pt idx="3009">
                  <c:v>75120000000000</c:v>
                </c:pt>
                <c:pt idx="3010">
                  <c:v>75110000000000</c:v>
                </c:pt>
                <c:pt idx="3011">
                  <c:v>75100000000000</c:v>
                </c:pt>
                <c:pt idx="3012">
                  <c:v>75100000000000</c:v>
                </c:pt>
                <c:pt idx="3013">
                  <c:v>75100000000000</c:v>
                </c:pt>
                <c:pt idx="3014">
                  <c:v>75090000000000</c:v>
                </c:pt>
                <c:pt idx="3015">
                  <c:v>75080000000000</c:v>
                </c:pt>
                <c:pt idx="3016">
                  <c:v>75090000000000</c:v>
                </c:pt>
                <c:pt idx="3017">
                  <c:v>75100000000000</c:v>
                </c:pt>
                <c:pt idx="3018">
                  <c:v>75100000000000</c:v>
                </c:pt>
                <c:pt idx="3019">
                  <c:v>75090000000000</c:v>
                </c:pt>
                <c:pt idx="3020">
                  <c:v>75090000000000</c:v>
                </c:pt>
                <c:pt idx="3021">
                  <c:v>75080000000000</c:v>
                </c:pt>
                <c:pt idx="3022">
                  <c:v>75070000000000</c:v>
                </c:pt>
                <c:pt idx="3023">
                  <c:v>75070000000000</c:v>
                </c:pt>
                <c:pt idx="3024">
                  <c:v>75060000000000</c:v>
                </c:pt>
                <c:pt idx="3025">
                  <c:v>75060000000000</c:v>
                </c:pt>
                <c:pt idx="3026">
                  <c:v>75070000000000</c:v>
                </c:pt>
                <c:pt idx="3027">
                  <c:v>75070000000000</c:v>
                </c:pt>
                <c:pt idx="3028">
                  <c:v>75060000000000</c:v>
                </c:pt>
                <c:pt idx="3029">
                  <c:v>75070000000000</c:v>
                </c:pt>
                <c:pt idx="3030">
                  <c:v>75080000000000</c:v>
                </c:pt>
                <c:pt idx="3031">
                  <c:v>75090000000000</c:v>
                </c:pt>
                <c:pt idx="3032">
                  <c:v>75090000000000</c:v>
                </c:pt>
                <c:pt idx="3033">
                  <c:v>75090000000000</c:v>
                </c:pt>
                <c:pt idx="3034">
                  <c:v>75090000000000</c:v>
                </c:pt>
                <c:pt idx="3035">
                  <c:v>75080000000000</c:v>
                </c:pt>
                <c:pt idx="3036">
                  <c:v>75080000000000</c:v>
                </c:pt>
                <c:pt idx="3037">
                  <c:v>75070000000000</c:v>
                </c:pt>
                <c:pt idx="3038">
                  <c:v>75050000000000</c:v>
                </c:pt>
                <c:pt idx="3039">
                  <c:v>75050000000000</c:v>
                </c:pt>
                <c:pt idx="3040">
                  <c:v>75050000000000</c:v>
                </c:pt>
                <c:pt idx="3041">
                  <c:v>75040000000000</c:v>
                </c:pt>
                <c:pt idx="3042">
                  <c:v>75030000000000</c:v>
                </c:pt>
                <c:pt idx="3043">
                  <c:v>75040000000000</c:v>
                </c:pt>
                <c:pt idx="3044">
                  <c:v>75050000000000</c:v>
                </c:pt>
                <c:pt idx="3045">
                  <c:v>75050000000000</c:v>
                </c:pt>
                <c:pt idx="3046">
                  <c:v>75040000000000</c:v>
                </c:pt>
                <c:pt idx="3047">
                  <c:v>75040000000000</c:v>
                </c:pt>
                <c:pt idx="3048">
                  <c:v>75030000000000</c:v>
                </c:pt>
                <c:pt idx="3049">
                  <c:v>75020000000000</c:v>
                </c:pt>
                <c:pt idx="3050">
                  <c:v>75020000000000</c:v>
                </c:pt>
                <c:pt idx="3051">
                  <c:v>75010000000000</c:v>
                </c:pt>
                <c:pt idx="3052">
                  <c:v>75010000000000</c:v>
                </c:pt>
                <c:pt idx="3053">
                  <c:v>75020000000000</c:v>
                </c:pt>
                <c:pt idx="3054">
                  <c:v>75020000000000</c:v>
                </c:pt>
                <c:pt idx="3055">
                  <c:v>75020000000000</c:v>
                </c:pt>
                <c:pt idx="3056">
                  <c:v>75030000000000</c:v>
                </c:pt>
                <c:pt idx="3057">
                  <c:v>75040000000000</c:v>
                </c:pt>
                <c:pt idx="3058">
                  <c:v>75050000000000</c:v>
                </c:pt>
                <c:pt idx="3059">
                  <c:v>75050000000000</c:v>
                </c:pt>
                <c:pt idx="3060">
                  <c:v>75050000000000</c:v>
                </c:pt>
                <c:pt idx="3061">
                  <c:v>75050000000000</c:v>
                </c:pt>
                <c:pt idx="3062">
                  <c:v>75050000000000</c:v>
                </c:pt>
                <c:pt idx="3063">
                  <c:v>75040000000000</c:v>
                </c:pt>
                <c:pt idx="3064">
                  <c:v>75040000000000</c:v>
                </c:pt>
                <c:pt idx="3065">
                  <c:v>75020000000000</c:v>
                </c:pt>
                <c:pt idx="3066">
                  <c:v>75020000000000</c:v>
                </c:pt>
                <c:pt idx="3067">
                  <c:v>75020000000000</c:v>
                </c:pt>
                <c:pt idx="3068">
                  <c:v>75020000000000</c:v>
                </c:pt>
                <c:pt idx="3069">
                  <c:v>75020000000000</c:v>
                </c:pt>
                <c:pt idx="3070">
                  <c:v>75020000000000</c:v>
                </c:pt>
                <c:pt idx="3071">
                  <c:v>75020000000000</c:v>
                </c:pt>
                <c:pt idx="3072">
                  <c:v>75020000000000</c:v>
                </c:pt>
                <c:pt idx="3073">
                  <c:v>75020000000000</c:v>
                </c:pt>
                <c:pt idx="3074">
                  <c:v>75020000000000</c:v>
                </c:pt>
                <c:pt idx="3075">
                  <c:v>75010000000000</c:v>
                </c:pt>
                <c:pt idx="3076">
                  <c:v>75000000000000</c:v>
                </c:pt>
                <c:pt idx="3077">
                  <c:v>75000000000000</c:v>
                </c:pt>
                <c:pt idx="3078">
                  <c:v>74990000000000</c:v>
                </c:pt>
                <c:pt idx="3079">
                  <c:v>74990000000000</c:v>
                </c:pt>
                <c:pt idx="3080">
                  <c:v>74990000000000</c:v>
                </c:pt>
                <c:pt idx="3081">
                  <c:v>74990000000000</c:v>
                </c:pt>
                <c:pt idx="3082">
                  <c:v>75000000000000</c:v>
                </c:pt>
                <c:pt idx="3083">
                  <c:v>75000000000000</c:v>
                </c:pt>
                <c:pt idx="3084">
                  <c:v>75010000000000</c:v>
                </c:pt>
                <c:pt idx="3085">
                  <c:v>75010000000000</c:v>
                </c:pt>
                <c:pt idx="3086">
                  <c:v>75020000000000</c:v>
                </c:pt>
                <c:pt idx="3087">
                  <c:v>75020000000000</c:v>
                </c:pt>
                <c:pt idx="3088">
                  <c:v>75020000000000</c:v>
                </c:pt>
                <c:pt idx="3089">
                  <c:v>75020000000000</c:v>
                </c:pt>
                <c:pt idx="3090">
                  <c:v>75020000000000</c:v>
                </c:pt>
                <c:pt idx="3091">
                  <c:v>75010000000000</c:v>
                </c:pt>
                <c:pt idx="3092">
                  <c:v>75000000000000</c:v>
                </c:pt>
                <c:pt idx="3093">
                  <c:v>75000000000000</c:v>
                </c:pt>
                <c:pt idx="3094">
                  <c:v>75000000000000</c:v>
                </c:pt>
                <c:pt idx="3095">
                  <c:v>75000000000000</c:v>
                </c:pt>
                <c:pt idx="3096">
                  <c:v>75000000000000</c:v>
                </c:pt>
                <c:pt idx="3097">
                  <c:v>75010000000000</c:v>
                </c:pt>
                <c:pt idx="3098">
                  <c:v>75010000000000</c:v>
                </c:pt>
                <c:pt idx="3099">
                  <c:v>75010000000000</c:v>
                </c:pt>
                <c:pt idx="3100">
                  <c:v>75010000000000</c:v>
                </c:pt>
                <c:pt idx="3101">
                  <c:v>75010000000000</c:v>
                </c:pt>
                <c:pt idx="3102">
                  <c:v>75000000000000</c:v>
                </c:pt>
                <c:pt idx="3103">
                  <c:v>74990000000000</c:v>
                </c:pt>
                <c:pt idx="3104">
                  <c:v>74990000000000</c:v>
                </c:pt>
                <c:pt idx="3105">
                  <c:v>74990000000000</c:v>
                </c:pt>
                <c:pt idx="3106">
                  <c:v>74990000000000</c:v>
                </c:pt>
                <c:pt idx="3107">
                  <c:v>74990000000000</c:v>
                </c:pt>
                <c:pt idx="3108">
                  <c:v>74980000000000</c:v>
                </c:pt>
                <c:pt idx="3109">
                  <c:v>74980000000000</c:v>
                </c:pt>
                <c:pt idx="3110">
                  <c:v>74980000000000</c:v>
                </c:pt>
                <c:pt idx="3111">
                  <c:v>74990000000000</c:v>
                </c:pt>
                <c:pt idx="3112">
                  <c:v>74990000000000</c:v>
                </c:pt>
                <c:pt idx="3113">
                  <c:v>74990000000000</c:v>
                </c:pt>
                <c:pt idx="3114">
                  <c:v>74990000000000</c:v>
                </c:pt>
                <c:pt idx="3115">
                  <c:v>74990000000000</c:v>
                </c:pt>
                <c:pt idx="3116">
                  <c:v>74980000000000</c:v>
                </c:pt>
                <c:pt idx="3117">
                  <c:v>74980000000000</c:v>
                </c:pt>
                <c:pt idx="3118">
                  <c:v>74970000000000</c:v>
                </c:pt>
                <c:pt idx="3119">
                  <c:v>74960000000000</c:v>
                </c:pt>
                <c:pt idx="3120">
                  <c:v>74960000000000</c:v>
                </c:pt>
                <c:pt idx="3121">
                  <c:v>74950000000000</c:v>
                </c:pt>
                <c:pt idx="3122">
                  <c:v>74950000000000</c:v>
                </c:pt>
                <c:pt idx="3123">
                  <c:v>74950000000000</c:v>
                </c:pt>
                <c:pt idx="3124">
                  <c:v>74950000000000</c:v>
                </c:pt>
                <c:pt idx="3125">
                  <c:v>74950000000000</c:v>
                </c:pt>
                <c:pt idx="3126">
                  <c:v>74950000000000</c:v>
                </c:pt>
                <c:pt idx="3127">
                  <c:v>74940000000000</c:v>
                </c:pt>
                <c:pt idx="3128">
                  <c:v>74940000000000</c:v>
                </c:pt>
                <c:pt idx="3129">
                  <c:v>74930000000000</c:v>
                </c:pt>
                <c:pt idx="3130">
                  <c:v>74920000000000</c:v>
                </c:pt>
                <c:pt idx="3131">
                  <c:v>74920000000000</c:v>
                </c:pt>
                <c:pt idx="3132">
                  <c:v>74910000000000</c:v>
                </c:pt>
                <c:pt idx="3133">
                  <c:v>74910000000000</c:v>
                </c:pt>
                <c:pt idx="3134">
                  <c:v>74910000000000</c:v>
                </c:pt>
                <c:pt idx="3135">
                  <c:v>74900000000000</c:v>
                </c:pt>
                <c:pt idx="3136">
                  <c:v>74900000000000</c:v>
                </c:pt>
                <c:pt idx="3137">
                  <c:v>74900000000000</c:v>
                </c:pt>
                <c:pt idx="3138">
                  <c:v>74900000000000</c:v>
                </c:pt>
                <c:pt idx="3139">
                  <c:v>74900000000000</c:v>
                </c:pt>
                <c:pt idx="3140">
                  <c:v>74900000000000</c:v>
                </c:pt>
                <c:pt idx="3141">
                  <c:v>74900000000000</c:v>
                </c:pt>
                <c:pt idx="3142">
                  <c:v>74900000000000</c:v>
                </c:pt>
                <c:pt idx="3143">
                  <c:v>74890000000000</c:v>
                </c:pt>
                <c:pt idx="3144">
                  <c:v>74890000000000</c:v>
                </c:pt>
                <c:pt idx="3145">
                  <c:v>74880000000000</c:v>
                </c:pt>
                <c:pt idx="3146">
                  <c:v>74860000000000</c:v>
                </c:pt>
                <c:pt idx="3147">
                  <c:v>74860000000000</c:v>
                </c:pt>
                <c:pt idx="3148">
                  <c:v>74860000000000</c:v>
                </c:pt>
                <c:pt idx="3149">
                  <c:v>74860000000000</c:v>
                </c:pt>
                <c:pt idx="3150">
                  <c:v>74870000000000</c:v>
                </c:pt>
                <c:pt idx="3151">
                  <c:v>74870000000000</c:v>
                </c:pt>
                <c:pt idx="3152">
                  <c:v>74880000000000</c:v>
                </c:pt>
                <c:pt idx="3153">
                  <c:v>74880000000000</c:v>
                </c:pt>
                <c:pt idx="3154">
                  <c:v>74880000000000</c:v>
                </c:pt>
                <c:pt idx="3155">
                  <c:v>74880000000000</c:v>
                </c:pt>
                <c:pt idx="3156">
                  <c:v>74880000000000</c:v>
                </c:pt>
                <c:pt idx="3157">
                  <c:v>74880000000000</c:v>
                </c:pt>
                <c:pt idx="3158">
                  <c:v>74880000000000</c:v>
                </c:pt>
                <c:pt idx="3159">
                  <c:v>74880000000000</c:v>
                </c:pt>
                <c:pt idx="3160">
                  <c:v>74880000000000</c:v>
                </c:pt>
                <c:pt idx="3161">
                  <c:v>74880000000000</c:v>
                </c:pt>
                <c:pt idx="3162">
                  <c:v>74870000000000</c:v>
                </c:pt>
                <c:pt idx="3163">
                  <c:v>74880000000000</c:v>
                </c:pt>
                <c:pt idx="3164">
                  <c:v>74880000000000</c:v>
                </c:pt>
                <c:pt idx="3165">
                  <c:v>74880000000000</c:v>
                </c:pt>
                <c:pt idx="3166">
                  <c:v>74880000000000</c:v>
                </c:pt>
                <c:pt idx="3167">
                  <c:v>74870000000000</c:v>
                </c:pt>
                <c:pt idx="3168">
                  <c:v>74890000000000</c:v>
                </c:pt>
                <c:pt idx="3169">
                  <c:v>74890000000000</c:v>
                </c:pt>
                <c:pt idx="3170">
                  <c:v>74880000000000</c:v>
                </c:pt>
                <c:pt idx="3171">
                  <c:v>74870000000000</c:v>
                </c:pt>
                <c:pt idx="3172">
                  <c:v>74870000000000</c:v>
                </c:pt>
                <c:pt idx="3173">
                  <c:v>74850000000000</c:v>
                </c:pt>
                <c:pt idx="3174">
                  <c:v>74850000000000</c:v>
                </c:pt>
                <c:pt idx="3175">
                  <c:v>74850000000000</c:v>
                </c:pt>
                <c:pt idx="3176">
                  <c:v>74850000000000</c:v>
                </c:pt>
                <c:pt idx="3177">
                  <c:v>74850000000000</c:v>
                </c:pt>
                <c:pt idx="3178">
                  <c:v>74850000000000</c:v>
                </c:pt>
                <c:pt idx="3179">
                  <c:v>74860000000000</c:v>
                </c:pt>
                <c:pt idx="3180">
                  <c:v>74860000000000</c:v>
                </c:pt>
                <c:pt idx="3181">
                  <c:v>74860000000000</c:v>
                </c:pt>
                <c:pt idx="3182">
                  <c:v>74860000000000</c:v>
                </c:pt>
                <c:pt idx="3183">
                  <c:v>74860000000000</c:v>
                </c:pt>
                <c:pt idx="3184">
                  <c:v>74850000000000</c:v>
                </c:pt>
                <c:pt idx="3185">
                  <c:v>74850000000000</c:v>
                </c:pt>
                <c:pt idx="3186">
                  <c:v>74840000000000</c:v>
                </c:pt>
                <c:pt idx="3187">
                  <c:v>74840000000000</c:v>
                </c:pt>
                <c:pt idx="3188">
                  <c:v>74840000000000</c:v>
                </c:pt>
                <c:pt idx="3189">
                  <c:v>74830000000000</c:v>
                </c:pt>
                <c:pt idx="3190">
                  <c:v>74830000000000</c:v>
                </c:pt>
                <c:pt idx="3191">
                  <c:v>74830000000000</c:v>
                </c:pt>
                <c:pt idx="3192">
                  <c:v>74830000000000</c:v>
                </c:pt>
                <c:pt idx="3193">
                  <c:v>74820000000000</c:v>
                </c:pt>
                <c:pt idx="3194">
                  <c:v>74810000000000</c:v>
                </c:pt>
                <c:pt idx="3195">
                  <c:v>74830000000000</c:v>
                </c:pt>
                <c:pt idx="3196">
                  <c:v>74830000000000</c:v>
                </c:pt>
                <c:pt idx="3197">
                  <c:v>74820000000000</c:v>
                </c:pt>
                <c:pt idx="3198">
                  <c:v>74810000000000</c:v>
                </c:pt>
                <c:pt idx="3199">
                  <c:v>74810000000000</c:v>
                </c:pt>
                <c:pt idx="3200">
                  <c:v>74800000000000</c:v>
                </c:pt>
                <c:pt idx="3201">
                  <c:v>74800000000000</c:v>
                </c:pt>
                <c:pt idx="3202">
                  <c:v>74800000000000</c:v>
                </c:pt>
                <c:pt idx="3203">
                  <c:v>74800000000000</c:v>
                </c:pt>
                <c:pt idx="3204">
                  <c:v>74800000000000</c:v>
                </c:pt>
                <c:pt idx="3205">
                  <c:v>74800000000000</c:v>
                </c:pt>
                <c:pt idx="3206">
                  <c:v>74800000000000</c:v>
                </c:pt>
                <c:pt idx="3207">
                  <c:v>74790000000000</c:v>
                </c:pt>
                <c:pt idx="3208">
                  <c:v>74800000000000</c:v>
                </c:pt>
                <c:pt idx="3209">
                  <c:v>74810000000000</c:v>
                </c:pt>
                <c:pt idx="3210">
                  <c:v>74800000000000</c:v>
                </c:pt>
                <c:pt idx="3211">
                  <c:v>74790000000000</c:v>
                </c:pt>
                <c:pt idx="3212">
                  <c:v>74790000000000</c:v>
                </c:pt>
                <c:pt idx="3213">
                  <c:v>74790000000000</c:v>
                </c:pt>
                <c:pt idx="3214">
                  <c:v>74780000000000</c:v>
                </c:pt>
                <c:pt idx="3215">
                  <c:v>74780000000000</c:v>
                </c:pt>
                <c:pt idx="3216">
                  <c:v>74770000000000</c:v>
                </c:pt>
                <c:pt idx="3217">
                  <c:v>74770000000000</c:v>
                </c:pt>
                <c:pt idx="3218">
                  <c:v>74770000000000</c:v>
                </c:pt>
                <c:pt idx="3219">
                  <c:v>74760000000000</c:v>
                </c:pt>
                <c:pt idx="3220">
                  <c:v>74750000000000</c:v>
                </c:pt>
                <c:pt idx="3221">
                  <c:v>74750000000000</c:v>
                </c:pt>
                <c:pt idx="3222">
                  <c:v>74760000000000</c:v>
                </c:pt>
                <c:pt idx="3223">
                  <c:v>74760000000000</c:v>
                </c:pt>
                <c:pt idx="3224">
                  <c:v>74750000000000</c:v>
                </c:pt>
                <c:pt idx="3225">
                  <c:v>74740000000000</c:v>
                </c:pt>
                <c:pt idx="3226">
                  <c:v>74740000000000</c:v>
                </c:pt>
                <c:pt idx="3227">
                  <c:v>74730000000000</c:v>
                </c:pt>
                <c:pt idx="3228">
                  <c:v>74730000000000</c:v>
                </c:pt>
                <c:pt idx="3229">
                  <c:v>74730000000000</c:v>
                </c:pt>
                <c:pt idx="3230">
                  <c:v>74730000000000</c:v>
                </c:pt>
                <c:pt idx="3231">
                  <c:v>74730000000000</c:v>
                </c:pt>
                <c:pt idx="3232">
                  <c:v>74740000000000</c:v>
                </c:pt>
                <c:pt idx="3233">
                  <c:v>74740000000000</c:v>
                </c:pt>
                <c:pt idx="3234">
                  <c:v>74730000000000</c:v>
                </c:pt>
                <c:pt idx="3235">
                  <c:v>74740000000000</c:v>
                </c:pt>
                <c:pt idx="3236">
                  <c:v>74760000000000</c:v>
                </c:pt>
                <c:pt idx="3237">
                  <c:v>74750000000000</c:v>
                </c:pt>
                <c:pt idx="3238">
                  <c:v>74750000000000</c:v>
                </c:pt>
                <c:pt idx="3239">
                  <c:v>74750000000000</c:v>
                </c:pt>
                <c:pt idx="3240">
                  <c:v>74750000000000</c:v>
                </c:pt>
                <c:pt idx="3241">
                  <c:v>74760000000000</c:v>
                </c:pt>
                <c:pt idx="3242">
                  <c:v>74760000000000</c:v>
                </c:pt>
                <c:pt idx="3243">
                  <c:v>74760000000000</c:v>
                </c:pt>
                <c:pt idx="3244">
                  <c:v>74760000000000</c:v>
                </c:pt>
                <c:pt idx="3245">
                  <c:v>74770000000000</c:v>
                </c:pt>
                <c:pt idx="3246">
                  <c:v>74770000000000</c:v>
                </c:pt>
                <c:pt idx="3247">
                  <c:v>74760000000000</c:v>
                </c:pt>
                <c:pt idx="3248">
                  <c:v>74760000000000</c:v>
                </c:pt>
                <c:pt idx="3249">
                  <c:v>74770000000000</c:v>
                </c:pt>
                <c:pt idx="3250">
                  <c:v>74770000000000</c:v>
                </c:pt>
                <c:pt idx="3251">
                  <c:v>74760000000000</c:v>
                </c:pt>
                <c:pt idx="3252">
                  <c:v>74750000000000</c:v>
                </c:pt>
                <c:pt idx="3253">
                  <c:v>74740000000000</c:v>
                </c:pt>
                <c:pt idx="3254">
                  <c:v>74730000000000</c:v>
                </c:pt>
                <c:pt idx="3255">
                  <c:v>74720000000000</c:v>
                </c:pt>
                <c:pt idx="3256">
                  <c:v>74720000000000</c:v>
                </c:pt>
                <c:pt idx="3257">
                  <c:v>74710000000000</c:v>
                </c:pt>
                <c:pt idx="3258">
                  <c:v>74700000000000</c:v>
                </c:pt>
                <c:pt idx="3259">
                  <c:v>74700000000000</c:v>
                </c:pt>
                <c:pt idx="3260">
                  <c:v>74690000000000</c:v>
                </c:pt>
                <c:pt idx="3261">
                  <c:v>74680000000000</c:v>
                </c:pt>
                <c:pt idx="3262">
                  <c:v>74680000000000</c:v>
                </c:pt>
                <c:pt idx="3263">
                  <c:v>74690000000000</c:v>
                </c:pt>
                <c:pt idx="3264">
                  <c:v>74680000000000</c:v>
                </c:pt>
                <c:pt idx="3265">
                  <c:v>74670000000000</c:v>
                </c:pt>
                <c:pt idx="3266">
                  <c:v>74670000000000</c:v>
                </c:pt>
                <c:pt idx="3267">
                  <c:v>74670000000000</c:v>
                </c:pt>
                <c:pt idx="3268">
                  <c:v>74670000000000</c:v>
                </c:pt>
                <c:pt idx="3269">
                  <c:v>74670000000000</c:v>
                </c:pt>
                <c:pt idx="3270">
                  <c:v>74670000000000</c:v>
                </c:pt>
                <c:pt idx="3271">
                  <c:v>74670000000000</c:v>
                </c:pt>
                <c:pt idx="3272">
                  <c:v>74680000000000</c:v>
                </c:pt>
                <c:pt idx="3273">
                  <c:v>74680000000000</c:v>
                </c:pt>
                <c:pt idx="3274">
                  <c:v>74680000000000</c:v>
                </c:pt>
                <c:pt idx="3275">
                  <c:v>74680000000000</c:v>
                </c:pt>
                <c:pt idx="3276">
                  <c:v>74690000000000</c:v>
                </c:pt>
                <c:pt idx="3277">
                  <c:v>74700000000000</c:v>
                </c:pt>
                <c:pt idx="3278">
                  <c:v>74690000000000</c:v>
                </c:pt>
                <c:pt idx="3279">
                  <c:v>74690000000000</c:v>
                </c:pt>
                <c:pt idx="3280">
                  <c:v>74680000000000</c:v>
                </c:pt>
                <c:pt idx="3281">
                  <c:v>74670000000000</c:v>
                </c:pt>
                <c:pt idx="3282">
                  <c:v>74660000000000</c:v>
                </c:pt>
                <c:pt idx="3283">
                  <c:v>74660000000000</c:v>
                </c:pt>
                <c:pt idx="3284">
                  <c:v>74650000000000</c:v>
                </c:pt>
                <c:pt idx="3285">
                  <c:v>74650000000000</c:v>
                </c:pt>
                <c:pt idx="3286">
                  <c:v>74650000000000</c:v>
                </c:pt>
                <c:pt idx="3287">
                  <c:v>74640000000000</c:v>
                </c:pt>
                <c:pt idx="3288">
                  <c:v>74630000000000</c:v>
                </c:pt>
                <c:pt idx="3289">
                  <c:v>74630000000000</c:v>
                </c:pt>
                <c:pt idx="3290">
                  <c:v>74650000000000</c:v>
                </c:pt>
                <c:pt idx="3291">
                  <c:v>74640000000000</c:v>
                </c:pt>
                <c:pt idx="3292">
                  <c:v>74630000000000</c:v>
                </c:pt>
                <c:pt idx="3293">
                  <c:v>74630000000000</c:v>
                </c:pt>
                <c:pt idx="3294">
                  <c:v>74630000000000</c:v>
                </c:pt>
                <c:pt idx="3295">
                  <c:v>74630000000000</c:v>
                </c:pt>
                <c:pt idx="3296">
                  <c:v>74630000000000</c:v>
                </c:pt>
                <c:pt idx="3297">
                  <c:v>74630000000000</c:v>
                </c:pt>
                <c:pt idx="3298">
                  <c:v>74630000000000</c:v>
                </c:pt>
                <c:pt idx="3299">
                  <c:v>74630000000000</c:v>
                </c:pt>
                <c:pt idx="3300">
                  <c:v>74630000000000</c:v>
                </c:pt>
                <c:pt idx="3301">
                  <c:v>74630000000000</c:v>
                </c:pt>
                <c:pt idx="3302">
                  <c:v>74620000000000</c:v>
                </c:pt>
                <c:pt idx="3303">
                  <c:v>74630000000000</c:v>
                </c:pt>
                <c:pt idx="3304">
                  <c:v>74640000000000</c:v>
                </c:pt>
                <c:pt idx="3305">
                  <c:v>74630000000000</c:v>
                </c:pt>
                <c:pt idx="3306">
                  <c:v>74630000000000</c:v>
                </c:pt>
                <c:pt idx="3307">
                  <c:v>74620000000000</c:v>
                </c:pt>
                <c:pt idx="3308">
                  <c:v>74610000000000</c:v>
                </c:pt>
                <c:pt idx="3309">
                  <c:v>74610000000000</c:v>
                </c:pt>
                <c:pt idx="3310">
                  <c:v>74610000000000</c:v>
                </c:pt>
                <c:pt idx="3311">
                  <c:v>74610000000000</c:v>
                </c:pt>
                <c:pt idx="3312">
                  <c:v>74610000000000</c:v>
                </c:pt>
                <c:pt idx="3313">
                  <c:v>74610000000000</c:v>
                </c:pt>
                <c:pt idx="3314">
                  <c:v>74610000000000</c:v>
                </c:pt>
                <c:pt idx="3315">
                  <c:v>74600000000000</c:v>
                </c:pt>
                <c:pt idx="3316">
                  <c:v>74600000000000</c:v>
                </c:pt>
                <c:pt idx="3317">
                  <c:v>74620000000000</c:v>
                </c:pt>
                <c:pt idx="3318">
                  <c:v>74610000000000</c:v>
                </c:pt>
                <c:pt idx="3319">
                  <c:v>74600000000000</c:v>
                </c:pt>
                <c:pt idx="3320">
                  <c:v>74600000000000</c:v>
                </c:pt>
                <c:pt idx="3321">
                  <c:v>74590000000000</c:v>
                </c:pt>
                <c:pt idx="3322">
                  <c:v>74590000000000</c:v>
                </c:pt>
                <c:pt idx="3323">
                  <c:v>74590000000000</c:v>
                </c:pt>
                <c:pt idx="3324">
                  <c:v>74590000000000</c:v>
                </c:pt>
                <c:pt idx="3325">
                  <c:v>74580000000000</c:v>
                </c:pt>
                <c:pt idx="3326">
                  <c:v>74590000000000</c:v>
                </c:pt>
                <c:pt idx="3327">
                  <c:v>74590000000000</c:v>
                </c:pt>
                <c:pt idx="3328">
                  <c:v>74580000000000</c:v>
                </c:pt>
                <c:pt idx="3329">
                  <c:v>74570000000000</c:v>
                </c:pt>
                <c:pt idx="3330">
                  <c:v>74580000000000</c:v>
                </c:pt>
                <c:pt idx="3331">
                  <c:v>74590000000000</c:v>
                </c:pt>
                <c:pt idx="3332">
                  <c:v>74580000000000</c:v>
                </c:pt>
                <c:pt idx="3333">
                  <c:v>74580000000000</c:v>
                </c:pt>
                <c:pt idx="3334">
                  <c:v>74580000000000</c:v>
                </c:pt>
                <c:pt idx="3335">
                  <c:v>74570000000000</c:v>
                </c:pt>
                <c:pt idx="3336">
                  <c:v>74580000000000</c:v>
                </c:pt>
                <c:pt idx="3337">
                  <c:v>74570000000000</c:v>
                </c:pt>
                <c:pt idx="3338">
                  <c:v>74570000000000</c:v>
                </c:pt>
                <c:pt idx="3339">
                  <c:v>74580000000000</c:v>
                </c:pt>
                <c:pt idx="3340">
                  <c:v>74580000000000</c:v>
                </c:pt>
                <c:pt idx="3341">
                  <c:v>74580000000000</c:v>
                </c:pt>
                <c:pt idx="3342">
                  <c:v>74580000000000</c:v>
                </c:pt>
                <c:pt idx="3343">
                  <c:v>74580000000000</c:v>
                </c:pt>
                <c:pt idx="3344">
                  <c:v>74600000000000</c:v>
                </c:pt>
                <c:pt idx="3345">
                  <c:v>74590000000000</c:v>
                </c:pt>
                <c:pt idx="3346">
                  <c:v>74590000000000</c:v>
                </c:pt>
                <c:pt idx="3347">
                  <c:v>74580000000000</c:v>
                </c:pt>
                <c:pt idx="3348">
                  <c:v>74570000000000</c:v>
                </c:pt>
                <c:pt idx="3349">
                  <c:v>74570000000000</c:v>
                </c:pt>
                <c:pt idx="3350">
                  <c:v>74570000000000</c:v>
                </c:pt>
                <c:pt idx="3351">
                  <c:v>74560000000000</c:v>
                </c:pt>
                <c:pt idx="3352">
                  <c:v>74550000000000</c:v>
                </c:pt>
                <c:pt idx="3353">
                  <c:v>74550000000000</c:v>
                </c:pt>
                <c:pt idx="3354">
                  <c:v>74540000000000</c:v>
                </c:pt>
                <c:pt idx="3355">
                  <c:v>74530000000000</c:v>
                </c:pt>
                <c:pt idx="3356">
                  <c:v>74520000000000</c:v>
                </c:pt>
                <c:pt idx="3357">
                  <c:v>74520000000000</c:v>
                </c:pt>
                <c:pt idx="3358">
                  <c:v>74530000000000</c:v>
                </c:pt>
                <c:pt idx="3359">
                  <c:v>74520000000000</c:v>
                </c:pt>
                <c:pt idx="3360">
                  <c:v>74510000000000</c:v>
                </c:pt>
                <c:pt idx="3361">
                  <c:v>74500000000000</c:v>
                </c:pt>
                <c:pt idx="3362">
                  <c:v>74500000000000</c:v>
                </c:pt>
                <c:pt idx="3363">
                  <c:v>74500000000000</c:v>
                </c:pt>
                <c:pt idx="3364">
                  <c:v>74490000000000</c:v>
                </c:pt>
                <c:pt idx="3365">
                  <c:v>74490000000000</c:v>
                </c:pt>
                <c:pt idx="3366">
                  <c:v>74490000000000</c:v>
                </c:pt>
                <c:pt idx="3367">
                  <c:v>74490000000000</c:v>
                </c:pt>
                <c:pt idx="3368">
                  <c:v>74490000000000</c:v>
                </c:pt>
                <c:pt idx="3369">
                  <c:v>74490000000000</c:v>
                </c:pt>
                <c:pt idx="3370">
                  <c:v>74490000000000</c:v>
                </c:pt>
                <c:pt idx="3371">
                  <c:v>74500000000000</c:v>
                </c:pt>
                <c:pt idx="3372">
                  <c:v>74500000000000</c:v>
                </c:pt>
                <c:pt idx="3373">
                  <c:v>74490000000000</c:v>
                </c:pt>
                <c:pt idx="3374">
                  <c:v>74490000000000</c:v>
                </c:pt>
                <c:pt idx="3375">
                  <c:v>74480000000000</c:v>
                </c:pt>
                <c:pt idx="3376">
                  <c:v>74480000000000</c:v>
                </c:pt>
                <c:pt idx="3377">
                  <c:v>74480000000000</c:v>
                </c:pt>
                <c:pt idx="3378">
                  <c:v>74480000000000</c:v>
                </c:pt>
                <c:pt idx="3379">
                  <c:v>74470000000000</c:v>
                </c:pt>
                <c:pt idx="3380">
                  <c:v>74470000000000</c:v>
                </c:pt>
                <c:pt idx="3381">
                  <c:v>74470000000000</c:v>
                </c:pt>
                <c:pt idx="3382">
                  <c:v>74460000000000</c:v>
                </c:pt>
                <c:pt idx="3383">
                  <c:v>74450000000000</c:v>
                </c:pt>
                <c:pt idx="3384">
                  <c:v>74460000000000</c:v>
                </c:pt>
                <c:pt idx="3385">
                  <c:v>74470000000000</c:v>
                </c:pt>
                <c:pt idx="3386">
                  <c:v>74460000000000</c:v>
                </c:pt>
                <c:pt idx="3387">
                  <c:v>74450000000000</c:v>
                </c:pt>
                <c:pt idx="3388">
                  <c:v>74440000000000</c:v>
                </c:pt>
                <c:pt idx="3389">
                  <c:v>74440000000000</c:v>
                </c:pt>
                <c:pt idx="3390">
                  <c:v>74440000000000</c:v>
                </c:pt>
                <c:pt idx="3391">
                  <c:v>74430000000000</c:v>
                </c:pt>
                <c:pt idx="3392">
                  <c:v>74430000000000</c:v>
                </c:pt>
                <c:pt idx="3393">
                  <c:v>74430000000000</c:v>
                </c:pt>
                <c:pt idx="3394">
                  <c:v>74440000000000</c:v>
                </c:pt>
                <c:pt idx="3395">
                  <c:v>74430000000000</c:v>
                </c:pt>
                <c:pt idx="3396">
                  <c:v>74430000000000</c:v>
                </c:pt>
                <c:pt idx="3397">
                  <c:v>74430000000000</c:v>
                </c:pt>
                <c:pt idx="3398">
                  <c:v>74440000000000</c:v>
                </c:pt>
                <c:pt idx="3399">
                  <c:v>74440000000000</c:v>
                </c:pt>
                <c:pt idx="3400">
                  <c:v>74440000000000</c:v>
                </c:pt>
                <c:pt idx="3401">
                  <c:v>74440000000000</c:v>
                </c:pt>
                <c:pt idx="3402">
                  <c:v>74430000000000</c:v>
                </c:pt>
                <c:pt idx="3403">
                  <c:v>74430000000000</c:v>
                </c:pt>
                <c:pt idx="3404">
                  <c:v>74430000000000</c:v>
                </c:pt>
                <c:pt idx="3405">
                  <c:v>74420000000000</c:v>
                </c:pt>
                <c:pt idx="3406">
                  <c:v>74420000000000</c:v>
                </c:pt>
                <c:pt idx="3407">
                  <c:v>74420000000000</c:v>
                </c:pt>
                <c:pt idx="3408">
                  <c:v>74420000000000</c:v>
                </c:pt>
                <c:pt idx="3409">
                  <c:v>74420000000000</c:v>
                </c:pt>
                <c:pt idx="3410">
                  <c:v>74410000000000</c:v>
                </c:pt>
                <c:pt idx="3411">
                  <c:v>74420000000000</c:v>
                </c:pt>
                <c:pt idx="3412">
                  <c:v>74430000000000</c:v>
                </c:pt>
                <c:pt idx="3413">
                  <c:v>74420000000000</c:v>
                </c:pt>
                <c:pt idx="3414">
                  <c:v>74420000000000</c:v>
                </c:pt>
                <c:pt idx="3415">
                  <c:v>74410000000000</c:v>
                </c:pt>
                <c:pt idx="3416">
                  <c:v>74410000000000</c:v>
                </c:pt>
                <c:pt idx="3417">
                  <c:v>74410000000000</c:v>
                </c:pt>
                <c:pt idx="3418">
                  <c:v>74410000000000</c:v>
                </c:pt>
                <c:pt idx="3419">
                  <c:v>74410000000000</c:v>
                </c:pt>
                <c:pt idx="3420">
                  <c:v>74400000000000</c:v>
                </c:pt>
                <c:pt idx="3421">
                  <c:v>74410000000000</c:v>
                </c:pt>
                <c:pt idx="3422">
                  <c:v>74400000000000</c:v>
                </c:pt>
                <c:pt idx="3423">
                  <c:v>74390000000000</c:v>
                </c:pt>
                <c:pt idx="3424">
                  <c:v>74390000000000</c:v>
                </c:pt>
                <c:pt idx="3425">
                  <c:v>74400000000000</c:v>
                </c:pt>
                <c:pt idx="3426">
                  <c:v>74410000000000</c:v>
                </c:pt>
                <c:pt idx="3427">
                  <c:v>74400000000000</c:v>
                </c:pt>
                <c:pt idx="3428">
                  <c:v>74390000000000</c:v>
                </c:pt>
                <c:pt idx="3429">
                  <c:v>74380000000000</c:v>
                </c:pt>
                <c:pt idx="3430">
                  <c:v>74380000000000</c:v>
                </c:pt>
                <c:pt idx="3431">
                  <c:v>74370000000000</c:v>
                </c:pt>
                <c:pt idx="3432">
                  <c:v>74370000000000</c:v>
                </c:pt>
                <c:pt idx="3433">
                  <c:v>74360000000000</c:v>
                </c:pt>
                <c:pt idx="3434">
                  <c:v>74360000000000</c:v>
                </c:pt>
                <c:pt idx="3435">
                  <c:v>74360000000000</c:v>
                </c:pt>
                <c:pt idx="3436">
                  <c:v>74350000000000</c:v>
                </c:pt>
                <c:pt idx="3437">
                  <c:v>74340000000000</c:v>
                </c:pt>
                <c:pt idx="3438">
                  <c:v>74350000000000</c:v>
                </c:pt>
                <c:pt idx="3439">
                  <c:v>74360000000000</c:v>
                </c:pt>
                <c:pt idx="3440">
                  <c:v>74350000000000</c:v>
                </c:pt>
                <c:pt idx="3441">
                  <c:v>74340000000000</c:v>
                </c:pt>
                <c:pt idx="3442">
                  <c:v>74340000000000</c:v>
                </c:pt>
                <c:pt idx="3443">
                  <c:v>74330000000000</c:v>
                </c:pt>
                <c:pt idx="3444">
                  <c:v>74340000000000</c:v>
                </c:pt>
                <c:pt idx="3445">
                  <c:v>74330000000000</c:v>
                </c:pt>
                <c:pt idx="3446">
                  <c:v>74330000000000</c:v>
                </c:pt>
                <c:pt idx="3447">
                  <c:v>74330000000000</c:v>
                </c:pt>
                <c:pt idx="3448">
                  <c:v>74330000000000</c:v>
                </c:pt>
                <c:pt idx="3449">
                  <c:v>74330000000000</c:v>
                </c:pt>
                <c:pt idx="3450">
                  <c:v>74320000000000</c:v>
                </c:pt>
                <c:pt idx="3451">
                  <c:v>74320000000000</c:v>
                </c:pt>
                <c:pt idx="3452">
                  <c:v>74330000000000</c:v>
                </c:pt>
                <c:pt idx="3453">
                  <c:v>74330000000000</c:v>
                </c:pt>
                <c:pt idx="3454">
                  <c:v>74320000000000</c:v>
                </c:pt>
                <c:pt idx="3455">
                  <c:v>74320000000000</c:v>
                </c:pt>
                <c:pt idx="3456">
                  <c:v>74310000000000</c:v>
                </c:pt>
                <c:pt idx="3457">
                  <c:v>74310000000000</c:v>
                </c:pt>
                <c:pt idx="3458">
                  <c:v>74300000000000</c:v>
                </c:pt>
                <c:pt idx="3459">
                  <c:v>74290000000000</c:v>
                </c:pt>
                <c:pt idx="3460">
                  <c:v>74290000000000</c:v>
                </c:pt>
                <c:pt idx="3461">
                  <c:v>74290000000000</c:v>
                </c:pt>
                <c:pt idx="3462">
                  <c:v>74290000000000</c:v>
                </c:pt>
                <c:pt idx="3463">
                  <c:v>74280000000000</c:v>
                </c:pt>
                <c:pt idx="3464">
                  <c:v>74270000000000</c:v>
                </c:pt>
                <c:pt idx="3465">
                  <c:v>74270000000000</c:v>
                </c:pt>
                <c:pt idx="3466">
                  <c:v>74280000000000</c:v>
                </c:pt>
                <c:pt idx="3467">
                  <c:v>74280000000000</c:v>
                </c:pt>
                <c:pt idx="3468">
                  <c:v>74270000000000</c:v>
                </c:pt>
                <c:pt idx="3469">
                  <c:v>74270000000000</c:v>
                </c:pt>
                <c:pt idx="3470">
                  <c:v>74260000000000</c:v>
                </c:pt>
                <c:pt idx="3471">
                  <c:v>74270000000000</c:v>
                </c:pt>
                <c:pt idx="3472">
                  <c:v>74260000000000</c:v>
                </c:pt>
                <c:pt idx="3473">
                  <c:v>74260000000000</c:v>
                </c:pt>
                <c:pt idx="3474">
                  <c:v>74260000000000</c:v>
                </c:pt>
                <c:pt idx="3475">
                  <c:v>74260000000000</c:v>
                </c:pt>
                <c:pt idx="3476">
                  <c:v>74260000000000</c:v>
                </c:pt>
                <c:pt idx="3477">
                  <c:v>74250000000000</c:v>
                </c:pt>
                <c:pt idx="3478">
                  <c:v>74240000000000</c:v>
                </c:pt>
                <c:pt idx="3479">
                  <c:v>74250000000000</c:v>
                </c:pt>
                <c:pt idx="3480">
                  <c:v>74260000000000</c:v>
                </c:pt>
                <c:pt idx="3481">
                  <c:v>74250000000000</c:v>
                </c:pt>
                <c:pt idx="3482">
                  <c:v>74250000000000</c:v>
                </c:pt>
                <c:pt idx="3483">
                  <c:v>74240000000000</c:v>
                </c:pt>
                <c:pt idx="3484">
                  <c:v>74240000000000</c:v>
                </c:pt>
                <c:pt idx="3485">
                  <c:v>74230000000000</c:v>
                </c:pt>
                <c:pt idx="3486">
                  <c:v>74230000000000</c:v>
                </c:pt>
                <c:pt idx="3487">
                  <c:v>74220000000000</c:v>
                </c:pt>
                <c:pt idx="3488">
                  <c:v>74220000000000</c:v>
                </c:pt>
                <c:pt idx="3489">
                  <c:v>74220000000000</c:v>
                </c:pt>
                <c:pt idx="3490">
                  <c:v>74220000000000</c:v>
                </c:pt>
                <c:pt idx="3491">
                  <c:v>74210000000000</c:v>
                </c:pt>
                <c:pt idx="3492">
                  <c:v>74210000000000</c:v>
                </c:pt>
                <c:pt idx="3493">
                  <c:v>74220000000000</c:v>
                </c:pt>
                <c:pt idx="3494">
                  <c:v>74220000000000</c:v>
                </c:pt>
                <c:pt idx="3495">
                  <c:v>74210000000000</c:v>
                </c:pt>
                <c:pt idx="3496">
                  <c:v>74210000000000</c:v>
                </c:pt>
                <c:pt idx="3497">
                  <c:v>74210000000000</c:v>
                </c:pt>
                <c:pt idx="3498">
                  <c:v>74210000000000</c:v>
                </c:pt>
                <c:pt idx="3499">
                  <c:v>74210000000000</c:v>
                </c:pt>
                <c:pt idx="3500">
                  <c:v>74200000000000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2C4-4D8A-AED0-E309A0F19B97}"/>
            </c:ext>
          </c:extLst>
        </c:ser>
        <c:ser>
          <c:idx val="1"/>
          <c:order val="1"/>
          <c:tx>
            <c:strRef>
              <c:f>nontaper_data!$D$1</c:f>
              <c:strCache>
                <c:ptCount val="1"/>
                <c:pt idx="0">
                  <c:v>93 mm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nontaper_data!$D$4:$D$3504</c:f>
              <c:numCache>
                <c:formatCode>0.00E+00</c:formatCode>
                <c:ptCount val="3501"/>
                <c:pt idx="0">
                  <c:v>3000</c:v>
                </c:pt>
                <c:pt idx="1">
                  <c:v>3002</c:v>
                </c:pt>
                <c:pt idx="2">
                  <c:v>3004</c:v>
                </c:pt>
                <c:pt idx="3">
                  <c:v>3006</c:v>
                </c:pt>
                <c:pt idx="4">
                  <c:v>3008</c:v>
                </c:pt>
                <c:pt idx="5">
                  <c:v>3010</c:v>
                </c:pt>
                <c:pt idx="6">
                  <c:v>3012</c:v>
                </c:pt>
                <c:pt idx="7">
                  <c:v>3014</c:v>
                </c:pt>
                <c:pt idx="8">
                  <c:v>3016</c:v>
                </c:pt>
                <c:pt idx="9">
                  <c:v>3018</c:v>
                </c:pt>
                <c:pt idx="10">
                  <c:v>3020</c:v>
                </c:pt>
                <c:pt idx="11">
                  <c:v>3022</c:v>
                </c:pt>
                <c:pt idx="12">
                  <c:v>3024</c:v>
                </c:pt>
                <c:pt idx="13">
                  <c:v>3026</c:v>
                </c:pt>
                <c:pt idx="14">
                  <c:v>3028</c:v>
                </c:pt>
                <c:pt idx="15">
                  <c:v>3030</c:v>
                </c:pt>
                <c:pt idx="16">
                  <c:v>3032</c:v>
                </c:pt>
                <c:pt idx="17">
                  <c:v>3034</c:v>
                </c:pt>
                <c:pt idx="18">
                  <c:v>3036</c:v>
                </c:pt>
                <c:pt idx="19">
                  <c:v>3038</c:v>
                </c:pt>
                <c:pt idx="20">
                  <c:v>3040</c:v>
                </c:pt>
                <c:pt idx="21">
                  <c:v>3042</c:v>
                </c:pt>
                <c:pt idx="22">
                  <c:v>3044</c:v>
                </c:pt>
                <c:pt idx="23">
                  <c:v>3046</c:v>
                </c:pt>
                <c:pt idx="24">
                  <c:v>3048</c:v>
                </c:pt>
                <c:pt idx="25">
                  <c:v>3050</c:v>
                </c:pt>
                <c:pt idx="26">
                  <c:v>3052</c:v>
                </c:pt>
                <c:pt idx="27">
                  <c:v>3054</c:v>
                </c:pt>
                <c:pt idx="28">
                  <c:v>3056</c:v>
                </c:pt>
                <c:pt idx="29">
                  <c:v>3058</c:v>
                </c:pt>
                <c:pt idx="30">
                  <c:v>3060</c:v>
                </c:pt>
                <c:pt idx="31">
                  <c:v>3062</c:v>
                </c:pt>
                <c:pt idx="32">
                  <c:v>3064</c:v>
                </c:pt>
                <c:pt idx="33">
                  <c:v>3066</c:v>
                </c:pt>
                <c:pt idx="34">
                  <c:v>3068</c:v>
                </c:pt>
                <c:pt idx="35">
                  <c:v>3070</c:v>
                </c:pt>
                <c:pt idx="36">
                  <c:v>3072</c:v>
                </c:pt>
                <c:pt idx="37">
                  <c:v>3074</c:v>
                </c:pt>
                <c:pt idx="38">
                  <c:v>3076</c:v>
                </c:pt>
                <c:pt idx="39">
                  <c:v>3078</c:v>
                </c:pt>
                <c:pt idx="40">
                  <c:v>3080</c:v>
                </c:pt>
                <c:pt idx="41">
                  <c:v>3082</c:v>
                </c:pt>
                <c:pt idx="42">
                  <c:v>3084</c:v>
                </c:pt>
                <c:pt idx="43">
                  <c:v>3086</c:v>
                </c:pt>
                <c:pt idx="44">
                  <c:v>3088</c:v>
                </c:pt>
                <c:pt idx="45">
                  <c:v>3090</c:v>
                </c:pt>
                <c:pt idx="46">
                  <c:v>3092</c:v>
                </c:pt>
                <c:pt idx="47">
                  <c:v>3094</c:v>
                </c:pt>
                <c:pt idx="48">
                  <c:v>3096</c:v>
                </c:pt>
                <c:pt idx="49">
                  <c:v>3098</c:v>
                </c:pt>
                <c:pt idx="50">
                  <c:v>3100</c:v>
                </c:pt>
                <c:pt idx="51">
                  <c:v>3102</c:v>
                </c:pt>
                <c:pt idx="52">
                  <c:v>3104</c:v>
                </c:pt>
                <c:pt idx="53">
                  <c:v>3106</c:v>
                </c:pt>
                <c:pt idx="54">
                  <c:v>3108</c:v>
                </c:pt>
                <c:pt idx="55">
                  <c:v>3110</c:v>
                </c:pt>
                <c:pt idx="56">
                  <c:v>3112</c:v>
                </c:pt>
                <c:pt idx="57">
                  <c:v>3114</c:v>
                </c:pt>
                <c:pt idx="58">
                  <c:v>3116</c:v>
                </c:pt>
                <c:pt idx="59">
                  <c:v>3118</c:v>
                </c:pt>
                <c:pt idx="60">
                  <c:v>3120</c:v>
                </c:pt>
                <c:pt idx="61">
                  <c:v>3122</c:v>
                </c:pt>
                <c:pt idx="62">
                  <c:v>3124</c:v>
                </c:pt>
                <c:pt idx="63">
                  <c:v>3126</c:v>
                </c:pt>
                <c:pt idx="64">
                  <c:v>3128</c:v>
                </c:pt>
                <c:pt idx="65">
                  <c:v>3130</c:v>
                </c:pt>
                <c:pt idx="66">
                  <c:v>3132</c:v>
                </c:pt>
                <c:pt idx="67">
                  <c:v>3134</c:v>
                </c:pt>
                <c:pt idx="68">
                  <c:v>3136</c:v>
                </c:pt>
                <c:pt idx="69">
                  <c:v>3138</c:v>
                </c:pt>
                <c:pt idx="70">
                  <c:v>3140</c:v>
                </c:pt>
                <c:pt idx="71">
                  <c:v>3142</c:v>
                </c:pt>
                <c:pt idx="72">
                  <c:v>3144</c:v>
                </c:pt>
                <c:pt idx="73">
                  <c:v>3146</c:v>
                </c:pt>
                <c:pt idx="74">
                  <c:v>3148</c:v>
                </c:pt>
                <c:pt idx="75">
                  <c:v>3150</c:v>
                </c:pt>
                <c:pt idx="76">
                  <c:v>3152</c:v>
                </c:pt>
                <c:pt idx="77">
                  <c:v>3154</c:v>
                </c:pt>
                <c:pt idx="78">
                  <c:v>3156</c:v>
                </c:pt>
                <c:pt idx="79">
                  <c:v>3158</c:v>
                </c:pt>
                <c:pt idx="80">
                  <c:v>3160</c:v>
                </c:pt>
                <c:pt idx="81">
                  <c:v>3162</c:v>
                </c:pt>
                <c:pt idx="82">
                  <c:v>3164</c:v>
                </c:pt>
                <c:pt idx="83">
                  <c:v>3166</c:v>
                </c:pt>
                <c:pt idx="84">
                  <c:v>3168</c:v>
                </c:pt>
                <c:pt idx="85">
                  <c:v>3170</c:v>
                </c:pt>
                <c:pt idx="86">
                  <c:v>3172</c:v>
                </c:pt>
                <c:pt idx="87">
                  <c:v>3174</c:v>
                </c:pt>
                <c:pt idx="88">
                  <c:v>3176</c:v>
                </c:pt>
                <c:pt idx="89">
                  <c:v>3178</c:v>
                </c:pt>
                <c:pt idx="90">
                  <c:v>3180</c:v>
                </c:pt>
                <c:pt idx="91">
                  <c:v>3182</c:v>
                </c:pt>
                <c:pt idx="92">
                  <c:v>3184</c:v>
                </c:pt>
                <c:pt idx="93">
                  <c:v>3186</c:v>
                </c:pt>
                <c:pt idx="94">
                  <c:v>3188</c:v>
                </c:pt>
                <c:pt idx="95">
                  <c:v>3190</c:v>
                </c:pt>
                <c:pt idx="96">
                  <c:v>3192</c:v>
                </c:pt>
                <c:pt idx="97">
                  <c:v>3194</c:v>
                </c:pt>
                <c:pt idx="98">
                  <c:v>3196</c:v>
                </c:pt>
                <c:pt idx="99">
                  <c:v>3198</c:v>
                </c:pt>
                <c:pt idx="100">
                  <c:v>3200</c:v>
                </c:pt>
                <c:pt idx="101">
                  <c:v>3202</c:v>
                </c:pt>
                <c:pt idx="102">
                  <c:v>3204</c:v>
                </c:pt>
                <c:pt idx="103">
                  <c:v>3206</c:v>
                </c:pt>
                <c:pt idx="104">
                  <c:v>3208</c:v>
                </c:pt>
                <c:pt idx="105">
                  <c:v>3210</c:v>
                </c:pt>
                <c:pt idx="106">
                  <c:v>3212</c:v>
                </c:pt>
                <c:pt idx="107">
                  <c:v>3214</c:v>
                </c:pt>
                <c:pt idx="108">
                  <c:v>3216</c:v>
                </c:pt>
                <c:pt idx="109">
                  <c:v>3218</c:v>
                </c:pt>
                <c:pt idx="110">
                  <c:v>3220</c:v>
                </c:pt>
                <c:pt idx="111">
                  <c:v>3222</c:v>
                </c:pt>
                <c:pt idx="112">
                  <c:v>3224</c:v>
                </c:pt>
                <c:pt idx="113">
                  <c:v>3226</c:v>
                </c:pt>
                <c:pt idx="114">
                  <c:v>3228</c:v>
                </c:pt>
                <c:pt idx="115">
                  <c:v>3230</c:v>
                </c:pt>
                <c:pt idx="116">
                  <c:v>3232</c:v>
                </c:pt>
                <c:pt idx="117">
                  <c:v>3234</c:v>
                </c:pt>
                <c:pt idx="118">
                  <c:v>3236</c:v>
                </c:pt>
                <c:pt idx="119">
                  <c:v>3238</c:v>
                </c:pt>
                <c:pt idx="120">
                  <c:v>3240</c:v>
                </c:pt>
                <c:pt idx="121">
                  <c:v>3242</c:v>
                </c:pt>
                <c:pt idx="122">
                  <c:v>3244</c:v>
                </c:pt>
                <c:pt idx="123">
                  <c:v>3246</c:v>
                </c:pt>
                <c:pt idx="124">
                  <c:v>3248</c:v>
                </c:pt>
                <c:pt idx="125">
                  <c:v>3250</c:v>
                </c:pt>
                <c:pt idx="126">
                  <c:v>3252</c:v>
                </c:pt>
                <c:pt idx="127">
                  <c:v>3254</c:v>
                </c:pt>
                <c:pt idx="128">
                  <c:v>3256</c:v>
                </c:pt>
                <c:pt idx="129">
                  <c:v>3258</c:v>
                </c:pt>
                <c:pt idx="130">
                  <c:v>3260</c:v>
                </c:pt>
                <c:pt idx="131">
                  <c:v>3262</c:v>
                </c:pt>
                <c:pt idx="132">
                  <c:v>3264</c:v>
                </c:pt>
                <c:pt idx="133">
                  <c:v>3266</c:v>
                </c:pt>
                <c:pt idx="134">
                  <c:v>3268</c:v>
                </c:pt>
                <c:pt idx="135">
                  <c:v>3270</c:v>
                </c:pt>
                <c:pt idx="136">
                  <c:v>3272</c:v>
                </c:pt>
                <c:pt idx="137">
                  <c:v>3274</c:v>
                </c:pt>
                <c:pt idx="138">
                  <c:v>3276</c:v>
                </c:pt>
                <c:pt idx="139">
                  <c:v>3278</c:v>
                </c:pt>
                <c:pt idx="140">
                  <c:v>3280</c:v>
                </c:pt>
                <c:pt idx="141">
                  <c:v>3282</c:v>
                </c:pt>
                <c:pt idx="142">
                  <c:v>3284</c:v>
                </c:pt>
                <c:pt idx="143">
                  <c:v>3286</c:v>
                </c:pt>
                <c:pt idx="144">
                  <c:v>3288</c:v>
                </c:pt>
                <c:pt idx="145">
                  <c:v>3290</c:v>
                </c:pt>
                <c:pt idx="146">
                  <c:v>3292</c:v>
                </c:pt>
                <c:pt idx="147">
                  <c:v>3294</c:v>
                </c:pt>
                <c:pt idx="148">
                  <c:v>3296</c:v>
                </c:pt>
                <c:pt idx="149">
                  <c:v>3298</c:v>
                </c:pt>
                <c:pt idx="150">
                  <c:v>3300</c:v>
                </c:pt>
                <c:pt idx="151">
                  <c:v>3302</c:v>
                </c:pt>
                <c:pt idx="152">
                  <c:v>3304</c:v>
                </c:pt>
                <c:pt idx="153">
                  <c:v>3306</c:v>
                </c:pt>
                <c:pt idx="154">
                  <c:v>3308</c:v>
                </c:pt>
                <c:pt idx="155">
                  <c:v>3310</c:v>
                </c:pt>
                <c:pt idx="156">
                  <c:v>3312</c:v>
                </c:pt>
                <c:pt idx="157">
                  <c:v>3314</c:v>
                </c:pt>
                <c:pt idx="158">
                  <c:v>3316</c:v>
                </c:pt>
                <c:pt idx="159">
                  <c:v>3318</c:v>
                </c:pt>
                <c:pt idx="160">
                  <c:v>3320</c:v>
                </c:pt>
                <c:pt idx="161">
                  <c:v>3322</c:v>
                </c:pt>
                <c:pt idx="162">
                  <c:v>3324</c:v>
                </c:pt>
                <c:pt idx="163">
                  <c:v>3326</c:v>
                </c:pt>
                <c:pt idx="164">
                  <c:v>3328</c:v>
                </c:pt>
                <c:pt idx="165">
                  <c:v>3330</c:v>
                </c:pt>
                <c:pt idx="166">
                  <c:v>3332</c:v>
                </c:pt>
                <c:pt idx="167">
                  <c:v>3334</c:v>
                </c:pt>
                <c:pt idx="168">
                  <c:v>3336</c:v>
                </c:pt>
                <c:pt idx="169">
                  <c:v>3338</c:v>
                </c:pt>
                <c:pt idx="170">
                  <c:v>3340</c:v>
                </c:pt>
                <c:pt idx="171">
                  <c:v>3342</c:v>
                </c:pt>
                <c:pt idx="172">
                  <c:v>3344</c:v>
                </c:pt>
                <c:pt idx="173">
                  <c:v>3346</c:v>
                </c:pt>
                <c:pt idx="174">
                  <c:v>3348</c:v>
                </c:pt>
                <c:pt idx="175">
                  <c:v>3350</c:v>
                </c:pt>
                <c:pt idx="176">
                  <c:v>3352</c:v>
                </c:pt>
                <c:pt idx="177">
                  <c:v>3354</c:v>
                </c:pt>
                <c:pt idx="178">
                  <c:v>3356</c:v>
                </c:pt>
                <c:pt idx="179">
                  <c:v>3358</c:v>
                </c:pt>
                <c:pt idx="180">
                  <c:v>3360</c:v>
                </c:pt>
                <c:pt idx="181">
                  <c:v>3362</c:v>
                </c:pt>
                <c:pt idx="182">
                  <c:v>3364</c:v>
                </c:pt>
                <c:pt idx="183">
                  <c:v>3366</c:v>
                </c:pt>
                <c:pt idx="184">
                  <c:v>3368</c:v>
                </c:pt>
                <c:pt idx="185">
                  <c:v>3370</c:v>
                </c:pt>
                <c:pt idx="186">
                  <c:v>3372</c:v>
                </c:pt>
                <c:pt idx="187">
                  <c:v>3374</c:v>
                </c:pt>
                <c:pt idx="188">
                  <c:v>3376</c:v>
                </c:pt>
                <c:pt idx="189">
                  <c:v>3378</c:v>
                </c:pt>
                <c:pt idx="190">
                  <c:v>3380</c:v>
                </c:pt>
                <c:pt idx="191">
                  <c:v>3382</c:v>
                </c:pt>
                <c:pt idx="192">
                  <c:v>3384</c:v>
                </c:pt>
                <c:pt idx="193">
                  <c:v>3386</c:v>
                </c:pt>
                <c:pt idx="194">
                  <c:v>3388</c:v>
                </c:pt>
                <c:pt idx="195">
                  <c:v>3390</c:v>
                </c:pt>
                <c:pt idx="196">
                  <c:v>3392</c:v>
                </c:pt>
                <c:pt idx="197">
                  <c:v>3394</c:v>
                </c:pt>
                <c:pt idx="198">
                  <c:v>3396</c:v>
                </c:pt>
                <c:pt idx="199">
                  <c:v>3398</c:v>
                </c:pt>
                <c:pt idx="200">
                  <c:v>3400</c:v>
                </c:pt>
                <c:pt idx="201">
                  <c:v>3402</c:v>
                </c:pt>
                <c:pt idx="202">
                  <c:v>3404</c:v>
                </c:pt>
                <c:pt idx="203">
                  <c:v>3406</c:v>
                </c:pt>
                <c:pt idx="204">
                  <c:v>3408</c:v>
                </c:pt>
                <c:pt idx="205">
                  <c:v>3410</c:v>
                </c:pt>
                <c:pt idx="206">
                  <c:v>3412</c:v>
                </c:pt>
                <c:pt idx="207">
                  <c:v>3414</c:v>
                </c:pt>
                <c:pt idx="208">
                  <c:v>3416</c:v>
                </c:pt>
                <c:pt idx="209">
                  <c:v>3418</c:v>
                </c:pt>
                <c:pt idx="210">
                  <c:v>3420</c:v>
                </c:pt>
                <c:pt idx="211">
                  <c:v>3422</c:v>
                </c:pt>
                <c:pt idx="212">
                  <c:v>3424</c:v>
                </c:pt>
                <c:pt idx="213">
                  <c:v>3426</c:v>
                </c:pt>
                <c:pt idx="214">
                  <c:v>3428</c:v>
                </c:pt>
                <c:pt idx="215">
                  <c:v>3430</c:v>
                </c:pt>
                <c:pt idx="216">
                  <c:v>3432</c:v>
                </c:pt>
                <c:pt idx="217">
                  <c:v>3434</c:v>
                </c:pt>
                <c:pt idx="218">
                  <c:v>3436</c:v>
                </c:pt>
                <c:pt idx="219">
                  <c:v>3438</c:v>
                </c:pt>
                <c:pt idx="220">
                  <c:v>3440</c:v>
                </c:pt>
                <c:pt idx="221">
                  <c:v>3442</c:v>
                </c:pt>
                <c:pt idx="222">
                  <c:v>3444</c:v>
                </c:pt>
                <c:pt idx="223">
                  <c:v>3446</c:v>
                </c:pt>
                <c:pt idx="224">
                  <c:v>3448</c:v>
                </c:pt>
                <c:pt idx="225">
                  <c:v>3450</c:v>
                </c:pt>
                <c:pt idx="226">
                  <c:v>3452</c:v>
                </c:pt>
                <c:pt idx="227">
                  <c:v>3454</c:v>
                </c:pt>
                <c:pt idx="228">
                  <c:v>3456</c:v>
                </c:pt>
                <c:pt idx="229">
                  <c:v>3458</c:v>
                </c:pt>
                <c:pt idx="230">
                  <c:v>3460</c:v>
                </c:pt>
                <c:pt idx="231">
                  <c:v>3462</c:v>
                </c:pt>
                <c:pt idx="232">
                  <c:v>3464</c:v>
                </c:pt>
                <c:pt idx="233">
                  <c:v>3466</c:v>
                </c:pt>
                <c:pt idx="234">
                  <c:v>3468</c:v>
                </c:pt>
                <c:pt idx="235">
                  <c:v>3470</c:v>
                </c:pt>
                <c:pt idx="236">
                  <c:v>3472</c:v>
                </c:pt>
                <c:pt idx="237">
                  <c:v>3474</c:v>
                </c:pt>
                <c:pt idx="238">
                  <c:v>3476</c:v>
                </c:pt>
                <c:pt idx="239">
                  <c:v>3478</c:v>
                </c:pt>
                <c:pt idx="240">
                  <c:v>3480</c:v>
                </c:pt>
                <c:pt idx="241">
                  <c:v>3482</c:v>
                </c:pt>
                <c:pt idx="242">
                  <c:v>3484</c:v>
                </c:pt>
                <c:pt idx="243">
                  <c:v>3486</c:v>
                </c:pt>
                <c:pt idx="244">
                  <c:v>3488</c:v>
                </c:pt>
                <c:pt idx="245">
                  <c:v>3490</c:v>
                </c:pt>
                <c:pt idx="246">
                  <c:v>3492</c:v>
                </c:pt>
                <c:pt idx="247">
                  <c:v>3494</c:v>
                </c:pt>
                <c:pt idx="248">
                  <c:v>3496</c:v>
                </c:pt>
                <c:pt idx="249">
                  <c:v>3498</c:v>
                </c:pt>
                <c:pt idx="250">
                  <c:v>3500</c:v>
                </c:pt>
                <c:pt idx="251">
                  <c:v>3502</c:v>
                </c:pt>
                <c:pt idx="252">
                  <c:v>3504</c:v>
                </c:pt>
                <c:pt idx="253">
                  <c:v>3506</c:v>
                </c:pt>
                <c:pt idx="254">
                  <c:v>3508</c:v>
                </c:pt>
                <c:pt idx="255">
                  <c:v>3510</c:v>
                </c:pt>
                <c:pt idx="256">
                  <c:v>3512</c:v>
                </c:pt>
                <c:pt idx="257">
                  <c:v>3514</c:v>
                </c:pt>
                <c:pt idx="258">
                  <c:v>3516</c:v>
                </c:pt>
                <c:pt idx="259">
                  <c:v>3518</c:v>
                </c:pt>
                <c:pt idx="260">
                  <c:v>3520</c:v>
                </c:pt>
                <c:pt idx="261">
                  <c:v>3522</c:v>
                </c:pt>
                <c:pt idx="262">
                  <c:v>3524</c:v>
                </c:pt>
                <c:pt idx="263">
                  <c:v>3526</c:v>
                </c:pt>
                <c:pt idx="264">
                  <c:v>3528</c:v>
                </c:pt>
                <c:pt idx="265">
                  <c:v>3530</c:v>
                </c:pt>
                <c:pt idx="266">
                  <c:v>3532</c:v>
                </c:pt>
                <c:pt idx="267">
                  <c:v>3534</c:v>
                </c:pt>
                <c:pt idx="268">
                  <c:v>3536</c:v>
                </c:pt>
                <c:pt idx="269">
                  <c:v>3538</c:v>
                </c:pt>
                <c:pt idx="270">
                  <c:v>3540</c:v>
                </c:pt>
                <c:pt idx="271">
                  <c:v>3542</c:v>
                </c:pt>
                <c:pt idx="272">
                  <c:v>3544</c:v>
                </c:pt>
                <c:pt idx="273">
                  <c:v>3546</c:v>
                </c:pt>
                <c:pt idx="274">
                  <c:v>3548</c:v>
                </c:pt>
                <c:pt idx="275">
                  <c:v>3550</c:v>
                </c:pt>
                <c:pt idx="276">
                  <c:v>3552</c:v>
                </c:pt>
                <c:pt idx="277">
                  <c:v>3554</c:v>
                </c:pt>
                <c:pt idx="278">
                  <c:v>3556</c:v>
                </c:pt>
                <c:pt idx="279">
                  <c:v>3558</c:v>
                </c:pt>
                <c:pt idx="280">
                  <c:v>3560</c:v>
                </c:pt>
                <c:pt idx="281">
                  <c:v>3562</c:v>
                </c:pt>
                <c:pt idx="282">
                  <c:v>3564</c:v>
                </c:pt>
                <c:pt idx="283">
                  <c:v>3566</c:v>
                </c:pt>
                <c:pt idx="284">
                  <c:v>3568</c:v>
                </c:pt>
                <c:pt idx="285">
                  <c:v>3570</c:v>
                </c:pt>
                <c:pt idx="286">
                  <c:v>3572</c:v>
                </c:pt>
                <c:pt idx="287">
                  <c:v>3574</c:v>
                </c:pt>
                <c:pt idx="288">
                  <c:v>3576</c:v>
                </c:pt>
                <c:pt idx="289">
                  <c:v>3578</c:v>
                </c:pt>
                <c:pt idx="290">
                  <c:v>3580</c:v>
                </c:pt>
                <c:pt idx="291">
                  <c:v>3582</c:v>
                </c:pt>
                <c:pt idx="292">
                  <c:v>3584</c:v>
                </c:pt>
                <c:pt idx="293">
                  <c:v>3586</c:v>
                </c:pt>
                <c:pt idx="294">
                  <c:v>3588</c:v>
                </c:pt>
                <c:pt idx="295">
                  <c:v>3590</c:v>
                </c:pt>
                <c:pt idx="296">
                  <c:v>3592</c:v>
                </c:pt>
                <c:pt idx="297">
                  <c:v>3594</c:v>
                </c:pt>
                <c:pt idx="298">
                  <c:v>3596</c:v>
                </c:pt>
                <c:pt idx="299">
                  <c:v>3598</c:v>
                </c:pt>
                <c:pt idx="300">
                  <c:v>3600</c:v>
                </c:pt>
                <c:pt idx="301">
                  <c:v>3602</c:v>
                </c:pt>
                <c:pt idx="302">
                  <c:v>3604</c:v>
                </c:pt>
                <c:pt idx="303">
                  <c:v>3606</c:v>
                </c:pt>
                <c:pt idx="304">
                  <c:v>3608</c:v>
                </c:pt>
                <c:pt idx="305">
                  <c:v>3610</c:v>
                </c:pt>
                <c:pt idx="306">
                  <c:v>3612</c:v>
                </c:pt>
                <c:pt idx="307">
                  <c:v>3614</c:v>
                </c:pt>
                <c:pt idx="308">
                  <c:v>3616</c:v>
                </c:pt>
                <c:pt idx="309">
                  <c:v>3618</c:v>
                </c:pt>
                <c:pt idx="310">
                  <c:v>3620</c:v>
                </c:pt>
                <c:pt idx="311">
                  <c:v>3622</c:v>
                </c:pt>
                <c:pt idx="312">
                  <c:v>3624</c:v>
                </c:pt>
                <c:pt idx="313">
                  <c:v>3626</c:v>
                </c:pt>
                <c:pt idx="314">
                  <c:v>3628</c:v>
                </c:pt>
                <c:pt idx="315">
                  <c:v>3630</c:v>
                </c:pt>
                <c:pt idx="316">
                  <c:v>3632</c:v>
                </c:pt>
                <c:pt idx="317">
                  <c:v>3634</c:v>
                </c:pt>
                <c:pt idx="318">
                  <c:v>3636</c:v>
                </c:pt>
                <c:pt idx="319">
                  <c:v>3638</c:v>
                </c:pt>
                <c:pt idx="320">
                  <c:v>3640</c:v>
                </c:pt>
                <c:pt idx="321">
                  <c:v>3642</c:v>
                </c:pt>
                <c:pt idx="322">
                  <c:v>3644</c:v>
                </c:pt>
                <c:pt idx="323">
                  <c:v>3646</c:v>
                </c:pt>
                <c:pt idx="324">
                  <c:v>3648</c:v>
                </c:pt>
                <c:pt idx="325">
                  <c:v>3650</c:v>
                </c:pt>
                <c:pt idx="326">
                  <c:v>3652</c:v>
                </c:pt>
                <c:pt idx="327">
                  <c:v>3654</c:v>
                </c:pt>
                <c:pt idx="328">
                  <c:v>3656</c:v>
                </c:pt>
                <c:pt idx="329">
                  <c:v>3658</c:v>
                </c:pt>
                <c:pt idx="330">
                  <c:v>3660</c:v>
                </c:pt>
                <c:pt idx="331">
                  <c:v>3662</c:v>
                </c:pt>
                <c:pt idx="332">
                  <c:v>3664</c:v>
                </c:pt>
                <c:pt idx="333">
                  <c:v>3666</c:v>
                </c:pt>
                <c:pt idx="334">
                  <c:v>3668</c:v>
                </c:pt>
                <c:pt idx="335">
                  <c:v>3670</c:v>
                </c:pt>
                <c:pt idx="336">
                  <c:v>3672</c:v>
                </c:pt>
                <c:pt idx="337">
                  <c:v>3674</c:v>
                </c:pt>
                <c:pt idx="338">
                  <c:v>3676</c:v>
                </c:pt>
                <c:pt idx="339">
                  <c:v>3678</c:v>
                </c:pt>
                <c:pt idx="340">
                  <c:v>3680</c:v>
                </c:pt>
                <c:pt idx="341">
                  <c:v>3682</c:v>
                </c:pt>
                <c:pt idx="342">
                  <c:v>3684</c:v>
                </c:pt>
                <c:pt idx="343">
                  <c:v>3686</c:v>
                </c:pt>
                <c:pt idx="344">
                  <c:v>3688</c:v>
                </c:pt>
                <c:pt idx="345">
                  <c:v>3690</c:v>
                </c:pt>
                <c:pt idx="346">
                  <c:v>3692</c:v>
                </c:pt>
                <c:pt idx="347">
                  <c:v>3694</c:v>
                </c:pt>
                <c:pt idx="348">
                  <c:v>3696</c:v>
                </c:pt>
                <c:pt idx="349">
                  <c:v>3698</c:v>
                </c:pt>
                <c:pt idx="350">
                  <c:v>3700</c:v>
                </c:pt>
                <c:pt idx="351">
                  <c:v>3702</c:v>
                </c:pt>
                <c:pt idx="352">
                  <c:v>3704</c:v>
                </c:pt>
                <c:pt idx="353">
                  <c:v>3706</c:v>
                </c:pt>
                <c:pt idx="354">
                  <c:v>3708</c:v>
                </c:pt>
                <c:pt idx="355">
                  <c:v>3710</c:v>
                </c:pt>
                <c:pt idx="356">
                  <c:v>3712</c:v>
                </c:pt>
                <c:pt idx="357">
                  <c:v>3714</c:v>
                </c:pt>
                <c:pt idx="358">
                  <c:v>3716</c:v>
                </c:pt>
                <c:pt idx="359">
                  <c:v>3718</c:v>
                </c:pt>
                <c:pt idx="360">
                  <c:v>3720</c:v>
                </c:pt>
                <c:pt idx="361">
                  <c:v>3722</c:v>
                </c:pt>
                <c:pt idx="362">
                  <c:v>3724</c:v>
                </c:pt>
                <c:pt idx="363">
                  <c:v>3726</c:v>
                </c:pt>
                <c:pt idx="364">
                  <c:v>3728</c:v>
                </c:pt>
                <c:pt idx="365">
                  <c:v>3730</c:v>
                </c:pt>
                <c:pt idx="366">
                  <c:v>3732</c:v>
                </c:pt>
                <c:pt idx="367">
                  <c:v>3734</c:v>
                </c:pt>
                <c:pt idx="368">
                  <c:v>3736</c:v>
                </c:pt>
                <c:pt idx="369">
                  <c:v>3738</c:v>
                </c:pt>
                <c:pt idx="370">
                  <c:v>3740</c:v>
                </c:pt>
                <c:pt idx="371">
                  <c:v>3742</c:v>
                </c:pt>
                <c:pt idx="372">
                  <c:v>3744</c:v>
                </c:pt>
                <c:pt idx="373">
                  <c:v>3746</c:v>
                </c:pt>
                <c:pt idx="374">
                  <c:v>3748</c:v>
                </c:pt>
                <c:pt idx="375">
                  <c:v>3750</c:v>
                </c:pt>
                <c:pt idx="376">
                  <c:v>3752</c:v>
                </c:pt>
                <c:pt idx="377">
                  <c:v>3754</c:v>
                </c:pt>
                <c:pt idx="378">
                  <c:v>3756</c:v>
                </c:pt>
                <c:pt idx="379">
                  <c:v>3758</c:v>
                </c:pt>
                <c:pt idx="380">
                  <c:v>3760</c:v>
                </c:pt>
                <c:pt idx="381">
                  <c:v>3762</c:v>
                </c:pt>
                <c:pt idx="382">
                  <c:v>3764</c:v>
                </c:pt>
                <c:pt idx="383">
                  <c:v>3766</c:v>
                </c:pt>
                <c:pt idx="384">
                  <c:v>3768</c:v>
                </c:pt>
                <c:pt idx="385">
                  <c:v>3770</c:v>
                </c:pt>
                <c:pt idx="386">
                  <c:v>3772</c:v>
                </c:pt>
                <c:pt idx="387">
                  <c:v>3774</c:v>
                </c:pt>
                <c:pt idx="388">
                  <c:v>3776</c:v>
                </c:pt>
                <c:pt idx="389">
                  <c:v>3778</c:v>
                </c:pt>
                <c:pt idx="390">
                  <c:v>3780</c:v>
                </c:pt>
                <c:pt idx="391">
                  <c:v>3782</c:v>
                </c:pt>
                <c:pt idx="392">
                  <c:v>3784</c:v>
                </c:pt>
                <c:pt idx="393">
                  <c:v>3786</c:v>
                </c:pt>
                <c:pt idx="394">
                  <c:v>3788</c:v>
                </c:pt>
                <c:pt idx="395">
                  <c:v>3790</c:v>
                </c:pt>
                <c:pt idx="396">
                  <c:v>3792</c:v>
                </c:pt>
                <c:pt idx="397">
                  <c:v>3794</c:v>
                </c:pt>
                <c:pt idx="398">
                  <c:v>3796</c:v>
                </c:pt>
                <c:pt idx="399">
                  <c:v>3798</c:v>
                </c:pt>
                <c:pt idx="400">
                  <c:v>3800</c:v>
                </c:pt>
                <c:pt idx="401">
                  <c:v>3802</c:v>
                </c:pt>
                <c:pt idx="402">
                  <c:v>3804</c:v>
                </c:pt>
                <c:pt idx="403">
                  <c:v>3806</c:v>
                </c:pt>
                <c:pt idx="404">
                  <c:v>3808</c:v>
                </c:pt>
                <c:pt idx="405">
                  <c:v>3810</c:v>
                </c:pt>
                <c:pt idx="406">
                  <c:v>3812</c:v>
                </c:pt>
                <c:pt idx="407">
                  <c:v>3814</c:v>
                </c:pt>
                <c:pt idx="408">
                  <c:v>3816</c:v>
                </c:pt>
                <c:pt idx="409">
                  <c:v>3818</c:v>
                </c:pt>
                <c:pt idx="410">
                  <c:v>3820</c:v>
                </c:pt>
                <c:pt idx="411">
                  <c:v>3822</c:v>
                </c:pt>
                <c:pt idx="412">
                  <c:v>3824</c:v>
                </c:pt>
                <c:pt idx="413">
                  <c:v>3826</c:v>
                </c:pt>
                <c:pt idx="414">
                  <c:v>3828</c:v>
                </c:pt>
                <c:pt idx="415">
                  <c:v>3830</c:v>
                </c:pt>
                <c:pt idx="416">
                  <c:v>3832</c:v>
                </c:pt>
                <c:pt idx="417">
                  <c:v>3834</c:v>
                </c:pt>
                <c:pt idx="418">
                  <c:v>3836</c:v>
                </c:pt>
                <c:pt idx="419">
                  <c:v>3838</c:v>
                </c:pt>
                <c:pt idx="420">
                  <c:v>3840</c:v>
                </c:pt>
                <c:pt idx="421">
                  <c:v>3842</c:v>
                </c:pt>
                <c:pt idx="422">
                  <c:v>3844</c:v>
                </c:pt>
                <c:pt idx="423">
                  <c:v>3846</c:v>
                </c:pt>
                <c:pt idx="424">
                  <c:v>3848</c:v>
                </c:pt>
                <c:pt idx="425">
                  <c:v>3850</c:v>
                </c:pt>
                <c:pt idx="426">
                  <c:v>3852</c:v>
                </c:pt>
                <c:pt idx="427">
                  <c:v>3854</c:v>
                </c:pt>
                <c:pt idx="428">
                  <c:v>3856</c:v>
                </c:pt>
                <c:pt idx="429">
                  <c:v>3858</c:v>
                </c:pt>
                <c:pt idx="430">
                  <c:v>3860</c:v>
                </c:pt>
                <c:pt idx="431">
                  <c:v>3862</c:v>
                </c:pt>
                <c:pt idx="432">
                  <c:v>3864</c:v>
                </c:pt>
                <c:pt idx="433">
                  <c:v>3866</c:v>
                </c:pt>
                <c:pt idx="434">
                  <c:v>3868</c:v>
                </c:pt>
                <c:pt idx="435">
                  <c:v>3870</c:v>
                </c:pt>
                <c:pt idx="436">
                  <c:v>3872</c:v>
                </c:pt>
                <c:pt idx="437">
                  <c:v>3874</c:v>
                </c:pt>
                <c:pt idx="438">
                  <c:v>3876</c:v>
                </c:pt>
                <c:pt idx="439">
                  <c:v>3878</c:v>
                </c:pt>
                <c:pt idx="440">
                  <c:v>3880</c:v>
                </c:pt>
                <c:pt idx="441">
                  <c:v>3882</c:v>
                </c:pt>
                <c:pt idx="442">
                  <c:v>3884</c:v>
                </c:pt>
                <c:pt idx="443">
                  <c:v>3886</c:v>
                </c:pt>
                <c:pt idx="444">
                  <c:v>3888</c:v>
                </c:pt>
                <c:pt idx="445">
                  <c:v>3890</c:v>
                </c:pt>
                <c:pt idx="446">
                  <c:v>3892</c:v>
                </c:pt>
                <c:pt idx="447">
                  <c:v>3894</c:v>
                </c:pt>
                <c:pt idx="448">
                  <c:v>3896</c:v>
                </c:pt>
                <c:pt idx="449">
                  <c:v>3898</c:v>
                </c:pt>
                <c:pt idx="450">
                  <c:v>3900</c:v>
                </c:pt>
                <c:pt idx="451">
                  <c:v>3902</c:v>
                </c:pt>
                <c:pt idx="452">
                  <c:v>3904</c:v>
                </c:pt>
                <c:pt idx="453">
                  <c:v>3906</c:v>
                </c:pt>
                <c:pt idx="454">
                  <c:v>3908</c:v>
                </c:pt>
                <c:pt idx="455">
                  <c:v>3910</c:v>
                </c:pt>
                <c:pt idx="456">
                  <c:v>3912</c:v>
                </c:pt>
                <c:pt idx="457">
                  <c:v>3914</c:v>
                </c:pt>
                <c:pt idx="458">
                  <c:v>3916</c:v>
                </c:pt>
                <c:pt idx="459">
                  <c:v>3918</c:v>
                </c:pt>
                <c:pt idx="460">
                  <c:v>3920</c:v>
                </c:pt>
                <c:pt idx="461">
                  <c:v>3922</c:v>
                </c:pt>
                <c:pt idx="462">
                  <c:v>3924</c:v>
                </c:pt>
                <c:pt idx="463">
                  <c:v>3926</c:v>
                </c:pt>
                <c:pt idx="464">
                  <c:v>3928</c:v>
                </c:pt>
                <c:pt idx="465">
                  <c:v>3930</c:v>
                </c:pt>
                <c:pt idx="466">
                  <c:v>3932</c:v>
                </c:pt>
                <c:pt idx="467">
                  <c:v>3934</c:v>
                </c:pt>
                <c:pt idx="468">
                  <c:v>3936</c:v>
                </c:pt>
                <c:pt idx="469">
                  <c:v>3938</c:v>
                </c:pt>
                <c:pt idx="470">
                  <c:v>3940</c:v>
                </c:pt>
                <c:pt idx="471">
                  <c:v>3942</c:v>
                </c:pt>
                <c:pt idx="472">
                  <c:v>3944</c:v>
                </c:pt>
                <c:pt idx="473">
                  <c:v>3946</c:v>
                </c:pt>
                <c:pt idx="474">
                  <c:v>3948</c:v>
                </c:pt>
                <c:pt idx="475">
                  <c:v>3950</c:v>
                </c:pt>
                <c:pt idx="476">
                  <c:v>3952</c:v>
                </c:pt>
                <c:pt idx="477">
                  <c:v>3954</c:v>
                </c:pt>
                <c:pt idx="478">
                  <c:v>3956</c:v>
                </c:pt>
                <c:pt idx="479">
                  <c:v>3958</c:v>
                </c:pt>
                <c:pt idx="480">
                  <c:v>3960</c:v>
                </c:pt>
                <c:pt idx="481">
                  <c:v>3962</c:v>
                </c:pt>
                <c:pt idx="482">
                  <c:v>3964</c:v>
                </c:pt>
                <c:pt idx="483">
                  <c:v>3966</c:v>
                </c:pt>
                <c:pt idx="484">
                  <c:v>3968</c:v>
                </c:pt>
                <c:pt idx="485">
                  <c:v>3970</c:v>
                </c:pt>
                <c:pt idx="486">
                  <c:v>3972</c:v>
                </c:pt>
                <c:pt idx="487">
                  <c:v>3974</c:v>
                </c:pt>
                <c:pt idx="488">
                  <c:v>3976</c:v>
                </c:pt>
                <c:pt idx="489">
                  <c:v>3978</c:v>
                </c:pt>
                <c:pt idx="490">
                  <c:v>3980</c:v>
                </c:pt>
                <c:pt idx="491">
                  <c:v>3982</c:v>
                </c:pt>
                <c:pt idx="492">
                  <c:v>3984</c:v>
                </c:pt>
                <c:pt idx="493">
                  <c:v>3986</c:v>
                </c:pt>
                <c:pt idx="494">
                  <c:v>3988</c:v>
                </c:pt>
                <c:pt idx="495">
                  <c:v>3990</c:v>
                </c:pt>
                <c:pt idx="496">
                  <c:v>3992</c:v>
                </c:pt>
                <c:pt idx="497">
                  <c:v>3994</c:v>
                </c:pt>
                <c:pt idx="498">
                  <c:v>3996</c:v>
                </c:pt>
                <c:pt idx="499">
                  <c:v>3998</c:v>
                </c:pt>
                <c:pt idx="500">
                  <c:v>4000</c:v>
                </c:pt>
                <c:pt idx="501">
                  <c:v>4002</c:v>
                </c:pt>
                <c:pt idx="502">
                  <c:v>4004</c:v>
                </c:pt>
                <c:pt idx="503">
                  <c:v>4006</c:v>
                </c:pt>
                <c:pt idx="504">
                  <c:v>4008</c:v>
                </c:pt>
                <c:pt idx="505">
                  <c:v>4010</c:v>
                </c:pt>
                <c:pt idx="506">
                  <c:v>4012</c:v>
                </c:pt>
                <c:pt idx="507">
                  <c:v>4014</c:v>
                </c:pt>
                <c:pt idx="508">
                  <c:v>4016</c:v>
                </c:pt>
                <c:pt idx="509">
                  <c:v>4018</c:v>
                </c:pt>
                <c:pt idx="510">
                  <c:v>4020</c:v>
                </c:pt>
                <c:pt idx="511">
                  <c:v>4022</c:v>
                </c:pt>
                <c:pt idx="512">
                  <c:v>4024</c:v>
                </c:pt>
                <c:pt idx="513">
                  <c:v>4026</c:v>
                </c:pt>
                <c:pt idx="514">
                  <c:v>4028</c:v>
                </c:pt>
                <c:pt idx="515">
                  <c:v>4030</c:v>
                </c:pt>
                <c:pt idx="516">
                  <c:v>4032</c:v>
                </c:pt>
                <c:pt idx="517">
                  <c:v>4034</c:v>
                </c:pt>
                <c:pt idx="518">
                  <c:v>4036</c:v>
                </c:pt>
                <c:pt idx="519">
                  <c:v>4038</c:v>
                </c:pt>
                <c:pt idx="520">
                  <c:v>4040</c:v>
                </c:pt>
                <c:pt idx="521">
                  <c:v>4042</c:v>
                </c:pt>
                <c:pt idx="522">
                  <c:v>4044</c:v>
                </c:pt>
                <c:pt idx="523">
                  <c:v>4046</c:v>
                </c:pt>
                <c:pt idx="524">
                  <c:v>4048</c:v>
                </c:pt>
                <c:pt idx="525">
                  <c:v>4050</c:v>
                </c:pt>
                <c:pt idx="526">
                  <c:v>4052</c:v>
                </c:pt>
                <c:pt idx="527">
                  <c:v>4054</c:v>
                </c:pt>
                <c:pt idx="528">
                  <c:v>4056</c:v>
                </c:pt>
                <c:pt idx="529">
                  <c:v>4058</c:v>
                </c:pt>
                <c:pt idx="530">
                  <c:v>4060</c:v>
                </c:pt>
                <c:pt idx="531">
                  <c:v>4062</c:v>
                </c:pt>
                <c:pt idx="532">
                  <c:v>4064</c:v>
                </c:pt>
                <c:pt idx="533">
                  <c:v>4066</c:v>
                </c:pt>
                <c:pt idx="534">
                  <c:v>4068</c:v>
                </c:pt>
                <c:pt idx="535">
                  <c:v>4070</c:v>
                </c:pt>
                <c:pt idx="536">
                  <c:v>4072</c:v>
                </c:pt>
                <c:pt idx="537">
                  <c:v>4074</c:v>
                </c:pt>
                <c:pt idx="538">
                  <c:v>4076</c:v>
                </c:pt>
                <c:pt idx="539">
                  <c:v>4078</c:v>
                </c:pt>
                <c:pt idx="540">
                  <c:v>4080</c:v>
                </c:pt>
                <c:pt idx="541">
                  <c:v>4082</c:v>
                </c:pt>
                <c:pt idx="542">
                  <c:v>4084</c:v>
                </c:pt>
                <c:pt idx="543">
                  <c:v>4086</c:v>
                </c:pt>
                <c:pt idx="544">
                  <c:v>4088</c:v>
                </c:pt>
                <c:pt idx="545">
                  <c:v>4090</c:v>
                </c:pt>
                <c:pt idx="546">
                  <c:v>4092</c:v>
                </c:pt>
                <c:pt idx="547">
                  <c:v>4094</c:v>
                </c:pt>
                <c:pt idx="548">
                  <c:v>4096</c:v>
                </c:pt>
                <c:pt idx="549">
                  <c:v>4098</c:v>
                </c:pt>
                <c:pt idx="550">
                  <c:v>4100</c:v>
                </c:pt>
                <c:pt idx="551">
                  <c:v>4102</c:v>
                </c:pt>
                <c:pt idx="552">
                  <c:v>4104</c:v>
                </c:pt>
                <c:pt idx="553">
                  <c:v>4106</c:v>
                </c:pt>
                <c:pt idx="554">
                  <c:v>4108</c:v>
                </c:pt>
                <c:pt idx="555">
                  <c:v>4110</c:v>
                </c:pt>
                <c:pt idx="556">
                  <c:v>4112</c:v>
                </c:pt>
                <c:pt idx="557">
                  <c:v>4114</c:v>
                </c:pt>
                <c:pt idx="558">
                  <c:v>4116</c:v>
                </c:pt>
                <c:pt idx="559">
                  <c:v>4118</c:v>
                </c:pt>
                <c:pt idx="560">
                  <c:v>4120</c:v>
                </c:pt>
                <c:pt idx="561">
                  <c:v>4122</c:v>
                </c:pt>
                <c:pt idx="562">
                  <c:v>4124</c:v>
                </c:pt>
                <c:pt idx="563">
                  <c:v>4126</c:v>
                </c:pt>
                <c:pt idx="564">
                  <c:v>4128</c:v>
                </c:pt>
                <c:pt idx="565">
                  <c:v>4130</c:v>
                </c:pt>
                <c:pt idx="566">
                  <c:v>4132</c:v>
                </c:pt>
                <c:pt idx="567">
                  <c:v>4134</c:v>
                </c:pt>
                <c:pt idx="568">
                  <c:v>4136</c:v>
                </c:pt>
                <c:pt idx="569">
                  <c:v>4138</c:v>
                </c:pt>
                <c:pt idx="570">
                  <c:v>4140</c:v>
                </c:pt>
                <c:pt idx="571">
                  <c:v>4142</c:v>
                </c:pt>
                <c:pt idx="572">
                  <c:v>4144</c:v>
                </c:pt>
                <c:pt idx="573">
                  <c:v>4146</c:v>
                </c:pt>
                <c:pt idx="574">
                  <c:v>4148</c:v>
                </c:pt>
                <c:pt idx="575">
                  <c:v>4150</c:v>
                </c:pt>
                <c:pt idx="576">
                  <c:v>4152</c:v>
                </c:pt>
                <c:pt idx="577">
                  <c:v>4154</c:v>
                </c:pt>
                <c:pt idx="578">
                  <c:v>4156</c:v>
                </c:pt>
                <c:pt idx="579">
                  <c:v>4158</c:v>
                </c:pt>
                <c:pt idx="580">
                  <c:v>4160</c:v>
                </c:pt>
                <c:pt idx="581">
                  <c:v>4162</c:v>
                </c:pt>
                <c:pt idx="582">
                  <c:v>4164</c:v>
                </c:pt>
                <c:pt idx="583">
                  <c:v>4166</c:v>
                </c:pt>
                <c:pt idx="584">
                  <c:v>4168</c:v>
                </c:pt>
                <c:pt idx="585">
                  <c:v>4170</c:v>
                </c:pt>
                <c:pt idx="586">
                  <c:v>4172</c:v>
                </c:pt>
                <c:pt idx="587">
                  <c:v>4174</c:v>
                </c:pt>
                <c:pt idx="588">
                  <c:v>4176</c:v>
                </c:pt>
                <c:pt idx="589">
                  <c:v>4178</c:v>
                </c:pt>
                <c:pt idx="590">
                  <c:v>4180</c:v>
                </c:pt>
                <c:pt idx="591">
                  <c:v>4182</c:v>
                </c:pt>
                <c:pt idx="592">
                  <c:v>4184</c:v>
                </c:pt>
                <c:pt idx="593">
                  <c:v>4186</c:v>
                </c:pt>
                <c:pt idx="594">
                  <c:v>4188</c:v>
                </c:pt>
                <c:pt idx="595">
                  <c:v>4190</c:v>
                </c:pt>
                <c:pt idx="596">
                  <c:v>4192</c:v>
                </c:pt>
                <c:pt idx="597">
                  <c:v>4194</c:v>
                </c:pt>
                <c:pt idx="598">
                  <c:v>4196</c:v>
                </c:pt>
                <c:pt idx="599">
                  <c:v>4198</c:v>
                </c:pt>
                <c:pt idx="600">
                  <c:v>4200</c:v>
                </c:pt>
                <c:pt idx="601">
                  <c:v>4202</c:v>
                </c:pt>
                <c:pt idx="602">
                  <c:v>4204</c:v>
                </c:pt>
                <c:pt idx="603">
                  <c:v>4206</c:v>
                </c:pt>
                <c:pt idx="604">
                  <c:v>4208</c:v>
                </c:pt>
                <c:pt idx="605">
                  <c:v>4210</c:v>
                </c:pt>
                <c:pt idx="606">
                  <c:v>4212</c:v>
                </c:pt>
                <c:pt idx="607">
                  <c:v>4214</c:v>
                </c:pt>
                <c:pt idx="608">
                  <c:v>4216</c:v>
                </c:pt>
                <c:pt idx="609">
                  <c:v>4218</c:v>
                </c:pt>
                <c:pt idx="610">
                  <c:v>4220</c:v>
                </c:pt>
                <c:pt idx="611">
                  <c:v>4222</c:v>
                </c:pt>
                <c:pt idx="612">
                  <c:v>4224</c:v>
                </c:pt>
                <c:pt idx="613">
                  <c:v>4226</c:v>
                </c:pt>
                <c:pt idx="614">
                  <c:v>4228</c:v>
                </c:pt>
                <c:pt idx="615">
                  <c:v>4230</c:v>
                </c:pt>
                <c:pt idx="616">
                  <c:v>4232</c:v>
                </c:pt>
                <c:pt idx="617">
                  <c:v>4234</c:v>
                </c:pt>
                <c:pt idx="618">
                  <c:v>4236</c:v>
                </c:pt>
                <c:pt idx="619">
                  <c:v>4238</c:v>
                </c:pt>
                <c:pt idx="620">
                  <c:v>4240</c:v>
                </c:pt>
                <c:pt idx="621">
                  <c:v>4242</c:v>
                </c:pt>
                <c:pt idx="622">
                  <c:v>4244</c:v>
                </c:pt>
                <c:pt idx="623">
                  <c:v>4246</c:v>
                </c:pt>
                <c:pt idx="624">
                  <c:v>4248</c:v>
                </c:pt>
                <c:pt idx="625">
                  <c:v>4250</c:v>
                </c:pt>
                <c:pt idx="626">
                  <c:v>4252</c:v>
                </c:pt>
                <c:pt idx="627">
                  <c:v>4254</c:v>
                </c:pt>
                <c:pt idx="628">
                  <c:v>4256</c:v>
                </c:pt>
                <c:pt idx="629">
                  <c:v>4258</c:v>
                </c:pt>
                <c:pt idx="630">
                  <c:v>4260</c:v>
                </c:pt>
                <c:pt idx="631">
                  <c:v>4262</c:v>
                </c:pt>
                <c:pt idx="632">
                  <c:v>4264</c:v>
                </c:pt>
                <c:pt idx="633">
                  <c:v>4266</c:v>
                </c:pt>
                <c:pt idx="634">
                  <c:v>4268</c:v>
                </c:pt>
                <c:pt idx="635">
                  <c:v>4270</c:v>
                </c:pt>
                <c:pt idx="636">
                  <c:v>4272</c:v>
                </c:pt>
                <c:pt idx="637">
                  <c:v>4274</c:v>
                </c:pt>
                <c:pt idx="638">
                  <c:v>4276</c:v>
                </c:pt>
                <c:pt idx="639">
                  <c:v>4278</c:v>
                </c:pt>
                <c:pt idx="640">
                  <c:v>4280</c:v>
                </c:pt>
                <c:pt idx="641">
                  <c:v>4282</c:v>
                </c:pt>
                <c:pt idx="642">
                  <c:v>4284</c:v>
                </c:pt>
                <c:pt idx="643">
                  <c:v>4286</c:v>
                </c:pt>
                <c:pt idx="644">
                  <c:v>4288</c:v>
                </c:pt>
                <c:pt idx="645">
                  <c:v>4290</c:v>
                </c:pt>
                <c:pt idx="646">
                  <c:v>4292</c:v>
                </c:pt>
                <c:pt idx="647">
                  <c:v>4294</c:v>
                </c:pt>
                <c:pt idx="648">
                  <c:v>4296</c:v>
                </c:pt>
                <c:pt idx="649">
                  <c:v>4298</c:v>
                </c:pt>
                <c:pt idx="650">
                  <c:v>4300</c:v>
                </c:pt>
                <c:pt idx="651">
                  <c:v>4302</c:v>
                </c:pt>
                <c:pt idx="652">
                  <c:v>4304</c:v>
                </c:pt>
                <c:pt idx="653">
                  <c:v>4306</c:v>
                </c:pt>
                <c:pt idx="654">
                  <c:v>4308</c:v>
                </c:pt>
                <c:pt idx="655">
                  <c:v>4310</c:v>
                </c:pt>
                <c:pt idx="656">
                  <c:v>4312</c:v>
                </c:pt>
                <c:pt idx="657">
                  <c:v>4314</c:v>
                </c:pt>
                <c:pt idx="658">
                  <c:v>4316</c:v>
                </c:pt>
                <c:pt idx="659">
                  <c:v>4318</c:v>
                </c:pt>
                <c:pt idx="660">
                  <c:v>4320</c:v>
                </c:pt>
                <c:pt idx="661">
                  <c:v>4322</c:v>
                </c:pt>
                <c:pt idx="662">
                  <c:v>4324</c:v>
                </c:pt>
                <c:pt idx="663">
                  <c:v>4326</c:v>
                </c:pt>
                <c:pt idx="664">
                  <c:v>4328</c:v>
                </c:pt>
                <c:pt idx="665">
                  <c:v>4330</c:v>
                </c:pt>
                <c:pt idx="666">
                  <c:v>4332</c:v>
                </c:pt>
                <c:pt idx="667">
                  <c:v>4334</c:v>
                </c:pt>
                <c:pt idx="668">
                  <c:v>4336</c:v>
                </c:pt>
                <c:pt idx="669">
                  <c:v>4338</c:v>
                </c:pt>
                <c:pt idx="670">
                  <c:v>4340</c:v>
                </c:pt>
                <c:pt idx="671">
                  <c:v>4342</c:v>
                </c:pt>
                <c:pt idx="672">
                  <c:v>4344</c:v>
                </c:pt>
                <c:pt idx="673">
                  <c:v>4346</c:v>
                </c:pt>
                <c:pt idx="674">
                  <c:v>4348</c:v>
                </c:pt>
                <c:pt idx="675">
                  <c:v>4350</c:v>
                </c:pt>
                <c:pt idx="676">
                  <c:v>4352</c:v>
                </c:pt>
                <c:pt idx="677">
                  <c:v>4354</c:v>
                </c:pt>
                <c:pt idx="678">
                  <c:v>4356</c:v>
                </c:pt>
                <c:pt idx="679">
                  <c:v>4358</c:v>
                </c:pt>
                <c:pt idx="680">
                  <c:v>4360</c:v>
                </c:pt>
                <c:pt idx="681">
                  <c:v>4362</c:v>
                </c:pt>
                <c:pt idx="682">
                  <c:v>4364</c:v>
                </c:pt>
                <c:pt idx="683">
                  <c:v>4366</c:v>
                </c:pt>
                <c:pt idx="684">
                  <c:v>4368</c:v>
                </c:pt>
                <c:pt idx="685">
                  <c:v>4370</c:v>
                </c:pt>
                <c:pt idx="686">
                  <c:v>4372</c:v>
                </c:pt>
                <c:pt idx="687">
                  <c:v>4374</c:v>
                </c:pt>
                <c:pt idx="688">
                  <c:v>4376</c:v>
                </c:pt>
                <c:pt idx="689">
                  <c:v>4378</c:v>
                </c:pt>
                <c:pt idx="690">
                  <c:v>4380</c:v>
                </c:pt>
                <c:pt idx="691">
                  <c:v>4382</c:v>
                </c:pt>
                <c:pt idx="692">
                  <c:v>4384</c:v>
                </c:pt>
                <c:pt idx="693">
                  <c:v>4386</c:v>
                </c:pt>
                <c:pt idx="694">
                  <c:v>4388</c:v>
                </c:pt>
                <c:pt idx="695">
                  <c:v>4390</c:v>
                </c:pt>
                <c:pt idx="696">
                  <c:v>4392</c:v>
                </c:pt>
                <c:pt idx="697">
                  <c:v>4394</c:v>
                </c:pt>
                <c:pt idx="698">
                  <c:v>4396</c:v>
                </c:pt>
                <c:pt idx="699">
                  <c:v>4398</c:v>
                </c:pt>
                <c:pt idx="700">
                  <c:v>4400</c:v>
                </c:pt>
                <c:pt idx="701">
                  <c:v>4402</c:v>
                </c:pt>
                <c:pt idx="702">
                  <c:v>4404</c:v>
                </c:pt>
                <c:pt idx="703">
                  <c:v>4406</c:v>
                </c:pt>
                <c:pt idx="704">
                  <c:v>4408</c:v>
                </c:pt>
                <c:pt idx="705">
                  <c:v>4410</c:v>
                </c:pt>
                <c:pt idx="706">
                  <c:v>4412</c:v>
                </c:pt>
                <c:pt idx="707">
                  <c:v>4414</c:v>
                </c:pt>
                <c:pt idx="708">
                  <c:v>4416</c:v>
                </c:pt>
                <c:pt idx="709">
                  <c:v>4418</c:v>
                </c:pt>
                <c:pt idx="710">
                  <c:v>4420</c:v>
                </c:pt>
                <c:pt idx="711">
                  <c:v>4422</c:v>
                </c:pt>
                <c:pt idx="712">
                  <c:v>4424</c:v>
                </c:pt>
                <c:pt idx="713">
                  <c:v>4426</c:v>
                </c:pt>
                <c:pt idx="714">
                  <c:v>4428</c:v>
                </c:pt>
                <c:pt idx="715">
                  <c:v>4430</c:v>
                </c:pt>
                <c:pt idx="716">
                  <c:v>4432</c:v>
                </c:pt>
                <c:pt idx="717">
                  <c:v>4434</c:v>
                </c:pt>
                <c:pt idx="718">
                  <c:v>4436</c:v>
                </c:pt>
                <c:pt idx="719">
                  <c:v>4438</c:v>
                </c:pt>
                <c:pt idx="720">
                  <c:v>4440</c:v>
                </c:pt>
                <c:pt idx="721">
                  <c:v>4442</c:v>
                </c:pt>
                <c:pt idx="722">
                  <c:v>4444</c:v>
                </c:pt>
                <c:pt idx="723">
                  <c:v>4446</c:v>
                </c:pt>
                <c:pt idx="724">
                  <c:v>4448</c:v>
                </c:pt>
                <c:pt idx="725">
                  <c:v>4450</c:v>
                </c:pt>
                <c:pt idx="726">
                  <c:v>4452</c:v>
                </c:pt>
                <c:pt idx="727">
                  <c:v>4454</c:v>
                </c:pt>
                <c:pt idx="728">
                  <c:v>4456</c:v>
                </c:pt>
                <c:pt idx="729">
                  <c:v>4458</c:v>
                </c:pt>
                <c:pt idx="730">
                  <c:v>4460</c:v>
                </c:pt>
                <c:pt idx="731">
                  <c:v>4462</c:v>
                </c:pt>
                <c:pt idx="732">
                  <c:v>4464</c:v>
                </c:pt>
                <c:pt idx="733">
                  <c:v>4466</c:v>
                </c:pt>
                <c:pt idx="734">
                  <c:v>4468</c:v>
                </c:pt>
                <c:pt idx="735">
                  <c:v>4470</c:v>
                </c:pt>
                <c:pt idx="736">
                  <c:v>4472</c:v>
                </c:pt>
                <c:pt idx="737">
                  <c:v>4474</c:v>
                </c:pt>
                <c:pt idx="738">
                  <c:v>4476</c:v>
                </c:pt>
                <c:pt idx="739">
                  <c:v>4478</c:v>
                </c:pt>
                <c:pt idx="740">
                  <c:v>4480</c:v>
                </c:pt>
                <c:pt idx="741">
                  <c:v>4482</c:v>
                </c:pt>
                <c:pt idx="742">
                  <c:v>4484</c:v>
                </c:pt>
                <c:pt idx="743">
                  <c:v>4486</c:v>
                </c:pt>
                <c:pt idx="744">
                  <c:v>4488</c:v>
                </c:pt>
                <c:pt idx="745">
                  <c:v>4490</c:v>
                </c:pt>
                <c:pt idx="746">
                  <c:v>4492</c:v>
                </c:pt>
                <c:pt idx="747">
                  <c:v>4494</c:v>
                </c:pt>
                <c:pt idx="748">
                  <c:v>4496</c:v>
                </c:pt>
                <c:pt idx="749">
                  <c:v>4498</c:v>
                </c:pt>
                <c:pt idx="750">
                  <c:v>4500</c:v>
                </c:pt>
                <c:pt idx="751">
                  <c:v>4502</c:v>
                </c:pt>
                <c:pt idx="752">
                  <c:v>4504</c:v>
                </c:pt>
                <c:pt idx="753">
                  <c:v>4506</c:v>
                </c:pt>
                <c:pt idx="754">
                  <c:v>4508</c:v>
                </c:pt>
                <c:pt idx="755">
                  <c:v>4510</c:v>
                </c:pt>
                <c:pt idx="756">
                  <c:v>4512</c:v>
                </c:pt>
                <c:pt idx="757">
                  <c:v>4514</c:v>
                </c:pt>
                <c:pt idx="758">
                  <c:v>4516</c:v>
                </c:pt>
                <c:pt idx="759">
                  <c:v>4518</c:v>
                </c:pt>
                <c:pt idx="760">
                  <c:v>4520</c:v>
                </c:pt>
                <c:pt idx="761">
                  <c:v>4522</c:v>
                </c:pt>
                <c:pt idx="762">
                  <c:v>4524</c:v>
                </c:pt>
                <c:pt idx="763">
                  <c:v>4526</c:v>
                </c:pt>
                <c:pt idx="764">
                  <c:v>4528</c:v>
                </c:pt>
                <c:pt idx="765">
                  <c:v>4530</c:v>
                </c:pt>
                <c:pt idx="766">
                  <c:v>4532</c:v>
                </c:pt>
                <c:pt idx="767">
                  <c:v>4534</c:v>
                </c:pt>
                <c:pt idx="768">
                  <c:v>4536</c:v>
                </c:pt>
                <c:pt idx="769">
                  <c:v>4538</c:v>
                </c:pt>
                <c:pt idx="770">
                  <c:v>4540</c:v>
                </c:pt>
                <c:pt idx="771">
                  <c:v>4542</c:v>
                </c:pt>
                <c:pt idx="772">
                  <c:v>4544</c:v>
                </c:pt>
                <c:pt idx="773">
                  <c:v>4546</c:v>
                </c:pt>
                <c:pt idx="774">
                  <c:v>4548</c:v>
                </c:pt>
                <c:pt idx="775">
                  <c:v>4550</c:v>
                </c:pt>
                <c:pt idx="776">
                  <c:v>4552</c:v>
                </c:pt>
                <c:pt idx="777">
                  <c:v>4554</c:v>
                </c:pt>
                <c:pt idx="778">
                  <c:v>4556</c:v>
                </c:pt>
                <c:pt idx="779">
                  <c:v>4558</c:v>
                </c:pt>
                <c:pt idx="780">
                  <c:v>4560</c:v>
                </c:pt>
                <c:pt idx="781">
                  <c:v>4562</c:v>
                </c:pt>
                <c:pt idx="782">
                  <c:v>4564</c:v>
                </c:pt>
                <c:pt idx="783">
                  <c:v>4566</c:v>
                </c:pt>
                <c:pt idx="784">
                  <c:v>4568</c:v>
                </c:pt>
                <c:pt idx="785">
                  <c:v>4570</c:v>
                </c:pt>
                <c:pt idx="786">
                  <c:v>4572</c:v>
                </c:pt>
                <c:pt idx="787">
                  <c:v>4574</c:v>
                </c:pt>
                <c:pt idx="788">
                  <c:v>4576</c:v>
                </c:pt>
                <c:pt idx="789">
                  <c:v>4578</c:v>
                </c:pt>
                <c:pt idx="790">
                  <c:v>4580</c:v>
                </c:pt>
                <c:pt idx="791">
                  <c:v>4582</c:v>
                </c:pt>
                <c:pt idx="792">
                  <c:v>4584</c:v>
                </c:pt>
                <c:pt idx="793">
                  <c:v>4586</c:v>
                </c:pt>
                <c:pt idx="794">
                  <c:v>4588</c:v>
                </c:pt>
                <c:pt idx="795">
                  <c:v>4590</c:v>
                </c:pt>
                <c:pt idx="796">
                  <c:v>4592</c:v>
                </c:pt>
                <c:pt idx="797">
                  <c:v>4594</c:v>
                </c:pt>
                <c:pt idx="798">
                  <c:v>4596</c:v>
                </c:pt>
                <c:pt idx="799">
                  <c:v>4598</c:v>
                </c:pt>
                <c:pt idx="800">
                  <c:v>4600</c:v>
                </c:pt>
                <c:pt idx="801">
                  <c:v>4602</c:v>
                </c:pt>
                <c:pt idx="802">
                  <c:v>4604</c:v>
                </c:pt>
                <c:pt idx="803">
                  <c:v>4606</c:v>
                </c:pt>
                <c:pt idx="804">
                  <c:v>4608</c:v>
                </c:pt>
                <c:pt idx="805">
                  <c:v>4610</c:v>
                </c:pt>
                <c:pt idx="806">
                  <c:v>4612</c:v>
                </c:pt>
                <c:pt idx="807">
                  <c:v>4614</c:v>
                </c:pt>
                <c:pt idx="808">
                  <c:v>4616</c:v>
                </c:pt>
                <c:pt idx="809">
                  <c:v>4618</c:v>
                </c:pt>
                <c:pt idx="810">
                  <c:v>4620</c:v>
                </c:pt>
                <c:pt idx="811">
                  <c:v>4622</c:v>
                </c:pt>
                <c:pt idx="812">
                  <c:v>4624</c:v>
                </c:pt>
                <c:pt idx="813">
                  <c:v>4626</c:v>
                </c:pt>
                <c:pt idx="814">
                  <c:v>4628</c:v>
                </c:pt>
                <c:pt idx="815">
                  <c:v>4630</c:v>
                </c:pt>
                <c:pt idx="816">
                  <c:v>4632</c:v>
                </c:pt>
                <c:pt idx="817">
                  <c:v>4634</c:v>
                </c:pt>
                <c:pt idx="818">
                  <c:v>4636</c:v>
                </c:pt>
                <c:pt idx="819">
                  <c:v>4638</c:v>
                </c:pt>
                <c:pt idx="820">
                  <c:v>4640</c:v>
                </c:pt>
                <c:pt idx="821">
                  <c:v>4642</c:v>
                </c:pt>
                <c:pt idx="822">
                  <c:v>4644</c:v>
                </c:pt>
                <c:pt idx="823">
                  <c:v>4646</c:v>
                </c:pt>
                <c:pt idx="824">
                  <c:v>4648</c:v>
                </c:pt>
                <c:pt idx="825">
                  <c:v>4650</c:v>
                </c:pt>
                <c:pt idx="826">
                  <c:v>4652</c:v>
                </c:pt>
                <c:pt idx="827">
                  <c:v>4654</c:v>
                </c:pt>
                <c:pt idx="828">
                  <c:v>4656</c:v>
                </c:pt>
                <c:pt idx="829">
                  <c:v>4658</c:v>
                </c:pt>
                <c:pt idx="830">
                  <c:v>4660</c:v>
                </c:pt>
                <c:pt idx="831">
                  <c:v>4662</c:v>
                </c:pt>
                <c:pt idx="832">
                  <c:v>4664</c:v>
                </c:pt>
                <c:pt idx="833">
                  <c:v>4666</c:v>
                </c:pt>
                <c:pt idx="834">
                  <c:v>4668</c:v>
                </c:pt>
                <c:pt idx="835">
                  <c:v>4670</c:v>
                </c:pt>
                <c:pt idx="836">
                  <c:v>4672</c:v>
                </c:pt>
                <c:pt idx="837">
                  <c:v>4674</c:v>
                </c:pt>
                <c:pt idx="838">
                  <c:v>4676</c:v>
                </c:pt>
                <c:pt idx="839">
                  <c:v>4678</c:v>
                </c:pt>
                <c:pt idx="840">
                  <c:v>4680</c:v>
                </c:pt>
                <c:pt idx="841">
                  <c:v>4682</c:v>
                </c:pt>
                <c:pt idx="842">
                  <c:v>4684</c:v>
                </c:pt>
                <c:pt idx="843">
                  <c:v>4686</c:v>
                </c:pt>
                <c:pt idx="844">
                  <c:v>4688</c:v>
                </c:pt>
                <c:pt idx="845">
                  <c:v>4690</c:v>
                </c:pt>
                <c:pt idx="846">
                  <c:v>4692</c:v>
                </c:pt>
                <c:pt idx="847">
                  <c:v>4694</c:v>
                </c:pt>
                <c:pt idx="848">
                  <c:v>4696</c:v>
                </c:pt>
                <c:pt idx="849">
                  <c:v>4698</c:v>
                </c:pt>
                <c:pt idx="850">
                  <c:v>4700</c:v>
                </c:pt>
                <c:pt idx="851">
                  <c:v>4702</c:v>
                </c:pt>
                <c:pt idx="852">
                  <c:v>4704</c:v>
                </c:pt>
                <c:pt idx="853">
                  <c:v>4706</c:v>
                </c:pt>
                <c:pt idx="854">
                  <c:v>4708</c:v>
                </c:pt>
                <c:pt idx="855">
                  <c:v>4710</c:v>
                </c:pt>
                <c:pt idx="856">
                  <c:v>4712</c:v>
                </c:pt>
                <c:pt idx="857">
                  <c:v>4714</c:v>
                </c:pt>
                <c:pt idx="858">
                  <c:v>4716</c:v>
                </c:pt>
                <c:pt idx="859">
                  <c:v>4718</c:v>
                </c:pt>
                <c:pt idx="860">
                  <c:v>4720</c:v>
                </c:pt>
                <c:pt idx="861">
                  <c:v>4722</c:v>
                </c:pt>
                <c:pt idx="862">
                  <c:v>4724</c:v>
                </c:pt>
                <c:pt idx="863">
                  <c:v>4726</c:v>
                </c:pt>
                <c:pt idx="864">
                  <c:v>4728</c:v>
                </c:pt>
                <c:pt idx="865">
                  <c:v>4730</c:v>
                </c:pt>
                <c:pt idx="866">
                  <c:v>4732</c:v>
                </c:pt>
                <c:pt idx="867">
                  <c:v>4734</c:v>
                </c:pt>
                <c:pt idx="868">
                  <c:v>4736</c:v>
                </c:pt>
                <c:pt idx="869">
                  <c:v>4738</c:v>
                </c:pt>
                <c:pt idx="870">
                  <c:v>4740</c:v>
                </c:pt>
                <c:pt idx="871">
                  <c:v>4742</c:v>
                </c:pt>
                <c:pt idx="872">
                  <c:v>4744</c:v>
                </c:pt>
                <c:pt idx="873">
                  <c:v>4746</c:v>
                </c:pt>
                <c:pt idx="874">
                  <c:v>4748</c:v>
                </c:pt>
                <c:pt idx="875">
                  <c:v>4750</c:v>
                </c:pt>
                <c:pt idx="876">
                  <c:v>4752</c:v>
                </c:pt>
                <c:pt idx="877">
                  <c:v>4754</c:v>
                </c:pt>
                <c:pt idx="878">
                  <c:v>4756</c:v>
                </c:pt>
                <c:pt idx="879">
                  <c:v>4758</c:v>
                </c:pt>
                <c:pt idx="880">
                  <c:v>4760</c:v>
                </c:pt>
                <c:pt idx="881">
                  <c:v>4762</c:v>
                </c:pt>
                <c:pt idx="882">
                  <c:v>4764</c:v>
                </c:pt>
                <c:pt idx="883">
                  <c:v>4766</c:v>
                </c:pt>
                <c:pt idx="884">
                  <c:v>4768</c:v>
                </c:pt>
                <c:pt idx="885">
                  <c:v>4770</c:v>
                </c:pt>
                <c:pt idx="886">
                  <c:v>4772</c:v>
                </c:pt>
                <c:pt idx="887">
                  <c:v>4774</c:v>
                </c:pt>
                <c:pt idx="888">
                  <c:v>4776</c:v>
                </c:pt>
                <c:pt idx="889">
                  <c:v>4778</c:v>
                </c:pt>
                <c:pt idx="890">
                  <c:v>4780</c:v>
                </c:pt>
                <c:pt idx="891">
                  <c:v>4782</c:v>
                </c:pt>
                <c:pt idx="892">
                  <c:v>4784</c:v>
                </c:pt>
                <c:pt idx="893">
                  <c:v>4786</c:v>
                </c:pt>
                <c:pt idx="894">
                  <c:v>4788</c:v>
                </c:pt>
                <c:pt idx="895">
                  <c:v>4790</c:v>
                </c:pt>
                <c:pt idx="896">
                  <c:v>4792</c:v>
                </c:pt>
                <c:pt idx="897">
                  <c:v>4794</c:v>
                </c:pt>
                <c:pt idx="898">
                  <c:v>4796</c:v>
                </c:pt>
                <c:pt idx="899">
                  <c:v>4798</c:v>
                </c:pt>
                <c:pt idx="900">
                  <c:v>4800</c:v>
                </c:pt>
                <c:pt idx="901">
                  <c:v>4802</c:v>
                </c:pt>
                <c:pt idx="902">
                  <c:v>4804</c:v>
                </c:pt>
                <c:pt idx="903">
                  <c:v>4806</c:v>
                </c:pt>
                <c:pt idx="904">
                  <c:v>4808</c:v>
                </c:pt>
                <c:pt idx="905">
                  <c:v>4810</c:v>
                </c:pt>
                <c:pt idx="906">
                  <c:v>4812</c:v>
                </c:pt>
                <c:pt idx="907">
                  <c:v>4814</c:v>
                </c:pt>
                <c:pt idx="908">
                  <c:v>4816</c:v>
                </c:pt>
                <c:pt idx="909">
                  <c:v>4818</c:v>
                </c:pt>
                <c:pt idx="910">
                  <c:v>4820</c:v>
                </c:pt>
                <c:pt idx="911">
                  <c:v>4822</c:v>
                </c:pt>
                <c:pt idx="912">
                  <c:v>4824</c:v>
                </c:pt>
                <c:pt idx="913">
                  <c:v>4826</c:v>
                </c:pt>
                <c:pt idx="914">
                  <c:v>4828</c:v>
                </c:pt>
                <c:pt idx="915">
                  <c:v>4830</c:v>
                </c:pt>
                <c:pt idx="916">
                  <c:v>4832</c:v>
                </c:pt>
                <c:pt idx="917">
                  <c:v>4834</c:v>
                </c:pt>
                <c:pt idx="918">
                  <c:v>4836</c:v>
                </c:pt>
                <c:pt idx="919">
                  <c:v>4838</c:v>
                </c:pt>
                <c:pt idx="920">
                  <c:v>4840</c:v>
                </c:pt>
                <c:pt idx="921">
                  <c:v>4842</c:v>
                </c:pt>
                <c:pt idx="922">
                  <c:v>4844</c:v>
                </c:pt>
                <c:pt idx="923">
                  <c:v>4846</c:v>
                </c:pt>
                <c:pt idx="924">
                  <c:v>4848</c:v>
                </c:pt>
                <c:pt idx="925">
                  <c:v>4850</c:v>
                </c:pt>
                <c:pt idx="926">
                  <c:v>4852</c:v>
                </c:pt>
                <c:pt idx="927">
                  <c:v>4854</c:v>
                </c:pt>
                <c:pt idx="928">
                  <c:v>4856</c:v>
                </c:pt>
                <c:pt idx="929">
                  <c:v>4858</c:v>
                </c:pt>
                <c:pt idx="930">
                  <c:v>4860</c:v>
                </c:pt>
                <c:pt idx="931">
                  <c:v>4862</c:v>
                </c:pt>
                <c:pt idx="932">
                  <c:v>4864</c:v>
                </c:pt>
                <c:pt idx="933">
                  <c:v>4866</c:v>
                </c:pt>
                <c:pt idx="934">
                  <c:v>4868</c:v>
                </c:pt>
                <c:pt idx="935">
                  <c:v>4870</c:v>
                </c:pt>
                <c:pt idx="936">
                  <c:v>4872</c:v>
                </c:pt>
                <c:pt idx="937">
                  <c:v>4874</c:v>
                </c:pt>
                <c:pt idx="938">
                  <c:v>4876</c:v>
                </c:pt>
                <c:pt idx="939">
                  <c:v>4878</c:v>
                </c:pt>
                <c:pt idx="940">
                  <c:v>4880</c:v>
                </c:pt>
                <c:pt idx="941">
                  <c:v>4882</c:v>
                </c:pt>
                <c:pt idx="942">
                  <c:v>4884</c:v>
                </c:pt>
                <c:pt idx="943">
                  <c:v>4886</c:v>
                </c:pt>
                <c:pt idx="944">
                  <c:v>4888</c:v>
                </c:pt>
                <c:pt idx="945">
                  <c:v>4890</c:v>
                </c:pt>
                <c:pt idx="946">
                  <c:v>4892</c:v>
                </c:pt>
                <c:pt idx="947">
                  <c:v>4894</c:v>
                </c:pt>
                <c:pt idx="948">
                  <c:v>4896</c:v>
                </c:pt>
                <c:pt idx="949">
                  <c:v>4898</c:v>
                </c:pt>
                <c:pt idx="950">
                  <c:v>4900</c:v>
                </c:pt>
                <c:pt idx="951">
                  <c:v>4902</c:v>
                </c:pt>
                <c:pt idx="952">
                  <c:v>4904</c:v>
                </c:pt>
                <c:pt idx="953">
                  <c:v>4906</c:v>
                </c:pt>
                <c:pt idx="954">
                  <c:v>4908</c:v>
                </c:pt>
                <c:pt idx="955">
                  <c:v>4910</c:v>
                </c:pt>
                <c:pt idx="956">
                  <c:v>4912</c:v>
                </c:pt>
                <c:pt idx="957">
                  <c:v>4914</c:v>
                </c:pt>
                <c:pt idx="958">
                  <c:v>4916</c:v>
                </c:pt>
                <c:pt idx="959">
                  <c:v>4918</c:v>
                </c:pt>
                <c:pt idx="960">
                  <c:v>4920</c:v>
                </c:pt>
                <c:pt idx="961">
                  <c:v>4922</c:v>
                </c:pt>
                <c:pt idx="962">
                  <c:v>4924</c:v>
                </c:pt>
                <c:pt idx="963">
                  <c:v>4926</c:v>
                </c:pt>
                <c:pt idx="964">
                  <c:v>4928</c:v>
                </c:pt>
                <c:pt idx="965">
                  <c:v>4930</c:v>
                </c:pt>
                <c:pt idx="966">
                  <c:v>4932</c:v>
                </c:pt>
                <c:pt idx="967">
                  <c:v>4934</c:v>
                </c:pt>
                <c:pt idx="968">
                  <c:v>4936</c:v>
                </c:pt>
                <c:pt idx="969">
                  <c:v>4938</c:v>
                </c:pt>
                <c:pt idx="970">
                  <c:v>4940</c:v>
                </c:pt>
                <c:pt idx="971">
                  <c:v>4942</c:v>
                </c:pt>
                <c:pt idx="972">
                  <c:v>4944</c:v>
                </c:pt>
                <c:pt idx="973">
                  <c:v>4946</c:v>
                </c:pt>
                <c:pt idx="974">
                  <c:v>4948</c:v>
                </c:pt>
                <c:pt idx="975">
                  <c:v>4950</c:v>
                </c:pt>
                <c:pt idx="976">
                  <c:v>4952</c:v>
                </c:pt>
                <c:pt idx="977">
                  <c:v>4954</c:v>
                </c:pt>
                <c:pt idx="978">
                  <c:v>4956</c:v>
                </c:pt>
                <c:pt idx="979">
                  <c:v>4958</c:v>
                </c:pt>
                <c:pt idx="980">
                  <c:v>4960</c:v>
                </c:pt>
                <c:pt idx="981">
                  <c:v>4962</c:v>
                </c:pt>
                <c:pt idx="982">
                  <c:v>4964</c:v>
                </c:pt>
                <c:pt idx="983">
                  <c:v>4966</c:v>
                </c:pt>
                <c:pt idx="984">
                  <c:v>4968</c:v>
                </c:pt>
                <c:pt idx="985">
                  <c:v>4970</c:v>
                </c:pt>
                <c:pt idx="986">
                  <c:v>4972</c:v>
                </c:pt>
                <c:pt idx="987">
                  <c:v>4974</c:v>
                </c:pt>
                <c:pt idx="988">
                  <c:v>4976</c:v>
                </c:pt>
                <c:pt idx="989">
                  <c:v>4978</c:v>
                </c:pt>
                <c:pt idx="990">
                  <c:v>4980</c:v>
                </c:pt>
                <c:pt idx="991">
                  <c:v>4982</c:v>
                </c:pt>
                <c:pt idx="992">
                  <c:v>4984</c:v>
                </c:pt>
                <c:pt idx="993">
                  <c:v>4986</c:v>
                </c:pt>
                <c:pt idx="994">
                  <c:v>4988</c:v>
                </c:pt>
                <c:pt idx="995">
                  <c:v>4990</c:v>
                </c:pt>
                <c:pt idx="996">
                  <c:v>4992</c:v>
                </c:pt>
                <c:pt idx="997">
                  <c:v>4994</c:v>
                </c:pt>
                <c:pt idx="998">
                  <c:v>4996</c:v>
                </c:pt>
                <c:pt idx="999">
                  <c:v>4998</c:v>
                </c:pt>
                <c:pt idx="1000">
                  <c:v>5000</c:v>
                </c:pt>
                <c:pt idx="1001">
                  <c:v>5002</c:v>
                </c:pt>
                <c:pt idx="1002">
                  <c:v>5004</c:v>
                </c:pt>
                <c:pt idx="1003">
                  <c:v>5006</c:v>
                </c:pt>
                <c:pt idx="1004">
                  <c:v>5008</c:v>
                </c:pt>
                <c:pt idx="1005">
                  <c:v>5010</c:v>
                </c:pt>
                <c:pt idx="1006">
                  <c:v>5012</c:v>
                </c:pt>
                <c:pt idx="1007">
                  <c:v>5014</c:v>
                </c:pt>
                <c:pt idx="1008">
                  <c:v>5016</c:v>
                </c:pt>
                <c:pt idx="1009">
                  <c:v>5018</c:v>
                </c:pt>
                <c:pt idx="1010">
                  <c:v>5020</c:v>
                </c:pt>
                <c:pt idx="1011">
                  <c:v>5022</c:v>
                </c:pt>
                <c:pt idx="1012">
                  <c:v>5024</c:v>
                </c:pt>
                <c:pt idx="1013">
                  <c:v>5026</c:v>
                </c:pt>
                <c:pt idx="1014">
                  <c:v>5028</c:v>
                </c:pt>
                <c:pt idx="1015">
                  <c:v>5030</c:v>
                </c:pt>
                <c:pt idx="1016">
                  <c:v>5032</c:v>
                </c:pt>
                <c:pt idx="1017">
                  <c:v>5034</c:v>
                </c:pt>
                <c:pt idx="1018">
                  <c:v>5036</c:v>
                </c:pt>
                <c:pt idx="1019">
                  <c:v>5038</c:v>
                </c:pt>
                <c:pt idx="1020">
                  <c:v>5040</c:v>
                </c:pt>
                <c:pt idx="1021">
                  <c:v>5042</c:v>
                </c:pt>
                <c:pt idx="1022">
                  <c:v>5044</c:v>
                </c:pt>
                <c:pt idx="1023">
                  <c:v>5046</c:v>
                </c:pt>
                <c:pt idx="1024">
                  <c:v>5048</c:v>
                </c:pt>
                <c:pt idx="1025">
                  <c:v>5050</c:v>
                </c:pt>
                <c:pt idx="1026">
                  <c:v>5052</c:v>
                </c:pt>
                <c:pt idx="1027">
                  <c:v>5054</c:v>
                </c:pt>
                <c:pt idx="1028">
                  <c:v>5056</c:v>
                </c:pt>
                <c:pt idx="1029">
                  <c:v>5058</c:v>
                </c:pt>
                <c:pt idx="1030">
                  <c:v>5060</c:v>
                </c:pt>
                <c:pt idx="1031">
                  <c:v>5062</c:v>
                </c:pt>
                <c:pt idx="1032">
                  <c:v>5064</c:v>
                </c:pt>
                <c:pt idx="1033">
                  <c:v>5066</c:v>
                </c:pt>
                <c:pt idx="1034">
                  <c:v>5068</c:v>
                </c:pt>
                <c:pt idx="1035">
                  <c:v>5070</c:v>
                </c:pt>
                <c:pt idx="1036">
                  <c:v>5072</c:v>
                </c:pt>
                <c:pt idx="1037">
                  <c:v>5074</c:v>
                </c:pt>
                <c:pt idx="1038">
                  <c:v>5076</c:v>
                </c:pt>
                <c:pt idx="1039">
                  <c:v>5078</c:v>
                </c:pt>
                <c:pt idx="1040">
                  <c:v>5080</c:v>
                </c:pt>
                <c:pt idx="1041">
                  <c:v>5082</c:v>
                </c:pt>
                <c:pt idx="1042">
                  <c:v>5084</c:v>
                </c:pt>
                <c:pt idx="1043">
                  <c:v>5086</c:v>
                </c:pt>
                <c:pt idx="1044">
                  <c:v>5088</c:v>
                </c:pt>
                <c:pt idx="1045">
                  <c:v>5090</c:v>
                </c:pt>
                <c:pt idx="1046">
                  <c:v>5092</c:v>
                </c:pt>
                <c:pt idx="1047">
                  <c:v>5094</c:v>
                </c:pt>
                <c:pt idx="1048">
                  <c:v>5096</c:v>
                </c:pt>
                <c:pt idx="1049">
                  <c:v>5098</c:v>
                </c:pt>
                <c:pt idx="1050">
                  <c:v>5100</c:v>
                </c:pt>
                <c:pt idx="1051">
                  <c:v>5102</c:v>
                </c:pt>
                <c:pt idx="1052">
                  <c:v>5104</c:v>
                </c:pt>
                <c:pt idx="1053">
                  <c:v>5106</c:v>
                </c:pt>
                <c:pt idx="1054">
                  <c:v>5108</c:v>
                </c:pt>
                <c:pt idx="1055">
                  <c:v>5110</c:v>
                </c:pt>
                <c:pt idx="1056">
                  <c:v>5112</c:v>
                </c:pt>
                <c:pt idx="1057">
                  <c:v>5114</c:v>
                </c:pt>
                <c:pt idx="1058">
                  <c:v>5116</c:v>
                </c:pt>
                <c:pt idx="1059">
                  <c:v>5118</c:v>
                </c:pt>
                <c:pt idx="1060">
                  <c:v>5120</c:v>
                </c:pt>
                <c:pt idx="1061">
                  <c:v>5122</c:v>
                </c:pt>
                <c:pt idx="1062">
                  <c:v>5124</c:v>
                </c:pt>
                <c:pt idx="1063">
                  <c:v>5126</c:v>
                </c:pt>
                <c:pt idx="1064">
                  <c:v>5128</c:v>
                </c:pt>
                <c:pt idx="1065">
                  <c:v>5130</c:v>
                </c:pt>
                <c:pt idx="1066">
                  <c:v>5132</c:v>
                </c:pt>
                <c:pt idx="1067">
                  <c:v>5134</c:v>
                </c:pt>
                <c:pt idx="1068">
                  <c:v>5136</c:v>
                </c:pt>
                <c:pt idx="1069">
                  <c:v>5138</c:v>
                </c:pt>
                <c:pt idx="1070">
                  <c:v>5140</c:v>
                </c:pt>
                <c:pt idx="1071">
                  <c:v>5142</c:v>
                </c:pt>
                <c:pt idx="1072">
                  <c:v>5144</c:v>
                </c:pt>
                <c:pt idx="1073">
                  <c:v>5146</c:v>
                </c:pt>
                <c:pt idx="1074">
                  <c:v>5148</c:v>
                </c:pt>
                <c:pt idx="1075">
                  <c:v>5150</c:v>
                </c:pt>
                <c:pt idx="1076">
                  <c:v>5152</c:v>
                </c:pt>
                <c:pt idx="1077">
                  <c:v>5154</c:v>
                </c:pt>
                <c:pt idx="1078">
                  <c:v>5156</c:v>
                </c:pt>
                <c:pt idx="1079">
                  <c:v>5158</c:v>
                </c:pt>
                <c:pt idx="1080">
                  <c:v>5160</c:v>
                </c:pt>
                <c:pt idx="1081">
                  <c:v>5162</c:v>
                </c:pt>
                <c:pt idx="1082">
                  <c:v>5164</c:v>
                </c:pt>
                <c:pt idx="1083">
                  <c:v>5166</c:v>
                </c:pt>
                <c:pt idx="1084">
                  <c:v>5168</c:v>
                </c:pt>
                <c:pt idx="1085">
                  <c:v>5170</c:v>
                </c:pt>
                <c:pt idx="1086">
                  <c:v>5172</c:v>
                </c:pt>
                <c:pt idx="1087">
                  <c:v>5174</c:v>
                </c:pt>
                <c:pt idx="1088">
                  <c:v>5176</c:v>
                </c:pt>
                <c:pt idx="1089">
                  <c:v>5178</c:v>
                </c:pt>
                <c:pt idx="1090">
                  <c:v>5180</c:v>
                </c:pt>
                <c:pt idx="1091">
                  <c:v>5182</c:v>
                </c:pt>
                <c:pt idx="1092">
                  <c:v>5184</c:v>
                </c:pt>
                <c:pt idx="1093">
                  <c:v>5186</c:v>
                </c:pt>
                <c:pt idx="1094">
                  <c:v>5188</c:v>
                </c:pt>
                <c:pt idx="1095">
                  <c:v>5190</c:v>
                </c:pt>
                <c:pt idx="1096">
                  <c:v>5192</c:v>
                </c:pt>
                <c:pt idx="1097">
                  <c:v>5194</c:v>
                </c:pt>
                <c:pt idx="1098">
                  <c:v>5196</c:v>
                </c:pt>
                <c:pt idx="1099">
                  <c:v>5198</c:v>
                </c:pt>
                <c:pt idx="1100">
                  <c:v>5200</c:v>
                </c:pt>
                <c:pt idx="1101">
                  <c:v>5202</c:v>
                </c:pt>
                <c:pt idx="1102">
                  <c:v>5204</c:v>
                </c:pt>
                <c:pt idx="1103">
                  <c:v>5206</c:v>
                </c:pt>
                <c:pt idx="1104">
                  <c:v>5208</c:v>
                </c:pt>
                <c:pt idx="1105">
                  <c:v>5210</c:v>
                </c:pt>
                <c:pt idx="1106">
                  <c:v>5212</c:v>
                </c:pt>
                <c:pt idx="1107">
                  <c:v>5214</c:v>
                </c:pt>
                <c:pt idx="1108">
                  <c:v>5216</c:v>
                </c:pt>
                <c:pt idx="1109">
                  <c:v>5218</c:v>
                </c:pt>
                <c:pt idx="1110">
                  <c:v>5220</c:v>
                </c:pt>
                <c:pt idx="1111">
                  <c:v>5222</c:v>
                </c:pt>
                <c:pt idx="1112">
                  <c:v>5224</c:v>
                </c:pt>
                <c:pt idx="1113">
                  <c:v>5226</c:v>
                </c:pt>
                <c:pt idx="1114">
                  <c:v>5228</c:v>
                </c:pt>
                <c:pt idx="1115">
                  <c:v>5230</c:v>
                </c:pt>
                <c:pt idx="1116">
                  <c:v>5232</c:v>
                </c:pt>
                <c:pt idx="1117">
                  <c:v>5234</c:v>
                </c:pt>
                <c:pt idx="1118">
                  <c:v>5236</c:v>
                </c:pt>
                <c:pt idx="1119">
                  <c:v>5238</c:v>
                </c:pt>
                <c:pt idx="1120">
                  <c:v>5240</c:v>
                </c:pt>
                <c:pt idx="1121">
                  <c:v>5242</c:v>
                </c:pt>
                <c:pt idx="1122">
                  <c:v>5244</c:v>
                </c:pt>
                <c:pt idx="1123">
                  <c:v>5246</c:v>
                </c:pt>
                <c:pt idx="1124">
                  <c:v>5248</c:v>
                </c:pt>
                <c:pt idx="1125">
                  <c:v>5250</c:v>
                </c:pt>
                <c:pt idx="1126">
                  <c:v>5252</c:v>
                </c:pt>
                <c:pt idx="1127">
                  <c:v>5254</c:v>
                </c:pt>
                <c:pt idx="1128">
                  <c:v>5256</c:v>
                </c:pt>
                <c:pt idx="1129">
                  <c:v>5258</c:v>
                </c:pt>
                <c:pt idx="1130">
                  <c:v>5260</c:v>
                </c:pt>
                <c:pt idx="1131">
                  <c:v>5262</c:v>
                </c:pt>
                <c:pt idx="1132">
                  <c:v>5264</c:v>
                </c:pt>
                <c:pt idx="1133">
                  <c:v>5266</c:v>
                </c:pt>
                <c:pt idx="1134">
                  <c:v>5268</c:v>
                </c:pt>
                <c:pt idx="1135">
                  <c:v>5270</c:v>
                </c:pt>
                <c:pt idx="1136">
                  <c:v>5272</c:v>
                </c:pt>
                <c:pt idx="1137">
                  <c:v>5274</c:v>
                </c:pt>
                <c:pt idx="1138">
                  <c:v>5276</c:v>
                </c:pt>
                <c:pt idx="1139">
                  <c:v>5278</c:v>
                </c:pt>
                <c:pt idx="1140">
                  <c:v>5280</c:v>
                </c:pt>
                <c:pt idx="1141">
                  <c:v>5282</c:v>
                </c:pt>
                <c:pt idx="1142">
                  <c:v>5284</c:v>
                </c:pt>
                <c:pt idx="1143">
                  <c:v>5286</c:v>
                </c:pt>
                <c:pt idx="1144">
                  <c:v>5288</c:v>
                </c:pt>
                <c:pt idx="1145">
                  <c:v>5290</c:v>
                </c:pt>
                <c:pt idx="1146">
                  <c:v>5292</c:v>
                </c:pt>
                <c:pt idx="1147">
                  <c:v>5294</c:v>
                </c:pt>
                <c:pt idx="1148">
                  <c:v>5296</c:v>
                </c:pt>
                <c:pt idx="1149">
                  <c:v>5298</c:v>
                </c:pt>
                <c:pt idx="1150">
                  <c:v>5300</c:v>
                </c:pt>
                <c:pt idx="1151">
                  <c:v>5302</c:v>
                </c:pt>
                <c:pt idx="1152">
                  <c:v>5304</c:v>
                </c:pt>
                <c:pt idx="1153">
                  <c:v>5306</c:v>
                </c:pt>
                <c:pt idx="1154">
                  <c:v>5308</c:v>
                </c:pt>
                <c:pt idx="1155">
                  <c:v>5310</c:v>
                </c:pt>
                <c:pt idx="1156">
                  <c:v>5312</c:v>
                </c:pt>
                <c:pt idx="1157">
                  <c:v>5314</c:v>
                </c:pt>
                <c:pt idx="1158">
                  <c:v>5316</c:v>
                </c:pt>
                <c:pt idx="1159">
                  <c:v>5318</c:v>
                </c:pt>
                <c:pt idx="1160">
                  <c:v>5320</c:v>
                </c:pt>
                <c:pt idx="1161">
                  <c:v>5322</c:v>
                </c:pt>
                <c:pt idx="1162">
                  <c:v>5324</c:v>
                </c:pt>
                <c:pt idx="1163">
                  <c:v>5326</c:v>
                </c:pt>
                <c:pt idx="1164">
                  <c:v>5328</c:v>
                </c:pt>
                <c:pt idx="1165">
                  <c:v>5330</c:v>
                </c:pt>
                <c:pt idx="1166">
                  <c:v>5332</c:v>
                </c:pt>
                <c:pt idx="1167">
                  <c:v>5334</c:v>
                </c:pt>
                <c:pt idx="1168">
                  <c:v>5336</c:v>
                </c:pt>
                <c:pt idx="1169">
                  <c:v>5338</c:v>
                </c:pt>
                <c:pt idx="1170">
                  <c:v>5340</c:v>
                </c:pt>
                <c:pt idx="1171">
                  <c:v>5342</c:v>
                </c:pt>
                <c:pt idx="1172">
                  <c:v>5344</c:v>
                </c:pt>
                <c:pt idx="1173">
                  <c:v>5346</c:v>
                </c:pt>
                <c:pt idx="1174">
                  <c:v>5348</c:v>
                </c:pt>
                <c:pt idx="1175">
                  <c:v>5350</c:v>
                </c:pt>
                <c:pt idx="1176">
                  <c:v>5352</c:v>
                </c:pt>
                <c:pt idx="1177">
                  <c:v>5354</c:v>
                </c:pt>
                <c:pt idx="1178">
                  <c:v>5356</c:v>
                </c:pt>
                <c:pt idx="1179">
                  <c:v>5358</c:v>
                </c:pt>
                <c:pt idx="1180">
                  <c:v>5360</c:v>
                </c:pt>
                <c:pt idx="1181">
                  <c:v>5362</c:v>
                </c:pt>
                <c:pt idx="1182">
                  <c:v>5364</c:v>
                </c:pt>
                <c:pt idx="1183">
                  <c:v>5366</c:v>
                </c:pt>
                <c:pt idx="1184">
                  <c:v>5368</c:v>
                </c:pt>
                <c:pt idx="1185">
                  <c:v>5370</c:v>
                </c:pt>
                <c:pt idx="1186">
                  <c:v>5372</c:v>
                </c:pt>
                <c:pt idx="1187">
                  <c:v>5374</c:v>
                </c:pt>
                <c:pt idx="1188">
                  <c:v>5376</c:v>
                </c:pt>
                <c:pt idx="1189">
                  <c:v>5378</c:v>
                </c:pt>
                <c:pt idx="1190">
                  <c:v>5380</c:v>
                </c:pt>
                <c:pt idx="1191">
                  <c:v>5382</c:v>
                </c:pt>
                <c:pt idx="1192">
                  <c:v>5384</c:v>
                </c:pt>
                <c:pt idx="1193">
                  <c:v>5386</c:v>
                </c:pt>
                <c:pt idx="1194">
                  <c:v>5388</c:v>
                </c:pt>
                <c:pt idx="1195">
                  <c:v>5390</c:v>
                </c:pt>
                <c:pt idx="1196">
                  <c:v>5392</c:v>
                </c:pt>
                <c:pt idx="1197">
                  <c:v>5394</c:v>
                </c:pt>
                <c:pt idx="1198">
                  <c:v>5396</c:v>
                </c:pt>
                <c:pt idx="1199">
                  <c:v>5398</c:v>
                </c:pt>
                <c:pt idx="1200">
                  <c:v>5400</c:v>
                </c:pt>
                <c:pt idx="1201">
                  <c:v>5402</c:v>
                </c:pt>
                <c:pt idx="1202">
                  <c:v>5404</c:v>
                </c:pt>
                <c:pt idx="1203">
                  <c:v>5406</c:v>
                </c:pt>
                <c:pt idx="1204">
                  <c:v>5408</c:v>
                </c:pt>
                <c:pt idx="1205">
                  <c:v>5410</c:v>
                </c:pt>
                <c:pt idx="1206">
                  <c:v>5412</c:v>
                </c:pt>
                <c:pt idx="1207">
                  <c:v>5414</c:v>
                </c:pt>
                <c:pt idx="1208">
                  <c:v>5416</c:v>
                </c:pt>
                <c:pt idx="1209">
                  <c:v>5418</c:v>
                </c:pt>
                <c:pt idx="1210">
                  <c:v>5420</c:v>
                </c:pt>
                <c:pt idx="1211">
                  <c:v>5422</c:v>
                </c:pt>
                <c:pt idx="1212">
                  <c:v>5424</c:v>
                </c:pt>
                <c:pt idx="1213">
                  <c:v>5426</c:v>
                </c:pt>
                <c:pt idx="1214">
                  <c:v>5428</c:v>
                </c:pt>
                <c:pt idx="1215">
                  <c:v>5430</c:v>
                </c:pt>
                <c:pt idx="1216">
                  <c:v>5432</c:v>
                </c:pt>
                <c:pt idx="1217">
                  <c:v>5434</c:v>
                </c:pt>
                <c:pt idx="1218">
                  <c:v>5436</c:v>
                </c:pt>
                <c:pt idx="1219">
                  <c:v>5438</c:v>
                </c:pt>
                <c:pt idx="1220">
                  <c:v>5440</c:v>
                </c:pt>
                <c:pt idx="1221">
                  <c:v>5442</c:v>
                </c:pt>
                <c:pt idx="1222">
                  <c:v>5444</c:v>
                </c:pt>
                <c:pt idx="1223">
                  <c:v>5446</c:v>
                </c:pt>
                <c:pt idx="1224">
                  <c:v>5448</c:v>
                </c:pt>
                <c:pt idx="1225">
                  <c:v>5450</c:v>
                </c:pt>
                <c:pt idx="1226">
                  <c:v>5452</c:v>
                </c:pt>
                <c:pt idx="1227">
                  <c:v>5454</c:v>
                </c:pt>
                <c:pt idx="1228">
                  <c:v>5456</c:v>
                </c:pt>
                <c:pt idx="1229">
                  <c:v>5458</c:v>
                </c:pt>
                <c:pt idx="1230">
                  <c:v>5460</c:v>
                </c:pt>
                <c:pt idx="1231">
                  <c:v>5462</c:v>
                </c:pt>
                <c:pt idx="1232">
                  <c:v>5464</c:v>
                </c:pt>
                <c:pt idx="1233">
                  <c:v>5466</c:v>
                </c:pt>
                <c:pt idx="1234">
                  <c:v>5468</c:v>
                </c:pt>
                <c:pt idx="1235">
                  <c:v>5470</c:v>
                </c:pt>
                <c:pt idx="1236">
                  <c:v>5472</c:v>
                </c:pt>
                <c:pt idx="1237">
                  <c:v>5474</c:v>
                </c:pt>
                <c:pt idx="1238">
                  <c:v>5476</c:v>
                </c:pt>
                <c:pt idx="1239">
                  <c:v>5478</c:v>
                </c:pt>
                <c:pt idx="1240">
                  <c:v>5480</c:v>
                </c:pt>
                <c:pt idx="1241">
                  <c:v>5482</c:v>
                </c:pt>
                <c:pt idx="1242">
                  <c:v>5484</c:v>
                </c:pt>
                <c:pt idx="1243">
                  <c:v>5486</c:v>
                </c:pt>
                <c:pt idx="1244">
                  <c:v>5488</c:v>
                </c:pt>
                <c:pt idx="1245">
                  <c:v>5490</c:v>
                </c:pt>
                <c:pt idx="1246">
                  <c:v>5492</c:v>
                </c:pt>
                <c:pt idx="1247">
                  <c:v>5494</c:v>
                </c:pt>
                <c:pt idx="1248">
                  <c:v>5496</c:v>
                </c:pt>
                <c:pt idx="1249">
                  <c:v>5498</c:v>
                </c:pt>
                <c:pt idx="1250">
                  <c:v>5500</c:v>
                </c:pt>
                <c:pt idx="1251">
                  <c:v>5502</c:v>
                </c:pt>
                <c:pt idx="1252">
                  <c:v>5504</c:v>
                </c:pt>
                <c:pt idx="1253">
                  <c:v>5506</c:v>
                </c:pt>
                <c:pt idx="1254">
                  <c:v>5508</c:v>
                </c:pt>
                <c:pt idx="1255">
                  <c:v>5510</c:v>
                </c:pt>
                <c:pt idx="1256">
                  <c:v>5512</c:v>
                </c:pt>
                <c:pt idx="1257">
                  <c:v>5514</c:v>
                </c:pt>
                <c:pt idx="1258">
                  <c:v>5516</c:v>
                </c:pt>
                <c:pt idx="1259">
                  <c:v>5518</c:v>
                </c:pt>
                <c:pt idx="1260">
                  <c:v>5520</c:v>
                </c:pt>
                <c:pt idx="1261">
                  <c:v>5522</c:v>
                </c:pt>
                <c:pt idx="1262">
                  <c:v>5524</c:v>
                </c:pt>
                <c:pt idx="1263">
                  <c:v>5526</c:v>
                </c:pt>
                <c:pt idx="1264">
                  <c:v>5528</c:v>
                </c:pt>
                <c:pt idx="1265">
                  <c:v>5530</c:v>
                </c:pt>
                <c:pt idx="1266">
                  <c:v>5532</c:v>
                </c:pt>
                <c:pt idx="1267">
                  <c:v>5534</c:v>
                </c:pt>
                <c:pt idx="1268">
                  <c:v>5536</c:v>
                </c:pt>
                <c:pt idx="1269">
                  <c:v>5538</c:v>
                </c:pt>
                <c:pt idx="1270">
                  <c:v>5540</c:v>
                </c:pt>
                <c:pt idx="1271">
                  <c:v>5542</c:v>
                </c:pt>
                <c:pt idx="1272">
                  <c:v>5544</c:v>
                </c:pt>
                <c:pt idx="1273">
                  <c:v>5546</c:v>
                </c:pt>
                <c:pt idx="1274">
                  <c:v>5548</c:v>
                </c:pt>
                <c:pt idx="1275">
                  <c:v>5550</c:v>
                </c:pt>
                <c:pt idx="1276">
                  <c:v>5552</c:v>
                </c:pt>
                <c:pt idx="1277">
                  <c:v>5554</c:v>
                </c:pt>
                <c:pt idx="1278">
                  <c:v>5556</c:v>
                </c:pt>
                <c:pt idx="1279">
                  <c:v>5558</c:v>
                </c:pt>
                <c:pt idx="1280">
                  <c:v>5560</c:v>
                </c:pt>
                <c:pt idx="1281">
                  <c:v>5562</c:v>
                </c:pt>
                <c:pt idx="1282">
                  <c:v>5564</c:v>
                </c:pt>
                <c:pt idx="1283">
                  <c:v>5566</c:v>
                </c:pt>
                <c:pt idx="1284">
                  <c:v>5568</c:v>
                </c:pt>
                <c:pt idx="1285">
                  <c:v>5570</c:v>
                </c:pt>
                <c:pt idx="1286">
                  <c:v>5572</c:v>
                </c:pt>
                <c:pt idx="1287">
                  <c:v>5574</c:v>
                </c:pt>
                <c:pt idx="1288">
                  <c:v>5576</c:v>
                </c:pt>
                <c:pt idx="1289">
                  <c:v>5578</c:v>
                </c:pt>
                <c:pt idx="1290">
                  <c:v>5580</c:v>
                </c:pt>
                <c:pt idx="1291">
                  <c:v>5582</c:v>
                </c:pt>
                <c:pt idx="1292">
                  <c:v>5584</c:v>
                </c:pt>
                <c:pt idx="1293">
                  <c:v>5586</c:v>
                </c:pt>
                <c:pt idx="1294">
                  <c:v>5588</c:v>
                </c:pt>
                <c:pt idx="1295">
                  <c:v>5590</c:v>
                </c:pt>
                <c:pt idx="1296">
                  <c:v>5592</c:v>
                </c:pt>
                <c:pt idx="1297">
                  <c:v>5594</c:v>
                </c:pt>
                <c:pt idx="1298">
                  <c:v>5596</c:v>
                </c:pt>
                <c:pt idx="1299">
                  <c:v>5598</c:v>
                </c:pt>
                <c:pt idx="1300">
                  <c:v>5600</c:v>
                </c:pt>
                <c:pt idx="1301">
                  <c:v>5602</c:v>
                </c:pt>
                <c:pt idx="1302">
                  <c:v>5604</c:v>
                </c:pt>
                <c:pt idx="1303">
                  <c:v>5606</c:v>
                </c:pt>
                <c:pt idx="1304">
                  <c:v>5608</c:v>
                </c:pt>
                <c:pt idx="1305">
                  <c:v>5610</c:v>
                </c:pt>
                <c:pt idx="1306">
                  <c:v>5612</c:v>
                </c:pt>
                <c:pt idx="1307">
                  <c:v>5614</c:v>
                </c:pt>
                <c:pt idx="1308">
                  <c:v>5616</c:v>
                </c:pt>
                <c:pt idx="1309">
                  <c:v>5618</c:v>
                </c:pt>
                <c:pt idx="1310">
                  <c:v>5620</c:v>
                </c:pt>
                <c:pt idx="1311">
                  <c:v>5622</c:v>
                </c:pt>
                <c:pt idx="1312">
                  <c:v>5624</c:v>
                </c:pt>
                <c:pt idx="1313">
                  <c:v>5626</c:v>
                </c:pt>
                <c:pt idx="1314">
                  <c:v>5628</c:v>
                </c:pt>
                <c:pt idx="1315">
                  <c:v>5630</c:v>
                </c:pt>
                <c:pt idx="1316">
                  <c:v>5632</c:v>
                </c:pt>
                <c:pt idx="1317">
                  <c:v>5634</c:v>
                </c:pt>
                <c:pt idx="1318">
                  <c:v>5636</c:v>
                </c:pt>
                <c:pt idx="1319">
                  <c:v>5638</c:v>
                </c:pt>
                <c:pt idx="1320">
                  <c:v>5640</c:v>
                </c:pt>
                <c:pt idx="1321">
                  <c:v>5642</c:v>
                </c:pt>
                <c:pt idx="1322">
                  <c:v>5644</c:v>
                </c:pt>
                <c:pt idx="1323">
                  <c:v>5646</c:v>
                </c:pt>
                <c:pt idx="1324">
                  <c:v>5648</c:v>
                </c:pt>
                <c:pt idx="1325">
                  <c:v>5650</c:v>
                </c:pt>
                <c:pt idx="1326">
                  <c:v>5652</c:v>
                </c:pt>
                <c:pt idx="1327">
                  <c:v>5654</c:v>
                </c:pt>
                <c:pt idx="1328">
                  <c:v>5656</c:v>
                </c:pt>
                <c:pt idx="1329">
                  <c:v>5658</c:v>
                </c:pt>
                <c:pt idx="1330">
                  <c:v>5660</c:v>
                </c:pt>
                <c:pt idx="1331">
                  <c:v>5662</c:v>
                </c:pt>
                <c:pt idx="1332">
                  <c:v>5664</c:v>
                </c:pt>
                <c:pt idx="1333">
                  <c:v>5666</c:v>
                </c:pt>
                <c:pt idx="1334">
                  <c:v>5668</c:v>
                </c:pt>
                <c:pt idx="1335">
                  <c:v>5670</c:v>
                </c:pt>
                <c:pt idx="1336">
                  <c:v>5672</c:v>
                </c:pt>
                <c:pt idx="1337">
                  <c:v>5674</c:v>
                </c:pt>
                <c:pt idx="1338">
                  <c:v>5676</c:v>
                </c:pt>
                <c:pt idx="1339">
                  <c:v>5678</c:v>
                </c:pt>
                <c:pt idx="1340">
                  <c:v>5680</c:v>
                </c:pt>
                <c:pt idx="1341">
                  <c:v>5682</c:v>
                </c:pt>
                <c:pt idx="1342">
                  <c:v>5684</c:v>
                </c:pt>
                <c:pt idx="1343">
                  <c:v>5686</c:v>
                </c:pt>
                <c:pt idx="1344">
                  <c:v>5688</c:v>
                </c:pt>
                <c:pt idx="1345">
                  <c:v>5690</c:v>
                </c:pt>
                <c:pt idx="1346">
                  <c:v>5692</c:v>
                </c:pt>
                <c:pt idx="1347">
                  <c:v>5694</c:v>
                </c:pt>
                <c:pt idx="1348">
                  <c:v>5696</c:v>
                </c:pt>
                <c:pt idx="1349">
                  <c:v>5698</c:v>
                </c:pt>
                <c:pt idx="1350">
                  <c:v>5700</c:v>
                </c:pt>
                <c:pt idx="1351">
                  <c:v>5702</c:v>
                </c:pt>
                <c:pt idx="1352">
                  <c:v>5704</c:v>
                </c:pt>
                <c:pt idx="1353">
                  <c:v>5706</c:v>
                </c:pt>
                <c:pt idx="1354">
                  <c:v>5708</c:v>
                </c:pt>
                <c:pt idx="1355">
                  <c:v>5710</c:v>
                </c:pt>
                <c:pt idx="1356">
                  <c:v>5712</c:v>
                </c:pt>
                <c:pt idx="1357">
                  <c:v>5714</c:v>
                </c:pt>
                <c:pt idx="1358">
                  <c:v>5716</c:v>
                </c:pt>
                <c:pt idx="1359">
                  <c:v>5718</c:v>
                </c:pt>
                <c:pt idx="1360">
                  <c:v>5720</c:v>
                </c:pt>
                <c:pt idx="1361">
                  <c:v>5722</c:v>
                </c:pt>
                <c:pt idx="1362">
                  <c:v>5724</c:v>
                </c:pt>
                <c:pt idx="1363">
                  <c:v>5726</c:v>
                </c:pt>
                <c:pt idx="1364">
                  <c:v>5728</c:v>
                </c:pt>
                <c:pt idx="1365">
                  <c:v>5730</c:v>
                </c:pt>
                <c:pt idx="1366">
                  <c:v>5732</c:v>
                </c:pt>
                <c:pt idx="1367">
                  <c:v>5734</c:v>
                </c:pt>
                <c:pt idx="1368">
                  <c:v>5736</c:v>
                </c:pt>
                <c:pt idx="1369">
                  <c:v>5738</c:v>
                </c:pt>
                <c:pt idx="1370">
                  <c:v>5740</c:v>
                </c:pt>
                <c:pt idx="1371">
                  <c:v>5742</c:v>
                </c:pt>
                <c:pt idx="1372">
                  <c:v>5744</c:v>
                </c:pt>
                <c:pt idx="1373">
                  <c:v>5746</c:v>
                </c:pt>
                <c:pt idx="1374">
                  <c:v>5748</c:v>
                </c:pt>
                <c:pt idx="1375">
                  <c:v>5750</c:v>
                </c:pt>
                <c:pt idx="1376">
                  <c:v>5752</c:v>
                </c:pt>
                <c:pt idx="1377">
                  <c:v>5754</c:v>
                </c:pt>
                <c:pt idx="1378">
                  <c:v>5756</c:v>
                </c:pt>
                <c:pt idx="1379">
                  <c:v>5758</c:v>
                </c:pt>
                <c:pt idx="1380">
                  <c:v>5760</c:v>
                </c:pt>
                <c:pt idx="1381">
                  <c:v>5762</c:v>
                </c:pt>
                <c:pt idx="1382">
                  <c:v>5764</c:v>
                </c:pt>
                <c:pt idx="1383">
                  <c:v>5766</c:v>
                </c:pt>
                <c:pt idx="1384">
                  <c:v>5768</c:v>
                </c:pt>
                <c:pt idx="1385">
                  <c:v>5770</c:v>
                </c:pt>
                <c:pt idx="1386">
                  <c:v>5772</c:v>
                </c:pt>
                <c:pt idx="1387">
                  <c:v>5774</c:v>
                </c:pt>
                <c:pt idx="1388">
                  <c:v>5776</c:v>
                </c:pt>
                <c:pt idx="1389">
                  <c:v>5778</c:v>
                </c:pt>
                <c:pt idx="1390">
                  <c:v>5780</c:v>
                </c:pt>
                <c:pt idx="1391">
                  <c:v>5782</c:v>
                </c:pt>
                <c:pt idx="1392">
                  <c:v>5784</c:v>
                </c:pt>
                <c:pt idx="1393">
                  <c:v>5786</c:v>
                </c:pt>
                <c:pt idx="1394">
                  <c:v>5788</c:v>
                </c:pt>
                <c:pt idx="1395">
                  <c:v>5790</c:v>
                </c:pt>
                <c:pt idx="1396">
                  <c:v>5792</c:v>
                </c:pt>
                <c:pt idx="1397">
                  <c:v>5794</c:v>
                </c:pt>
                <c:pt idx="1398">
                  <c:v>5796</c:v>
                </c:pt>
                <c:pt idx="1399">
                  <c:v>5798</c:v>
                </c:pt>
                <c:pt idx="1400">
                  <c:v>5800</c:v>
                </c:pt>
                <c:pt idx="1401">
                  <c:v>5802</c:v>
                </c:pt>
                <c:pt idx="1402">
                  <c:v>5804</c:v>
                </c:pt>
                <c:pt idx="1403">
                  <c:v>5806</c:v>
                </c:pt>
                <c:pt idx="1404">
                  <c:v>5808</c:v>
                </c:pt>
                <c:pt idx="1405">
                  <c:v>5810</c:v>
                </c:pt>
                <c:pt idx="1406">
                  <c:v>5812</c:v>
                </c:pt>
                <c:pt idx="1407">
                  <c:v>5814</c:v>
                </c:pt>
                <c:pt idx="1408">
                  <c:v>5816</c:v>
                </c:pt>
                <c:pt idx="1409">
                  <c:v>5818</c:v>
                </c:pt>
                <c:pt idx="1410">
                  <c:v>5820</c:v>
                </c:pt>
                <c:pt idx="1411">
                  <c:v>5822</c:v>
                </c:pt>
                <c:pt idx="1412">
                  <c:v>5824</c:v>
                </c:pt>
                <c:pt idx="1413">
                  <c:v>5826</c:v>
                </c:pt>
                <c:pt idx="1414">
                  <c:v>5828</c:v>
                </c:pt>
                <c:pt idx="1415">
                  <c:v>5830</c:v>
                </c:pt>
                <c:pt idx="1416">
                  <c:v>5832</c:v>
                </c:pt>
                <c:pt idx="1417">
                  <c:v>5834</c:v>
                </c:pt>
                <c:pt idx="1418">
                  <c:v>5836</c:v>
                </c:pt>
                <c:pt idx="1419">
                  <c:v>5838</c:v>
                </c:pt>
                <c:pt idx="1420">
                  <c:v>5840</c:v>
                </c:pt>
                <c:pt idx="1421">
                  <c:v>5842</c:v>
                </c:pt>
                <c:pt idx="1422">
                  <c:v>5844</c:v>
                </c:pt>
                <c:pt idx="1423">
                  <c:v>5846</c:v>
                </c:pt>
                <c:pt idx="1424">
                  <c:v>5848</c:v>
                </c:pt>
                <c:pt idx="1425">
                  <c:v>5850</c:v>
                </c:pt>
                <c:pt idx="1426">
                  <c:v>5852</c:v>
                </c:pt>
                <c:pt idx="1427">
                  <c:v>5854</c:v>
                </c:pt>
                <c:pt idx="1428">
                  <c:v>5856</c:v>
                </c:pt>
                <c:pt idx="1429">
                  <c:v>5858</c:v>
                </c:pt>
                <c:pt idx="1430">
                  <c:v>5860</c:v>
                </c:pt>
                <c:pt idx="1431">
                  <c:v>5862</c:v>
                </c:pt>
                <c:pt idx="1432">
                  <c:v>5864</c:v>
                </c:pt>
                <c:pt idx="1433">
                  <c:v>5866</c:v>
                </c:pt>
                <c:pt idx="1434">
                  <c:v>5868</c:v>
                </c:pt>
                <c:pt idx="1435">
                  <c:v>5870</c:v>
                </c:pt>
                <c:pt idx="1436">
                  <c:v>5872</c:v>
                </c:pt>
                <c:pt idx="1437">
                  <c:v>5874</c:v>
                </c:pt>
                <c:pt idx="1438">
                  <c:v>5876</c:v>
                </c:pt>
                <c:pt idx="1439">
                  <c:v>5878</c:v>
                </c:pt>
                <c:pt idx="1440">
                  <c:v>5880</c:v>
                </c:pt>
                <c:pt idx="1441">
                  <c:v>5882</c:v>
                </c:pt>
                <c:pt idx="1442">
                  <c:v>5884</c:v>
                </c:pt>
                <c:pt idx="1443">
                  <c:v>5886</c:v>
                </c:pt>
                <c:pt idx="1444">
                  <c:v>5888</c:v>
                </c:pt>
                <c:pt idx="1445">
                  <c:v>5890</c:v>
                </c:pt>
                <c:pt idx="1446">
                  <c:v>5892</c:v>
                </c:pt>
                <c:pt idx="1447">
                  <c:v>5894</c:v>
                </c:pt>
                <c:pt idx="1448">
                  <c:v>5896</c:v>
                </c:pt>
                <c:pt idx="1449">
                  <c:v>5898</c:v>
                </c:pt>
                <c:pt idx="1450">
                  <c:v>5900</c:v>
                </c:pt>
                <c:pt idx="1451">
                  <c:v>5902</c:v>
                </c:pt>
                <c:pt idx="1452">
                  <c:v>5904</c:v>
                </c:pt>
                <c:pt idx="1453">
                  <c:v>5906</c:v>
                </c:pt>
                <c:pt idx="1454">
                  <c:v>5908</c:v>
                </c:pt>
                <c:pt idx="1455">
                  <c:v>5910</c:v>
                </c:pt>
                <c:pt idx="1456">
                  <c:v>5912</c:v>
                </c:pt>
                <c:pt idx="1457">
                  <c:v>5914</c:v>
                </c:pt>
                <c:pt idx="1458">
                  <c:v>5916</c:v>
                </c:pt>
                <c:pt idx="1459">
                  <c:v>5918</c:v>
                </c:pt>
                <c:pt idx="1460">
                  <c:v>5920</c:v>
                </c:pt>
                <c:pt idx="1461">
                  <c:v>5922</c:v>
                </c:pt>
                <c:pt idx="1462">
                  <c:v>5924</c:v>
                </c:pt>
                <c:pt idx="1463">
                  <c:v>5926</c:v>
                </c:pt>
                <c:pt idx="1464">
                  <c:v>5928</c:v>
                </c:pt>
                <c:pt idx="1465">
                  <c:v>5930</c:v>
                </c:pt>
                <c:pt idx="1466">
                  <c:v>5932</c:v>
                </c:pt>
                <c:pt idx="1467">
                  <c:v>5934</c:v>
                </c:pt>
                <c:pt idx="1468">
                  <c:v>5936</c:v>
                </c:pt>
                <c:pt idx="1469">
                  <c:v>5938</c:v>
                </c:pt>
                <c:pt idx="1470">
                  <c:v>5940</c:v>
                </c:pt>
                <c:pt idx="1471">
                  <c:v>5942</c:v>
                </c:pt>
                <c:pt idx="1472">
                  <c:v>5944</c:v>
                </c:pt>
                <c:pt idx="1473">
                  <c:v>5946</c:v>
                </c:pt>
                <c:pt idx="1474">
                  <c:v>5948</c:v>
                </c:pt>
                <c:pt idx="1475">
                  <c:v>5950</c:v>
                </c:pt>
                <c:pt idx="1476">
                  <c:v>5952</c:v>
                </c:pt>
                <c:pt idx="1477">
                  <c:v>5954</c:v>
                </c:pt>
                <c:pt idx="1478">
                  <c:v>5956</c:v>
                </c:pt>
                <c:pt idx="1479">
                  <c:v>5958</c:v>
                </c:pt>
                <c:pt idx="1480">
                  <c:v>5960</c:v>
                </c:pt>
                <c:pt idx="1481">
                  <c:v>5962</c:v>
                </c:pt>
                <c:pt idx="1482">
                  <c:v>5964</c:v>
                </c:pt>
                <c:pt idx="1483">
                  <c:v>5966</c:v>
                </c:pt>
                <c:pt idx="1484">
                  <c:v>5968</c:v>
                </c:pt>
                <c:pt idx="1485">
                  <c:v>5970</c:v>
                </c:pt>
                <c:pt idx="1486">
                  <c:v>5972</c:v>
                </c:pt>
                <c:pt idx="1487">
                  <c:v>5974</c:v>
                </c:pt>
                <c:pt idx="1488">
                  <c:v>5976</c:v>
                </c:pt>
                <c:pt idx="1489">
                  <c:v>5978</c:v>
                </c:pt>
                <c:pt idx="1490">
                  <c:v>5980</c:v>
                </c:pt>
                <c:pt idx="1491">
                  <c:v>5982</c:v>
                </c:pt>
                <c:pt idx="1492">
                  <c:v>5984</c:v>
                </c:pt>
                <c:pt idx="1493">
                  <c:v>5986</c:v>
                </c:pt>
                <c:pt idx="1494">
                  <c:v>5988</c:v>
                </c:pt>
                <c:pt idx="1495">
                  <c:v>5990</c:v>
                </c:pt>
                <c:pt idx="1496">
                  <c:v>5992</c:v>
                </c:pt>
                <c:pt idx="1497">
                  <c:v>5994</c:v>
                </c:pt>
                <c:pt idx="1498">
                  <c:v>5996</c:v>
                </c:pt>
                <c:pt idx="1499">
                  <c:v>5998</c:v>
                </c:pt>
                <c:pt idx="1500">
                  <c:v>6000</c:v>
                </c:pt>
                <c:pt idx="1501">
                  <c:v>6002</c:v>
                </c:pt>
                <c:pt idx="1502">
                  <c:v>6004</c:v>
                </c:pt>
                <c:pt idx="1503">
                  <c:v>6006</c:v>
                </c:pt>
                <c:pt idx="1504">
                  <c:v>6008</c:v>
                </c:pt>
                <c:pt idx="1505">
                  <c:v>6010</c:v>
                </c:pt>
                <c:pt idx="1506">
                  <c:v>6012</c:v>
                </c:pt>
                <c:pt idx="1507">
                  <c:v>6014</c:v>
                </c:pt>
                <c:pt idx="1508">
                  <c:v>6016</c:v>
                </c:pt>
                <c:pt idx="1509">
                  <c:v>6018</c:v>
                </c:pt>
                <c:pt idx="1510">
                  <c:v>6020</c:v>
                </c:pt>
                <c:pt idx="1511">
                  <c:v>6022</c:v>
                </c:pt>
                <c:pt idx="1512">
                  <c:v>6024</c:v>
                </c:pt>
                <c:pt idx="1513">
                  <c:v>6026</c:v>
                </c:pt>
                <c:pt idx="1514">
                  <c:v>6028</c:v>
                </c:pt>
                <c:pt idx="1515">
                  <c:v>6030</c:v>
                </c:pt>
                <c:pt idx="1516">
                  <c:v>6032</c:v>
                </c:pt>
                <c:pt idx="1517">
                  <c:v>6034</c:v>
                </c:pt>
                <c:pt idx="1518">
                  <c:v>6036</c:v>
                </c:pt>
                <c:pt idx="1519">
                  <c:v>6038</c:v>
                </c:pt>
                <c:pt idx="1520">
                  <c:v>6040</c:v>
                </c:pt>
                <c:pt idx="1521">
                  <c:v>6042</c:v>
                </c:pt>
                <c:pt idx="1522">
                  <c:v>6044</c:v>
                </c:pt>
                <c:pt idx="1523">
                  <c:v>6046</c:v>
                </c:pt>
                <c:pt idx="1524">
                  <c:v>6048</c:v>
                </c:pt>
                <c:pt idx="1525">
                  <c:v>6050</c:v>
                </c:pt>
                <c:pt idx="1526">
                  <c:v>6052</c:v>
                </c:pt>
                <c:pt idx="1527">
                  <c:v>6054</c:v>
                </c:pt>
                <c:pt idx="1528">
                  <c:v>6056</c:v>
                </c:pt>
                <c:pt idx="1529">
                  <c:v>6058</c:v>
                </c:pt>
                <c:pt idx="1530">
                  <c:v>6060</c:v>
                </c:pt>
                <c:pt idx="1531">
                  <c:v>6062</c:v>
                </c:pt>
                <c:pt idx="1532">
                  <c:v>6064</c:v>
                </c:pt>
                <c:pt idx="1533">
                  <c:v>6066</c:v>
                </c:pt>
                <c:pt idx="1534">
                  <c:v>6068</c:v>
                </c:pt>
                <c:pt idx="1535">
                  <c:v>6070</c:v>
                </c:pt>
                <c:pt idx="1536">
                  <c:v>6072</c:v>
                </c:pt>
                <c:pt idx="1537">
                  <c:v>6074</c:v>
                </c:pt>
                <c:pt idx="1538">
                  <c:v>6076</c:v>
                </c:pt>
                <c:pt idx="1539">
                  <c:v>6078</c:v>
                </c:pt>
                <c:pt idx="1540">
                  <c:v>6080</c:v>
                </c:pt>
                <c:pt idx="1541">
                  <c:v>6082</c:v>
                </c:pt>
                <c:pt idx="1542">
                  <c:v>6084</c:v>
                </c:pt>
                <c:pt idx="1543">
                  <c:v>6086</c:v>
                </c:pt>
                <c:pt idx="1544">
                  <c:v>6088</c:v>
                </c:pt>
                <c:pt idx="1545">
                  <c:v>6090</c:v>
                </c:pt>
                <c:pt idx="1546">
                  <c:v>6092</c:v>
                </c:pt>
                <c:pt idx="1547">
                  <c:v>6094</c:v>
                </c:pt>
                <c:pt idx="1548">
                  <c:v>6096</c:v>
                </c:pt>
                <c:pt idx="1549">
                  <c:v>6098</c:v>
                </c:pt>
                <c:pt idx="1550">
                  <c:v>6100</c:v>
                </c:pt>
                <c:pt idx="1551">
                  <c:v>6102</c:v>
                </c:pt>
                <c:pt idx="1552">
                  <c:v>6104</c:v>
                </c:pt>
                <c:pt idx="1553">
                  <c:v>6106</c:v>
                </c:pt>
                <c:pt idx="1554">
                  <c:v>6108</c:v>
                </c:pt>
                <c:pt idx="1555">
                  <c:v>6110</c:v>
                </c:pt>
                <c:pt idx="1556">
                  <c:v>6112</c:v>
                </c:pt>
                <c:pt idx="1557">
                  <c:v>6114</c:v>
                </c:pt>
                <c:pt idx="1558">
                  <c:v>6116</c:v>
                </c:pt>
                <c:pt idx="1559">
                  <c:v>6118</c:v>
                </c:pt>
                <c:pt idx="1560">
                  <c:v>6120</c:v>
                </c:pt>
                <c:pt idx="1561">
                  <c:v>6122</c:v>
                </c:pt>
                <c:pt idx="1562">
                  <c:v>6124</c:v>
                </c:pt>
                <c:pt idx="1563">
                  <c:v>6126</c:v>
                </c:pt>
                <c:pt idx="1564">
                  <c:v>6128</c:v>
                </c:pt>
                <c:pt idx="1565">
                  <c:v>6130</c:v>
                </c:pt>
                <c:pt idx="1566">
                  <c:v>6132</c:v>
                </c:pt>
                <c:pt idx="1567">
                  <c:v>6134</c:v>
                </c:pt>
                <c:pt idx="1568">
                  <c:v>6136</c:v>
                </c:pt>
                <c:pt idx="1569">
                  <c:v>6138</c:v>
                </c:pt>
                <c:pt idx="1570">
                  <c:v>6140</c:v>
                </c:pt>
                <c:pt idx="1571">
                  <c:v>6142</c:v>
                </c:pt>
                <c:pt idx="1572">
                  <c:v>6144</c:v>
                </c:pt>
                <c:pt idx="1573">
                  <c:v>6146</c:v>
                </c:pt>
                <c:pt idx="1574">
                  <c:v>6148</c:v>
                </c:pt>
                <c:pt idx="1575">
                  <c:v>6150</c:v>
                </c:pt>
                <c:pt idx="1576">
                  <c:v>6152</c:v>
                </c:pt>
                <c:pt idx="1577">
                  <c:v>6154</c:v>
                </c:pt>
                <c:pt idx="1578">
                  <c:v>6156</c:v>
                </c:pt>
                <c:pt idx="1579">
                  <c:v>6158</c:v>
                </c:pt>
                <c:pt idx="1580">
                  <c:v>6160</c:v>
                </c:pt>
                <c:pt idx="1581">
                  <c:v>6162</c:v>
                </c:pt>
                <c:pt idx="1582">
                  <c:v>6164</c:v>
                </c:pt>
                <c:pt idx="1583">
                  <c:v>6166</c:v>
                </c:pt>
                <c:pt idx="1584">
                  <c:v>6168</c:v>
                </c:pt>
                <c:pt idx="1585">
                  <c:v>6170</c:v>
                </c:pt>
                <c:pt idx="1586">
                  <c:v>6172</c:v>
                </c:pt>
                <c:pt idx="1587">
                  <c:v>6174</c:v>
                </c:pt>
                <c:pt idx="1588">
                  <c:v>6176</c:v>
                </c:pt>
                <c:pt idx="1589">
                  <c:v>6178</c:v>
                </c:pt>
                <c:pt idx="1590">
                  <c:v>6180</c:v>
                </c:pt>
                <c:pt idx="1591">
                  <c:v>6182</c:v>
                </c:pt>
                <c:pt idx="1592">
                  <c:v>6184</c:v>
                </c:pt>
                <c:pt idx="1593">
                  <c:v>6186</c:v>
                </c:pt>
                <c:pt idx="1594">
                  <c:v>6188</c:v>
                </c:pt>
                <c:pt idx="1595">
                  <c:v>6190</c:v>
                </c:pt>
                <c:pt idx="1596">
                  <c:v>6192</c:v>
                </c:pt>
                <c:pt idx="1597">
                  <c:v>6194</c:v>
                </c:pt>
                <c:pt idx="1598">
                  <c:v>6196</c:v>
                </c:pt>
                <c:pt idx="1599">
                  <c:v>6198</c:v>
                </c:pt>
                <c:pt idx="1600">
                  <c:v>6200</c:v>
                </c:pt>
                <c:pt idx="1601">
                  <c:v>6202</c:v>
                </c:pt>
                <c:pt idx="1602">
                  <c:v>6204</c:v>
                </c:pt>
                <c:pt idx="1603">
                  <c:v>6206</c:v>
                </c:pt>
                <c:pt idx="1604">
                  <c:v>6208</c:v>
                </c:pt>
                <c:pt idx="1605">
                  <c:v>6210</c:v>
                </c:pt>
                <c:pt idx="1606">
                  <c:v>6212</c:v>
                </c:pt>
                <c:pt idx="1607">
                  <c:v>6214</c:v>
                </c:pt>
                <c:pt idx="1608">
                  <c:v>6216</c:v>
                </c:pt>
                <c:pt idx="1609">
                  <c:v>6218</c:v>
                </c:pt>
                <c:pt idx="1610">
                  <c:v>6220</c:v>
                </c:pt>
                <c:pt idx="1611">
                  <c:v>6222</c:v>
                </c:pt>
                <c:pt idx="1612">
                  <c:v>6224</c:v>
                </c:pt>
                <c:pt idx="1613">
                  <c:v>6226</c:v>
                </c:pt>
                <c:pt idx="1614">
                  <c:v>6228</c:v>
                </c:pt>
                <c:pt idx="1615">
                  <c:v>6230</c:v>
                </c:pt>
                <c:pt idx="1616">
                  <c:v>6232</c:v>
                </c:pt>
                <c:pt idx="1617">
                  <c:v>6234</c:v>
                </c:pt>
                <c:pt idx="1618">
                  <c:v>6236</c:v>
                </c:pt>
                <c:pt idx="1619">
                  <c:v>6238</c:v>
                </c:pt>
                <c:pt idx="1620">
                  <c:v>6240</c:v>
                </c:pt>
                <c:pt idx="1621">
                  <c:v>6242</c:v>
                </c:pt>
                <c:pt idx="1622">
                  <c:v>6244</c:v>
                </c:pt>
                <c:pt idx="1623">
                  <c:v>6246</c:v>
                </c:pt>
                <c:pt idx="1624">
                  <c:v>6248</c:v>
                </c:pt>
                <c:pt idx="1625">
                  <c:v>6250</c:v>
                </c:pt>
                <c:pt idx="1626">
                  <c:v>6252</c:v>
                </c:pt>
                <c:pt idx="1627">
                  <c:v>6254</c:v>
                </c:pt>
                <c:pt idx="1628">
                  <c:v>6256</c:v>
                </c:pt>
                <c:pt idx="1629">
                  <c:v>6258</c:v>
                </c:pt>
                <c:pt idx="1630">
                  <c:v>6260</c:v>
                </c:pt>
                <c:pt idx="1631">
                  <c:v>6262</c:v>
                </c:pt>
                <c:pt idx="1632">
                  <c:v>6264</c:v>
                </c:pt>
                <c:pt idx="1633">
                  <c:v>6266</c:v>
                </c:pt>
                <c:pt idx="1634">
                  <c:v>6268</c:v>
                </c:pt>
                <c:pt idx="1635">
                  <c:v>6270</c:v>
                </c:pt>
                <c:pt idx="1636">
                  <c:v>6272</c:v>
                </c:pt>
                <c:pt idx="1637">
                  <c:v>6274</c:v>
                </c:pt>
                <c:pt idx="1638">
                  <c:v>6276</c:v>
                </c:pt>
                <c:pt idx="1639">
                  <c:v>6278</c:v>
                </c:pt>
                <c:pt idx="1640">
                  <c:v>6280</c:v>
                </c:pt>
                <c:pt idx="1641">
                  <c:v>6282</c:v>
                </c:pt>
                <c:pt idx="1642">
                  <c:v>6284</c:v>
                </c:pt>
                <c:pt idx="1643">
                  <c:v>6286</c:v>
                </c:pt>
                <c:pt idx="1644">
                  <c:v>6288</c:v>
                </c:pt>
                <c:pt idx="1645">
                  <c:v>6290</c:v>
                </c:pt>
                <c:pt idx="1646">
                  <c:v>6292</c:v>
                </c:pt>
                <c:pt idx="1647">
                  <c:v>6294</c:v>
                </c:pt>
                <c:pt idx="1648">
                  <c:v>6296</c:v>
                </c:pt>
                <c:pt idx="1649">
                  <c:v>6298</c:v>
                </c:pt>
                <c:pt idx="1650">
                  <c:v>6300</c:v>
                </c:pt>
                <c:pt idx="1651">
                  <c:v>6302</c:v>
                </c:pt>
                <c:pt idx="1652">
                  <c:v>6304</c:v>
                </c:pt>
                <c:pt idx="1653">
                  <c:v>6306</c:v>
                </c:pt>
                <c:pt idx="1654">
                  <c:v>6308</c:v>
                </c:pt>
                <c:pt idx="1655">
                  <c:v>6310</c:v>
                </c:pt>
                <c:pt idx="1656">
                  <c:v>6312</c:v>
                </c:pt>
                <c:pt idx="1657">
                  <c:v>6314</c:v>
                </c:pt>
                <c:pt idx="1658">
                  <c:v>6316</c:v>
                </c:pt>
                <c:pt idx="1659">
                  <c:v>6318</c:v>
                </c:pt>
                <c:pt idx="1660">
                  <c:v>6320</c:v>
                </c:pt>
                <c:pt idx="1661">
                  <c:v>6322</c:v>
                </c:pt>
                <c:pt idx="1662">
                  <c:v>6324</c:v>
                </c:pt>
                <c:pt idx="1663">
                  <c:v>6326</c:v>
                </c:pt>
                <c:pt idx="1664">
                  <c:v>6328</c:v>
                </c:pt>
                <c:pt idx="1665">
                  <c:v>6330</c:v>
                </c:pt>
                <c:pt idx="1666">
                  <c:v>6332</c:v>
                </c:pt>
                <c:pt idx="1667">
                  <c:v>6334</c:v>
                </c:pt>
                <c:pt idx="1668">
                  <c:v>6336</c:v>
                </c:pt>
                <c:pt idx="1669">
                  <c:v>6338</c:v>
                </c:pt>
                <c:pt idx="1670">
                  <c:v>6340</c:v>
                </c:pt>
                <c:pt idx="1671">
                  <c:v>6342</c:v>
                </c:pt>
                <c:pt idx="1672">
                  <c:v>6344</c:v>
                </c:pt>
                <c:pt idx="1673">
                  <c:v>6346</c:v>
                </c:pt>
                <c:pt idx="1674">
                  <c:v>6348</c:v>
                </c:pt>
                <c:pt idx="1675">
                  <c:v>6350</c:v>
                </c:pt>
                <c:pt idx="1676">
                  <c:v>6352</c:v>
                </c:pt>
                <c:pt idx="1677">
                  <c:v>6354</c:v>
                </c:pt>
                <c:pt idx="1678">
                  <c:v>6356</c:v>
                </c:pt>
                <c:pt idx="1679">
                  <c:v>6358</c:v>
                </c:pt>
                <c:pt idx="1680">
                  <c:v>6360</c:v>
                </c:pt>
                <c:pt idx="1681">
                  <c:v>6362</c:v>
                </c:pt>
                <c:pt idx="1682">
                  <c:v>6364</c:v>
                </c:pt>
                <c:pt idx="1683">
                  <c:v>6366</c:v>
                </c:pt>
                <c:pt idx="1684">
                  <c:v>6368</c:v>
                </c:pt>
                <c:pt idx="1685">
                  <c:v>6370</c:v>
                </c:pt>
                <c:pt idx="1686">
                  <c:v>6372</c:v>
                </c:pt>
                <c:pt idx="1687">
                  <c:v>6374</c:v>
                </c:pt>
                <c:pt idx="1688">
                  <c:v>6376</c:v>
                </c:pt>
                <c:pt idx="1689">
                  <c:v>6378</c:v>
                </c:pt>
                <c:pt idx="1690">
                  <c:v>6380</c:v>
                </c:pt>
                <c:pt idx="1691">
                  <c:v>6382</c:v>
                </c:pt>
                <c:pt idx="1692">
                  <c:v>6384</c:v>
                </c:pt>
                <c:pt idx="1693">
                  <c:v>6386</c:v>
                </c:pt>
                <c:pt idx="1694">
                  <c:v>6388</c:v>
                </c:pt>
                <c:pt idx="1695">
                  <c:v>6390</c:v>
                </c:pt>
                <c:pt idx="1696">
                  <c:v>6392</c:v>
                </c:pt>
                <c:pt idx="1697">
                  <c:v>6394</c:v>
                </c:pt>
                <c:pt idx="1698">
                  <c:v>6396</c:v>
                </c:pt>
                <c:pt idx="1699">
                  <c:v>6398</c:v>
                </c:pt>
                <c:pt idx="1700">
                  <c:v>6400</c:v>
                </c:pt>
                <c:pt idx="1701">
                  <c:v>6402</c:v>
                </c:pt>
                <c:pt idx="1702">
                  <c:v>6404</c:v>
                </c:pt>
                <c:pt idx="1703">
                  <c:v>6406</c:v>
                </c:pt>
                <c:pt idx="1704">
                  <c:v>6408</c:v>
                </c:pt>
                <c:pt idx="1705">
                  <c:v>6410</c:v>
                </c:pt>
                <c:pt idx="1706">
                  <c:v>6412</c:v>
                </c:pt>
                <c:pt idx="1707">
                  <c:v>6414</c:v>
                </c:pt>
                <c:pt idx="1708">
                  <c:v>6416</c:v>
                </c:pt>
                <c:pt idx="1709">
                  <c:v>6418</c:v>
                </c:pt>
                <c:pt idx="1710">
                  <c:v>6420</c:v>
                </c:pt>
                <c:pt idx="1711">
                  <c:v>6422</c:v>
                </c:pt>
                <c:pt idx="1712">
                  <c:v>6424</c:v>
                </c:pt>
                <c:pt idx="1713">
                  <c:v>6426</c:v>
                </c:pt>
                <c:pt idx="1714">
                  <c:v>6428</c:v>
                </c:pt>
                <c:pt idx="1715">
                  <c:v>6430</c:v>
                </c:pt>
                <c:pt idx="1716">
                  <c:v>6432</c:v>
                </c:pt>
                <c:pt idx="1717">
                  <c:v>6434</c:v>
                </c:pt>
                <c:pt idx="1718">
                  <c:v>6436</c:v>
                </c:pt>
                <c:pt idx="1719">
                  <c:v>6438</c:v>
                </c:pt>
                <c:pt idx="1720">
                  <c:v>6440</c:v>
                </c:pt>
                <c:pt idx="1721">
                  <c:v>6442</c:v>
                </c:pt>
                <c:pt idx="1722">
                  <c:v>6444</c:v>
                </c:pt>
                <c:pt idx="1723">
                  <c:v>6446</c:v>
                </c:pt>
                <c:pt idx="1724">
                  <c:v>6448</c:v>
                </c:pt>
                <c:pt idx="1725">
                  <c:v>6450</c:v>
                </c:pt>
                <c:pt idx="1726">
                  <c:v>6452</c:v>
                </c:pt>
                <c:pt idx="1727">
                  <c:v>6454</c:v>
                </c:pt>
                <c:pt idx="1728">
                  <c:v>6456</c:v>
                </c:pt>
                <c:pt idx="1729">
                  <c:v>6458</c:v>
                </c:pt>
                <c:pt idx="1730">
                  <c:v>6460</c:v>
                </c:pt>
                <c:pt idx="1731">
                  <c:v>6462</c:v>
                </c:pt>
                <c:pt idx="1732">
                  <c:v>6464</c:v>
                </c:pt>
                <c:pt idx="1733">
                  <c:v>6466</c:v>
                </c:pt>
                <c:pt idx="1734">
                  <c:v>6468</c:v>
                </c:pt>
                <c:pt idx="1735">
                  <c:v>6470</c:v>
                </c:pt>
                <c:pt idx="1736">
                  <c:v>6472</c:v>
                </c:pt>
                <c:pt idx="1737">
                  <c:v>6474</c:v>
                </c:pt>
                <c:pt idx="1738">
                  <c:v>6476</c:v>
                </c:pt>
                <c:pt idx="1739">
                  <c:v>6478</c:v>
                </c:pt>
                <c:pt idx="1740">
                  <c:v>6480</c:v>
                </c:pt>
                <c:pt idx="1741">
                  <c:v>6482</c:v>
                </c:pt>
                <c:pt idx="1742">
                  <c:v>6484</c:v>
                </c:pt>
                <c:pt idx="1743">
                  <c:v>6486</c:v>
                </c:pt>
                <c:pt idx="1744">
                  <c:v>6488</c:v>
                </c:pt>
                <c:pt idx="1745">
                  <c:v>6490</c:v>
                </c:pt>
                <c:pt idx="1746">
                  <c:v>6492</c:v>
                </c:pt>
                <c:pt idx="1747">
                  <c:v>6494</c:v>
                </c:pt>
                <c:pt idx="1748">
                  <c:v>6496</c:v>
                </c:pt>
                <c:pt idx="1749">
                  <c:v>6498</c:v>
                </c:pt>
                <c:pt idx="1750">
                  <c:v>6500</c:v>
                </c:pt>
                <c:pt idx="1751">
                  <c:v>6502</c:v>
                </c:pt>
                <c:pt idx="1752">
                  <c:v>6504</c:v>
                </c:pt>
                <c:pt idx="1753">
                  <c:v>6506</c:v>
                </c:pt>
                <c:pt idx="1754">
                  <c:v>6508</c:v>
                </c:pt>
                <c:pt idx="1755">
                  <c:v>6510</c:v>
                </c:pt>
                <c:pt idx="1756">
                  <c:v>6512</c:v>
                </c:pt>
                <c:pt idx="1757">
                  <c:v>6514</c:v>
                </c:pt>
                <c:pt idx="1758">
                  <c:v>6516</c:v>
                </c:pt>
                <c:pt idx="1759">
                  <c:v>6518</c:v>
                </c:pt>
                <c:pt idx="1760">
                  <c:v>6520</c:v>
                </c:pt>
                <c:pt idx="1761">
                  <c:v>6522</c:v>
                </c:pt>
                <c:pt idx="1762">
                  <c:v>6524</c:v>
                </c:pt>
                <c:pt idx="1763">
                  <c:v>6526</c:v>
                </c:pt>
                <c:pt idx="1764">
                  <c:v>6528</c:v>
                </c:pt>
                <c:pt idx="1765">
                  <c:v>6530</c:v>
                </c:pt>
                <c:pt idx="1766">
                  <c:v>6532</c:v>
                </c:pt>
                <c:pt idx="1767">
                  <c:v>6534</c:v>
                </c:pt>
                <c:pt idx="1768">
                  <c:v>6536</c:v>
                </c:pt>
                <c:pt idx="1769">
                  <c:v>6538</c:v>
                </c:pt>
                <c:pt idx="1770">
                  <c:v>6540</c:v>
                </c:pt>
                <c:pt idx="1771">
                  <c:v>6542</c:v>
                </c:pt>
                <c:pt idx="1772">
                  <c:v>6544</c:v>
                </c:pt>
                <c:pt idx="1773">
                  <c:v>6546</c:v>
                </c:pt>
                <c:pt idx="1774">
                  <c:v>6548</c:v>
                </c:pt>
                <c:pt idx="1775">
                  <c:v>6550</c:v>
                </c:pt>
                <c:pt idx="1776">
                  <c:v>6552</c:v>
                </c:pt>
                <c:pt idx="1777">
                  <c:v>6554</c:v>
                </c:pt>
                <c:pt idx="1778">
                  <c:v>6556</c:v>
                </c:pt>
                <c:pt idx="1779">
                  <c:v>6558</c:v>
                </c:pt>
                <c:pt idx="1780">
                  <c:v>6560</c:v>
                </c:pt>
                <c:pt idx="1781">
                  <c:v>6562</c:v>
                </c:pt>
                <c:pt idx="1782">
                  <c:v>6564</c:v>
                </c:pt>
                <c:pt idx="1783">
                  <c:v>6566</c:v>
                </c:pt>
                <c:pt idx="1784">
                  <c:v>6568</c:v>
                </c:pt>
                <c:pt idx="1785">
                  <c:v>6570</c:v>
                </c:pt>
                <c:pt idx="1786">
                  <c:v>6572</c:v>
                </c:pt>
                <c:pt idx="1787">
                  <c:v>6574</c:v>
                </c:pt>
                <c:pt idx="1788">
                  <c:v>6576</c:v>
                </c:pt>
                <c:pt idx="1789">
                  <c:v>6578</c:v>
                </c:pt>
                <c:pt idx="1790">
                  <c:v>6580</c:v>
                </c:pt>
                <c:pt idx="1791">
                  <c:v>6582</c:v>
                </c:pt>
                <c:pt idx="1792">
                  <c:v>6584</c:v>
                </c:pt>
                <c:pt idx="1793">
                  <c:v>6586</c:v>
                </c:pt>
                <c:pt idx="1794">
                  <c:v>6588</c:v>
                </c:pt>
                <c:pt idx="1795">
                  <c:v>6590</c:v>
                </c:pt>
                <c:pt idx="1796">
                  <c:v>6592</c:v>
                </c:pt>
                <c:pt idx="1797">
                  <c:v>6594</c:v>
                </c:pt>
                <c:pt idx="1798">
                  <c:v>6596</c:v>
                </c:pt>
                <c:pt idx="1799">
                  <c:v>6598</c:v>
                </c:pt>
                <c:pt idx="1800">
                  <c:v>6600</c:v>
                </c:pt>
                <c:pt idx="1801">
                  <c:v>6602</c:v>
                </c:pt>
                <c:pt idx="1802">
                  <c:v>6604</c:v>
                </c:pt>
                <c:pt idx="1803">
                  <c:v>6606</c:v>
                </c:pt>
                <c:pt idx="1804">
                  <c:v>6608</c:v>
                </c:pt>
                <c:pt idx="1805">
                  <c:v>6610</c:v>
                </c:pt>
                <c:pt idx="1806">
                  <c:v>6612</c:v>
                </c:pt>
                <c:pt idx="1807">
                  <c:v>6614</c:v>
                </c:pt>
                <c:pt idx="1808">
                  <c:v>6616</c:v>
                </c:pt>
                <c:pt idx="1809">
                  <c:v>6618</c:v>
                </c:pt>
                <c:pt idx="1810">
                  <c:v>6620</c:v>
                </c:pt>
                <c:pt idx="1811">
                  <c:v>6622</c:v>
                </c:pt>
                <c:pt idx="1812">
                  <c:v>6624</c:v>
                </c:pt>
                <c:pt idx="1813">
                  <c:v>6626</c:v>
                </c:pt>
                <c:pt idx="1814">
                  <c:v>6628</c:v>
                </c:pt>
                <c:pt idx="1815">
                  <c:v>6630</c:v>
                </c:pt>
                <c:pt idx="1816">
                  <c:v>6632</c:v>
                </c:pt>
                <c:pt idx="1817">
                  <c:v>6634</c:v>
                </c:pt>
                <c:pt idx="1818">
                  <c:v>6636</c:v>
                </c:pt>
                <c:pt idx="1819">
                  <c:v>6638</c:v>
                </c:pt>
                <c:pt idx="1820">
                  <c:v>6640</c:v>
                </c:pt>
                <c:pt idx="1821">
                  <c:v>6642</c:v>
                </c:pt>
                <c:pt idx="1822">
                  <c:v>6644</c:v>
                </c:pt>
                <c:pt idx="1823">
                  <c:v>6646</c:v>
                </c:pt>
                <c:pt idx="1824">
                  <c:v>6648</c:v>
                </c:pt>
                <c:pt idx="1825">
                  <c:v>6650</c:v>
                </c:pt>
                <c:pt idx="1826">
                  <c:v>6652</c:v>
                </c:pt>
                <c:pt idx="1827">
                  <c:v>6654</c:v>
                </c:pt>
                <c:pt idx="1828">
                  <c:v>6656</c:v>
                </c:pt>
                <c:pt idx="1829">
                  <c:v>6658</c:v>
                </c:pt>
                <c:pt idx="1830">
                  <c:v>6660</c:v>
                </c:pt>
                <c:pt idx="1831">
                  <c:v>6662</c:v>
                </c:pt>
                <c:pt idx="1832">
                  <c:v>6664</c:v>
                </c:pt>
                <c:pt idx="1833">
                  <c:v>6666</c:v>
                </c:pt>
                <c:pt idx="1834">
                  <c:v>6668</c:v>
                </c:pt>
                <c:pt idx="1835">
                  <c:v>6670</c:v>
                </c:pt>
                <c:pt idx="1836">
                  <c:v>6672</c:v>
                </c:pt>
                <c:pt idx="1837">
                  <c:v>6674</c:v>
                </c:pt>
                <c:pt idx="1838">
                  <c:v>6676</c:v>
                </c:pt>
                <c:pt idx="1839">
                  <c:v>6678</c:v>
                </c:pt>
                <c:pt idx="1840">
                  <c:v>6680</c:v>
                </c:pt>
                <c:pt idx="1841">
                  <c:v>6682</c:v>
                </c:pt>
                <c:pt idx="1842">
                  <c:v>6684</c:v>
                </c:pt>
                <c:pt idx="1843">
                  <c:v>6686</c:v>
                </c:pt>
                <c:pt idx="1844">
                  <c:v>6688</c:v>
                </c:pt>
                <c:pt idx="1845">
                  <c:v>6690</c:v>
                </c:pt>
                <c:pt idx="1846">
                  <c:v>6692</c:v>
                </c:pt>
                <c:pt idx="1847">
                  <c:v>6694</c:v>
                </c:pt>
                <c:pt idx="1848">
                  <c:v>6696</c:v>
                </c:pt>
                <c:pt idx="1849">
                  <c:v>6698</c:v>
                </c:pt>
                <c:pt idx="1850">
                  <c:v>6700</c:v>
                </c:pt>
                <c:pt idx="1851">
                  <c:v>6702</c:v>
                </c:pt>
                <c:pt idx="1852">
                  <c:v>6704</c:v>
                </c:pt>
                <c:pt idx="1853">
                  <c:v>6706</c:v>
                </c:pt>
                <c:pt idx="1854">
                  <c:v>6708</c:v>
                </c:pt>
                <c:pt idx="1855">
                  <c:v>6710</c:v>
                </c:pt>
                <c:pt idx="1856">
                  <c:v>6712</c:v>
                </c:pt>
                <c:pt idx="1857">
                  <c:v>6714</c:v>
                </c:pt>
                <c:pt idx="1858">
                  <c:v>6716</c:v>
                </c:pt>
                <c:pt idx="1859">
                  <c:v>6718</c:v>
                </c:pt>
                <c:pt idx="1860">
                  <c:v>6720</c:v>
                </c:pt>
                <c:pt idx="1861">
                  <c:v>6722</c:v>
                </c:pt>
                <c:pt idx="1862">
                  <c:v>6724</c:v>
                </c:pt>
                <c:pt idx="1863">
                  <c:v>6726</c:v>
                </c:pt>
                <c:pt idx="1864">
                  <c:v>6728</c:v>
                </c:pt>
                <c:pt idx="1865">
                  <c:v>6730</c:v>
                </c:pt>
                <c:pt idx="1866">
                  <c:v>6732</c:v>
                </c:pt>
                <c:pt idx="1867">
                  <c:v>6734</c:v>
                </c:pt>
                <c:pt idx="1868">
                  <c:v>6736</c:v>
                </c:pt>
                <c:pt idx="1869">
                  <c:v>6738</c:v>
                </c:pt>
                <c:pt idx="1870">
                  <c:v>6740</c:v>
                </c:pt>
                <c:pt idx="1871">
                  <c:v>6742</c:v>
                </c:pt>
                <c:pt idx="1872">
                  <c:v>6744</c:v>
                </c:pt>
                <c:pt idx="1873">
                  <c:v>6746</c:v>
                </c:pt>
                <c:pt idx="1874">
                  <c:v>6748</c:v>
                </c:pt>
                <c:pt idx="1875">
                  <c:v>6750</c:v>
                </c:pt>
                <c:pt idx="1876">
                  <c:v>6752</c:v>
                </c:pt>
                <c:pt idx="1877">
                  <c:v>6754</c:v>
                </c:pt>
                <c:pt idx="1878">
                  <c:v>6756</c:v>
                </c:pt>
                <c:pt idx="1879">
                  <c:v>6758</c:v>
                </c:pt>
                <c:pt idx="1880">
                  <c:v>6760</c:v>
                </c:pt>
                <c:pt idx="1881">
                  <c:v>6762</c:v>
                </c:pt>
                <c:pt idx="1882">
                  <c:v>6764</c:v>
                </c:pt>
                <c:pt idx="1883">
                  <c:v>6766</c:v>
                </c:pt>
                <c:pt idx="1884">
                  <c:v>6768</c:v>
                </c:pt>
                <c:pt idx="1885">
                  <c:v>6770</c:v>
                </c:pt>
                <c:pt idx="1886">
                  <c:v>6772</c:v>
                </c:pt>
                <c:pt idx="1887">
                  <c:v>6774</c:v>
                </c:pt>
                <c:pt idx="1888">
                  <c:v>6776</c:v>
                </c:pt>
                <c:pt idx="1889">
                  <c:v>6778</c:v>
                </c:pt>
                <c:pt idx="1890">
                  <c:v>6780</c:v>
                </c:pt>
                <c:pt idx="1891">
                  <c:v>6782</c:v>
                </c:pt>
                <c:pt idx="1892">
                  <c:v>6784</c:v>
                </c:pt>
                <c:pt idx="1893">
                  <c:v>6786</c:v>
                </c:pt>
                <c:pt idx="1894">
                  <c:v>6788</c:v>
                </c:pt>
                <c:pt idx="1895">
                  <c:v>6790</c:v>
                </c:pt>
                <c:pt idx="1896">
                  <c:v>6792</c:v>
                </c:pt>
                <c:pt idx="1897">
                  <c:v>6794</c:v>
                </c:pt>
                <c:pt idx="1898">
                  <c:v>6796</c:v>
                </c:pt>
                <c:pt idx="1899">
                  <c:v>6798</c:v>
                </c:pt>
                <c:pt idx="1900">
                  <c:v>6800</c:v>
                </c:pt>
                <c:pt idx="1901">
                  <c:v>6802</c:v>
                </c:pt>
                <c:pt idx="1902">
                  <c:v>6804</c:v>
                </c:pt>
                <c:pt idx="1903">
                  <c:v>6806</c:v>
                </c:pt>
                <c:pt idx="1904">
                  <c:v>6808</c:v>
                </c:pt>
                <c:pt idx="1905">
                  <c:v>6810</c:v>
                </c:pt>
                <c:pt idx="1906">
                  <c:v>6812</c:v>
                </c:pt>
                <c:pt idx="1907">
                  <c:v>6814</c:v>
                </c:pt>
                <c:pt idx="1908">
                  <c:v>6816</c:v>
                </c:pt>
                <c:pt idx="1909">
                  <c:v>6818</c:v>
                </c:pt>
                <c:pt idx="1910">
                  <c:v>6820</c:v>
                </c:pt>
                <c:pt idx="1911">
                  <c:v>6822</c:v>
                </c:pt>
                <c:pt idx="1912">
                  <c:v>6824</c:v>
                </c:pt>
                <c:pt idx="1913">
                  <c:v>6826</c:v>
                </c:pt>
                <c:pt idx="1914">
                  <c:v>6828</c:v>
                </c:pt>
                <c:pt idx="1915">
                  <c:v>6830</c:v>
                </c:pt>
                <c:pt idx="1916">
                  <c:v>6832</c:v>
                </c:pt>
                <c:pt idx="1917">
                  <c:v>6834</c:v>
                </c:pt>
                <c:pt idx="1918">
                  <c:v>6836</c:v>
                </c:pt>
                <c:pt idx="1919">
                  <c:v>6838</c:v>
                </c:pt>
                <c:pt idx="1920">
                  <c:v>6840</c:v>
                </c:pt>
                <c:pt idx="1921">
                  <c:v>6842</c:v>
                </c:pt>
                <c:pt idx="1922">
                  <c:v>6844</c:v>
                </c:pt>
                <c:pt idx="1923">
                  <c:v>6846</c:v>
                </c:pt>
                <c:pt idx="1924">
                  <c:v>6848</c:v>
                </c:pt>
                <c:pt idx="1925">
                  <c:v>6850</c:v>
                </c:pt>
                <c:pt idx="1926">
                  <c:v>6852</c:v>
                </c:pt>
                <c:pt idx="1927">
                  <c:v>6854</c:v>
                </c:pt>
                <c:pt idx="1928">
                  <c:v>6856</c:v>
                </c:pt>
                <c:pt idx="1929">
                  <c:v>6858</c:v>
                </c:pt>
                <c:pt idx="1930">
                  <c:v>6860</c:v>
                </c:pt>
                <c:pt idx="1931">
                  <c:v>6862</c:v>
                </c:pt>
                <c:pt idx="1932">
                  <c:v>6864</c:v>
                </c:pt>
                <c:pt idx="1933">
                  <c:v>6866</c:v>
                </c:pt>
                <c:pt idx="1934">
                  <c:v>6868</c:v>
                </c:pt>
                <c:pt idx="1935">
                  <c:v>6870</c:v>
                </c:pt>
                <c:pt idx="1936">
                  <c:v>6872</c:v>
                </c:pt>
                <c:pt idx="1937">
                  <c:v>6874</c:v>
                </c:pt>
                <c:pt idx="1938">
                  <c:v>6876</c:v>
                </c:pt>
                <c:pt idx="1939">
                  <c:v>6878</c:v>
                </c:pt>
                <c:pt idx="1940">
                  <c:v>6880</c:v>
                </c:pt>
                <c:pt idx="1941">
                  <c:v>6882</c:v>
                </c:pt>
                <c:pt idx="1942">
                  <c:v>6884</c:v>
                </c:pt>
                <c:pt idx="1943">
                  <c:v>6886</c:v>
                </c:pt>
                <c:pt idx="1944">
                  <c:v>6888</c:v>
                </c:pt>
                <c:pt idx="1945">
                  <c:v>6890</c:v>
                </c:pt>
                <c:pt idx="1946">
                  <c:v>6892</c:v>
                </c:pt>
                <c:pt idx="1947">
                  <c:v>6894</c:v>
                </c:pt>
                <c:pt idx="1948">
                  <c:v>6896</c:v>
                </c:pt>
                <c:pt idx="1949">
                  <c:v>6898</c:v>
                </c:pt>
                <c:pt idx="1950">
                  <c:v>6900</c:v>
                </c:pt>
                <c:pt idx="1951">
                  <c:v>6902</c:v>
                </c:pt>
                <c:pt idx="1952">
                  <c:v>6904</c:v>
                </c:pt>
                <c:pt idx="1953">
                  <c:v>6906</c:v>
                </c:pt>
                <c:pt idx="1954">
                  <c:v>6908</c:v>
                </c:pt>
                <c:pt idx="1955">
                  <c:v>6910</c:v>
                </c:pt>
                <c:pt idx="1956">
                  <c:v>6912</c:v>
                </c:pt>
                <c:pt idx="1957">
                  <c:v>6914</c:v>
                </c:pt>
                <c:pt idx="1958">
                  <c:v>6916</c:v>
                </c:pt>
                <c:pt idx="1959">
                  <c:v>6918</c:v>
                </c:pt>
                <c:pt idx="1960">
                  <c:v>6920</c:v>
                </c:pt>
                <c:pt idx="1961">
                  <c:v>6922</c:v>
                </c:pt>
                <c:pt idx="1962">
                  <c:v>6924</c:v>
                </c:pt>
                <c:pt idx="1963">
                  <c:v>6926</c:v>
                </c:pt>
                <c:pt idx="1964">
                  <c:v>6928</c:v>
                </c:pt>
                <c:pt idx="1965">
                  <c:v>6930</c:v>
                </c:pt>
                <c:pt idx="1966">
                  <c:v>6932</c:v>
                </c:pt>
                <c:pt idx="1967">
                  <c:v>6934</c:v>
                </c:pt>
                <c:pt idx="1968">
                  <c:v>6936</c:v>
                </c:pt>
                <c:pt idx="1969">
                  <c:v>6938</c:v>
                </c:pt>
                <c:pt idx="1970">
                  <c:v>6940</c:v>
                </c:pt>
                <c:pt idx="1971">
                  <c:v>6942</c:v>
                </c:pt>
                <c:pt idx="1972">
                  <c:v>6944</c:v>
                </c:pt>
                <c:pt idx="1973">
                  <c:v>6946</c:v>
                </c:pt>
                <c:pt idx="1974">
                  <c:v>6948</c:v>
                </c:pt>
                <c:pt idx="1975">
                  <c:v>6950</c:v>
                </c:pt>
                <c:pt idx="1976">
                  <c:v>6952</c:v>
                </c:pt>
                <c:pt idx="1977">
                  <c:v>6954</c:v>
                </c:pt>
                <c:pt idx="1978">
                  <c:v>6956</c:v>
                </c:pt>
                <c:pt idx="1979">
                  <c:v>6958</c:v>
                </c:pt>
                <c:pt idx="1980">
                  <c:v>6960</c:v>
                </c:pt>
                <c:pt idx="1981">
                  <c:v>6962</c:v>
                </c:pt>
                <c:pt idx="1982">
                  <c:v>6964</c:v>
                </c:pt>
                <c:pt idx="1983">
                  <c:v>6966</c:v>
                </c:pt>
                <c:pt idx="1984">
                  <c:v>6968</c:v>
                </c:pt>
                <c:pt idx="1985">
                  <c:v>6970</c:v>
                </c:pt>
                <c:pt idx="1986">
                  <c:v>6972</c:v>
                </c:pt>
                <c:pt idx="1987">
                  <c:v>6974</c:v>
                </c:pt>
                <c:pt idx="1988">
                  <c:v>6976</c:v>
                </c:pt>
                <c:pt idx="1989">
                  <c:v>6978</c:v>
                </c:pt>
                <c:pt idx="1990">
                  <c:v>6980</c:v>
                </c:pt>
                <c:pt idx="1991">
                  <c:v>6982</c:v>
                </c:pt>
                <c:pt idx="1992">
                  <c:v>6984</c:v>
                </c:pt>
                <c:pt idx="1993">
                  <c:v>6986</c:v>
                </c:pt>
                <c:pt idx="1994">
                  <c:v>6988</c:v>
                </c:pt>
                <c:pt idx="1995">
                  <c:v>6990</c:v>
                </c:pt>
                <c:pt idx="1996">
                  <c:v>6992</c:v>
                </c:pt>
                <c:pt idx="1997">
                  <c:v>6994</c:v>
                </c:pt>
                <c:pt idx="1998">
                  <c:v>6996</c:v>
                </c:pt>
                <c:pt idx="1999">
                  <c:v>6998</c:v>
                </c:pt>
                <c:pt idx="2000">
                  <c:v>7000</c:v>
                </c:pt>
                <c:pt idx="2001">
                  <c:v>7002</c:v>
                </c:pt>
                <c:pt idx="2002">
                  <c:v>7004</c:v>
                </c:pt>
                <c:pt idx="2003">
                  <c:v>7006</c:v>
                </c:pt>
                <c:pt idx="2004">
                  <c:v>7008</c:v>
                </c:pt>
                <c:pt idx="2005">
                  <c:v>7010</c:v>
                </c:pt>
                <c:pt idx="2006">
                  <c:v>7012</c:v>
                </c:pt>
                <c:pt idx="2007">
                  <c:v>7014</c:v>
                </c:pt>
                <c:pt idx="2008">
                  <c:v>7016</c:v>
                </c:pt>
                <c:pt idx="2009">
                  <c:v>7018</c:v>
                </c:pt>
                <c:pt idx="2010">
                  <c:v>7020</c:v>
                </c:pt>
                <c:pt idx="2011">
                  <c:v>7022</c:v>
                </c:pt>
                <c:pt idx="2012">
                  <c:v>7024</c:v>
                </c:pt>
                <c:pt idx="2013">
                  <c:v>7026</c:v>
                </c:pt>
                <c:pt idx="2014">
                  <c:v>7028</c:v>
                </c:pt>
                <c:pt idx="2015">
                  <c:v>7030</c:v>
                </c:pt>
                <c:pt idx="2016">
                  <c:v>7032</c:v>
                </c:pt>
                <c:pt idx="2017">
                  <c:v>7034</c:v>
                </c:pt>
                <c:pt idx="2018">
                  <c:v>7036</c:v>
                </c:pt>
                <c:pt idx="2019">
                  <c:v>7038</c:v>
                </c:pt>
                <c:pt idx="2020">
                  <c:v>7040</c:v>
                </c:pt>
                <c:pt idx="2021">
                  <c:v>7042</c:v>
                </c:pt>
                <c:pt idx="2022">
                  <c:v>7044</c:v>
                </c:pt>
                <c:pt idx="2023">
                  <c:v>7046</c:v>
                </c:pt>
                <c:pt idx="2024">
                  <c:v>7048</c:v>
                </c:pt>
                <c:pt idx="2025">
                  <c:v>7050</c:v>
                </c:pt>
                <c:pt idx="2026">
                  <c:v>7052</c:v>
                </c:pt>
                <c:pt idx="2027">
                  <c:v>7054</c:v>
                </c:pt>
                <c:pt idx="2028">
                  <c:v>7056</c:v>
                </c:pt>
                <c:pt idx="2029">
                  <c:v>7058</c:v>
                </c:pt>
                <c:pt idx="2030">
                  <c:v>7060</c:v>
                </c:pt>
                <c:pt idx="2031">
                  <c:v>7062</c:v>
                </c:pt>
                <c:pt idx="2032">
                  <c:v>7064</c:v>
                </c:pt>
                <c:pt idx="2033">
                  <c:v>7066</c:v>
                </c:pt>
                <c:pt idx="2034">
                  <c:v>7068</c:v>
                </c:pt>
                <c:pt idx="2035">
                  <c:v>7070</c:v>
                </c:pt>
                <c:pt idx="2036">
                  <c:v>7072</c:v>
                </c:pt>
                <c:pt idx="2037">
                  <c:v>7074</c:v>
                </c:pt>
                <c:pt idx="2038">
                  <c:v>7076</c:v>
                </c:pt>
                <c:pt idx="2039">
                  <c:v>7078</c:v>
                </c:pt>
                <c:pt idx="2040">
                  <c:v>7080</c:v>
                </c:pt>
                <c:pt idx="2041">
                  <c:v>7082</c:v>
                </c:pt>
                <c:pt idx="2042">
                  <c:v>7084</c:v>
                </c:pt>
                <c:pt idx="2043">
                  <c:v>7086</c:v>
                </c:pt>
                <c:pt idx="2044">
                  <c:v>7088</c:v>
                </c:pt>
                <c:pt idx="2045">
                  <c:v>7090</c:v>
                </c:pt>
                <c:pt idx="2046">
                  <c:v>7092</c:v>
                </c:pt>
                <c:pt idx="2047">
                  <c:v>7094</c:v>
                </c:pt>
                <c:pt idx="2048">
                  <c:v>7096</c:v>
                </c:pt>
                <c:pt idx="2049">
                  <c:v>7098</c:v>
                </c:pt>
                <c:pt idx="2050">
                  <c:v>7100</c:v>
                </c:pt>
                <c:pt idx="2051">
                  <c:v>7102</c:v>
                </c:pt>
                <c:pt idx="2052">
                  <c:v>7104</c:v>
                </c:pt>
                <c:pt idx="2053">
                  <c:v>7106</c:v>
                </c:pt>
                <c:pt idx="2054">
                  <c:v>7108</c:v>
                </c:pt>
                <c:pt idx="2055">
                  <c:v>7110</c:v>
                </c:pt>
                <c:pt idx="2056">
                  <c:v>7112</c:v>
                </c:pt>
                <c:pt idx="2057">
                  <c:v>7114</c:v>
                </c:pt>
                <c:pt idx="2058">
                  <c:v>7116</c:v>
                </c:pt>
                <c:pt idx="2059">
                  <c:v>7118</c:v>
                </c:pt>
                <c:pt idx="2060">
                  <c:v>7120</c:v>
                </c:pt>
                <c:pt idx="2061">
                  <c:v>7122</c:v>
                </c:pt>
                <c:pt idx="2062">
                  <c:v>7124</c:v>
                </c:pt>
                <c:pt idx="2063">
                  <c:v>7126</c:v>
                </c:pt>
                <c:pt idx="2064">
                  <c:v>7128</c:v>
                </c:pt>
                <c:pt idx="2065">
                  <c:v>7130</c:v>
                </c:pt>
                <c:pt idx="2066">
                  <c:v>7132</c:v>
                </c:pt>
                <c:pt idx="2067">
                  <c:v>7134</c:v>
                </c:pt>
                <c:pt idx="2068">
                  <c:v>7136</c:v>
                </c:pt>
                <c:pt idx="2069">
                  <c:v>7138</c:v>
                </c:pt>
                <c:pt idx="2070">
                  <c:v>7140</c:v>
                </c:pt>
                <c:pt idx="2071">
                  <c:v>7142</c:v>
                </c:pt>
                <c:pt idx="2072">
                  <c:v>7144</c:v>
                </c:pt>
                <c:pt idx="2073">
                  <c:v>7146</c:v>
                </c:pt>
                <c:pt idx="2074">
                  <c:v>7148</c:v>
                </c:pt>
                <c:pt idx="2075">
                  <c:v>7150</c:v>
                </c:pt>
                <c:pt idx="2076">
                  <c:v>7152</c:v>
                </c:pt>
                <c:pt idx="2077">
                  <c:v>7154</c:v>
                </c:pt>
                <c:pt idx="2078">
                  <c:v>7156</c:v>
                </c:pt>
                <c:pt idx="2079">
                  <c:v>7158</c:v>
                </c:pt>
                <c:pt idx="2080">
                  <c:v>7160</c:v>
                </c:pt>
                <c:pt idx="2081">
                  <c:v>7162</c:v>
                </c:pt>
                <c:pt idx="2082">
                  <c:v>7164</c:v>
                </c:pt>
                <c:pt idx="2083">
                  <c:v>7166</c:v>
                </c:pt>
                <c:pt idx="2084">
                  <c:v>7168</c:v>
                </c:pt>
                <c:pt idx="2085">
                  <c:v>7170</c:v>
                </c:pt>
                <c:pt idx="2086">
                  <c:v>7172</c:v>
                </c:pt>
                <c:pt idx="2087">
                  <c:v>7174</c:v>
                </c:pt>
                <c:pt idx="2088">
                  <c:v>7176</c:v>
                </c:pt>
                <c:pt idx="2089">
                  <c:v>7178</c:v>
                </c:pt>
                <c:pt idx="2090">
                  <c:v>7180</c:v>
                </c:pt>
                <c:pt idx="2091">
                  <c:v>7182</c:v>
                </c:pt>
                <c:pt idx="2092">
                  <c:v>7184</c:v>
                </c:pt>
                <c:pt idx="2093">
                  <c:v>7186</c:v>
                </c:pt>
                <c:pt idx="2094">
                  <c:v>7188</c:v>
                </c:pt>
                <c:pt idx="2095">
                  <c:v>7190</c:v>
                </c:pt>
                <c:pt idx="2096">
                  <c:v>7192</c:v>
                </c:pt>
                <c:pt idx="2097">
                  <c:v>7194</c:v>
                </c:pt>
                <c:pt idx="2098">
                  <c:v>7196</c:v>
                </c:pt>
                <c:pt idx="2099">
                  <c:v>7198</c:v>
                </c:pt>
                <c:pt idx="2100">
                  <c:v>7200</c:v>
                </c:pt>
                <c:pt idx="2101">
                  <c:v>7202</c:v>
                </c:pt>
                <c:pt idx="2102">
                  <c:v>7204</c:v>
                </c:pt>
                <c:pt idx="2103">
                  <c:v>7206</c:v>
                </c:pt>
                <c:pt idx="2104">
                  <c:v>7208</c:v>
                </c:pt>
                <c:pt idx="2105">
                  <c:v>7210</c:v>
                </c:pt>
                <c:pt idx="2106">
                  <c:v>7212</c:v>
                </c:pt>
                <c:pt idx="2107">
                  <c:v>7214</c:v>
                </c:pt>
                <c:pt idx="2108">
                  <c:v>7216</c:v>
                </c:pt>
                <c:pt idx="2109">
                  <c:v>7218</c:v>
                </c:pt>
                <c:pt idx="2110">
                  <c:v>7220</c:v>
                </c:pt>
                <c:pt idx="2111">
                  <c:v>7222</c:v>
                </c:pt>
                <c:pt idx="2112">
                  <c:v>7224</c:v>
                </c:pt>
                <c:pt idx="2113">
                  <c:v>7226</c:v>
                </c:pt>
                <c:pt idx="2114">
                  <c:v>7228</c:v>
                </c:pt>
                <c:pt idx="2115">
                  <c:v>7230</c:v>
                </c:pt>
                <c:pt idx="2116">
                  <c:v>7232</c:v>
                </c:pt>
                <c:pt idx="2117">
                  <c:v>7234</c:v>
                </c:pt>
                <c:pt idx="2118">
                  <c:v>7236</c:v>
                </c:pt>
                <c:pt idx="2119">
                  <c:v>7238</c:v>
                </c:pt>
                <c:pt idx="2120">
                  <c:v>7240</c:v>
                </c:pt>
                <c:pt idx="2121">
                  <c:v>7242</c:v>
                </c:pt>
                <c:pt idx="2122">
                  <c:v>7244</c:v>
                </c:pt>
                <c:pt idx="2123">
                  <c:v>7246</c:v>
                </c:pt>
                <c:pt idx="2124">
                  <c:v>7248</c:v>
                </c:pt>
                <c:pt idx="2125">
                  <c:v>7250</c:v>
                </c:pt>
                <c:pt idx="2126">
                  <c:v>7252</c:v>
                </c:pt>
                <c:pt idx="2127">
                  <c:v>7254</c:v>
                </c:pt>
                <c:pt idx="2128">
                  <c:v>7256</c:v>
                </c:pt>
                <c:pt idx="2129">
                  <c:v>7258</c:v>
                </c:pt>
                <c:pt idx="2130">
                  <c:v>7260</c:v>
                </c:pt>
                <c:pt idx="2131">
                  <c:v>7262</c:v>
                </c:pt>
                <c:pt idx="2132">
                  <c:v>7264</c:v>
                </c:pt>
                <c:pt idx="2133">
                  <c:v>7266</c:v>
                </c:pt>
                <c:pt idx="2134">
                  <c:v>7268</c:v>
                </c:pt>
                <c:pt idx="2135">
                  <c:v>7270</c:v>
                </c:pt>
                <c:pt idx="2136">
                  <c:v>7272</c:v>
                </c:pt>
                <c:pt idx="2137">
                  <c:v>7274</c:v>
                </c:pt>
                <c:pt idx="2138">
                  <c:v>7276</c:v>
                </c:pt>
                <c:pt idx="2139">
                  <c:v>7278</c:v>
                </c:pt>
                <c:pt idx="2140">
                  <c:v>7280</c:v>
                </c:pt>
                <c:pt idx="2141">
                  <c:v>7282</c:v>
                </c:pt>
                <c:pt idx="2142">
                  <c:v>7284</c:v>
                </c:pt>
                <c:pt idx="2143">
                  <c:v>7286</c:v>
                </c:pt>
                <c:pt idx="2144">
                  <c:v>7288</c:v>
                </c:pt>
                <c:pt idx="2145">
                  <c:v>7290</c:v>
                </c:pt>
                <c:pt idx="2146">
                  <c:v>7292</c:v>
                </c:pt>
                <c:pt idx="2147">
                  <c:v>7294</c:v>
                </c:pt>
                <c:pt idx="2148">
                  <c:v>7296</c:v>
                </c:pt>
                <c:pt idx="2149">
                  <c:v>7298</c:v>
                </c:pt>
                <c:pt idx="2150">
                  <c:v>7300</c:v>
                </c:pt>
                <c:pt idx="2151">
                  <c:v>7302</c:v>
                </c:pt>
                <c:pt idx="2152">
                  <c:v>7304</c:v>
                </c:pt>
                <c:pt idx="2153">
                  <c:v>7306</c:v>
                </c:pt>
                <c:pt idx="2154">
                  <c:v>7308</c:v>
                </c:pt>
                <c:pt idx="2155">
                  <c:v>7310</c:v>
                </c:pt>
                <c:pt idx="2156">
                  <c:v>7312</c:v>
                </c:pt>
                <c:pt idx="2157">
                  <c:v>7314</c:v>
                </c:pt>
                <c:pt idx="2158">
                  <c:v>7316</c:v>
                </c:pt>
                <c:pt idx="2159">
                  <c:v>7318</c:v>
                </c:pt>
                <c:pt idx="2160">
                  <c:v>7320</c:v>
                </c:pt>
                <c:pt idx="2161">
                  <c:v>7322</c:v>
                </c:pt>
                <c:pt idx="2162">
                  <c:v>7324</c:v>
                </c:pt>
                <c:pt idx="2163">
                  <c:v>7326</c:v>
                </c:pt>
                <c:pt idx="2164">
                  <c:v>7328</c:v>
                </c:pt>
                <c:pt idx="2165">
                  <c:v>7330</c:v>
                </c:pt>
                <c:pt idx="2166">
                  <c:v>7332</c:v>
                </c:pt>
                <c:pt idx="2167">
                  <c:v>7334</c:v>
                </c:pt>
                <c:pt idx="2168">
                  <c:v>7336</c:v>
                </c:pt>
                <c:pt idx="2169">
                  <c:v>7338</c:v>
                </c:pt>
                <c:pt idx="2170">
                  <c:v>7340</c:v>
                </c:pt>
                <c:pt idx="2171">
                  <c:v>7342</c:v>
                </c:pt>
                <c:pt idx="2172">
                  <c:v>7344</c:v>
                </c:pt>
                <c:pt idx="2173">
                  <c:v>7346</c:v>
                </c:pt>
                <c:pt idx="2174">
                  <c:v>7348</c:v>
                </c:pt>
                <c:pt idx="2175">
                  <c:v>7350</c:v>
                </c:pt>
                <c:pt idx="2176">
                  <c:v>7352</c:v>
                </c:pt>
                <c:pt idx="2177">
                  <c:v>7354</c:v>
                </c:pt>
                <c:pt idx="2178">
                  <c:v>7356</c:v>
                </c:pt>
                <c:pt idx="2179">
                  <c:v>7358</c:v>
                </c:pt>
                <c:pt idx="2180">
                  <c:v>7360</c:v>
                </c:pt>
                <c:pt idx="2181">
                  <c:v>7362</c:v>
                </c:pt>
                <c:pt idx="2182">
                  <c:v>7364</c:v>
                </c:pt>
                <c:pt idx="2183">
                  <c:v>7366</c:v>
                </c:pt>
                <c:pt idx="2184">
                  <c:v>7368</c:v>
                </c:pt>
                <c:pt idx="2185">
                  <c:v>7370</c:v>
                </c:pt>
                <c:pt idx="2186">
                  <c:v>7372</c:v>
                </c:pt>
                <c:pt idx="2187">
                  <c:v>7374</c:v>
                </c:pt>
                <c:pt idx="2188">
                  <c:v>7376</c:v>
                </c:pt>
                <c:pt idx="2189">
                  <c:v>7378</c:v>
                </c:pt>
                <c:pt idx="2190">
                  <c:v>7380</c:v>
                </c:pt>
                <c:pt idx="2191">
                  <c:v>7382</c:v>
                </c:pt>
                <c:pt idx="2192">
                  <c:v>7384</c:v>
                </c:pt>
                <c:pt idx="2193">
                  <c:v>7386</c:v>
                </c:pt>
                <c:pt idx="2194">
                  <c:v>7388</c:v>
                </c:pt>
                <c:pt idx="2195">
                  <c:v>7390</c:v>
                </c:pt>
                <c:pt idx="2196">
                  <c:v>7392</c:v>
                </c:pt>
                <c:pt idx="2197">
                  <c:v>7394</c:v>
                </c:pt>
                <c:pt idx="2198">
                  <c:v>7396</c:v>
                </c:pt>
                <c:pt idx="2199">
                  <c:v>7398</c:v>
                </c:pt>
                <c:pt idx="2200">
                  <c:v>7400</c:v>
                </c:pt>
                <c:pt idx="2201">
                  <c:v>7402</c:v>
                </c:pt>
                <c:pt idx="2202">
                  <c:v>7404</c:v>
                </c:pt>
                <c:pt idx="2203">
                  <c:v>7406</c:v>
                </c:pt>
                <c:pt idx="2204">
                  <c:v>7408</c:v>
                </c:pt>
                <c:pt idx="2205">
                  <c:v>7410</c:v>
                </c:pt>
                <c:pt idx="2206">
                  <c:v>7412</c:v>
                </c:pt>
                <c:pt idx="2207">
                  <c:v>7414</c:v>
                </c:pt>
                <c:pt idx="2208">
                  <c:v>7416</c:v>
                </c:pt>
                <c:pt idx="2209">
                  <c:v>7418</c:v>
                </c:pt>
                <c:pt idx="2210">
                  <c:v>7420</c:v>
                </c:pt>
                <c:pt idx="2211">
                  <c:v>7422</c:v>
                </c:pt>
                <c:pt idx="2212">
                  <c:v>7424</c:v>
                </c:pt>
                <c:pt idx="2213">
                  <c:v>7426</c:v>
                </c:pt>
                <c:pt idx="2214">
                  <c:v>7428</c:v>
                </c:pt>
                <c:pt idx="2215">
                  <c:v>7430</c:v>
                </c:pt>
                <c:pt idx="2216">
                  <c:v>7432</c:v>
                </c:pt>
                <c:pt idx="2217">
                  <c:v>7434</c:v>
                </c:pt>
                <c:pt idx="2218">
                  <c:v>7436</c:v>
                </c:pt>
                <c:pt idx="2219">
                  <c:v>7438</c:v>
                </c:pt>
                <c:pt idx="2220">
                  <c:v>7440</c:v>
                </c:pt>
                <c:pt idx="2221">
                  <c:v>7442</c:v>
                </c:pt>
                <c:pt idx="2222">
                  <c:v>7444</c:v>
                </c:pt>
                <c:pt idx="2223">
                  <c:v>7446</c:v>
                </c:pt>
                <c:pt idx="2224">
                  <c:v>7448</c:v>
                </c:pt>
                <c:pt idx="2225">
                  <c:v>7450</c:v>
                </c:pt>
                <c:pt idx="2226">
                  <c:v>7452</c:v>
                </c:pt>
                <c:pt idx="2227">
                  <c:v>7454</c:v>
                </c:pt>
                <c:pt idx="2228">
                  <c:v>7456</c:v>
                </c:pt>
                <c:pt idx="2229">
                  <c:v>7458</c:v>
                </c:pt>
                <c:pt idx="2230">
                  <c:v>7460</c:v>
                </c:pt>
                <c:pt idx="2231">
                  <c:v>7462</c:v>
                </c:pt>
                <c:pt idx="2232">
                  <c:v>7464</c:v>
                </c:pt>
                <c:pt idx="2233">
                  <c:v>7466</c:v>
                </c:pt>
                <c:pt idx="2234">
                  <c:v>7468</c:v>
                </c:pt>
                <c:pt idx="2235">
                  <c:v>7470</c:v>
                </c:pt>
                <c:pt idx="2236">
                  <c:v>7472</c:v>
                </c:pt>
                <c:pt idx="2237">
                  <c:v>7474</c:v>
                </c:pt>
                <c:pt idx="2238">
                  <c:v>7476</c:v>
                </c:pt>
                <c:pt idx="2239">
                  <c:v>7478</c:v>
                </c:pt>
                <c:pt idx="2240">
                  <c:v>7480</c:v>
                </c:pt>
                <c:pt idx="2241">
                  <c:v>7482</c:v>
                </c:pt>
                <c:pt idx="2242">
                  <c:v>7484</c:v>
                </c:pt>
                <c:pt idx="2243">
                  <c:v>7486</c:v>
                </c:pt>
                <c:pt idx="2244">
                  <c:v>7488</c:v>
                </c:pt>
                <c:pt idx="2245">
                  <c:v>7490</c:v>
                </c:pt>
                <c:pt idx="2246">
                  <c:v>7492</c:v>
                </c:pt>
                <c:pt idx="2247">
                  <c:v>7494</c:v>
                </c:pt>
                <c:pt idx="2248">
                  <c:v>7496</c:v>
                </c:pt>
                <c:pt idx="2249">
                  <c:v>7498</c:v>
                </c:pt>
                <c:pt idx="2250">
                  <c:v>7500</c:v>
                </c:pt>
                <c:pt idx="2251">
                  <c:v>7502</c:v>
                </c:pt>
                <c:pt idx="2252">
                  <c:v>7504</c:v>
                </c:pt>
                <c:pt idx="2253">
                  <c:v>7506</c:v>
                </c:pt>
                <c:pt idx="2254">
                  <c:v>7508</c:v>
                </c:pt>
                <c:pt idx="2255">
                  <c:v>7510</c:v>
                </c:pt>
                <c:pt idx="2256">
                  <c:v>7512</c:v>
                </c:pt>
                <c:pt idx="2257">
                  <c:v>7514</c:v>
                </c:pt>
                <c:pt idx="2258">
                  <c:v>7516</c:v>
                </c:pt>
                <c:pt idx="2259">
                  <c:v>7518</c:v>
                </c:pt>
                <c:pt idx="2260">
                  <c:v>7520</c:v>
                </c:pt>
                <c:pt idx="2261">
                  <c:v>7522</c:v>
                </c:pt>
                <c:pt idx="2262">
                  <c:v>7524</c:v>
                </c:pt>
                <c:pt idx="2263">
                  <c:v>7526</c:v>
                </c:pt>
                <c:pt idx="2264">
                  <c:v>7528</c:v>
                </c:pt>
                <c:pt idx="2265">
                  <c:v>7530</c:v>
                </c:pt>
                <c:pt idx="2266">
                  <c:v>7532</c:v>
                </c:pt>
                <c:pt idx="2267">
                  <c:v>7534</c:v>
                </c:pt>
                <c:pt idx="2268">
                  <c:v>7536</c:v>
                </c:pt>
                <c:pt idx="2269">
                  <c:v>7538</c:v>
                </c:pt>
                <c:pt idx="2270">
                  <c:v>7540</c:v>
                </c:pt>
                <c:pt idx="2271">
                  <c:v>7542</c:v>
                </c:pt>
                <c:pt idx="2272">
                  <c:v>7544</c:v>
                </c:pt>
                <c:pt idx="2273">
                  <c:v>7546</c:v>
                </c:pt>
                <c:pt idx="2274">
                  <c:v>7548</c:v>
                </c:pt>
                <c:pt idx="2275">
                  <c:v>7550</c:v>
                </c:pt>
                <c:pt idx="2276">
                  <c:v>7552</c:v>
                </c:pt>
                <c:pt idx="2277">
                  <c:v>7554</c:v>
                </c:pt>
                <c:pt idx="2278">
                  <c:v>7556</c:v>
                </c:pt>
                <c:pt idx="2279">
                  <c:v>7558</c:v>
                </c:pt>
                <c:pt idx="2280">
                  <c:v>7560</c:v>
                </c:pt>
                <c:pt idx="2281">
                  <c:v>7562</c:v>
                </c:pt>
                <c:pt idx="2282">
                  <c:v>7564</c:v>
                </c:pt>
                <c:pt idx="2283">
                  <c:v>7566</c:v>
                </c:pt>
                <c:pt idx="2284">
                  <c:v>7568</c:v>
                </c:pt>
                <c:pt idx="2285">
                  <c:v>7570</c:v>
                </c:pt>
                <c:pt idx="2286">
                  <c:v>7572</c:v>
                </c:pt>
                <c:pt idx="2287">
                  <c:v>7574</c:v>
                </c:pt>
                <c:pt idx="2288">
                  <c:v>7576</c:v>
                </c:pt>
                <c:pt idx="2289">
                  <c:v>7578</c:v>
                </c:pt>
                <c:pt idx="2290">
                  <c:v>7580</c:v>
                </c:pt>
                <c:pt idx="2291">
                  <c:v>7582</c:v>
                </c:pt>
                <c:pt idx="2292">
                  <c:v>7584</c:v>
                </c:pt>
                <c:pt idx="2293">
                  <c:v>7586</c:v>
                </c:pt>
                <c:pt idx="2294">
                  <c:v>7588</c:v>
                </c:pt>
                <c:pt idx="2295">
                  <c:v>7590</c:v>
                </c:pt>
                <c:pt idx="2296">
                  <c:v>7592</c:v>
                </c:pt>
                <c:pt idx="2297">
                  <c:v>7594</c:v>
                </c:pt>
                <c:pt idx="2298">
                  <c:v>7596</c:v>
                </c:pt>
                <c:pt idx="2299">
                  <c:v>7598</c:v>
                </c:pt>
                <c:pt idx="2300">
                  <c:v>7600</c:v>
                </c:pt>
                <c:pt idx="2301">
                  <c:v>7602</c:v>
                </c:pt>
                <c:pt idx="2302">
                  <c:v>7604</c:v>
                </c:pt>
                <c:pt idx="2303">
                  <c:v>7606</c:v>
                </c:pt>
                <c:pt idx="2304">
                  <c:v>7608</c:v>
                </c:pt>
                <c:pt idx="2305">
                  <c:v>7610</c:v>
                </c:pt>
                <c:pt idx="2306">
                  <c:v>7612</c:v>
                </c:pt>
                <c:pt idx="2307">
                  <c:v>7614</c:v>
                </c:pt>
                <c:pt idx="2308">
                  <c:v>7616</c:v>
                </c:pt>
                <c:pt idx="2309">
                  <c:v>7618</c:v>
                </c:pt>
                <c:pt idx="2310">
                  <c:v>7620</c:v>
                </c:pt>
                <c:pt idx="2311">
                  <c:v>7622</c:v>
                </c:pt>
                <c:pt idx="2312">
                  <c:v>7624</c:v>
                </c:pt>
                <c:pt idx="2313">
                  <c:v>7626</c:v>
                </c:pt>
                <c:pt idx="2314">
                  <c:v>7628</c:v>
                </c:pt>
                <c:pt idx="2315">
                  <c:v>7630</c:v>
                </c:pt>
                <c:pt idx="2316">
                  <c:v>7632</c:v>
                </c:pt>
                <c:pt idx="2317">
                  <c:v>7634</c:v>
                </c:pt>
                <c:pt idx="2318">
                  <c:v>7636</c:v>
                </c:pt>
                <c:pt idx="2319">
                  <c:v>7638</c:v>
                </c:pt>
                <c:pt idx="2320">
                  <c:v>7640</c:v>
                </c:pt>
                <c:pt idx="2321">
                  <c:v>7642</c:v>
                </c:pt>
                <c:pt idx="2322">
                  <c:v>7644</c:v>
                </c:pt>
                <c:pt idx="2323">
                  <c:v>7646</c:v>
                </c:pt>
                <c:pt idx="2324">
                  <c:v>7648</c:v>
                </c:pt>
                <c:pt idx="2325">
                  <c:v>7650</c:v>
                </c:pt>
                <c:pt idx="2326">
                  <c:v>7652</c:v>
                </c:pt>
                <c:pt idx="2327">
                  <c:v>7654</c:v>
                </c:pt>
                <c:pt idx="2328">
                  <c:v>7656</c:v>
                </c:pt>
                <c:pt idx="2329">
                  <c:v>7658</c:v>
                </c:pt>
                <c:pt idx="2330">
                  <c:v>7660</c:v>
                </c:pt>
                <c:pt idx="2331">
                  <c:v>7662</c:v>
                </c:pt>
                <c:pt idx="2332">
                  <c:v>7664</c:v>
                </c:pt>
                <c:pt idx="2333">
                  <c:v>7666</c:v>
                </c:pt>
                <c:pt idx="2334">
                  <c:v>7668</c:v>
                </c:pt>
                <c:pt idx="2335">
                  <c:v>7670</c:v>
                </c:pt>
                <c:pt idx="2336">
                  <c:v>7672</c:v>
                </c:pt>
                <c:pt idx="2337">
                  <c:v>7674</c:v>
                </c:pt>
                <c:pt idx="2338">
                  <c:v>7676</c:v>
                </c:pt>
                <c:pt idx="2339">
                  <c:v>7678</c:v>
                </c:pt>
                <c:pt idx="2340">
                  <c:v>7680</c:v>
                </c:pt>
                <c:pt idx="2341">
                  <c:v>7682</c:v>
                </c:pt>
                <c:pt idx="2342">
                  <c:v>7684</c:v>
                </c:pt>
                <c:pt idx="2343">
                  <c:v>7686</c:v>
                </c:pt>
                <c:pt idx="2344">
                  <c:v>7688</c:v>
                </c:pt>
                <c:pt idx="2345">
                  <c:v>7690</c:v>
                </c:pt>
                <c:pt idx="2346">
                  <c:v>7692</c:v>
                </c:pt>
                <c:pt idx="2347">
                  <c:v>7694</c:v>
                </c:pt>
                <c:pt idx="2348">
                  <c:v>7696</c:v>
                </c:pt>
                <c:pt idx="2349">
                  <c:v>7698</c:v>
                </c:pt>
                <c:pt idx="2350">
                  <c:v>7700</c:v>
                </c:pt>
                <c:pt idx="2351">
                  <c:v>7702</c:v>
                </c:pt>
                <c:pt idx="2352">
                  <c:v>7704</c:v>
                </c:pt>
                <c:pt idx="2353">
                  <c:v>7706</c:v>
                </c:pt>
                <c:pt idx="2354">
                  <c:v>7708</c:v>
                </c:pt>
                <c:pt idx="2355">
                  <c:v>7710</c:v>
                </c:pt>
                <c:pt idx="2356">
                  <c:v>7712</c:v>
                </c:pt>
                <c:pt idx="2357">
                  <c:v>7714</c:v>
                </c:pt>
                <c:pt idx="2358">
                  <c:v>7716</c:v>
                </c:pt>
                <c:pt idx="2359">
                  <c:v>7718</c:v>
                </c:pt>
                <c:pt idx="2360">
                  <c:v>7720</c:v>
                </c:pt>
                <c:pt idx="2361">
                  <c:v>7722</c:v>
                </c:pt>
                <c:pt idx="2362">
                  <c:v>7724</c:v>
                </c:pt>
                <c:pt idx="2363">
                  <c:v>7726</c:v>
                </c:pt>
                <c:pt idx="2364">
                  <c:v>7728</c:v>
                </c:pt>
                <c:pt idx="2365">
                  <c:v>7730</c:v>
                </c:pt>
                <c:pt idx="2366">
                  <c:v>7732</c:v>
                </c:pt>
                <c:pt idx="2367">
                  <c:v>7734</c:v>
                </c:pt>
                <c:pt idx="2368">
                  <c:v>7736</c:v>
                </c:pt>
                <c:pt idx="2369">
                  <c:v>7738</c:v>
                </c:pt>
                <c:pt idx="2370">
                  <c:v>7740</c:v>
                </c:pt>
                <c:pt idx="2371">
                  <c:v>7742</c:v>
                </c:pt>
                <c:pt idx="2372">
                  <c:v>7744</c:v>
                </c:pt>
                <c:pt idx="2373">
                  <c:v>7746</c:v>
                </c:pt>
                <c:pt idx="2374">
                  <c:v>7748</c:v>
                </c:pt>
                <c:pt idx="2375">
                  <c:v>7750</c:v>
                </c:pt>
                <c:pt idx="2376">
                  <c:v>7752</c:v>
                </c:pt>
                <c:pt idx="2377">
                  <c:v>7754</c:v>
                </c:pt>
                <c:pt idx="2378">
                  <c:v>7756</c:v>
                </c:pt>
                <c:pt idx="2379">
                  <c:v>7758</c:v>
                </c:pt>
                <c:pt idx="2380">
                  <c:v>7760</c:v>
                </c:pt>
                <c:pt idx="2381">
                  <c:v>7762</c:v>
                </c:pt>
                <c:pt idx="2382">
                  <c:v>7764</c:v>
                </c:pt>
                <c:pt idx="2383">
                  <c:v>7766</c:v>
                </c:pt>
                <c:pt idx="2384">
                  <c:v>7768</c:v>
                </c:pt>
                <c:pt idx="2385">
                  <c:v>7770</c:v>
                </c:pt>
                <c:pt idx="2386">
                  <c:v>7772</c:v>
                </c:pt>
                <c:pt idx="2387">
                  <c:v>7774</c:v>
                </c:pt>
                <c:pt idx="2388">
                  <c:v>7776</c:v>
                </c:pt>
                <c:pt idx="2389">
                  <c:v>7778</c:v>
                </c:pt>
                <c:pt idx="2390">
                  <c:v>7780</c:v>
                </c:pt>
                <c:pt idx="2391">
                  <c:v>7782</c:v>
                </c:pt>
                <c:pt idx="2392">
                  <c:v>7784</c:v>
                </c:pt>
                <c:pt idx="2393">
                  <c:v>7786</c:v>
                </c:pt>
                <c:pt idx="2394">
                  <c:v>7788</c:v>
                </c:pt>
                <c:pt idx="2395">
                  <c:v>7790</c:v>
                </c:pt>
                <c:pt idx="2396">
                  <c:v>7792</c:v>
                </c:pt>
                <c:pt idx="2397">
                  <c:v>7794</c:v>
                </c:pt>
                <c:pt idx="2398">
                  <c:v>7796</c:v>
                </c:pt>
                <c:pt idx="2399">
                  <c:v>7798</c:v>
                </c:pt>
                <c:pt idx="2400">
                  <c:v>7800</c:v>
                </c:pt>
                <c:pt idx="2401">
                  <c:v>7802</c:v>
                </c:pt>
                <c:pt idx="2402">
                  <c:v>7804</c:v>
                </c:pt>
                <c:pt idx="2403">
                  <c:v>7806</c:v>
                </c:pt>
                <c:pt idx="2404">
                  <c:v>7808</c:v>
                </c:pt>
                <c:pt idx="2405">
                  <c:v>7810</c:v>
                </c:pt>
                <c:pt idx="2406">
                  <c:v>7812</c:v>
                </c:pt>
                <c:pt idx="2407">
                  <c:v>7814</c:v>
                </c:pt>
                <c:pt idx="2408">
                  <c:v>7816</c:v>
                </c:pt>
                <c:pt idx="2409">
                  <c:v>7818</c:v>
                </c:pt>
                <c:pt idx="2410">
                  <c:v>7820</c:v>
                </c:pt>
                <c:pt idx="2411">
                  <c:v>7822</c:v>
                </c:pt>
                <c:pt idx="2412">
                  <c:v>7824</c:v>
                </c:pt>
                <c:pt idx="2413">
                  <c:v>7826</c:v>
                </c:pt>
                <c:pt idx="2414">
                  <c:v>7828</c:v>
                </c:pt>
                <c:pt idx="2415">
                  <c:v>7830</c:v>
                </c:pt>
                <c:pt idx="2416">
                  <c:v>7832</c:v>
                </c:pt>
                <c:pt idx="2417">
                  <c:v>7834</c:v>
                </c:pt>
                <c:pt idx="2418">
                  <c:v>7836</c:v>
                </c:pt>
                <c:pt idx="2419">
                  <c:v>7838</c:v>
                </c:pt>
                <c:pt idx="2420">
                  <c:v>7840</c:v>
                </c:pt>
                <c:pt idx="2421">
                  <c:v>7842</c:v>
                </c:pt>
                <c:pt idx="2422">
                  <c:v>7844</c:v>
                </c:pt>
                <c:pt idx="2423">
                  <c:v>7846</c:v>
                </c:pt>
                <c:pt idx="2424">
                  <c:v>7848</c:v>
                </c:pt>
                <c:pt idx="2425">
                  <c:v>7850</c:v>
                </c:pt>
                <c:pt idx="2426">
                  <c:v>7852</c:v>
                </c:pt>
                <c:pt idx="2427">
                  <c:v>7854</c:v>
                </c:pt>
                <c:pt idx="2428">
                  <c:v>7856</c:v>
                </c:pt>
                <c:pt idx="2429">
                  <c:v>7858</c:v>
                </c:pt>
                <c:pt idx="2430">
                  <c:v>7860</c:v>
                </c:pt>
                <c:pt idx="2431">
                  <c:v>7862</c:v>
                </c:pt>
                <c:pt idx="2432">
                  <c:v>7864</c:v>
                </c:pt>
                <c:pt idx="2433">
                  <c:v>7866</c:v>
                </c:pt>
                <c:pt idx="2434">
                  <c:v>7868</c:v>
                </c:pt>
                <c:pt idx="2435">
                  <c:v>7870</c:v>
                </c:pt>
                <c:pt idx="2436">
                  <c:v>7872</c:v>
                </c:pt>
                <c:pt idx="2437">
                  <c:v>7874</c:v>
                </c:pt>
                <c:pt idx="2438">
                  <c:v>7876</c:v>
                </c:pt>
                <c:pt idx="2439">
                  <c:v>7878</c:v>
                </c:pt>
                <c:pt idx="2440">
                  <c:v>7880</c:v>
                </c:pt>
                <c:pt idx="2441">
                  <c:v>7882</c:v>
                </c:pt>
                <c:pt idx="2442">
                  <c:v>7884</c:v>
                </c:pt>
                <c:pt idx="2443">
                  <c:v>7886</c:v>
                </c:pt>
                <c:pt idx="2444">
                  <c:v>7888</c:v>
                </c:pt>
                <c:pt idx="2445">
                  <c:v>7890</c:v>
                </c:pt>
                <c:pt idx="2446">
                  <c:v>7892</c:v>
                </c:pt>
                <c:pt idx="2447">
                  <c:v>7894</c:v>
                </c:pt>
                <c:pt idx="2448">
                  <c:v>7896</c:v>
                </c:pt>
                <c:pt idx="2449">
                  <c:v>7898</c:v>
                </c:pt>
                <c:pt idx="2450">
                  <c:v>7900</c:v>
                </c:pt>
                <c:pt idx="2451">
                  <c:v>7902</c:v>
                </c:pt>
                <c:pt idx="2452">
                  <c:v>7904</c:v>
                </c:pt>
                <c:pt idx="2453">
                  <c:v>7906</c:v>
                </c:pt>
                <c:pt idx="2454">
                  <c:v>7908</c:v>
                </c:pt>
                <c:pt idx="2455">
                  <c:v>7910</c:v>
                </c:pt>
                <c:pt idx="2456">
                  <c:v>7912</c:v>
                </c:pt>
                <c:pt idx="2457">
                  <c:v>7914</c:v>
                </c:pt>
                <c:pt idx="2458">
                  <c:v>7916</c:v>
                </c:pt>
                <c:pt idx="2459">
                  <c:v>7918</c:v>
                </c:pt>
                <c:pt idx="2460">
                  <c:v>7920</c:v>
                </c:pt>
                <c:pt idx="2461">
                  <c:v>7922</c:v>
                </c:pt>
                <c:pt idx="2462">
                  <c:v>7924</c:v>
                </c:pt>
                <c:pt idx="2463">
                  <c:v>7926</c:v>
                </c:pt>
                <c:pt idx="2464">
                  <c:v>7928</c:v>
                </c:pt>
                <c:pt idx="2465">
                  <c:v>7930</c:v>
                </c:pt>
                <c:pt idx="2466">
                  <c:v>7932</c:v>
                </c:pt>
                <c:pt idx="2467">
                  <c:v>7934</c:v>
                </c:pt>
                <c:pt idx="2468">
                  <c:v>7936</c:v>
                </c:pt>
                <c:pt idx="2469">
                  <c:v>7938</c:v>
                </c:pt>
                <c:pt idx="2470">
                  <c:v>7940</c:v>
                </c:pt>
                <c:pt idx="2471">
                  <c:v>7942</c:v>
                </c:pt>
                <c:pt idx="2472">
                  <c:v>7944</c:v>
                </c:pt>
                <c:pt idx="2473">
                  <c:v>7946</c:v>
                </c:pt>
                <c:pt idx="2474">
                  <c:v>7948</c:v>
                </c:pt>
                <c:pt idx="2475">
                  <c:v>7950</c:v>
                </c:pt>
                <c:pt idx="2476">
                  <c:v>7952</c:v>
                </c:pt>
                <c:pt idx="2477">
                  <c:v>7954</c:v>
                </c:pt>
                <c:pt idx="2478">
                  <c:v>7956</c:v>
                </c:pt>
                <c:pt idx="2479">
                  <c:v>7958</c:v>
                </c:pt>
                <c:pt idx="2480">
                  <c:v>7960</c:v>
                </c:pt>
                <c:pt idx="2481">
                  <c:v>7962</c:v>
                </c:pt>
                <c:pt idx="2482">
                  <c:v>7964</c:v>
                </c:pt>
                <c:pt idx="2483">
                  <c:v>7966</c:v>
                </c:pt>
                <c:pt idx="2484">
                  <c:v>7968</c:v>
                </c:pt>
                <c:pt idx="2485">
                  <c:v>7970</c:v>
                </c:pt>
                <c:pt idx="2486">
                  <c:v>7972</c:v>
                </c:pt>
                <c:pt idx="2487">
                  <c:v>7974</c:v>
                </c:pt>
                <c:pt idx="2488">
                  <c:v>7976</c:v>
                </c:pt>
                <c:pt idx="2489">
                  <c:v>7978</c:v>
                </c:pt>
                <c:pt idx="2490">
                  <c:v>7980</c:v>
                </c:pt>
                <c:pt idx="2491">
                  <c:v>7982</c:v>
                </c:pt>
                <c:pt idx="2492">
                  <c:v>7984</c:v>
                </c:pt>
                <c:pt idx="2493">
                  <c:v>7986</c:v>
                </c:pt>
                <c:pt idx="2494">
                  <c:v>7988</c:v>
                </c:pt>
                <c:pt idx="2495">
                  <c:v>7990</c:v>
                </c:pt>
                <c:pt idx="2496">
                  <c:v>7992</c:v>
                </c:pt>
                <c:pt idx="2497">
                  <c:v>7994</c:v>
                </c:pt>
                <c:pt idx="2498">
                  <c:v>7996</c:v>
                </c:pt>
                <c:pt idx="2499">
                  <c:v>7998</c:v>
                </c:pt>
                <c:pt idx="2500">
                  <c:v>8000</c:v>
                </c:pt>
                <c:pt idx="2501">
                  <c:v>8002</c:v>
                </c:pt>
                <c:pt idx="2502">
                  <c:v>8004</c:v>
                </c:pt>
                <c:pt idx="2503">
                  <c:v>8006</c:v>
                </c:pt>
                <c:pt idx="2504">
                  <c:v>8008</c:v>
                </c:pt>
                <c:pt idx="2505">
                  <c:v>8010</c:v>
                </c:pt>
                <c:pt idx="2506">
                  <c:v>8012</c:v>
                </c:pt>
                <c:pt idx="2507">
                  <c:v>8014</c:v>
                </c:pt>
                <c:pt idx="2508">
                  <c:v>8016</c:v>
                </c:pt>
                <c:pt idx="2509">
                  <c:v>8018</c:v>
                </c:pt>
                <c:pt idx="2510">
                  <c:v>8020</c:v>
                </c:pt>
                <c:pt idx="2511">
                  <c:v>8022</c:v>
                </c:pt>
                <c:pt idx="2512">
                  <c:v>8024</c:v>
                </c:pt>
                <c:pt idx="2513">
                  <c:v>8026</c:v>
                </c:pt>
                <c:pt idx="2514">
                  <c:v>8028</c:v>
                </c:pt>
                <c:pt idx="2515">
                  <c:v>8030</c:v>
                </c:pt>
                <c:pt idx="2516">
                  <c:v>8032</c:v>
                </c:pt>
                <c:pt idx="2517">
                  <c:v>8034</c:v>
                </c:pt>
                <c:pt idx="2518">
                  <c:v>8036</c:v>
                </c:pt>
                <c:pt idx="2519">
                  <c:v>8038</c:v>
                </c:pt>
                <c:pt idx="2520">
                  <c:v>8040</c:v>
                </c:pt>
                <c:pt idx="2521">
                  <c:v>8042</c:v>
                </c:pt>
                <c:pt idx="2522">
                  <c:v>8044</c:v>
                </c:pt>
                <c:pt idx="2523">
                  <c:v>8046</c:v>
                </c:pt>
                <c:pt idx="2524">
                  <c:v>8048</c:v>
                </c:pt>
                <c:pt idx="2525">
                  <c:v>8050</c:v>
                </c:pt>
                <c:pt idx="2526">
                  <c:v>8052</c:v>
                </c:pt>
                <c:pt idx="2527">
                  <c:v>8054</c:v>
                </c:pt>
                <c:pt idx="2528">
                  <c:v>8056</c:v>
                </c:pt>
                <c:pt idx="2529">
                  <c:v>8058</c:v>
                </c:pt>
                <c:pt idx="2530">
                  <c:v>8060</c:v>
                </c:pt>
                <c:pt idx="2531">
                  <c:v>8062</c:v>
                </c:pt>
                <c:pt idx="2532">
                  <c:v>8064</c:v>
                </c:pt>
                <c:pt idx="2533">
                  <c:v>8066</c:v>
                </c:pt>
                <c:pt idx="2534">
                  <c:v>8068</c:v>
                </c:pt>
                <c:pt idx="2535">
                  <c:v>8070</c:v>
                </c:pt>
                <c:pt idx="2536">
                  <c:v>8072</c:v>
                </c:pt>
                <c:pt idx="2537">
                  <c:v>8074</c:v>
                </c:pt>
                <c:pt idx="2538">
                  <c:v>8076</c:v>
                </c:pt>
                <c:pt idx="2539">
                  <c:v>8078</c:v>
                </c:pt>
                <c:pt idx="2540">
                  <c:v>8080</c:v>
                </c:pt>
                <c:pt idx="2541">
                  <c:v>8082</c:v>
                </c:pt>
                <c:pt idx="2542">
                  <c:v>8084</c:v>
                </c:pt>
                <c:pt idx="2543">
                  <c:v>8086</c:v>
                </c:pt>
                <c:pt idx="2544">
                  <c:v>8088</c:v>
                </c:pt>
                <c:pt idx="2545">
                  <c:v>8090</c:v>
                </c:pt>
                <c:pt idx="2546">
                  <c:v>8092</c:v>
                </c:pt>
                <c:pt idx="2547">
                  <c:v>8094</c:v>
                </c:pt>
                <c:pt idx="2548">
                  <c:v>8096</c:v>
                </c:pt>
                <c:pt idx="2549">
                  <c:v>8098</c:v>
                </c:pt>
                <c:pt idx="2550">
                  <c:v>8100</c:v>
                </c:pt>
                <c:pt idx="2551">
                  <c:v>8102</c:v>
                </c:pt>
                <c:pt idx="2552">
                  <c:v>8104</c:v>
                </c:pt>
                <c:pt idx="2553">
                  <c:v>8106</c:v>
                </c:pt>
                <c:pt idx="2554">
                  <c:v>8108</c:v>
                </c:pt>
                <c:pt idx="2555">
                  <c:v>8110</c:v>
                </c:pt>
                <c:pt idx="2556">
                  <c:v>8112</c:v>
                </c:pt>
                <c:pt idx="2557">
                  <c:v>8114</c:v>
                </c:pt>
                <c:pt idx="2558">
                  <c:v>8116</c:v>
                </c:pt>
                <c:pt idx="2559">
                  <c:v>8118</c:v>
                </c:pt>
                <c:pt idx="2560">
                  <c:v>8120</c:v>
                </c:pt>
                <c:pt idx="2561">
                  <c:v>8122</c:v>
                </c:pt>
                <c:pt idx="2562">
                  <c:v>8124</c:v>
                </c:pt>
                <c:pt idx="2563">
                  <c:v>8126</c:v>
                </c:pt>
                <c:pt idx="2564">
                  <c:v>8128</c:v>
                </c:pt>
                <c:pt idx="2565">
                  <c:v>8130</c:v>
                </c:pt>
                <c:pt idx="2566">
                  <c:v>8132</c:v>
                </c:pt>
                <c:pt idx="2567">
                  <c:v>8134</c:v>
                </c:pt>
                <c:pt idx="2568">
                  <c:v>8136</c:v>
                </c:pt>
                <c:pt idx="2569">
                  <c:v>8138</c:v>
                </c:pt>
                <c:pt idx="2570">
                  <c:v>8140</c:v>
                </c:pt>
                <c:pt idx="2571">
                  <c:v>8142</c:v>
                </c:pt>
                <c:pt idx="2572">
                  <c:v>8144</c:v>
                </c:pt>
                <c:pt idx="2573">
                  <c:v>8146</c:v>
                </c:pt>
                <c:pt idx="2574">
                  <c:v>8148</c:v>
                </c:pt>
                <c:pt idx="2575">
                  <c:v>8150</c:v>
                </c:pt>
                <c:pt idx="2576">
                  <c:v>8152</c:v>
                </c:pt>
                <c:pt idx="2577">
                  <c:v>8154</c:v>
                </c:pt>
                <c:pt idx="2578">
                  <c:v>8156</c:v>
                </c:pt>
                <c:pt idx="2579">
                  <c:v>8158</c:v>
                </c:pt>
                <c:pt idx="2580">
                  <c:v>8160</c:v>
                </c:pt>
                <c:pt idx="2581">
                  <c:v>8162</c:v>
                </c:pt>
                <c:pt idx="2582">
                  <c:v>8164</c:v>
                </c:pt>
                <c:pt idx="2583">
                  <c:v>8166</c:v>
                </c:pt>
                <c:pt idx="2584">
                  <c:v>8168</c:v>
                </c:pt>
                <c:pt idx="2585">
                  <c:v>8170</c:v>
                </c:pt>
                <c:pt idx="2586">
                  <c:v>8172</c:v>
                </c:pt>
                <c:pt idx="2587">
                  <c:v>8174</c:v>
                </c:pt>
                <c:pt idx="2588">
                  <c:v>8176</c:v>
                </c:pt>
                <c:pt idx="2589">
                  <c:v>8178</c:v>
                </c:pt>
                <c:pt idx="2590">
                  <c:v>8180</c:v>
                </c:pt>
                <c:pt idx="2591">
                  <c:v>8182</c:v>
                </c:pt>
                <c:pt idx="2592">
                  <c:v>8184</c:v>
                </c:pt>
                <c:pt idx="2593">
                  <c:v>8186</c:v>
                </c:pt>
                <c:pt idx="2594">
                  <c:v>8188</c:v>
                </c:pt>
                <c:pt idx="2595">
                  <c:v>8190</c:v>
                </c:pt>
                <c:pt idx="2596">
                  <c:v>8192</c:v>
                </c:pt>
                <c:pt idx="2597">
                  <c:v>8194</c:v>
                </c:pt>
                <c:pt idx="2598">
                  <c:v>8196</c:v>
                </c:pt>
                <c:pt idx="2599">
                  <c:v>8198</c:v>
                </c:pt>
                <c:pt idx="2600">
                  <c:v>8200</c:v>
                </c:pt>
                <c:pt idx="2601">
                  <c:v>8202</c:v>
                </c:pt>
                <c:pt idx="2602">
                  <c:v>8204</c:v>
                </c:pt>
                <c:pt idx="2603">
                  <c:v>8206</c:v>
                </c:pt>
                <c:pt idx="2604">
                  <c:v>8208</c:v>
                </c:pt>
                <c:pt idx="2605">
                  <c:v>8210</c:v>
                </c:pt>
                <c:pt idx="2606">
                  <c:v>8212</c:v>
                </c:pt>
                <c:pt idx="2607">
                  <c:v>8214</c:v>
                </c:pt>
                <c:pt idx="2608">
                  <c:v>8216</c:v>
                </c:pt>
                <c:pt idx="2609">
                  <c:v>8218</c:v>
                </c:pt>
                <c:pt idx="2610">
                  <c:v>8220</c:v>
                </c:pt>
                <c:pt idx="2611">
                  <c:v>8222</c:v>
                </c:pt>
                <c:pt idx="2612">
                  <c:v>8224</c:v>
                </c:pt>
                <c:pt idx="2613">
                  <c:v>8226</c:v>
                </c:pt>
                <c:pt idx="2614">
                  <c:v>8228</c:v>
                </c:pt>
                <c:pt idx="2615">
                  <c:v>8230</c:v>
                </c:pt>
                <c:pt idx="2616">
                  <c:v>8232</c:v>
                </c:pt>
                <c:pt idx="2617">
                  <c:v>8234</c:v>
                </c:pt>
                <c:pt idx="2618">
                  <c:v>8236</c:v>
                </c:pt>
                <c:pt idx="2619">
                  <c:v>8238</c:v>
                </c:pt>
                <c:pt idx="2620">
                  <c:v>8240</c:v>
                </c:pt>
                <c:pt idx="2621">
                  <c:v>8242</c:v>
                </c:pt>
                <c:pt idx="2622">
                  <c:v>8244</c:v>
                </c:pt>
                <c:pt idx="2623">
                  <c:v>8246</c:v>
                </c:pt>
                <c:pt idx="2624">
                  <c:v>8248</c:v>
                </c:pt>
                <c:pt idx="2625">
                  <c:v>8250</c:v>
                </c:pt>
                <c:pt idx="2626">
                  <c:v>8252</c:v>
                </c:pt>
                <c:pt idx="2627">
                  <c:v>8254</c:v>
                </c:pt>
                <c:pt idx="2628">
                  <c:v>8256</c:v>
                </c:pt>
                <c:pt idx="2629">
                  <c:v>8258</c:v>
                </c:pt>
                <c:pt idx="2630">
                  <c:v>8260</c:v>
                </c:pt>
                <c:pt idx="2631">
                  <c:v>8262</c:v>
                </c:pt>
                <c:pt idx="2632">
                  <c:v>8264</c:v>
                </c:pt>
                <c:pt idx="2633">
                  <c:v>8266</c:v>
                </c:pt>
                <c:pt idx="2634">
                  <c:v>8268</c:v>
                </c:pt>
                <c:pt idx="2635">
                  <c:v>8270</c:v>
                </c:pt>
                <c:pt idx="2636">
                  <c:v>8272</c:v>
                </c:pt>
                <c:pt idx="2637">
                  <c:v>8274</c:v>
                </c:pt>
                <c:pt idx="2638">
                  <c:v>8276</c:v>
                </c:pt>
                <c:pt idx="2639">
                  <c:v>8278</c:v>
                </c:pt>
                <c:pt idx="2640">
                  <c:v>8280</c:v>
                </c:pt>
                <c:pt idx="2641">
                  <c:v>8282</c:v>
                </c:pt>
                <c:pt idx="2642">
                  <c:v>8284</c:v>
                </c:pt>
                <c:pt idx="2643">
                  <c:v>8286</c:v>
                </c:pt>
                <c:pt idx="2644">
                  <c:v>8288</c:v>
                </c:pt>
                <c:pt idx="2645">
                  <c:v>8290</c:v>
                </c:pt>
                <c:pt idx="2646">
                  <c:v>8292</c:v>
                </c:pt>
                <c:pt idx="2647">
                  <c:v>8294</c:v>
                </c:pt>
                <c:pt idx="2648">
                  <c:v>8296</c:v>
                </c:pt>
                <c:pt idx="2649">
                  <c:v>8298</c:v>
                </c:pt>
                <c:pt idx="2650">
                  <c:v>8300</c:v>
                </c:pt>
                <c:pt idx="2651">
                  <c:v>8302</c:v>
                </c:pt>
                <c:pt idx="2652">
                  <c:v>8304</c:v>
                </c:pt>
                <c:pt idx="2653">
                  <c:v>8306</c:v>
                </c:pt>
                <c:pt idx="2654">
                  <c:v>8308</c:v>
                </c:pt>
                <c:pt idx="2655">
                  <c:v>8310</c:v>
                </c:pt>
                <c:pt idx="2656">
                  <c:v>8312</c:v>
                </c:pt>
                <c:pt idx="2657">
                  <c:v>8314</c:v>
                </c:pt>
                <c:pt idx="2658">
                  <c:v>8316</c:v>
                </c:pt>
                <c:pt idx="2659">
                  <c:v>8318</c:v>
                </c:pt>
                <c:pt idx="2660">
                  <c:v>8320</c:v>
                </c:pt>
                <c:pt idx="2661">
                  <c:v>8322</c:v>
                </c:pt>
                <c:pt idx="2662">
                  <c:v>8324</c:v>
                </c:pt>
                <c:pt idx="2663">
                  <c:v>8326</c:v>
                </c:pt>
                <c:pt idx="2664">
                  <c:v>8328</c:v>
                </c:pt>
                <c:pt idx="2665">
                  <c:v>8330</c:v>
                </c:pt>
                <c:pt idx="2666">
                  <c:v>8332</c:v>
                </c:pt>
                <c:pt idx="2667">
                  <c:v>8334</c:v>
                </c:pt>
                <c:pt idx="2668">
                  <c:v>8336</c:v>
                </c:pt>
                <c:pt idx="2669">
                  <c:v>8338</c:v>
                </c:pt>
                <c:pt idx="2670">
                  <c:v>8340</c:v>
                </c:pt>
                <c:pt idx="2671">
                  <c:v>8342</c:v>
                </c:pt>
                <c:pt idx="2672">
                  <c:v>8344</c:v>
                </c:pt>
                <c:pt idx="2673">
                  <c:v>8346</c:v>
                </c:pt>
                <c:pt idx="2674">
                  <c:v>8348</c:v>
                </c:pt>
                <c:pt idx="2675">
                  <c:v>8350</c:v>
                </c:pt>
                <c:pt idx="2676">
                  <c:v>8352</c:v>
                </c:pt>
                <c:pt idx="2677">
                  <c:v>8354</c:v>
                </c:pt>
                <c:pt idx="2678">
                  <c:v>8356</c:v>
                </c:pt>
                <c:pt idx="2679">
                  <c:v>8358</c:v>
                </c:pt>
                <c:pt idx="2680">
                  <c:v>8360</c:v>
                </c:pt>
                <c:pt idx="2681">
                  <c:v>8362</c:v>
                </c:pt>
                <c:pt idx="2682">
                  <c:v>8364</c:v>
                </c:pt>
                <c:pt idx="2683">
                  <c:v>8366</c:v>
                </c:pt>
                <c:pt idx="2684">
                  <c:v>8368</c:v>
                </c:pt>
                <c:pt idx="2685">
                  <c:v>8370</c:v>
                </c:pt>
                <c:pt idx="2686">
                  <c:v>8372</c:v>
                </c:pt>
                <c:pt idx="2687">
                  <c:v>8374</c:v>
                </c:pt>
                <c:pt idx="2688">
                  <c:v>8376</c:v>
                </c:pt>
                <c:pt idx="2689">
                  <c:v>8378</c:v>
                </c:pt>
                <c:pt idx="2690">
                  <c:v>8380</c:v>
                </c:pt>
                <c:pt idx="2691">
                  <c:v>8382</c:v>
                </c:pt>
                <c:pt idx="2692">
                  <c:v>8384</c:v>
                </c:pt>
                <c:pt idx="2693">
                  <c:v>8386</c:v>
                </c:pt>
                <c:pt idx="2694">
                  <c:v>8388</c:v>
                </c:pt>
                <c:pt idx="2695">
                  <c:v>8390</c:v>
                </c:pt>
                <c:pt idx="2696">
                  <c:v>8392</c:v>
                </c:pt>
                <c:pt idx="2697">
                  <c:v>8394</c:v>
                </c:pt>
                <c:pt idx="2698">
                  <c:v>8396</c:v>
                </c:pt>
                <c:pt idx="2699">
                  <c:v>8398</c:v>
                </c:pt>
                <c:pt idx="2700">
                  <c:v>8400</c:v>
                </c:pt>
                <c:pt idx="2701">
                  <c:v>8402</c:v>
                </c:pt>
                <c:pt idx="2702">
                  <c:v>8404</c:v>
                </c:pt>
                <c:pt idx="2703">
                  <c:v>8406</c:v>
                </c:pt>
                <c:pt idx="2704">
                  <c:v>8408</c:v>
                </c:pt>
                <c:pt idx="2705">
                  <c:v>8410</c:v>
                </c:pt>
                <c:pt idx="2706">
                  <c:v>8412</c:v>
                </c:pt>
                <c:pt idx="2707">
                  <c:v>8414</c:v>
                </c:pt>
                <c:pt idx="2708">
                  <c:v>8416</c:v>
                </c:pt>
                <c:pt idx="2709">
                  <c:v>8418</c:v>
                </c:pt>
                <c:pt idx="2710">
                  <c:v>8420</c:v>
                </c:pt>
                <c:pt idx="2711">
                  <c:v>8422</c:v>
                </c:pt>
                <c:pt idx="2712">
                  <c:v>8424</c:v>
                </c:pt>
                <c:pt idx="2713">
                  <c:v>8426</c:v>
                </c:pt>
                <c:pt idx="2714">
                  <c:v>8428</c:v>
                </c:pt>
                <c:pt idx="2715">
                  <c:v>8430</c:v>
                </c:pt>
                <c:pt idx="2716">
                  <c:v>8432</c:v>
                </c:pt>
                <c:pt idx="2717">
                  <c:v>8434</c:v>
                </c:pt>
                <c:pt idx="2718">
                  <c:v>8436</c:v>
                </c:pt>
                <c:pt idx="2719">
                  <c:v>8438</c:v>
                </c:pt>
                <c:pt idx="2720">
                  <c:v>8440</c:v>
                </c:pt>
                <c:pt idx="2721">
                  <c:v>8442</c:v>
                </c:pt>
                <c:pt idx="2722">
                  <c:v>8444</c:v>
                </c:pt>
                <c:pt idx="2723">
                  <c:v>8446</c:v>
                </c:pt>
                <c:pt idx="2724">
                  <c:v>8448</c:v>
                </c:pt>
                <c:pt idx="2725">
                  <c:v>8450</c:v>
                </c:pt>
                <c:pt idx="2726">
                  <c:v>8452</c:v>
                </c:pt>
                <c:pt idx="2727">
                  <c:v>8454</c:v>
                </c:pt>
                <c:pt idx="2728">
                  <c:v>8456</c:v>
                </c:pt>
                <c:pt idx="2729">
                  <c:v>8458</c:v>
                </c:pt>
                <c:pt idx="2730">
                  <c:v>8460</c:v>
                </c:pt>
                <c:pt idx="2731">
                  <c:v>8462</c:v>
                </c:pt>
                <c:pt idx="2732">
                  <c:v>8464</c:v>
                </c:pt>
                <c:pt idx="2733">
                  <c:v>8466</c:v>
                </c:pt>
                <c:pt idx="2734">
                  <c:v>8468</c:v>
                </c:pt>
                <c:pt idx="2735">
                  <c:v>8470</c:v>
                </c:pt>
                <c:pt idx="2736">
                  <c:v>8472</c:v>
                </c:pt>
                <c:pt idx="2737">
                  <c:v>8474</c:v>
                </c:pt>
                <c:pt idx="2738">
                  <c:v>8476</c:v>
                </c:pt>
                <c:pt idx="2739">
                  <c:v>8478</c:v>
                </c:pt>
                <c:pt idx="2740">
                  <c:v>8480</c:v>
                </c:pt>
                <c:pt idx="2741">
                  <c:v>8482</c:v>
                </c:pt>
                <c:pt idx="2742">
                  <c:v>8484</c:v>
                </c:pt>
                <c:pt idx="2743">
                  <c:v>8486</c:v>
                </c:pt>
                <c:pt idx="2744">
                  <c:v>8488</c:v>
                </c:pt>
                <c:pt idx="2745">
                  <c:v>8490</c:v>
                </c:pt>
                <c:pt idx="2746">
                  <c:v>8492</c:v>
                </c:pt>
                <c:pt idx="2747">
                  <c:v>8494</c:v>
                </c:pt>
                <c:pt idx="2748">
                  <c:v>8496</c:v>
                </c:pt>
                <c:pt idx="2749">
                  <c:v>8498</c:v>
                </c:pt>
                <c:pt idx="2750">
                  <c:v>8500</c:v>
                </c:pt>
                <c:pt idx="2751">
                  <c:v>8502</c:v>
                </c:pt>
                <c:pt idx="2752">
                  <c:v>8504</c:v>
                </c:pt>
                <c:pt idx="2753">
                  <c:v>8506</c:v>
                </c:pt>
                <c:pt idx="2754">
                  <c:v>8508</c:v>
                </c:pt>
                <c:pt idx="2755">
                  <c:v>8510</c:v>
                </c:pt>
                <c:pt idx="2756">
                  <c:v>8512</c:v>
                </c:pt>
                <c:pt idx="2757">
                  <c:v>8514</c:v>
                </c:pt>
                <c:pt idx="2758">
                  <c:v>8516</c:v>
                </c:pt>
                <c:pt idx="2759">
                  <c:v>8518</c:v>
                </c:pt>
                <c:pt idx="2760">
                  <c:v>8520</c:v>
                </c:pt>
                <c:pt idx="2761">
                  <c:v>8522</c:v>
                </c:pt>
                <c:pt idx="2762">
                  <c:v>8524</c:v>
                </c:pt>
                <c:pt idx="2763">
                  <c:v>8526</c:v>
                </c:pt>
                <c:pt idx="2764">
                  <c:v>8528</c:v>
                </c:pt>
                <c:pt idx="2765">
                  <c:v>8530</c:v>
                </c:pt>
                <c:pt idx="2766">
                  <c:v>8532</c:v>
                </c:pt>
                <c:pt idx="2767">
                  <c:v>8534</c:v>
                </c:pt>
                <c:pt idx="2768">
                  <c:v>8536</c:v>
                </c:pt>
                <c:pt idx="2769">
                  <c:v>8538</c:v>
                </c:pt>
                <c:pt idx="2770">
                  <c:v>8540</c:v>
                </c:pt>
                <c:pt idx="2771">
                  <c:v>8542</c:v>
                </c:pt>
                <c:pt idx="2772">
                  <c:v>8544</c:v>
                </c:pt>
                <c:pt idx="2773">
                  <c:v>8546</c:v>
                </c:pt>
                <c:pt idx="2774">
                  <c:v>8548</c:v>
                </c:pt>
                <c:pt idx="2775">
                  <c:v>8550</c:v>
                </c:pt>
                <c:pt idx="2776">
                  <c:v>8552</c:v>
                </c:pt>
                <c:pt idx="2777">
                  <c:v>8554</c:v>
                </c:pt>
                <c:pt idx="2778">
                  <c:v>8556</c:v>
                </c:pt>
                <c:pt idx="2779">
                  <c:v>8558</c:v>
                </c:pt>
                <c:pt idx="2780">
                  <c:v>8560</c:v>
                </c:pt>
                <c:pt idx="2781">
                  <c:v>8562</c:v>
                </c:pt>
                <c:pt idx="2782">
                  <c:v>8564</c:v>
                </c:pt>
                <c:pt idx="2783">
                  <c:v>8566</c:v>
                </c:pt>
                <c:pt idx="2784">
                  <c:v>8568</c:v>
                </c:pt>
                <c:pt idx="2785">
                  <c:v>8570</c:v>
                </c:pt>
                <c:pt idx="2786">
                  <c:v>8572</c:v>
                </c:pt>
                <c:pt idx="2787">
                  <c:v>8574</c:v>
                </c:pt>
                <c:pt idx="2788">
                  <c:v>8576</c:v>
                </c:pt>
                <c:pt idx="2789">
                  <c:v>8578</c:v>
                </c:pt>
                <c:pt idx="2790">
                  <c:v>8580</c:v>
                </c:pt>
                <c:pt idx="2791">
                  <c:v>8582</c:v>
                </c:pt>
                <c:pt idx="2792">
                  <c:v>8584</c:v>
                </c:pt>
                <c:pt idx="2793">
                  <c:v>8586</c:v>
                </c:pt>
                <c:pt idx="2794">
                  <c:v>8588</c:v>
                </c:pt>
                <c:pt idx="2795">
                  <c:v>8590</c:v>
                </c:pt>
                <c:pt idx="2796">
                  <c:v>8592</c:v>
                </c:pt>
                <c:pt idx="2797">
                  <c:v>8594</c:v>
                </c:pt>
                <c:pt idx="2798">
                  <c:v>8596</c:v>
                </c:pt>
                <c:pt idx="2799">
                  <c:v>8598</c:v>
                </c:pt>
                <c:pt idx="2800">
                  <c:v>8600</c:v>
                </c:pt>
                <c:pt idx="2801">
                  <c:v>8602</c:v>
                </c:pt>
                <c:pt idx="2802">
                  <c:v>8604</c:v>
                </c:pt>
                <c:pt idx="2803">
                  <c:v>8606</c:v>
                </c:pt>
                <c:pt idx="2804">
                  <c:v>8608</c:v>
                </c:pt>
                <c:pt idx="2805">
                  <c:v>8610</c:v>
                </c:pt>
                <c:pt idx="2806">
                  <c:v>8612</c:v>
                </c:pt>
                <c:pt idx="2807">
                  <c:v>8614</c:v>
                </c:pt>
                <c:pt idx="2808">
                  <c:v>8616</c:v>
                </c:pt>
                <c:pt idx="2809">
                  <c:v>8618</c:v>
                </c:pt>
                <c:pt idx="2810">
                  <c:v>8620</c:v>
                </c:pt>
                <c:pt idx="2811">
                  <c:v>8622</c:v>
                </c:pt>
                <c:pt idx="2812">
                  <c:v>8624</c:v>
                </c:pt>
                <c:pt idx="2813">
                  <c:v>8626</c:v>
                </c:pt>
                <c:pt idx="2814">
                  <c:v>8628</c:v>
                </c:pt>
                <c:pt idx="2815">
                  <c:v>8630</c:v>
                </c:pt>
                <c:pt idx="2816">
                  <c:v>8632</c:v>
                </c:pt>
                <c:pt idx="2817">
                  <c:v>8634</c:v>
                </c:pt>
                <c:pt idx="2818">
                  <c:v>8636</c:v>
                </c:pt>
                <c:pt idx="2819">
                  <c:v>8638</c:v>
                </c:pt>
                <c:pt idx="2820">
                  <c:v>8640</c:v>
                </c:pt>
                <c:pt idx="2821">
                  <c:v>8642</c:v>
                </c:pt>
                <c:pt idx="2822">
                  <c:v>8644</c:v>
                </c:pt>
                <c:pt idx="2823">
                  <c:v>8646</c:v>
                </c:pt>
                <c:pt idx="2824">
                  <c:v>8648</c:v>
                </c:pt>
                <c:pt idx="2825">
                  <c:v>8650</c:v>
                </c:pt>
                <c:pt idx="2826">
                  <c:v>8652</c:v>
                </c:pt>
                <c:pt idx="2827">
                  <c:v>8654</c:v>
                </c:pt>
                <c:pt idx="2828">
                  <c:v>8656</c:v>
                </c:pt>
                <c:pt idx="2829">
                  <c:v>8658</c:v>
                </c:pt>
                <c:pt idx="2830">
                  <c:v>8660</c:v>
                </c:pt>
                <c:pt idx="2831">
                  <c:v>8662</c:v>
                </c:pt>
                <c:pt idx="2832">
                  <c:v>8664</c:v>
                </c:pt>
                <c:pt idx="2833">
                  <c:v>8666</c:v>
                </c:pt>
                <c:pt idx="2834">
                  <c:v>8668</c:v>
                </c:pt>
                <c:pt idx="2835">
                  <c:v>8670</c:v>
                </c:pt>
                <c:pt idx="2836">
                  <c:v>8672</c:v>
                </c:pt>
                <c:pt idx="2837">
                  <c:v>8674</c:v>
                </c:pt>
                <c:pt idx="2838">
                  <c:v>8676</c:v>
                </c:pt>
                <c:pt idx="2839">
                  <c:v>8678</c:v>
                </c:pt>
                <c:pt idx="2840">
                  <c:v>8680</c:v>
                </c:pt>
                <c:pt idx="2841">
                  <c:v>8682</c:v>
                </c:pt>
                <c:pt idx="2842">
                  <c:v>8684</c:v>
                </c:pt>
                <c:pt idx="2843">
                  <c:v>8686</c:v>
                </c:pt>
                <c:pt idx="2844">
                  <c:v>8688</c:v>
                </c:pt>
                <c:pt idx="2845">
                  <c:v>8690</c:v>
                </c:pt>
                <c:pt idx="2846">
                  <c:v>8692</c:v>
                </c:pt>
                <c:pt idx="2847">
                  <c:v>8694</c:v>
                </c:pt>
                <c:pt idx="2848">
                  <c:v>8696</c:v>
                </c:pt>
                <c:pt idx="2849">
                  <c:v>8698</c:v>
                </c:pt>
                <c:pt idx="2850">
                  <c:v>8700</c:v>
                </c:pt>
                <c:pt idx="2851">
                  <c:v>8702</c:v>
                </c:pt>
                <c:pt idx="2852">
                  <c:v>8704</c:v>
                </c:pt>
                <c:pt idx="2853">
                  <c:v>8706</c:v>
                </c:pt>
                <c:pt idx="2854">
                  <c:v>8708</c:v>
                </c:pt>
                <c:pt idx="2855">
                  <c:v>8710</c:v>
                </c:pt>
                <c:pt idx="2856">
                  <c:v>8712</c:v>
                </c:pt>
                <c:pt idx="2857">
                  <c:v>8714</c:v>
                </c:pt>
                <c:pt idx="2858">
                  <c:v>8716</c:v>
                </c:pt>
                <c:pt idx="2859">
                  <c:v>8718</c:v>
                </c:pt>
                <c:pt idx="2860">
                  <c:v>8720</c:v>
                </c:pt>
                <c:pt idx="2861">
                  <c:v>8722</c:v>
                </c:pt>
                <c:pt idx="2862">
                  <c:v>8724</c:v>
                </c:pt>
                <c:pt idx="2863">
                  <c:v>8726</c:v>
                </c:pt>
                <c:pt idx="2864">
                  <c:v>8728</c:v>
                </c:pt>
                <c:pt idx="2865">
                  <c:v>8730</c:v>
                </c:pt>
                <c:pt idx="2866">
                  <c:v>8732</c:v>
                </c:pt>
                <c:pt idx="2867">
                  <c:v>8734</c:v>
                </c:pt>
                <c:pt idx="2868">
                  <c:v>8736</c:v>
                </c:pt>
                <c:pt idx="2869">
                  <c:v>8738</c:v>
                </c:pt>
                <c:pt idx="2870">
                  <c:v>8740</c:v>
                </c:pt>
                <c:pt idx="2871">
                  <c:v>8742</c:v>
                </c:pt>
                <c:pt idx="2872">
                  <c:v>8744</c:v>
                </c:pt>
                <c:pt idx="2873">
                  <c:v>8746</c:v>
                </c:pt>
                <c:pt idx="2874">
                  <c:v>8748</c:v>
                </c:pt>
                <c:pt idx="2875">
                  <c:v>8750</c:v>
                </c:pt>
                <c:pt idx="2876">
                  <c:v>8752</c:v>
                </c:pt>
                <c:pt idx="2877">
                  <c:v>8754</c:v>
                </c:pt>
                <c:pt idx="2878">
                  <c:v>8756</c:v>
                </c:pt>
                <c:pt idx="2879">
                  <c:v>8758</c:v>
                </c:pt>
                <c:pt idx="2880">
                  <c:v>8760</c:v>
                </c:pt>
                <c:pt idx="2881">
                  <c:v>8762</c:v>
                </c:pt>
                <c:pt idx="2882">
                  <c:v>8764</c:v>
                </c:pt>
                <c:pt idx="2883">
                  <c:v>8766</c:v>
                </c:pt>
                <c:pt idx="2884">
                  <c:v>8768</c:v>
                </c:pt>
                <c:pt idx="2885">
                  <c:v>8770</c:v>
                </c:pt>
                <c:pt idx="2886">
                  <c:v>8772</c:v>
                </c:pt>
                <c:pt idx="2887">
                  <c:v>8774</c:v>
                </c:pt>
                <c:pt idx="2888">
                  <c:v>8776</c:v>
                </c:pt>
                <c:pt idx="2889">
                  <c:v>8778</c:v>
                </c:pt>
                <c:pt idx="2890">
                  <c:v>8780</c:v>
                </c:pt>
                <c:pt idx="2891">
                  <c:v>8782</c:v>
                </c:pt>
                <c:pt idx="2892">
                  <c:v>8784</c:v>
                </c:pt>
                <c:pt idx="2893">
                  <c:v>8786</c:v>
                </c:pt>
                <c:pt idx="2894">
                  <c:v>8788</c:v>
                </c:pt>
                <c:pt idx="2895">
                  <c:v>8790</c:v>
                </c:pt>
                <c:pt idx="2896">
                  <c:v>8792</c:v>
                </c:pt>
                <c:pt idx="2897">
                  <c:v>8794</c:v>
                </c:pt>
                <c:pt idx="2898">
                  <c:v>8796</c:v>
                </c:pt>
                <c:pt idx="2899">
                  <c:v>8798</c:v>
                </c:pt>
                <c:pt idx="2900">
                  <c:v>8800</c:v>
                </c:pt>
                <c:pt idx="2901">
                  <c:v>8802</c:v>
                </c:pt>
                <c:pt idx="2902">
                  <c:v>8804</c:v>
                </c:pt>
                <c:pt idx="2903">
                  <c:v>8806</c:v>
                </c:pt>
                <c:pt idx="2904">
                  <c:v>8808</c:v>
                </c:pt>
                <c:pt idx="2905">
                  <c:v>8810</c:v>
                </c:pt>
                <c:pt idx="2906">
                  <c:v>8812</c:v>
                </c:pt>
                <c:pt idx="2907">
                  <c:v>8814</c:v>
                </c:pt>
                <c:pt idx="2908">
                  <c:v>8816</c:v>
                </c:pt>
                <c:pt idx="2909">
                  <c:v>8818</c:v>
                </c:pt>
                <c:pt idx="2910">
                  <c:v>8820</c:v>
                </c:pt>
                <c:pt idx="2911">
                  <c:v>8822</c:v>
                </c:pt>
                <c:pt idx="2912">
                  <c:v>8824</c:v>
                </c:pt>
                <c:pt idx="2913">
                  <c:v>8826</c:v>
                </c:pt>
                <c:pt idx="2914">
                  <c:v>8828</c:v>
                </c:pt>
                <c:pt idx="2915">
                  <c:v>8830</c:v>
                </c:pt>
                <c:pt idx="2916">
                  <c:v>8832</c:v>
                </c:pt>
                <c:pt idx="2917">
                  <c:v>8834</c:v>
                </c:pt>
                <c:pt idx="2918">
                  <c:v>8836</c:v>
                </c:pt>
                <c:pt idx="2919">
                  <c:v>8838</c:v>
                </c:pt>
                <c:pt idx="2920">
                  <c:v>8840</c:v>
                </c:pt>
                <c:pt idx="2921">
                  <c:v>8842</c:v>
                </c:pt>
                <c:pt idx="2922">
                  <c:v>8844</c:v>
                </c:pt>
                <c:pt idx="2923">
                  <c:v>8846</c:v>
                </c:pt>
                <c:pt idx="2924">
                  <c:v>8848</c:v>
                </c:pt>
                <c:pt idx="2925">
                  <c:v>8850</c:v>
                </c:pt>
                <c:pt idx="2926">
                  <c:v>8852</c:v>
                </c:pt>
                <c:pt idx="2927">
                  <c:v>8854</c:v>
                </c:pt>
                <c:pt idx="2928">
                  <c:v>8856</c:v>
                </c:pt>
                <c:pt idx="2929">
                  <c:v>8858</c:v>
                </c:pt>
                <c:pt idx="2930">
                  <c:v>8860</c:v>
                </c:pt>
                <c:pt idx="2931">
                  <c:v>8862</c:v>
                </c:pt>
                <c:pt idx="2932">
                  <c:v>8864</c:v>
                </c:pt>
                <c:pt idx="2933">
                  <c:v>8866</c:v>
                </c:pt>
                <c:pt idx="2934">
                  <c:v>8868</c:v>
                </c:pt>
                <c:pt idx="2935">
                  <c:v>8870</c:v>
                </c:pt>
                <c:pt idx="2936">
                  <c:v>8872</c:v>
                </c:pt>
                <c:pt idx="2937">
                  <c:v>8874</c:v>
                </c:pt>
                <c:pt idx="2938">
                  <c:v>8876</c:v>
                </c:pt>
                <c:pt idx="2939">
                  <c:v>8878</c:v>
                </c:pt>
                <c:pt idx="2940">
                  <c:v>8880</c:v>
                </c:pt>
                <c:pt idx="2941">
                  <c:v>8882</c:v>
                </c:pt>
                <c:pt idx="2942">
                  <c:v>8884</c:v>
                </c:pt>
                <c:pt idx="2943">
                  <c:v>8886</c:v>
                </c:pt>
                <c:pt idx="2944">
                  <c:v>8888</c:v>
                </c:pt>
                <c:pt idx="2945">
                  <c:v>8890</c:v>
                </c:pt>
                <c:pt idx="2946">
                  <c:v>8892</c:v>
                </c:pt>
                <c:pt idx="2947">
                  <c:v>8894</c:v>
                </c:pt>
                <c:pt idx="2948">
                  <c:v>8896</c:v>
                </c:pt>
                <c:pt idx="2949">
                  <c:v>8898</c:v>
                </c:pt>
                <c:pt idx="2950">
                  <c:v>8900</c:v>
                </c:pt>
                <c:pt idx="2951">
                  <c:v>8902</c:v>
                </c:pt>
                <c:pt idx="2952">
                  <c:v>8904</c:v>
                </c:pt>
                <c:pt idx="2953">
                  <c:v>8906</c:v>
                </c:pt>
                <c:pt idx="2954">
                  <c:v>8908</c:v>
                </c:pt>
                <c:pt idx="2955">
                  <c:v>8910</c:v>
                </c:pt>
                <c:pt idx="2956">
                  <c:v>8912</c:v>
                </c:pt>
                <c:pt idx="2957">
                  <c:v>8914</c:v>
                </c:pt>
                <c:pt idx="2958">
                  <c:v>8916</c:v>
                </c:pt>
                <c:pt idx="2959">
                  <c:v>8918</c:v>
                </c:pt>
                <c:pt idx="2960">
                  <c:v>8920</c:v>
                </c:pt>
                <c:pt idx="2961">
                  <c:v>8922</c:v>
                </c:pt>
                <c:pt idx="2962">
                  <c:v>8924</c:v>
                </c:pt>
                <c:pt idx="2963">
                  <c:v>8926</c:v>
                </c:pt>
                <c:pt idx="2964">
                  <c:v>8928</c:v>
                </c:pt>
                <c:pt idx="2965">
                  <c:v>8930</c:v>
                </c:pt>
                <c:pt idx="2966">
                  <c:v>8932</c:v>
                </c:pt>
                <c:pt idx="2967">
                  <c:v>8934</c:v>
                </c:pt>
                <c:pt idx="2968">
                  <c:v>8936</c:v>
                </c:pt>
                <c:pt idx="2969">
                  <c:v>8938</c:v>
                </c:pt>
                <c:pt idx="2970">
                  <c:v>8940</c:v>
                </c:pt>
                <c:pt idx="2971">
                  <c:v>8942</c:v>
                </c:pt>
                <c:pt idx="2972">
                  <c:v>8944</c:v>
                </c:pt>
                <c:pt idx="2973">
                  <c:v>8946</c:v>
                </c:pt>
                <c:pt idx="2974">
                  <c:v>8948</c:v>
                </c:pt>
                <c:pt idx="2975">
                  <c:v>8950</c:v>
                </c:pt>
                <c:pt idx="2976">
                  <c:v>8952</c:v>
                </c:pt>
                <c:pt idx="2977">
                  <c:v>8954</c:v>
                </c:pt>
                <c:pt idx="2978">
                  <c:v>8956</c:v>
                </c:pt>
                <c:pt idx="2979">
                  <c:v>8958</c:v>
                </c:pt>
                <c:pt idx="2980">
                  <c:v>8960</c:v>
                </c:pt>
                <c:pt idx="2981">
                  <c:v>8962</c:v>
                </c:pt>
                <c:pt idx="2982">
                  <c:v>8964</c:v>
                </c:pt>
                <c:pt idx="2983">
                  <c:v>8966</c:v>
                </c:pt>
                <c:pt idx="2984">
                  <c:v>8968</c:v>
                </c:pt>
                <c:pt idx="2985">
                  <c:v>8970</c:v>
                </c:pt>
                <c:pt idx="2986">
                  <c:v>8972</c:v>
                </c:pt>
                <c:pt idx="2987">
                  <c:v>8974</c:v>
                </c:pt>
                <c:pt idx="2988">
                  <c:v>8976</c:v>
                </c:pt>
                <c:pt idx="2989">
                  <c:v>8978</c:v>
                </c:pt>
                <c:pt idx="2990">
                  <c:v>8980</c:v>
                </c:pt>
                <c:pt idx="2991">
                  <c:v>8982</c:v>
                </c:pt>
                <c:pt idx="2992">
                  <c:v>8984</c:v>
                </c:pt>
                <c:pt idx="2993">
                  <c:v>8986</c:v>
                </c:pt>
                <c:pt idx="2994">
                  <c:v>8988</c:v>
                </c:pt>
                <c:pt idx="2995">
                  <c:v>8990</c:v>
                </c:pt>
                <c:pt idx="2996">
                  <c:v>8992</c:v>
                </c:pt>
                <c:pt idx="2997">
                  <c:v>8994</c:v>
                </c:pt>
                <c:pt idx="2998">
                  <c:v>8996</c:v>
                </c:pt>
                <c:pt idx="2999">
                  <c:v>8998</c:v>
                </c:pt>
                <c:pt idx="3000">
                  <c:v>9000</c:v>
                </c:pt>
                <c:pt idx="3001">
                  <c:v>9002</c:v>
                </c:pt>
                <c:pt idx="3002">
                  <c:v>9004</c:v>
                </c:pt>
                <c:pt idx="3003">
                  <c:v>9006</c:v>
                </c:pt>
                <c:pt idx="3004">
                  <c:v>9008</c:v>
                </c:pt>
                <c:pt idx="3005">
                  <c:v>9010</c:v>
                </c:pt>
                <c:pt idx="3006">
                  <c:v>9012</c:v>
                </c:pt>
                <c:pt idx="3007">
                  <c:v>9014</c:v>
                </c:pt>
                <c:pt idx="3008">
                  <c:v>9016</c:v>
                </c:pt>
                <c:pt idx="3009">
                  <c:v>9018</c:v>
                </c:pt>
                <c:pt idx="3010">
                  <c:v>9020</c:v>
                </c:pt>
                <c:pt idx="3011">
                  <c:v>9022</c:v>
                </c:pt>
                <c:pt idx="3012">
                  <c:v>9024</c:v>
                </c:pt>
                <c:pt idx="3013">
                  <c:v>9026</c:v>
                </c:pt>
                <c:pt idx="3014">
                  <c:v>9028</c:v>
                </c:pt>
                <c:pt idx="3015">
                  <c:v>9030</c:v>
                </c:pt>
                <c:pt idx="3016">
                  <c:v>9032</c:v>
                </c:pt>
                <c:pt idx="3017">
                  <c:v>9034</c:v>
                </c:pt>
                <c:pt idx="3018">
                  <c:v>9036</c:v>
                </c:pt>
                <c:pt idx="3019">
                  <c:v>9038</c:v>
                </c:pt>
                <c:pt idx="3020">
                  <c:v>9040</c:v>
                </c:pt>
                <c:pt idx="3021">
                  <c:v>9042</c:v>
                </c:pt>
                <c:pt idx="3022">
                  <c:v>9044</c:v>
                </c:pt>
                <c:pt idx="3023">
                  <c:v>9046</c:v>
                </c:pt>
                <c:pt idx="3024">
                  <c:v>9048</c:v>
                </c:pt>
                <c:pt idx="3025">
                  <c:v>9050</c:v>
                </c:pt>
                <c:pt idx="3026">
                  <c:v>9052</c:v>
                </c:pt>
                <c:pt idx="3027">
                  <c:v>9054</c:v>
                </c:pt>
                <c:pt idx="3028">
                  <c:v>9056</c:v>
                </c:pt>
                <c:pt idx="3029">
                  <c:v>9058</c:v>
                </c:pt>
                <c:pt idx="3030">
                  <c:v>9060</c:v>
                </c:pt>
                <c:pt idx="3031">
                  <c:v>9062</c:v>
                </c:pt>
                <c:pt idx="3032">
                  <c:v>9064</c:v>
                </c:pt>
                <c:pt idx="3033">
                  <c:v>9066</c:v>
                </c:pt>
                <c:pt idx="3034">
                  <c:v>9068</c:v>
                </c:pt>
                <c:pt idx="3035">
                  <c:v>9070</c:v>
                </c:pt>
                <c:pt idx="3036">
                  <c:v>9072</c:v>
                </c:pt>
                <c:pt idx="3037">
                  <c:v>9074</c:v>
                </c:pt>
                <c:pt idx="3038">
                  <c:v>9076</c:v>
                </c:pt>
                <c:pt idx="3039">
                  <c:v>9078</c:v>
                </c:pt>
                <c:pt idx="3040">
                  <c:v>9080</c:v>
                </c:pt>
                <c:pt idx="3041">
                  <c:v>9082</c:v>
                </c:pt>
                <c:pt idx="3042">
                  <c:v>9084</c:v>
                </c:pt>
                <c:pt idx="3043">
                  <c:v>9086</c:v>
                </c:pt>
                <c:pt idx="3044">
                  <c:v>9088</c:v>
                </c:pt>
                <c:pt idx="3045">
                  <c:v>9090</c:v>
                </c:pt>
                <c:pt idx="3046">
                  <c:v>9092</c:v>
                </c:pt>
                <c:pt idx="3047">
                  <c:v>9094</c:v>
                </c:pt>
                <c:pt idx="3048">
                  <c:v>9096</c:v>
                </c:pt>
                <c:pt idx="3049">
                  <c:v>9098</c:v>
                </c:pt>
                <c:pt idx="3050">
                  <c:v>9100</c:v>
                </c:pt>
                <c:pt idx="3051">
                  <c:v>9102</c:v>
                </c:pt>
                <c:pt idx="3052">
                  <c:v>9104</c:v>
                </c:pt>
                <c:pt idx="3053">
                  <c:v>9106</c:v>
                </c:pt>
                <c:pt idx="3054">
                  <c:v>9108</c:v>
                </c:pt>
                <c:pt idx="3055">
                  <c:v>9110</c:v>
                </c:pt>
                <c:pt idx="3056">
                  <c:v>9112</c:v>
                </c:pt>
                <c:pt idx="3057">
                  <c:v>9114</c:v>
                </c:pt>
                <c:pt idx="3058">
                  <c:v>9116</c:v>
                </c:pt>
                <c:pt idx="3059">
                  <c:v>9118</c:v>
                </c:pt>
                <c:pt idx="3060">
                  <c:v>9120</c:v>
                </c:pt>
                <c:pt idx="3061">
                  <c:v>9122</c:v>
                </c:pt>
                <c:pt idx="3062">
                  <c:v>9124</c:v>
                </c:pt>
                <c:pt idx="3063">
                  <c:v>9126</c:v>
                </c:pt>
                <c:pt idx="3064">
                  <c:v>9128</c:v>
                </c:pt>
                <c:pt idx="3065">
                  <c:v>9130</c:v>
                </c:pt>
                <c:pt idx="3066">
                  <c:v>9132</c:v>
                </c:pt>
                <c:pt idx="3067">
                  <c:v>9134</c:v>
                </c:pt>
                <c:pt idx="3068">
                  <c:v>9136</c:v>
                </c:pt>
                <c:pt idx="3069">
                  <c:v>9138</c:v>
                </c:pt>
                <c:pt idx="3070">
                  <c:v>9140</c:v>
                </c:pt>
                <c:pt idx="3071">
                  <c:v>9142</c:v>
                </c:pt>
                <c:pt idx="3072">
                  <c:v>9144</c:v>
                </c:pt>
                <c:pt idx="3073">
                  <c:v>9146</c:v>
                </c:pt>
                <c:pt idx="3074">
                  <c:v>9148</c:v>
                </c:pt>
                <c:pt idx="3075">
                  <c:v>9150</c:v>
                </c:pt>
                <c:pt idx="3076">
                  <c:v>9152</c:v>
                </c:pt>
                <c:pt idx="3077">
                  <c:v>9154</c:v>
                </c:pt>
                <c:pt idx="3078">
                  <c:v>9156</c:v>
                </c:pt>
                <c:pt idx="3079">
                  <c:v>9158</c:v>
                </c:pt>
                <c:pt idx="3080">
                  <c:v>9160</c:v>
                </c:pt>
                <c:pt idx="3081">
                  <c:v>9162</c:v>
                </c:pt>
                <c:pt idx="3082">
                  <c:v>9164</c:v>
                </c:pt>
                <c:pt idx="3083">
                  <c:v>9166</c:v>
                </c:pt>
                <c:pt idx="3084">
                  <c:v>9168</c:v>
                </c:pt>
                <c:pt idx="3085">
                  <c:v>9170</c:v>
                </c:pt>
                <c:pt idx="3086">
                  <c:v>9172</c:v>
                </c:pt>
                <c:pt idx="3087">
                  <c:v>9174</c:v>
                </c:pt>
                <c:pt idx="3088">
                  <c:v>9176</c:v>
                </c:pt>
                <c:pt idx="3089">
                  <c:v>9178</c:v>
                </c:pt>
                <c:pt idx="3090">
                  <c:v>9180</c:v>
                </c:pt>
                <c:pt idx="3091">
                  <c:v>9182</c:v>
                </c:pt>
                <c:pt idx="3092">
                  <c:v>9184</c:v>
                </c:pt>
                <c:pt idx="3093">
                  <c:v>9186</c:v>
                </c:pt>
                <c:pt idx="3094">
                  <c:v>9188</c:v>
                </c:pt>
                <c:pt idx="3095">
                  <c:v>9190</c:v>
                </c:pt>
                <c:pt idx="3096">
                  <c:v>9192</c:v>
                </c:pt>
                <c:pt idx="3097">
                  <c:v>9194</c:v>
                </c:pt>
                <c:pt idx="3098">
                  <c:v>9196</c:v>
                </c:pt>
                <c:pt idx="3099">
                  <c:v>9198</c:v>
                </c:pt>
                <c:pt idx="3100">
                  <c:v>9200</c:v>
                </c:pt>
                <c:pt idx="3101">
                  <c:v>9202</c:v>
                </c:pt>
                <c:pt idx="3102">
                  <c:v>9204</c:v>
                </c:pt>
                <c:pt idx="3103">
                  <c:v>9206</c:v>
                </c:pt>
                <c:pt idx="3104">
                  <c:v>9208</c:v>
                </c:pt>
                <c:pt idx="3105">
                  <c:v>9210</c:v>
                </c:pt>
                <c:pt idx="3106">
                  <c:v>9212</c:v>
                </c:pt>
                <c:pt idx="3107">
                  <c:v>9214</c:v>
                </c:pt>
                <c:pt idx="3108">
                  <c:v>9216</c:v>
                </c:pt>
                <c:pt idx="3109">
                  <c:v>9218</c:v>
                </c:pt>
                <c:pt idx="3110">
                  <c:v>9220</c:v>
                </c:pt>
                <c:pt idx="3111">
                  <c:v>9222</c:v>
                </c:pt>
                <c:pt idx="3112">
                  <c:v>9224</c:v>
                </c:pt>
                <c:pt idx="3113">
                  <c:v>9226</c:v>
                </c:pt>
                <c:pt idx="3114">
                  <c:v>9228</c:v>
                </c:pt>
                <c:pt idx="3115">
                  <c:v>9230</c:v>
                </c:pt>
                <c:pt idx="3116">
                  <c:v>9232</c:v>
                </c:pt>
                <c:pt idx="3117">
                  <c:v>9234</c:v>
                </c:pt>
                <c:pt idx="3118">
                  <c:v>9236</c:v>
                </c:pt>
                <c:pt idx="3119">
                  <c:v>9238</c:v>
                </c:pt>
                <c:pt idx="3120">
                  <c:v>9240</c:v>
                </c:pt>
                <c:pt idx="3121">
                  <c:v>9242</c:v>
                </c:pt>
                <c:pt idx="3122">
                  <c:v>9244</c:v>
                </c:pt>
                <c:pt idx="3123">
                  <c:v>9246</c:v>
                </c:pt>
                <c:pt idx="3124">
                  <c:v>9248</c:v>
                </c:pt>
                <c:pt idx="3125">
                  <c:v>9250</c:v>
                </c:pt>
                <c:pt idx="3126">
                  <c:v>9252</c:v>
                </c:pt>
                <c:pt idx="3127">
                  <c:v>9254</c:v>
                </c:pt>
                <c:pt idx="3128">
                  <c:v>9256</c:v>
                </c:pt>
                <c:pt idx="3129">
                  <c:v>9258</c:v>
                </c:pt>
                <c:pt idx="3130">
                  <c:v>9260</c:v>
                </c:pt>
                <c:pt idx="3131">
                  <c:v>9262</c:v>
                </c:pt>
                <c:pt idx="3132">
                  <c:v>9264</c:v>
                </c:pt>
                <c:pt idx="3133">
                  <c:v>9266</c:v>
                </c:pt>
                <c:pt idx="3134">
                  <c:v>9268</c:v>
                </c:pt>
                <c:pt idx="3135">
                  <c:v>9270</c:v>
                </c:pt>
                <c:pt idx="3136">
                  <c:v>9272</c:v>
                </c:pt>
                <c:pt idx="3137">
                  <c:v>9274</c:v>
                </c:pt>
                <c:pt idx="3138">
                  <c:v>9276</c:v>
                </c:pt>
                <c:pt idx="3139">
                  <c:v>9278</c:v>
                </c:pt>
                <c:pt idx="3140">
                  <c:v>9280</c:v>
                </c:pt>
                <c:pt idx="3141">
                  <c:v>9282</c:v>
                </c:pt>
                <c:pt idx="3142">
                  <c:v>9284</c:v>
                </c:pt>
                <c:pt idx="3143">
                  <c:v>9286</c:v>
                </c:pt>
                <c:pt idx="3144">
                  <c:v>9288</c:v>
                </c:pt>
                <c:pt idx="3145">
                  <c:v>9290</c:v>
                </c:pt>
                <c:pt idx="3146">
                  <c:v>9292</c:v>
                </c:pt>
                <c:pt idx="3147">
                  <c:v>9294</c:v>
                </c:pt>
                <c:pt idx="3148">
                  <c:v>9296</c:v>
                </c:pt>
                <c:pt idx="3149">
                  <c:v>9298</c:v>
                </c:pt>
                <c:pt idx="3150">
                  <c:v>9300</c:v>
                </c:pt>
                <c:pt idx="3151">
                  <c:v>9302</c:v>
                </c:pt>
                <c:pt idx="3152">
                  <c:v>9304</c:v>
                </c:pt>
                <c:pt idx="3153">
                  <c:v>9306</c:v>
                </c:pt>
                <c:pt idx="3154">
                  <c:v>9308</c:v>
                </c:pt>
                <c:pt idx="3155">
                  <c:v>9310</c:v>
                </c:pt>
                <c:pt idx="3156">
                  <c:v>9312</c:v>
                </c:pt>
                <c:pt idx="3157">
                  <c:v>9314</c:v>
                </c:pt>
                <c:pt idx="3158">
                  <c:v>9316</c:v>
                </c:pt>
                <c:pt idx="3159">
                  <c:v>9318</c:v>
                </c:pt>
                <c:pt idx="3160">
                  <c:v>9320</c:v>
                </c:pt>
                <c:pt idx="3161">
                  <c:v>9322</c:v>
                </c:pt>
                <c:pt idx="3162">
                  <c:v>9324</c:v>
                </c:pt>
                <c:pt idx="3163">
                  <c:v>9326</c:v>
                </c:pt>
                <c:pt idx="3164">
                  <c:v>9328</c:v>
                </c:pt>
                <c:pt idx="3165">
                  <c:v>9330</c:v>
                </c:pt>
                <c:pt idx="3166">
                  <c:v>9332</c:v>
                </c:pt>
                <c:pt idx="3167">
                  <c:v>9334</c:v>
                </c:pt>
                <c:pt idx="3168">
                  <c:v>9336</c:v>
                </c:pt>
                <c:pt idx="3169">
                  <c:v>9338</c:v>
                </c:pt>
                <c:pt idx="3170">
                  <c:v>9340</c:v>
                </c:pt>
                <c:pt idx="3171">
                  <c:v>9342</c:v>
                </c:pt>
                <c:pt idx="3172">
                  <c:v>9344</c:v>
                </c:pt>
                <c:pt idx="3173">
                  <c:v>9346</c:v>
                </c:pt>
                <c:pt idx="3174">
                  <c:v>9348</c:v>
                </c:pt>
                <c:pt idx="3175">
                  <c:v>9350</c:v>
                </c:pt>
                <c:pt idx="3176">
                  <c:v>9352</c:v>
                </c:pt>
                <c:pt idx="3177">
                  <c:v>9354</c:v>
                </c:pt>
                <c:pt idx="3178">
                  <c:v>9356</c:v>
                </c:pt>
                <c:pt idx="3179">
                  <c:v>9358</c:v>
                </c:pt>
                <c:pt idx="3180">
                  <c:v>9360</c:v>
                </c:pt>
                <c:pt idx="3181">
                  <c:v>9362</c:v>
                </c:pt>
                <c:pt idx="3182">
                  <c:v>9364</c:v>
                </c:pt>
                <c:pt idx="3183">
                  <c:v>9366</c:v>
                </c:pt>
                <c:pt idx="3184">
                  <c:v>9368</c:v>
                </c:pt>
                <c:pt idx="3185">
                  <c:v>9370</c:v>
                </c:pt>
                <c:pt idx="3186">
                  <c:v>9372</c:v>
                </c:pt>
                <c:pt idx="3187">
                  <c:v>9374</c:v>
                </c:pt>
                <c:pt idx="3188">
                  <c:v>9376</c:v>
                </c:pt>
                <c:pt idx="3189">
                  <c:v>9378</c:v>
                </c:pt>
                <c:pt idx="3190">
                  <c:v>9380</c:v>
                </c:pt>
                <c:pt idx="3191">
                  <c:v>9382</c:v>
                </c:pt>
                <c:pt idx="3192">
                  <c:v>9384</c:v>
                </c:pt>
                <c:pt idx="3193">
                  <c:v>9386</c:v>
                </c:pt>
                <c:pt idx="3194">
                  <c:v>9388</c:v>
                </c:pt>
                <c:pt idx="3195">
                  <c:v>9390</c:v>
                </c:pt>
                <c:pt idx="3196">
                  <c:v>9392</c:v>
                </c:pt>
                <c:pt idx="3197">
                  <c:v>9394</c:v>
                </c:pt>
                <c:pt idx="3198">
                  <c:v>9396</c:v>
                </c:pt>
                <c:pt idx="3199">
                  <c:v>9398</c:v>
                </c:pt>
                <c:pt idx="3200">
                  <c:v>9400</c:v>
                </c:pt>
                <c:pt idx="3201">
                  <c:v>9402</c:v>
                </c:pt>
                <c:pt idx="3202">
                  <c:v>9404</c:v>
                </c:pt>
                <c:pt idx="3203">
                  <c:v>9406</c:v>
                </c:pt>
                <c:pt idx="3204">
                  <c:v>9408</c:v>
                </c:pt>
                <c:pt idx="3205">
                  <c:v>9410</c:v>
                </c:pt>
                <c:pt idx="3206">
                  <c:v>9412</c:v>
                </c:pt>
                <c:pt idx="3207">
                  <c:v>9414</c:v>
                </c:pt>
                <c:pt idx="3208">
                  <c:v>9416</c:v>
                </c:pt>
                <c:pt idx="3209">
                  <c:v>9418</c:v>
                </c:pt>
                <c:pt idx="3210">
                  <c:v>9420</c:v>
                </c:pt>
                <c:pt idx="3211">
                  <c:v>9422</c:v>
                </c:pt>
                <c:pt idx="3212">
                  <c:v>9424</c:v>
                </c:pt>
                <c:pt idx="3213">
                  <c:v>9426</c:v>
                </c:pt>
                <c:pt idx="3214">
                  <c:v>9428</c:v>
                </c:pt>
                <c:pt idx="3215">
                  <c:v>9430</c:v>
                </c:pt>
                <c:pt idx="3216">
                  <c:v>9432</c:v>
                </c:pt>
                <c:pt idx="3217">
                  <c:v>9434</c:v>
                </c:pt>
                <c:pt idx="3218">
                  <c:v>9436</c:v>
                </c:pt>
                <c:pt idx="3219">
                  <c:v>9438</c:v>
                </c:pt>
                <c:pt idx="3220">
                  <c:v>9440</c:v>
                </c:pt>
                <c:pt idx="3221">
                  <c:v>9442</c:v>
                </c:pt>
                <c:pt idx="3222">
                  <c:v>9444</c:v>
                </c:pt>
                <c:pt idx="3223">
                  <c:v>9446</c:v>
                </c:pt>
                <c:pt idx="3224">
                  <c:v>9448</c:v>
                </c:pt>
                <c:pt idx="3225">
                  <c:v>9450</c:v>
                </c:pt>
                <c:pt idx="3226">
                  <c:v>9452</c:v>
                </c:pt>
                <c:pt idx="3227">
                  <c:v>9454</c:v>
                </c:pt>
                <c:pt idx="3228">
                  <c:v>9456</c:v>
                </c:pt>
                <c:pt idx="3229">
                  <c:v>9458</c:v>
                </c:pt>
                <c:pt idx="3230">
                  <c:v>9460</c:v>
                </c:pt>
                <c:pt idx="3231">
                  <c:v>9462</c:v>
                </c:pt>
                <c:pt idx="3232">
                  <c:v>9464</c:v>
                </c:pt>
                <c:pt idx="3233">
                  <c:v>9466</c:v>
                </c:pt>
                <c:pt idx="3234">
                  <c:v>9468</c:v>
                </c:pt>
                <c:pt idx="3235">
                  <c:v>9470</c:v>
                </c:pt>
                <c:pt idx="3236">
                  <c:v>9472</c:v>
                </c:pt>
                <c:pt idx="3237">
                  <c:v>9474</c:v>
                </c:pt>
                <c:pt idx="3238">
                  <c:v>9476</c:v>
                </c:pt>
                <c:pt idx="3239">
                  <c:v>9478</c:v>
                </c:pt>
                <c:pt idx="3240">
                  <c:v>9480</c:v>
                </c:pt>
                <c:pt idx="3241">
                  <c:v>9482</c:v>
                </c:pt>
                <c:pt idx="3242">
                  <c:v>9484</c:v>
                </c:pt>
                <c:pt idx="3243">
                  <c:v>9486</c:v>
                </c:pt>
                <c:pt idx="3244">
                  <c:v>9488</c:v>
                </c:pt>
                <c:pt idx="3245">
                  <c:v>9490</c:v>
                </c:pt>
                <c:pt idx="3246">
                  <c:v>9492</c:v>
                </c:pt>
                <c:pt idx="3247">
                  <c:v>9494</c:v>
                </c:pt>
                <c:pt idx="3248">
                  <c:v>9496</c:v>
                </c:pt>
                <c:pt idx="3249">
                  <c:v>9498</c:v>
                </c:pt>
                <c:pt idx="3250">
                  <c:v>9500</c:v>
                </c:pt>
                <c:pt idx="3251">
                  <c:v>9502</c:v>
                </c:pt>
                <c:pt idx="3252">
                  <c:v>9504</c:v>
                </c:pt>
                <c:pt idx="3253">
                  <c:v>9506</c:v>
                </c:pt>
                <c:pt idx="3254">
                  <c:v>9508</c:v>
                </c:pt>
                <c:pt idx="3255">
                  <c:v>9510</c:v>
                </c:pt>
                <c:pt idx="3256">
                  <c:v>9512</c:v>
                </c:pt>
                <c:pt idx="3257">
                  <c:v>9514</c:v>
                </c:pt>
                <c:pt idx="3258">
                  <c:v>9516</c:v>
                </c:pt>
                <c:pt idx="3259">
                  <c:v>9518</c:v>
                </c:pt>
                <c:pt idx="3260">
                  <c:v>9520</c:v>
                </c:pt>
                <c:pt idx="3261">
                  <c:v>9522</c:v>
                </c:pt>
                <c:pt idx="3262">
                  <c:v>9524</c:v>
                </c:pt>
                <c:pt idx="3263">
                  <c:v>9526</c:v>
                </c:pt>
                <c:pt idx="3264">
                  <c:v>9528</c:v>
                </c:pt>
                <c:pt idx="3265">
                  <c:v>9530</c:v>
                </c:pt>
                <c:pt idx="3266">
                  <c:v>9532</c:v>
                </c:pt>
                <c:pt idx="3267">
                  <c:v>9534</c:v>
                </c:pt>
                <c:pt idx="3268">
                  <c:v>9536</c:v>
                </c:pt>
                <c:pt idx="3269">
                  <c:v>9538</c:v>
                </c:pt>
                <c:pt idx="3270">
                  <c:v>9540</c:v>
                </c:pt>
                <c:pt idx="3271">
                  <c:v>9542</c:v>
                </c:pt>
                <c:pt idx="3272">
                  <c:v>9544</c:v>
                </c:pt>
                <c:pt idx="3273">
                  <c:v>9546</c:v>
                </c:pt>
                <c:pt idx="3274">
                  <c:v>9548</c:v>
                </c:pt>
                <c:pt idx="3275">
                  <c:v>9550</c:v>
                </c:pt>
                <c:pt idx="3276">
                  <c:v>9552</c:v>
                </c:pt>
                <c:pt idx="3277">
                  <c:v>9554</c:v>
                </c:pt>
                <c:pt idx="3278">
                  <c:v>9556</c:v>
                </c:pt>
                <c:pt idx="3279">
                  <c:v>9558</c:v>
                </c:pt>
                <c:pt idx="3280">
                  <c:v>9560</c:v>
                </c:pt>
                <c:pt idx="3281">
                  <c:v>9562</c:v>
                </c:pt>
                <c:pt idx="3282">
                  <c:v>9564</c:v>
                </c:pt>
                <c:pt idx="3283">
                  <c:v>9566</c:v>
                </c:pt>
                <c:pt idx="3284">
                  <c:v>9568</c:v>
                </c:pt>
                <c:pt idx="3285">
                  <c:v>9570</c:v>
                </c:pt>
                <c:pt idx="3286">
                  <c:v>9572</c:v>
                </c:pt>
                <c:pt idx="3287">
                  <c:v>9574</c:v>
                </c:pt>
                <c:pt idx="3288">
                  <c:v>9576</c:v>
                </c:pt>
                <c:pt idx="3289">
                  <c:v>9578</c:v>
                </c:pt>
                <c:pt idx="3290">
                  <c:v>9580</c:v>
                </c:pt>
                <c:pt idx="3291">
                  <c:v>9582</c:v>
                </c:pt>
                <c:pt idx="3292">
                  <c:v>9584</c:v>
                </c:pt>
                <c:pt idx="3293">
                  <c:v>9586</c:v>
                </c:pt>
                <c:pt idx="3294">
                  <c:v>9588</c:v>
                </c:pt>
                <c:pt idx="3295">
                  <c:v>9590</c:v>
                </c:pt>
                <c:pt idx="3296">
                  <c:v>9592</c:v>
                </c:pt>
                <c:pt idx="3297">
                  <c:v>9594</c:v>
                </c:pt>
                <c:pt idx="3298">
                  <c:v>9596</c:v>
                </c:pt>
                <c:pt idx="3299">
                  <c:v>9598</c:v>
                </c:pt>
                <c:pt idx="3300">
                  <c:v>9600</c:v>
                </c:pt>
                <c:pt idx="3301">
                  <c:v>9602</c:v>
                </c:pt>
                <c:pt idx="3302">
                  <c:v>9604</c:v>
                </c:pt>
                <c:pt idx="3303">
                  <c:v>9606</c:v>
                </c:pt>
                <c:pt idx="3304">
                  <c:v>9608</c:v>
                </c:pt>
                <c:pt idx="3305">
                  <c:v>9610</c:v>
                </c:pt>
                <c:pt idx="3306">
                  <c:v>9612</c:v>
                </c:pt>
                <c:pt idx="3307">
                  <c:v>9614</c:v>
                </c:pt>
                <c:pt idx="3308">
                  <c:v>9616</c:v>
                </c:pt>
                <c:pt idx="3309">
                  <c:v>9618</c:v>
                </c:pt>
                <c:pt idx="3310">
                  <c:v>9620</c:v>
                </c:pt>
                <c:pt idx="3311">
                  <c:v>9622</c:v>
                </c:pt>
                <c:pt idx="3312">
                  <c:v>9624</c:v>
                </c:pt>
                <c:pt idx="3313">
                  <c:v>9626</c:v>
                </c:pt>
                <c:pt idx="3314">
                  <c:v>9628</c:v>
                </c:pt>
                <c:pt idx="3315">
                  <c:v>9630</c:v>
                </c:pt>
                <c:pt idx="3316">
                  <c:v>9632</c:v>
                </c:pt>
                <c:pt idx="3317">
                  <c:v>9634</c:v>
                </c:pt>
                <c:pt idx="3318">
                  <c:v>9636</c:v>
                </c:pt>
                <c:pt idx="3319">
                  <c:v>9638</c:v>
                </c:pt>
                <c:pt idx="3320">
                  <c:v>9640</c:v>
                </c:pt>
                <c:pt idx="3321">
                  <c:v>9642</c:v>
                </c:pt>
                <c:pt idx="3322">
                  <c:v>9644</c:v>
                </c:pt>
                <c:pt idx="3323">
                  <c:v>9646</c:v>
                </c:pt>
                <c:pt idx="3324">
                  <c:v>9648</c:v>
                </c:pt>
                <c:pt idx="3325">
                  <c:v>9650</c:v>
                </c:pt>
                <c:pt idx="3326">
                  <c:v>9652</c:v>
                </c:pt>
                <c:pt idx="3327">
                  <c:v>9654</c:v>
                </c:pt>
                <c:pt idx="3328">
                  <c:v>9656</c:v>
                </c:pt>
                <c:pt idx="3329">
                  <c:v>9658</c:v>
                </c:pt>
                <c:pt idx="3330">
                  <c:v>9660</c:v>
                </c:pt>
                <c:pt idx="3331">
                  <c:v>9662</c:v>
                </c:pt>
                <c:pt idx="3332">
                  <c:v>9664</c:v>
                </c:pt>
                <c:pt idx="3333">
                  <c:v>9666</c:v>
                </c:pt>
                <c:pt idx="3334">
                  <c:v>9668</c:v>
                </c:pt>
                <c:pt idx="3335">
                  <c:v>9670</c:v>
                </c:pt>
                <c:pt idx="3336">
                  <c:v>9672</c:v>
                </c:pt>
                <c:pt idx="3337">
                  <c:v>9674</c:v>
                </c:pt>
                <c:pt idx="3338">
                  <c:v>9676</c:v>
                </c:pt>
                <c:pt idx="3339">
                  <c:v>9678</c:v>
                </c:pt>
                <c:pt idx="3340">
                  <c:v>9680</c:v>
                </c:pt>
                <c:pt idx="3341">
                  <c:v>9682</c:v>
                </c:pt>
                <c:pt idx="3342">
                  <c:v>9684</c:v>
                </c:pt>
                <c:pt idx="3343">
                  <c:v>9686</c:v>
                </c:pt>
                <c:pt idx="3344">
                  <c:v>9688</c:v>
                </c:pt>
                <c:pt idx="3345">
                  <c:v>9690</c:v>
                </c:pt>
                <c:pt idx="3346">
                  <c:v>9692</c:v>
                </c:pt>
                <c:pt idx="3347">
                  <c:v>9694</c:v>
                </c:pt>
                <c:pt idx="3348">
                  <c:v>9696</c:v>
                </c:pt>
                <c:pt idx="3349">
                  <c:v>9698</c:v>
                </c:pt>
                <c:pt idx="3350">
                  <c:v>9700</c:v>
                </c:pt>
                <c:pt idx="3351">
                  <c:v>9702</c:v>
                </c:pt>
                <c:pt idx="3352">
                  <c:v>9704</c:v>
                </c:pt>
                <c:pt idx="3353">
                  <c:v>9706</c:v>
                </c:pt>
                <c:pt idx="3354">
                  <c:v>9708</c:v>
                </c:pt>
                <c:pt idx="3355">
                  <c:v>9710</c:v>
                </c:pt>
                <c:pt idx="3356">
                  <c:v>9712</c:v>
                </c:pt>
                <c:pt idx="3357">
                  <c:v>9714</c:v>
                </c:pt>
                <c:pt idx="3358">
                  <c:v>9716</c:v>
                </c:pt>
                <c:pt idx="3359">
                  <c:v>9718</c:v>
                </c:pt>
                <c:pt idx="3360">
                  <c:v>9720</c:v>
                </c:pt>
                <c:pt idx="3361">
                  <c:v>9722</c:v>
                </c:pt>
                <c:pt idx="3362">
                  <c:v>9724</c:v>
                </c:pt>
                <c:pt idx="3363">
                  <c:v>9726</c:v>
                </c:pt>
                <c:pt idx="3364">
                  <c:v>9728</c:v>
                </c:pt>
                <c:pt idx="3365">
                  <c:v>9730</c:v>
                </c:pt>
                <c:pt idx="3366">
                  <c:v>9732</c:v>
                </c:pt>
                <c:pt idx="3367">
                  <c:v>9734</c:v>
                </c:pt>
                <c:pt idx="3368">
                  <c:v>9736</c:v>
                </c:pt>
                <c:pt idx="3369">
                  <c:v>9738</c:v>
                </c:pt>
                <c:pt idx="3370">
                  <c:v>9740</c:v>
                </c:pt>
                <c:pt idx="3371">
                  <c:v>9742</c:v>
                </c:pt>
                <c:pt idx="3372">
                  <c:v>9744</c:v>
                </c:pt>
                <c:pt idx="3373">
                  <c:v>9746</c:v>
                </c:pt>
                <c:pt idx="3374">
                  <c:v>9748</c:v>
                </c:pt>
                <c:pt idx="3375">
                  <c:v>9750</c:v>
                </c:pt>
                <c:pt idx="3376">
                  <c:v>9752</c:v>
                </c:pt>
                <c:pt idx="3377">
                  <c:v>9754</c:v>
                </c:pt>
                <c:pt idx="3378">
                  <c:v>9756</c:v>
                </c:pt>
                <c:pt idx="3379">
                  <c:v>9758</c:v>
                </c:pt>
                <c:pt idx="3380">
                  <c:v>9760</c:v>
                </c:pt>
                <c:pt idx="3381">
                  <c:v>9762</c:v>
                </c:pt>
                <c:pt idx="3382">
                  <c:v>9764</c:v>
                </c:pt>
                <c:pt idx="3383">
                  <c:v>9766</c:v>
                </c:pt>
                <c:pt idx="3384">
                  <c:v>9768</c:v>
                </c:pt>
                <c:pt idx="3385">
                  <c:v>9770</c:v>
                </c:pt>
                <c:pt idx="3386">
                  <c:v>9772</c:v>
                </c:pt>
                <c:pt idx="3387">
                  <c:v>9774</c:v>
                </c:pt>
                <c:pt idx="3388">
                  <c:v>9776</c:v>
                </c:pt>
                <c:pt idx="3389">
                  <c:v>9778</c:v>
                </c:pt>
                <c:pt idx="3390">
                  <c:v>9780</c:v>
                </c:pt>
                <c:pt idx="3391">
                  <c:v>9782</c:v>
                </c:pt>
                <c:pt idx="3392">
                  <c:v>9784</c:v>
                </c:pt>
                <c:pt idx="3393">
                  <c:v>9786</c:v>
                </c:pt>
                <c:pt idx="3394">
                  <c:v>9788</c:v>
                </c:pt>
                <c:pt idx="3395">
                  <c:v>9790</c:v>
                </c:pt>
                <c:pt idx="3396">
                  <c:v>9792</c:v>
                </c:pt>
                <c:pt idx="3397">
                  <c:v>9794</c:v>
                </c:pt>
                <c:pt idx="3398">
                  <c:v>9796</c:v>
                </c:pt>
                <c:pt idx="3399">
                  <c:v>9798</c:v>
                </c:pt>
                <c:pt idx="3400">
                  <c:v>9800</c:v>
                </c:pt>
                <c:pt idx="3401">
                  <c:v>9802</c:v>
                </c:pt>
                <c:pt idx="3402">
                  <c:v>9804</c:v>
                </c:pt>
                <c:pt idx="3403">
                  <c:v>9806</c:v>
                </c:pt>
                <c:pt idx="3404">
                  <c:v>9808</c:v>
                </c:pt>
                <c:pt idx="3405">
                  <c:v>9810</c:v>
                </c:pt>
                <c:pt idx="3406">
                  <c:v>9812</c:v>
                </c:pt>
                <c:pt idx="3407">
                  <c:v>9814</c:v>
                </c:pt>
                <c:pt idx="3408">
                  <c:v>9816</c:v>
                </c:pt>
                <c:pt idx="3409">
                  <c:v>9818</c:v>
                </c:pt>
                <c:pt idx="3410">
                  <c:v>9820</c:v>
                </c:pt>
                <c:pt idx="3411">
                  <c:v>9822</c:v>
                </c:pt>
                <c:pt idx="3412">
                  <c:v>9824</c:v>
                </c:pt>
                <c:pt idx="3413">
                  <c:v>9826</c:v>
                </c:pt>
                <c:pt idx="3414">
                  <c:v>9828</c:v>
                </c:pt>
                <c:pt idx="3415">
                  <c:v>9830</c:v>
                </c:pt>
                <c:pt idx="3416">
                  <c:v>9832</c:v>
                </c:pt>
                <c:pt idx="3417">
                  <c:v>9834</c:v>
                </c:pt>
                <c:pt idx="3418">
                  <c:v>9836</c:v>
                </c:pt>
                <c:pt idx="3419">
                  <c:v>9838</c:v>
                </c:pt>
                <c:pt idx="3420">
                  <c:v>9840</c:v>
                </c:pt>
                <c:pt idx="3421">
                  <c:v>9842</c:v>
                </c:pt>
                <c:pt idx="3422">
                  <c:v>9844</c:v>
                </c:pt>
                <c:pt idx="3423">
                  <c:v>9846</c:v>
                </c:pt>
                <c:pt idx="3424">
                  <c:v>9848</c:v>
                </c:pt>
                <c:pt idx="3425">
                  <c:v>9850</c:v>
                </c:pt>
                <c:pt idx="3426">
                  <c:v>9852</c:v>
                </c:pt>
                <c:pt idx="3427">
                  <c:v>9854</c:v>
                </c:pt>
                <c:pt idx="3428">
                  <c:v>9856</c:v>
                </c:pt>
                <c:pt idx="3429">
                  <c:v>9858</c:v>
                </c:pt>
                <c:pt idx="3430">
                  <c:v>9860</c:v>
                </c:pt>
                <c:pt idx="3431">
                  <c:v>9862</c:v>
                </c:pt>
                <c:pt idx="3432">
                  <c:v>9864</c:v>
                </c:pt>
                <c:pt idx="3433">
                  <c:v>9866</c:v>
                </c:pt>
                <c:pt idx="3434">
                  <c:v>9868</c:v>
                </c:pt>
                <c:pt idx="3435">
                  <c:v>9870</c:v>
                </c:pt>
                <c:pt idx="3436">
                  <c:v>9872</c:v>
                </c:pt>
                <c:pt idx="3437">
                  <c:v>9874</c:v>
                </c:pt>
                <c:pt idx="3438">
                  <c:v>9876</c:v>
                </c:pt>
                <c:pt idx="3439">
                  <c:v>9878</c:v>
                </c:pt>
                <c:pt idx="3440">
                  <c:v>9880</c:v>
                </c:pt>
                <c:pt idx="3441">
                  <c:v>9882</c:v>
                </c:pt>
                <c:pt idx="3442">
                  <c:v>9884</c:v>
                </c:pt>
                <c:pt idx="3443">
                  <c:v>9886</c:v>
                </c:pt>
                <c:pt idx="3444">
                  <c:v>9888</c:v>
                </c:pt>
                <c:pt idx="3445">
                  <c:v>9890</c:v>
                </c:pt>
                <c:pt idx="3446">
                  <c:v>9892</c:v>
                </c:pt>
                <c:pt idx="3447">
                  <c:v>9894</c:v>
                </c:pt>
                <c:pt idx="3448">
                  <c:v>9896</c:v>
                </c:pt>
                <c:pt idx="3449">
                  <c:v>9898</c:v>
                </c:pt>
                <c:pt idx="3450">
                  <c:v>9900</c:v>
                </c:pt>
                <c:pt idx="3451">
                  <c:v>9902</c:v>
                </c:pt>
                <c:pt idx="3452">
                  <c:v>9904</c:v>
                </c:pt>
                <c:pt idx="3453">
                  <c:v>9906</c:v>
                </c:pt>
                <c:pt idx="3454">
                  <c:v>9908</c:v>
                </c:pt>
                <c:pt idx="3455">
                  <c:v>9910</c:v>
                </c:pt>
                <c:pt idx="3456">
                  <c:v>9912</c:v>
                </c:pt>
                <c:pt idx="3457">
                  <c:v>9914</c:v>
                </c:pt>
                <c:pt idx="3458">
                  <c:v>9916</c:v>
                </c:pt>
                <c:pt idx="3459">
                  <c:v>9918</c:v>
                </c:pt>
                <c:pt idx="3460">
                  <c:v>9920</c:v>
                </c:pt>
                <c:pt idx="3461">
                  <c:v>9922</c:v>
                </c:pt>
                <c:pt idx="3462">
                  <c:v>9924</c:v>
                </c:pt>
                <c:pt idx="3463">
                  <c:v>9926</c:v>
                </c:pt>
                <c:pt idx="3464">
                  <c:v>9928</c:v>
                </c:pt>
                <c:pt idx="3465">
                  <c:v>9930</c:v>
                </c:pt>
                <c:pt idx="3466">
                  <c:v>9932</c:v>
                </c:pt>
                <c:pt idx="3467">
                  <c:v>9934</c:v>
                </c:pt>
                <c:pt idx="3468">
                  <c:v>9936</c:v>
                </c:pt>
                <c:pt idx="3469">
                  <c:v>9938</c:v>
                </c:pt>
                <c:pt idx="3470">
                  <c:v>9940</c:v>
                </c:pt>
                <c:pt idx="3471">
                  <c:v>9942</c:v>
                </c:pt>
                <c:pt idx="3472">
                  <c:v>9944</c:v>
                </c:pt>
                <c:pt idx="3473">
                  <c:v>9946</c:v>
                </c:pt>
                <c:pt idx="3474">
                  <c:v>9948</c:v>
                </c:pt>
                <c:pt idx="3475">
                  <c:v>9950</c:v>
                </c:pt>
                <c:pt idx="3476">
                  <c:v>9952</c:v>
                </c:pt>
                <c:pt idx="3477">
                  <c:v>9954</c:v>
                </c:pt>
                <c:pt idx="3478">
                  <c:v>9956</c:v>
                </c:pt>
                <c:pt idx="3479">
                  <c:v>9958</c:v>
                </c:pt>
                <c:pt idx="3480">
                  <c:v>9960</c:v>
                </c:pt>
                <c:pt idx="3481">
                  <c:v>9962</c:v>
                </c:pt>
                <c:pt idx="3482">
                  <c:v>9964</c:v>
                </c:pt>
                <c:pt idx="3483">
                  <c:v>9966</c:v>
                </c:pt>
                <c:pt idx="3484">
                  <c:v>9968</c:v>
                </c:pt>
                <c:pt idx="3485">
                  <c:v>9970</c:v>
                </c:pt>
                <c:pt idx="3486">
                  <c:v>9972</c:v>
                </c:pt>
                <c:pt idx="3487">
                  <c:v>9974</c:v>
                </c:pt>
                <c:pt idx="3488">
                  <c:v>9976</c:v>
                </c:pt>
                <c:pt idx="3489">
                  <c:v>9978</c:v>
                </c:pt>
                <c:pt idx="3490">
                  <c:v>9980</c:v>
                </c:pt>
                <c:pt idx="3491">
                  <c:v>9982</c:v>
                </c:pt>
                <c:pt idx="3492">
                  <c:v>9984</c:v>
                </c:pt>
                <c:pt idx="3493">
                  <c:v>9986</c:v>
                </c:pt>
                <c:pt idx="3494">
                  <c:v>9988</c:v>
                </c:pt>
                <c:pt idx="3495">
                  <c:v>9990</c:v>
                </c:pt>
                <c:pt idx="3496">
                  <c:v>9992</c:v>
                </c:pt>
                <c:pt idx="3497">
                  <c:v>9994</c:v>
                </c:pt>
                <c:pt idx="3498">
                  <c:v>9996</c:v>
                </c:pt>
                <c:pt idx="3499">
                  <c:v>9998</c:v>
                </c:pt>
                <c:pt idx="3500">
                  <c:v>10000</c:v>
                </c:pt>
              </c:numCache>
            </c:numRef>
          </c:xVal>
          <c:yVal>
            <c:numRef>
              <c:f>nontaper_data!$E$4:$E$3504</c:f>
              <c:numCache>
                <c:formatCode>0.00E+00</c:formatCode>
                <c:ptCount val="3501"/>
                <c:pt idx="0">
                  <c:v>54070000000000</c:v>
                </c:pt>
                <c:pt idx="1">
                  <c:v>54120000000000</c:v>
                </c:pt>
                <c:pt idx="2">
                  <c:v>55200000000000</c:v>
                </c:pt>
                <c:pt idx="3">
                  <c:v>56830000000000</c:v>
                </c:pt>
                <c:pt idx="4">
                  <c:v>58380000000000</c:v>
                </c:pt>
                <c:pt idx="5">
                  <c:v>59290000000000</c:v>
                </c:pt>
                <c:pt idx="6">
                  <c:v>59190000000000</c:v>
                </c:pt>
                <c:pt idx="7">
                  <c:v>58140000000000</c:v>
                </c:pt>
                <c:pt idx="8">
                  <c:v>56570000000000</c:v>
                </c:pt>
                <c:pt idx="9">
                  <c:v>55140000000000</c:v>
                </c:pt>
                <c:pt idx="10">
                  <c:v>54400000000000</c:v>
                </c:pt>
                <c:pt idx="11">
                  <c:v>54600000000000</c:v>
                </c:pt>
                <c:pt idx="12">
                  <c:v>55650000000000</c:v>
                </c:pt>
                <c:pt idx="13">
                  <c:v>57210000000000</c:v>
                </c:pt>
                <c:pt idx="14">
                  <c:v>58700000000000</c:v>
                </c:pt>
                <c:pt idx="15">
                  <c:v>59520000000000</c:v>
                </c:pt>
                <c:pt idx="16">
                  <c:v>59250000000000</c:v>
                </c:pt>
                <c:pt idx="17">
                  <c:v>57960000000000</c:v>
                </c:pt>
                <c:pt idx="18">
                  <c:v>56210000000000</c:v>
                </c:pt>
                <c:pt idx="19">
                  <c:v>54750000000000</c:v>
                </c:pt>
                <c:pt idx="20">
                  <c:v>54230000000000</c:v>
                </c:pt>
                <c:pt idx="21">
                  <c:v>54850000000000</c:v>
                </c:pt>
                <c:pt idx="22">
                  <c:v>56350000000000</c:v>
                </c:pt>
                <c:pt idx="23">
                  <c:v>58120000000000</c:v>
                </c:pt>
                <c:pt idx="24">
                  <c:v>59410000000000</c:v>
                </c:pt>
                <c:pt idx="25">
                  <c:v>59690000000000</c:v>
                </c:pt>
                <c:pt idx="26">
                  <c:v>58830000000000</c:v>
                </c:pt>
                <c:pt idx="27">
                  <c:v>57250000000000</c:v>
                </c:pt>
                <c:pt idx="28">
                  <c:v>55670000000000</c:v>
                </c:pt>
                <c:pt idx="29">
                  <c:v>54760000000000</c:v>
                </c:pt>
                <c:pt idx="30">
                  <c:v>54850000000000</c:v>
                </c:pt>
                <c:pt idx="31">
                  <c:v>55820000000000</c:v>
                </c:pt>
                <c:pt idx="32">
                  <c:v>57280000000000</c:v>
                </c:pt>
                <c:pt idx="33">
                  <c:v>58700000000000</c:v>
                </c:pt>
                <c:pt idx="34">
                  <c:v>59560000000000</c:v>
                </c:pt>
                <c:pt idx="35">
                  <c:v>59530000000000</c:v>
                </c:pt>
                <c:pt idx="36">
                  <c:v>58620000000000</c:v>
                </c:pt>
                <c:pt idx="37">
                  <c:v>57190000000000</c:v>
                </c:pt>
                <c:pt idx="38">
                  <c:v>55830000000000</c:v>
                </c:pt>
                <c:pt idx="39">
                  <c:v>55070000000000</c:v>
                </c:pt>
                <c:pt idx="40">
                  <c:v>55200000000000</c:v>
                </c:pt>
                <c:pt idx="41">
                  <c:v>56210000000000</c:v>
                </c:pt>
                <c:pt idx="42">
                  <c:v>57740000000000</c:v>
                </c:pt>
                <c:pt idx="43">
                  <c:v>59190000000000</c:v>
                </c:pt>
                <c:pt idx="44">
                  <c:v>59960000000000</c:v>
                </c:pt>
                <c:pt idx="45">
                  <c:v>59660000000000</c:v>
                </c:pt>
                <c:pt idx="46">
                  <c:v>58390000000000</c:v>
                </c:pt>
                <c:pt idx="47">
                  <c:v>56700000000000</c:v>
                </c:pt>
                <c:pt idx="48">
                  <c:v>55350000000000</c:v>
                </c:pt>
                <c:pt idx="49">
                  <c:v>54930000000000</c:v>
                </c:pt>
                <c:pt idx="50">
                  <c:v>55570000000000</c:v>
                </c:pt>
                <c:pt idx="51">
                  <c:v>57000000000000</c:v>
                </c:pt>
                <c:pt idx="52">
                  <c:v>58600000000000</c:v>
                </c:pt>
                <c:pt idx="53">
                  <c:v>59740000000000</c:v>
                </c:pt>
                <c:pt idx="54">
                  <c:v>59940000000000</c:v>
                </c:pt>
                <c:pt idx="55">
                  <c:v>59150000000000</c:v>
                </c:pt>
                <c:pt idx="56">
                  <c:v>57730000000000</c:v>
                </c:pt>
                <c:pt idx="57">
                  <c:v>56310000000000</c:v>
                </c:pt>
                <c:pt idx="58">
                  <c:v>55450000000000</c:v>
                </c:pt>
                <c:pt idx="59">
                  <c:v>55470000000000</c:v>
                </c:pt>
                <c:pt idx="60">
                  <c:v>56300000000000</c:v>
                </c:pt>
                <c:pt idx="61">
                  <c:v>57630000000000</c:v>
                </c:pt>
                <c:pt idx="62">
                  <c:v>58990000000000</c:v>
                </c:pt>
                <c:pt idx="63">
                  <c:v>59880000000000</c:v>
                </c:pt>
                <c:pt idx="64">
                  <c:v>59930000000000</c:v>
                </c:pt>
                <c:pt idx="65">
                  <c:v>59110000000000</c:v>
                </c:pt>
                <c:pt idx="66">
                  <c:v>57710000000000</c:v>
                </c:pt>
                <c:pt idx="67">
                  <c:v>56340000000000</c:v>
                </c:pt>
                <c:pt idx="68">
                  <c:v>55560000000000</c:v>
                </c:pt>
                <c:pt idx="69">
                  <c:v>55710000000000</c:v>
                </c:pt>
                <c:pt idx="70">
                  <c:v>56750000000000</c:v>
                </c:pt>
                <c:pt idx="71">
                  <c:v>58290000000000</c:v>
                </c:pt>
                <c:pt idx="72">
                  <c:v>59720000000000</c:v>
                </c:pt>
                <c:pt idx="73">
                  <c:v>60420000000000</c:v>
                </c:pt>
                <c:pt idx="74">
                  <c:v>60060000000000</c:v>
                </c:pt>
                <c:pt idx="75">
                  <c:v>58790000000000</c:v>
                </c:pt>
                <c:pt idx="76">
                  <c:v>57180000000000</c:v>
                </c:pt>
                <c:pt idx="77">
                  <c:v>55950000000000</c:v>
                </c:pt>
                <c:pt idx="78">
                  <c:v>55610000000000</c:v>
                </c:pt>
                <c:pt idx="79">
                  <c:v>56260000000000</c:v>
                </c:pt>
                <c:pt idx="80">
                  <c:v>57610000000000</c:v>
                </c:pt>
                <c:pt idx="81">
                  <c:v>59090000000000</c:v>
                </c:pt>
                <c:pt idx="82">
                  <c:v>60130000000000</c:v>
                </c:pt>
                <c:pt idx="83">
                  <c:v>60310000000000</c:v>
                </c:pt>
                <c:pt idx="84">
                  <c:v>59580000000000</c:v>
                </c:pt>
                <c:pt idx="85">
                  <c:v>58260000000000</c:v>
                </c:pt>
                <c:pt idx="86">
                  <c:v>56900000000000</c:v>
                </c:pt>
                <c:pt idx="87">
                  <c:v>56050000000000</c:v>
                </c:pt>
                <c:pt idx="88">
                  <c:v>56010000000000</c:v>
                </c:pt>
                <c:pt idx="89">
                  <c:v>56770000000000</c:v>
                </c:pt>
                <c:pt idx="90">
                  <c:v>58060000000000</c:v>
                </c:pt>
                <c:pt idx="91">
                  <c:v>59410000000000</c:v>
                </c:pt>
                <c:pt idx="92">
                  <c:v>60310000000000</c:v>
                </c:pt>
                <c:pt idx="93">
                  <c:v>60380000000000</c:v>
                </c:pt>
                <c:pt idx="94">
                  <c:v>59530000000000</c:v>
                </c:pt>
                <c:pt idx="95">
                  <c:v>58130000000000</c:v>
                </c:pt>
                <c:pt idx="96">
                  <c:v>56770000000000</c:v>
                </c:pt>
                <c:pt idx="97">
                  <c:v>56040000000000</c:v>
                </c:pt>
                <c:pt idx="98">
                  <c:v>56250000000000</c:v>
                </c:pt>
                <c:pt idx="99">
                  <c:v>57350000000000</c:v>
                </c:pt>
                <c:pt idx="100">
                  <c:v>58880000000000</c:v>
                </c:pt>
                <c:pt idx="101">
                  <c:v>60230000000000</c:v>
                </c:pt>
                <c:pt idx="102">
                  <c:v>60820000000000</c:v>
                </c:pt>
                <c:pt idx="103">
                  <c:v>60380000000000</c:v>
                </c:pt>
                <c:pt idx="104">
                  <c:v>59120000000000</c:v>
                </c:pt>
                <c:pt idx="105">
                  <c:v>57610000000000</c:v>
                </c:pt>
                <c:pt idx="106">
                  <c:v>56520000000000</c:v>
                </c:pt>
                <c:pt idx="107">
                  <c:v>56290000000000</c:v>
                </c:pt>
                <c:pt idx="108">
                  <c:v>56960000000000</c:v>
                </c:pt>
                <c:pt idx="109">
                  <c:v>58240000000000</c:v>
                </c:pt>
                <c:pt idx="110">
                  <c:v>59620000000000</c:v>
                </c:pt>
                <c:pt idx="111">
                  <c:v>60560000000000</c:v>
                </c:pt>
                <c:pt idx="112">
                  <c:v>60730000000000</c:v>
                </c:pt>
                <c:pt idx="113">
                  <c:v>60050000000000</c:v>
                </c:pt>
                <c:pt idx="114">
                  <c:v>58810000000000</c:v>
                </c:pt>
                <c:pt idx="115">
                  <c:v>57520000000000</c:v>
                </c:pt>
                <c:pt idx="116">
                  <c:v>56680000000000</c:v>
                </c:pt>
                <c:pt idx="117">
                  <c:v>56610000000000</c:v>
                </c:pt>
                <c:pt idx="118">
                  <c:v>57320000000000</c:v>
                </c:pt>
                <c:pt idx="119">
                  <c:v>58570000000000</c:v>
                </c:pt>
                <c:pt idx="120">
                  <c:v>59880000000000</c:v>
                </c:pt>
                <c:pt idx="121">
                  <c:v>60720000000000</c:v>
                </c:pt>
                <c:pt idx="122">
                  <c:v>60720000000000</c:v>
                </c:pt>
                <c:pt idx="123">
                  <c:v>59850000000000</c:v>
                </c:pt>
                <c:pt idx="124">
                  <c:v>58450000000000</c:v>
                </c:pt>
                <c:pt idx="125">
                  <c:v>57150000000000</c:v>
                </c:pt>
                <c:pt idx="126">
                  <c:v>56520000000000</c:v>
                </c:pt>
                <c:pt idx="127">
                  <c:v>56830000000000</c:v>
                </c:pt>
                <c:pt idx="128">
                  <c:v>57940000000000</c:v>
                </c:pt>
                <c:pt idx="129">
                  <c:v>59420000000000</c:v>
                </c:pt>
                <c:pt idx="130">
                  <c:v>60640000000000</c:v>
                </c:pt>
                <c:pt idx="131">
                  <c:v>61110000000000</c:v>
                </c:pt>
                <c:pt idx="132">
                  <c:v>60640000000000</c:v>
                </c:pt>
                <c:pt idx="133">
                  <c:v>59450000000000</c:v>
                </c:pt>
                <c:pt idx="134">
                  <c:v>58090000000000</c:v>
                </c:pt>
                <c:pt idx="135">
                  <c:v>57130000000000</c:v>
                </c:pt>
                <c:pt idx="136">
                  <c:v>56940000000000</c:v>
                </c:pt>
                <c:pt idx="137">
                  <c:v>57550000000000</c:v>
                </c:pt>
                <c:pt idx="138">
                  <c:v>58700000000000</c:v>
                </c:pt>
                <c:pt idx="139">
                  <c:v>59940000000000</c:v>
                </c:pt>
                <c:pt idx="140">
                  <c:v>60810000000000</c:v>
                </c:pt>
                <c:pt idx="141">
                  <c:v>60980000000000</c:v>
                </c:pt>
                <c:pt idx="142">
                  <c:v>60380000000000</c:v>
                </c:pt>
                <c:pt idx="143">
                  <c:v>59250000000000</c:v>
                </c:pt>
                <c:pt idx="144">
                  <c:v>58040000000000</c:v>
                </c:pt>
                <c:pt idx="145">
                  <c:v>57250000000000</c:v>
                </c:pt>
                <c:pt idx="146">
                  <c:v>57200000000000</c:v>
                </c:pt>
                <c:pt idx="147">
                  <c:v>57920000000000</c:v>
                </c:pt>
                <c:pt idx="148">
                  <c:v>59150000000000</c:v>
                </c:pt>
                <c:pt idx="149">
                  <c:v>60430000000000</c:v>
                </c:pt>
                <c:pt idx="150">
                  <c:v>61220000000000</c:v>
                </c:pt>
                <c:pt idx="151">
                  <c:v>61170000000000</c:v>
                </c:pt>
                <c:pt idx="152">
                  <c:v>60280000000000</c:v>
                </c:pt>
                <c:pt idx="153">
                  <c:v>58940000000000</c:v>
                </c:pt>
                <c:pt idx="154">
                  <c:v>57720000000000</c:v>
                </c:pt>
                <c:pt idx="155">
                  <c:v>57160000000000</c:v>
                </c:pt>
                <c:pt idx="156">
                  <c:v>57470000000000</c:v>
                </c:pt>
                <c:pt idx="157">
                  <c:v>58500000000000</c:v>
                </c:pt>
                <c:pt idx="158">
                  <c:v>59820000000000</c:v>
                </c:pt>
                <c:pt idx="159">
                  <c:v>60860000000000</c:v>
                </c:pt>
                <c:pt idx="160">
                  <c:v>61230000000000</c:v>
                </c:pt>
                <c:pt idx="161">
                  <c:v>60770000000000</c:v>
                </c:pt>
                <c:pt idx="162">
                  <c:v>59720000000000</c:v>
                </c:pt>
                <c:pt idx="163">
                  <c:v>58510000000000</c:v>
                </c:pt>
                <c:pt idx="164">
                  <c:v>57680000000000</c:v>
                </c:pt>
                <c:pt idx="165">
                  <c:v>57520000000000</c:v>
                </c:pt>
                <c:pt idx="166">
                  <c:v>58090000000000</c:v>
                </c:pt>
                <c:pt idx="167">
                  <c:v>59160000000000</c:v>
                </c:pt>
                <c:pt idx="168">
                  <c:v>60330000000000</c:v>
                </c:pt>
                <c:pt idx="169">
                  <c:v>61180000000000</c:v>
                </c:pt>
                <c:pt idx="170">
                  <c:v>61370000000000</c:v>
                </c:pt>
                <c:pt idx="171">
                  <c:v>60820000000000</c:v>
                </c:pt>
                <c:pt idx="172">
                  <c:v>59750000000000</c:v>
                </c:pt>
                <c:pt idx="173">
                  <c:v>58590000000000</c:v>
                </c:pt>
                <c:pt idx="174">
                  <c:v>57800000000000</c:v>
                </c:pt>
                <c:pt idx="175">
                  <c:v>57740000000000</c:v>
                </c:pt>
                <c:pt idx="176">
                  <c:v>58440000000000</c:v>
                </c:pt>
                <c:pt idx="177">
                  <c:v>59650000000000</c:v>
                </c:pt>
                <c:pt idx="178">
                  <c:v>60870000000000</c:v>
                </c:pt>
                <c:pt idx="179">
                  <c:v>61590000000000</c:v>
                </c:pt>
                <c:pt idx="180">
                  <c:v>61490000000000</c:v>
                </c:pt>
                <c:pt idx="181">
                  <c:v>60610000000000</c:v>
                </c:pt>
                <c:pt idx="182">
                  <c:v>59330000000000</c:v>
                </c:pt>
                <c:pt idx="183">
                  <c:v>58210000000000</c:v>
                </c:pt>
                <c:pt idx="184">
                  <c:v>57740000000000</c:v>
                </c:pt>
                <c:pt idx="185">
                  <c:v>58070000000000</c:v>
                </c:pt>
                <c:pt idx="186">
                  <c:v>59060000000000</c:v>
                </c:pt>
                <c:pt idx="187">
                  <c:v>60280000000000</c:v>
                </c:pt>
                <c:pt idx="188">
                  <c:v>61240000000000</c:v>
                </c:pt>
                <c:pt idx="189">
                  <c:v>61570000000000</c:v>
                </c:pt>
                <c:pt idx="190">
                  <c:v>61160000000000</c:v>
                </c:pt>
                <c:pt idx="191">
                  <c:v>60190000000000</c:v>
                </c:pt>
                <c:pt idx="192">
                  <c:v>59090000000000</c:v>
                </c:pt>
                <c:pt idx="193">
                  <c:v>58280000000000</c:v>
                </c:pt>
                <c:pt idx="194">
                  <c:v>58080000000000</c:v>
                </c:pt>
                <c:pt idx="195">
                  <c:v>58560000000000</c:v>
                </c:pt>
                <c:pt idx="196">
                  <c:v>59570000000000</c:v>
                </c:pt>
                <c:pt idx="197">
                  <c:v>60710000000000</c:v>
                </c:pt>
                <c:pt idx="198">
                  <c:v>61570000000000</c:v>
                </c:pt>
                <c:pt idx="199">
                  <c:v>61790000000000</c:v>
                </c:pt>
                <c:pt idx="200">
                  <c:v>61270000000000</c:v>
                </c:pt>
                <c:pt idx="201">
                  <c:v>60190000000000</c:v>
                </c:pt>
                <c:pt idx="202">
                  <c:v>59020000000000</c:v>
                </c:pt>
                <c:pt idx="203">
                  <c:v>58260000000000</c:v>
                </c:pt>
                <c:pt idx="204">
                  <c:v>58240000000000</c:v>
                </c:pt>
                <c:pt idx="205">
                  <c:v>58970000000000</c:v>
                </c:pt>
                <c:pt idx="206">
                  <c:v>60160000000000</c:v>
                </c:pt>
                <c:pt idx="207">
                  <c:v>61310000000000</c:v>
                </c:pt>
                <c:pt idx="208">
                  <c:v>61950000000000</c:v>
                </c:pt>
                <c:pt idx="209">
                  <c:v>61800000000000</c:v>
                </c:pt>
                <c:pt idx="210">
                  <c:v>60930000000000</c:v>
                </c:pt>
                <c:pt idx="211">
                  <c:v>59740000000000</c:v>
                </c:pt>
                <c:pt idx="212">
                  <c:v>58730000000000</c:v>
                </c:pt>
                <c:pt idx="213">
                  <c:v>58320000000000</c:v>
                </c:pt>
                <c:pt idx="214">
                  <c:v>58660000000000</c:v>
                </c:pt>
                <c:pt idx="215">
                  <c:v>59590000000000</c:v>
                </c:pt>
                <c:pt idx="216">
                  <c:v>60720000000000</c:v>
                </c:pt>
                <c:pt idx="217">
                  <c:v>61610000000000</c:v>
                </c:pt>
                <c:pt idx="218">
                  <c:v>61930000000000</c:v>
                </c:pt>
                <c:pt idx="219">
                  <c:v>61560000000000</c:v>
                </c:pt>
                <c:pt idx="220">
                  <c:v>60650000000000</c:v>
                </c:pt>
                <c:pt idx="221">
                  <c:v>59570000000000</c:v>
                </c:pt>
                <c:pt idx="222">
                  <c:v>58770000000000</c:v>
                </c:pt>
                <c:pt idx="223">
                  <c:v>58560000000000</c:v>
                </c:pt>
                <c:pt idx="224">
                  <c:v>59000000000000</c:v>
                </c:pt>
                <c:pt idx="225">
                  <c:v>59970000000000</c:v>
                </c:pt>
                <c:pt idx="226">
                  <c:v>61060000000000</c:v>
                </c:pt>
                <c:pt idx="227">
                  <c:v>61870000000000</c:v>
                </c:pt>
                <c:pt idx="228">
                  <c:v>62040000000000</c:v>
                </c:pt>
                <c:pt idx="229">
                  <c:v>61490000000000</c:v>
                </c:pt>
                <c:pt idx="230">
                  <c:v>60440000000000</c:v>
                </c:pt>
                <c:pt idx="231">
                  <c:v>59350000000000</c:v>
                </c:pt>
                <c:pt idx="232">
                  <c:v>58680000000000</c:v>
                </c:pt>
                <c:pt idx="233">
                  <c:v>58740000000000</c:v>
                </c:pt>
                <c:pt idx="234">
                  <c:v>59500000000000</c:v>
                </c:pt>
                <c:pt idx="235">
                  <c:v>60660000000000</c:v>
                </c:pt>
                <c:pt idx="236">
                  <c:v>61730000000000</c:v>
                </c:pt>
                <c:pt idx="237">
                  <c:v>62280000000000</c:v>
                </c:pt>
                <c:pt idx="238">
                  <c:v>62080000000000</c:v>
                </c:pt>
                <c:pt idx="239">
                  <c:v>61250000000000</c:v>
                </c:pt>
                <c:pt idx="240">
                  <c:v>60140000000000</c:v>
                </c:pt>
                <c:pt idx="241">
                  <c:v>59230000000000</c:v>
                </c:pt>
                <c:pt idx="242">
                  <c:v>58890000000000</c:v>
                </c:pt>
                <c:pt idx="243">
                  <c:v>59220000000000</c:v>
                </c:pt>
                <c:pt idx="244">
                  <c:v>60060000000000</c:v>
                </c:pt>
                <c:pt idx="245">
                  <c:v>61080000000000</c:v>
                </c:pt>
                <c:pt idx="246">
                  <c:v>61890000000000</c:v>
                </c:pt>
                <c:pt idx="247">
                  <c:v>62170000000000</c:v>
                </c:pt>
                <c:pt idx="248">
                  <c:v>61820000000000</c:v>
                </c:pt>
                <c:pt idx="249">
                  <c:v>60990000000000</c:v>
                </c:pt>
                <c:pt idx="250">
                  <c:v>60010000000000</c:v>
                </c:pt>
                <c:pt idx="251">
                  <c:v>59260000000000</c:v>
                </c:pt>
                <c:pt idx="252">
                  <c:v>59080000000000</c:v>
                </c:pt>
                <c:pt idx="253">
                  <c:v>59540000000000</c:v>
                </c:pt>
                <c:pt idx="254">
                  <c:v>60490000000000</c:v>
                </c:pt>
                <c:pt idx="255">
                  <c:v>61560000000000</c:v>
                </c:pt>
                <c:pt idx="256">
                  <c:v>62310000000000</c:v>
                </c:pt>
                <c:pt idx="257">
                  <c:v>62420000000000</c:v>
                </c:pt>
                <c:pt idx="258">
                  <c:v>61840000000000</c:v>
                </c:pt>
                <c:pt idx="259">
                  <c:v>60810000000000</c:v>
                </c:pt>
                <c:pt idx="260">
                  <c:v>59770000000000</c:v>
                </c:pt>
                <c:pt idx="261">
                  <c:v>59170000000000</c:v>
                </c:pt>
                <c:pt idx="262">
                  <c:v>59270000000000</c:v>
                </c:pt>
                <c:pt idx="263">
                  <c:v>60000000000000</c:v>
                </c:pt>
                <c:pt idx="264">
                  <c:v>61050000000000</c:v>
                </c:pt>
                <c:pt idx="265">
                  <c:v>61990000000000</c:v>
                </c:pt>
                <c:pt idx="266">
                  <c:v>62450000000000</c:v>
                </c:pt>
                <c:pt idx="267">
                  <c:v>62250000000000</c:v>
                </c:pt>
                <c:pt idx="268">
                  <c:v>61500000000000</c:v>
                </c:pt>
                <c:pt idx="269">
                  <c:v>60540000000000</c:v>
                </c:pt>
                <c:pt idx="270">
                  <c:v>59760000000000</c:v>
                </c:pt>
                <c:pt idx="271">
                  <c:v>59470000000000</c:v>
                </c:pt>
                <c:pt idx="272">
                  <c:v>59790000000000</c:v>
                </c:pt>
                <c:pt idx="273">
                  <c:v>60590000000000</c:v>
                </c:pt>
                <c:pt idx="274">
                  <c:v>61570000000000</c:v>
                </c:pt>
                <c:pt idx="275">
                  <c:v>62350000000000</c:v>
                </c:pt>
                <c:pt idx="276">
                  <c:v>62650000000000</c:v>
                </c:pt>
                <c:pt idx="277">
                  <c:v>62330000000000</c:v>
                </c:pt>
                <c:pt idx="278">
                  <c:v>61530000000000</c:v>
                </c:pt>
                <c:pt idx="279">
                  <c:v>60540000000000</c:v>
                </c:pt>
                <c:pt idx="280">
                  <c:v>59800000000000</c:v>
                </c:pt>
                <c:pt idx="281">
                  <c:v>59600000000000</c:v>
                </c:pt>
                <c:pt idx="282">
                  <c:v>60050000000000</c:v>
                </c:pt>
                <c:pt idx="283">
                  <c:v>60950000000000</c:v>
                </c:pt>
                <c:pt idx="284">
                  <c:v>61970000000000</c:v>
                </c:pt>
                <c:pt idx="285">
                  <c:v>62660000000000</c:v>
                </c:pt>
                <c:pt idx="286">
                  <c:v>62750000000000</c:v>
                </c:pt>
                <c:pt idx="287">
                  <c:v>62190000000000</c:v>
                </c:pt>
                <c:pt idx="288">
                  <c:v>61230000000000</c:v>
                </c:pt>
                <c:pt idx="289">
                  <c:v>60290000000000</c:v>
                </c:pt>
                <c:pt idx="290">
                  <c:v>59760000000000</c:v>
                </c:pt>
                <c:pt idx="291">
                  <c:v>59870000000000</c:v>
                </c:pt>
                <c:pt idx="292">
                  <c:v>60560000000000</c:v>
                </c:pt>
                <c:pt idx="293">
                  <c:v>61530000000000</c:v>
                </c:pt>
                <c:pt idx="294">
                  <c:v>62390000000000</c:v>
                </c:pt>
                <c:pt idx="295">
                  <c:v>62810000000000</c:v>
                </c:pt>
                <c:pt idx="296">
                  <c:v>62630000000000</c:v>
                </c:pt>
                <c:pt idx="297">
                  <c:v>61940000000000</c:v>
                </c:pt>
                <c:pt idx="298">
                  <c:v>61030000000000</c:v>
                </c:pt>
                <c:pt idx="299">
                  <c:v>60270000000000</c:v>
                </c:pt>
                <c:pt idx="300">
                  <c:v>59960000000000</c:v>
                </c:pt>
                <c:pt idx="301">
                  <c:v>60210000000000</c:v>
                </c:pt>
                <c:pt idx="302">
                  <c:v>60930000000000</c:v>
                </c:pt>
                <c:pt idx="303">
                  <c:v>61860000000000</c:v>
                </c:pt>
                <c:pt idx="304">
                  <c:v>62630000000000</c:v>
                </c:pt>
                <c:pt idx="305">
                  <c:v>62940000000000</c:v>
                </c:pt>
                <c:pt idx="306">
                  <c:v>62670000000000</c:v>
                </c:pt>
                <c:pt idx="307">
                  <c:v>61910000000000</c:v>
                </c:pt>
                <c:pt idx="308">
                  <c:v>60990000000000</c:v>
                </c:pt>
                <c:pt idx="309">
                  <c:v>60290000000000</c:v>
                </c:pt>
                <c:pt idx="310">
                  <c:v>60120000000000</c:v>
                </c:pt>
                <c:pt idx="311">
                  <c:v>60580000000000</c:v>
                </c:pt>
                <c:pt idx="312">
                  <c:v>61470000000000</c:v>
                </c:pt>
                <c:pt idx="313">
                  <c:v>62430000000000</c:v>
                </c:pt>
                <c:pt idx="314">
                  <c:v>63060000000000</c:v>
                </c:pt>
                <c:pt idx="315">
                  <c:v>63100000000000</c:v>
                </c:pt>
                <c:pt idx="316">
                  <c:v>62540000000000</c:v>
                </c:pt>
                <c:pt idx="317">
                  <c:v>61630000000000</c:v>
                </c:pt>
                <c:pt idx="318">
                  <c:v>60760000000000</c:v>
                </c:pt>
                <c:pt idx="319">
                  <c:v>60300000000000</c:v>
                </c:pt>
                <c:pt idx="320">
                  <c:v>60430000000000</c:v>
                </c:pt>
                <c:pt idx="321">
                  <c:v>61100000000000</c:v>
                </c:pt>
                <c:pt idx="322">
                  <c:v>62020000000000</c:v>
                </c:pt>
                <c:pt idx="323">
                  <c:v>62840000000000</c:v>
                </c:pt>
                <c:pt idx="324">
                  <c:v>63260000000000</c:v>
                </c:pt>
                <c:pt idx="325">
                  <c:v>63110000000000</c:v>
                </c:pt>
                <c:pt idx="326">
                  <c:v>62470000000000</c:v>
                </c:pt>
                <c:pt idx="327">
                  <c:v>61600000000000</c:v>
                </c:pt>
                <c:pt idx="328">
                  <c:v>60840000000000</c:v>
                </c:pt>
                <c:pt idx="329">
                  <c:v>60500000000000</c:v>
                </c:pt>
                <c:pt idx="330">
                  <c:v>60720000000000</c:v>
                </c:pt>
                <c:pt idx="331">
                  <c:v>61410000000000</c:v>
                </c:pt>
                <c:pt idx="332">
                  <c:v>62300000000000</c:v>
                </c:pt>
                <c:pt idx="333">
                  <c:v>63040000000000</c:v>
                </c:pt>
                <c:pt idx="334">
                  <c:v>63320000000000</c:v>
                </c:pt>
                <c:pt idx="335">
                  <c:v>63020000000000</c:v>
                </c:pt>
                <c:pt idx="336">
                  <c:v>62250000000000</c:v>
                </c:pt>
                <c:pt idx="337">
                  <c:v>61350000000000</c:v>
                </c:pt>
                <c:pt idx="338">
                  <c:v>60700000000000</c:v>
                </c:pt>
                <c:pt idx="339">
                  <c:v>60600000000000</c:v>
                </c:pt>
                <c:pt idx="340">
                  <c:v>61080000000000</c:v>
                </c:pt>
                <c:pt idx="341">
                  <c:v>61970000000000</c:v>
                </c:pt>
                <c:pt idx="342">
                  <c:v>62890000000000</c:v>
                </c:pt>
                <c:pt idx="343">
                  <c:v>63480000000000</c:v>
                </c:pt>
                <c:pt idx="344">
                  <c:v>63510000000000</c:v>
                </c:pt>
                <c:pt idx="345">
                  <c:v>62970000000000</c:v>
                </c:pt>
                <c:pt idx="346">
                  <c:v>62120000000000</c:v>
                </c:pt>
                <c:pt idx="347">
                  <c:v>61320000000000</c:v>
                </c:pt>
                <c:pt idx="348">
                  <c:v>60890000000000</c:v>
                </c:pt>
                <c:pt idx="349">
                  <c:v>60990000000000</c:v>
                </c:pt>
                <c:pt idx="350">
                  <c:v>61580000000000</c:v>
                </c:pt>
                <c:pt idx="351">
                  <c:v>62400000000000</c:v>
                </c:pt>
                <c:pt idx="352">
                  <c:v>63130000000000</c:v>
                </c:pt>
                <c:pt idx="353">
                  <c:v>63490000000000</c:v>
                </c:pt>
                <c:pt idx="354">
                  <c:v>63330000000000</c:v>
                </c:pt>
                <c:pt idx="355">
                  <c:v>62720000000000</c:v>
                </c:pt>
                <c:pt idx="356">
                  <c:v>61900000000000</c:v>
                </c:pt>
                <c:pt idx="357">
                  <c:v>61200000000000</c:v>
                </c:pt>
                <c:pt idx="358">
                  <c:v>60900000000000</c:v>
                </c:pt>
                <c:pt idx="359">
                  <c:v>61150000000000</c:v>
                </c:pt>
                <c:pt idx="360">
                  <c:v>61860000000000</c:v>
                </c:pt>
                <c:pt idx="361">
                  <c:v>62750000000000</c:v>
                </c:pt>
                <c:pt idx="362">
                  <c:v>63480000000000</c:v>
                </c:pt>
                <c:pt idx="363">
                  <c:v>63740000000000</c:v>
                </c:pt>
                <c:pt idx="364">
                  <c:v>63430000000000</c:v>
                </c:pt>
                <c:pt idx="365">
                  <c:v>62680000000000</c:v>
                </c:pt>
                <c:pt idx="366">
                  <c:v>61820000000000</c:v>
                </c:pt>
                <c:pt idx="367">
                  <c:v>61220000000000</c:v>
                </c:pt>
                <c:pt idx="368">
                  <c:v>61120000000000</c:v>
                </c:pt>
                <c:pt idx="369">
                  <c:v>61570000000000</c:v>
                </c:pt>
                <c:pt idx="370">
                  <c:v>62350000000000</c:v>
                </c:pt>
                <c:pt idx="371">
                  <c:v>63140000000000</c:v>
                </c:pt>
                <c:pt idx="372">
                  <c:v>63610000000000</c:v>
                </c:pt>
                <c:pt idx="373">
                  <c:v>63570000000000</c:v>
                </c:pt>
                <c:pt idx="374">
                  <c:v>63060000000000</c:v>
                </c:pt>
                <c:pt idx="375">
                  <c:v>62310000000000</c:v>
                </c:pt>
                <c:pt idx="376">
                  <c:v>61620000000000</c:v>
                </c:pt>
                <c:pt idx="377">
                  <c:v>61280000000000</c:v>
                </c:pt>
                <c:pt idx="378">
                  <c:v>61430000000000</c:v>
                </c:pt>
                <c:pt idx="379">
                  <c:v>62020000000000</c:v>
                </c:pt>
                <c:pt idx="380">
                  <c:v>62830000000000</c:v>
                </c:pt>
                <c:pt idx="381">
                  <c:v>63550000000000</c:v>
                </c:pt>
                <c:pt idx="382">
                  <c:v>63920000000000</c:v>
                </c:pt>
                <c:pt idx="383">
                  <c:v>63790000000000</c:v>
                </c:pt>
                <c:pt idx="384">
                  <c:v>63220000000000</c:v>
                </c:pt>
                <c:pt idx="385">
                  <c:v>62420000000000</c:v>
                </c:pt>
                <c:pt idx="386">
                  <c:v>61730000000000</c:v>
                </c:pt>
                <c:pt idx="387">
                  <c:v>61440000000000</c:v>
                </c:pt>
                <c:pt idx="388">
                  <c:v>61660000000000</c:v>
                </c:pt>
                <c:pt idx="389">
                  <c:v>62300000000000</c:v>
                </c:pt>
                <c:pt idx="390">
                  <c:v>63110000000000</c:v>
                </c:pt>
                <c:pt idx="391">
                  <c:v>63740000000000</c:v>
                </c:pt>
                <c:pt idx="392">
                  <c:v>63930000000000</c:v>
                </c:pt>
                <c:pt idx="393">
                  <c:v>63590000000000</c:v>
                </c:pt>
                <c:pt idx="394">
                  <c:v>62890000000000</c:v>
                </c:pt>
                <c:pt idx="395">
                  <c:v>62110000000000</c:v>
                </c:pt>
                <c:pt idx="396">
                  <c:v>61600000000000</c:v>
                </c:pt>
                <c:pt idx="397">
                  <c:v>61580000000000</c:v>
                </c:pt>
                <c:pt idx="398">
                  <c:v>62040000000000</c:v>
                </c:pt>
                <c:pt idx="399">
                  <c:v>62810000000000</c:v>
                </c:pt>
                <c:pt idx="400">
                  <c:v>63570000000000</c:v>
                </c:pt>
                <c:pt idx="401">
                  <c:v>64050000000000</c:v>
                </c:pt>
                <c:pt idx="402">
                  <c:v>64050000000000</c:v>
                </c:pt>
                <c:pt idx="403">
                  <c:v>63600000000000</c:v>
                </c:pt>
                <c:pt idx="404">
                  <c:v>62900000000000</c:v>
                </c:pt>
                <c:pt idx="405">
                  <c:v>62230000000000</c:v>
                </c:pt>
                <c:pt idx="406">
                  <c:v>61860000000000</c:v>
                </c:pt>
                <c:pt idx="407">
                  <c:v>61950000000000</c:v>
                </c:pt>
                <c:pt idx="408">
                  <c:v>62440000000000</c:v>
                </c:pt>
                <c:pt idx="409">
                  <c:v>63160000000000</c:v>
                </c:pt>
                <c:pt idx="410">
                  <c:v>63800000000000</c:v>
                </c:pt>
                <c:pt idx="411">
                  <c:v>64130000000000</c:v>
                </c:pt>
                <c:pt idx="412">
                  <c:v>63990000000000</c:v>
                </c:pt>
                <c:pt idx="413">
                  <c:v>63440000000000</c:v>
                </c:pt>
                <c:pt idx="414">
                  <c:v>62710000000000</c:v>
                </c:pt>
                <c:pt idx="415">
                  <c:v>62090000000000</c:v>
                </c:pt>
                <c:pt idx="416">
                  <c:v>61850000000000</c:v>
                </c:pt>
                <c:pt idx="417">
                  <c:v>62110000000000</c:v>
                </c:pt>
                <c:pt idx="418">
                  <c:v>62760000000000</c:v>
                </c:pt>
                <c:pt idx="419">
                  <c:v>63550000000000</c:v>
                </c:pt>
                <c:pt idx="420">
                  <c:v>64150000000000</c:v>
                </c:pt>
                <c:pt idx="421">
                  <c:v>64330000000000</c:v>
                </c:pt>
                <c:pt idx="422">
                  <c:v>64010000000000</c:v>
                </c:pt>
                <c:pt idx="423">
                  <c:v>63340000000000</c:v>
                </c:pt>
                <c:pt idx="424">
                  <c:v>62610000000000</c:v>
                </c:pt>
                <c:pt idx="425">
                  <c:v>62130000000000</c:v>
                </c:pt>
                <c:pt idx="426">
                  <c:v>62090000000000</c:v>
                </c:pt>
                <c:pt idx="427">
                  <c:v>62490000000000</c:v>
                </c:pt>
                <c:pt idx="428">
                  <c:v>63160000000000</c:v>
                </c:pt>
                <c:pt idx="429">
                  <c:v>63830000000000</c:v>
                </c:pt>
                <c:pt idx="430">
                  <c:v>64250000000000</c:v>
                </c:pt>
                <c:pt idx="431">
                  <c:v>64240000000000</c:v>
                </c:pt>
                <c:pt idx="432">
                  <c:v>63820000000000</c:v>
                </c:pt>
                <c:pt idx="433">
                  <c:v>63180000000000</c:v>
                </c:pt>
                <c:pt idx="434">
                  <c:v>62570000000000</c:v>
                </c:pt>
                <c:pt idx="435">
                  <c:v>62240000000000</c:v>
                </c:pt>
                <c:pt idx="436">
                  <c:v>62340000000000</c:v>
                </c:pt>
                <c:pt idx="437">
                  <c:v>62840000000000</c:v>
                </c:pt>
                <c:pt idx="438">
                  <c:v>63570000000000</c:v>
                </c:pt>
                <c:pt idx="439">
                  <c:v>64220000000000</c:v>
                </c:pt>
                <c:pt idx="440">
                  <c:v>64560000000000</c:v>
                </c:pt>
                <c:pt idx="441">
                  <c:v>64430000000000</c:v>
                </c:pt>
                <c:pt idx="442">
                  <c:v>63900000000000</c:v>
                </c:pt>
                <c:pt idx="443">
                  <c:v>63170000000000</c:v>
                </c:pt>
                <c:pt idx="444">
                  <c:v>62570000000000</c:v>
                </c:pt>
                <c:pt idx="445">
                  <c:v>62340000000000</c:v>
                </c:pt>
                <c:pt idx="446">
                  <c:v>62590000000000</c:v>
                </c:pt>
                <c:pt idx="447">
                  <c:v>63190000000000</c:v>
                </c:pt>
                <c:pt idx="448">
                  <c:v>63910000000000</c:v>
                </c:pt>
                <c:pt idx="449">
                  <c:v>64440000000000</c:v>
                </c:pt>
                <c:pt idx="450">
                  <c:v>64560000000000</c:v>
                </c:pt>
                <c:pt idx="451">
                  <c:v>64240000000000</c:v>
                </c:pt>
                <c:pt idx="452">
                  <c:v>63620000000000</c:v>
                </c:pt>
                <c:pt idx="453">
                  <c:v>62970000000000</c:v>
                </c:pt>
                <c:pt idx="454">
                  <c:v>62550000000000</c:v>
                </c:pt>
                <c:pt idx="455">
                  <c:v>62530000000000</c:v>
                </c:pt>
                <c:pt idx="456">
                  <c:v>62930000000000</c:v>
                </c:pt>
                <c:pt idx="457">
                  <c:v>63570000000000</c:v>
                </c:pt>
                <c:pt idx="458">
                  <c:v>64210000000000</c:v>
                </c:pt>
                <c:pt idx="459">
                  <c:v>64610000000000</c:v>
                </c:pt>
                <c:pt idx="460">
                  <c:v>64610000000000</c:v>
                </c:pt>
                <c:pt idx="461">
                  <c:v>64210000000000</c:v>
                </c:pt>
                <c:pt idx="462">
                  <c:v>63580000000000</c:v>
                </c:pt>
                <c:pt idx="463">
                  <c:v>62980000000000</c:v>
                </c:pt>
                <c:pt idx="464">
                  <c:v>62640000000000</c:v>
                </c:pt>
                <c:pt idx="465">
                  <c:v>62730000000000</c:v>
                </c:pt>
                <c:pt idx="466">
                  <c:v>63190000000000</c:v>
                </c:pt>
                <c:pt idx="467">
                  <c:v>63860000000000</c:v>
                </c:pt>
                <c:pt idx="468">
                  <c:v>64460000000000</c:v>
                </c:pt>
                <c:pt idx="469">
                  <c:v>64750000000000</c:v>
                </c:pt>
                <c:pt idx="470">
                  <c:v>64600000000000</c:v>
                </c:pt>
                <c:pt idx="471">
                  <c:v>64090000000000</c:v>
                </c:pt>
                <c:pt idx="472">
                  <c:v>63440000000000</c:v>
                </c:pt>
                <c:pt idx="473">
                  <c:v>62910000000000</c:v>
                </c:pt>
                <c:pt idx="474">
                  <c:v>62740000000000</c:v>
                </c:pt>
                <c:pt idx="475">
                  <c:v>63010000000000</c:v>
                </c:pt>
                <c:pt idx="476">
                  <c:v>63590000000000</c:v>
                </c:pt>
                <c:pt idx="477">
                  <c:v>64250000000000</c:v>
                </c:pt>
                <c:pt idx="478">
                  <c:v>64720000000000</c:v>
                </c:pt>
                <c:pt idx="479">
                  <c:v>64820000000000</c:v>
                </c:pt>
                <c:pt idx="480">
                  <c:v>64510000000000</c:v>
                </c:pt>
                <c:pt idx="481">
                  <c:v>63940000000000</c:v>
                </c:pt>
                <c:pt idx="482">
                  <c:v>63350000000000</c:v>
                </c:pt>
                <c:pt idx="483">
                  <c:v>62970000000000</c:v>
                </c:pt>
                <c:pt idx="484">
                  <c:v>62970000000000</c:v>
                </c:pt>
                <c:pt idx="485">
                  <c:v>63330000000000</c:v>
                </c:pt>
                <c:pt idx="486">
                  <c:v>63930000000000</c:v>
                </c:pt>
                <c:pt idx="487">
                  <c:v>64520000000000</c:v>
                </c:pt>
                <c:pt idx="488">
                  <c:v>64890000000000</c:v>
                </c:pt>
                <c:pt idx="489">
                  <c:v>64880000000000</c:v>
                </c:pt>
                <c:pt idx="490">
                  <c:v>64500000000000</c:v>
                </c:pt>
                <c:pt idx="491">
                  <c:v>63920000000000</c:v>
                </c:pt>
                <c:pt idx="492">
                  <c:v>63370000000000</c:v>
                </c:pt>
                <c:pt idx="493">
                  <c:v>63060000000000</c:v>
                </c:pt>
                <c:pt idx="494">
                  <c:v>63150000000000</c:v>
                </c:pt>
                <c:pt idx="495">
                  <c:v>63600000000000</c:v>
                </c:pt>
                <c:pt idx="496">
                  <c:v>64230000000000</c:v>
                </c:pt>
                <c:pt idx="497">
                  <c:v>64780000000000</c:v>
                </c:pt>
                <c:pt idx="498">
                  <c:v>65020000000000</c:v>
                </c:pt>
                <c:pt idx="499">
                  <c:v>64860000000000</c:v>
                </c:pt>
                <c:pt idx="500">
                  <c:v>64370000000000</c:v>
                </c:pt>
                <c:pt idx="501">
                  <c:v>63750000000000</c:v>
                </c:pt>
                <c:pt idx="502">
                  <c:v>63280000000000</c:v>
                </c:pt>
                <c:pt idx="503">
                  <c:v>63150000000000</c:v>
                </c:pt>
                <c:pt idx="504">
                  <c:v>63430000000000</c:v>
                </c:pt>
                <c:pt idx="505">
                  <c:v>63980000000000</c:v>
                </c:pt>
                <c:pt idx="506">
                  <c:v>64590000000000</c:v>
                </c:pt>
                <c:pt idx="507">
                  <c:v>65020000000000</c:v>
                </c:pt>
                <c:pt idx="508">
                  <c:v>65110000000000</c:v>
                </c:pt>
                <c:pt idx="509">
                  <c:v>64840000000000</c:v>
                </c:pt>
                <c:pt idx="510">
                  <c:v>64320000000000</c:v>
                </c:pt>
                <c:pt idx="511">
                  <c:v>63780000000000</c:v>
                </c:pt>
                <c:pt idx="512">
                  <c:v>63420000000000</c:v>
                </c:pt>
                <c:pt idx="513">
                  <c:v>63400000000000</c:v>
                </c:pt>
                <c:pt idx="514">
                  <c:v>63730000000000</c:v>
                </c:pt>
                <c:pt idx="515">
                  <c:v>64280000000000</c:v>
                </c:pt>
                <c:pt idx="516">
                  <c:v>64830000000000</c:v>
                </c:pt>
                <c:pt idx="517">
                  <c:v>65170000000000</c:v>
                </c:pt>
                <c:pt idx="518">
                  <c:v>65160000000000</c:v>
                </c:pt>
                <c:pt idx="519">
                  <c:v>64800000000000</c:v>
                </c:pt>
                <c:pt idx="520">
                  <c:v>64250000000000</c:v>
                </c:pt>
                <c:pt idx="521">
                  <c:v>63730000000000</c:v>
                </c:pt>
                <c:pt idx="522">
                  <c:v>63460000000000</c:v>
                </c:pt>
                <c:pt idx="523">
                  <c:v>63560000000000</c:v>
                </c:pt>
                <c:pt idx="524">
                  <c:v>64000000000000</c:v>
                </c:pt>
                <c:pt idx="525">
                  <c:v>64590000000000</c:v>
                </c:pt>
                <c:pt idx="526">
                  <c:v>65100000000000</c:v>
                </c:pt>
                <c:pt idx="527">
                  <c:v>65310000000000</c:v>
                </c:pt>
                <c:pt idx="528">
                  <c:v>65150000000000</c:v>
                </c:pt>
                <c:pt idx="529">
                  <c:v>64690000000000</c:v>
                </c:pt>
                <c:pt idx="530">
                  <c:v>64130000000000</c:v>
                </c:pt>
                <c:pt idx="531">
                  <c:v>63700000000000</c:v>
                </c:pt>
                <c:pt idx="532">
                  <c:v>63590000000000</c:v>
                </c:pt>
                <c:pt idx="533">
                  <c:v>63830000000000</c:v>
                </c:pt>
                <c:pt idx="534">
                  <c:v>64320000000000</c:v>
                </c:pt>
                <c:pt idx="535">
                  <c:v>64870000000000</c:v>
                </c:pt>
                <c:pt idx="536">
                  <c:v>65270000000000</c:v>
                </c:pt>
                <c:pt idx="537">
                  <c:v>65350000000000</c:v>
                </c:pt>
                <c:pt idx="538">
                  <c:v>65100000000000</c:v>
                </c:pt>
                <c:pt idx="539">
                  <c:v>64620000000000</c:v>
                </c:pt>
                <c:pt idx="540">
                  <c:v>64100000000000</c:v>
                </c:pt>
                <c:pt idx="541">
                  <c:v>63770000000000</c:v>
                </c:pt>
                <c:pt idx="542">
                  <c:v>63770000000000</c:v>
                </c:pt>
                <c:pt idx="543">
                  <c:v>64080000000000</c:v>
                </c:pt>
                <c:pt idx="544">
                  <c:v>64620000000000</c:v>
                </c:pt>
                <c:pt idx="545">
                  <c:v>65150000000000</c:v>
                </c:pt>
                <c:pt idx="546">
                  <c:v>65480000000000</c:v>
                </c:pt>
                <c:pt idx="547">
                  <c:v>65460000000000</c:v>
                </c:pt>
                <c:pt idx="548">
                  <c:v>65120000000000</c:v>
                </c:pt>
                <c:pt idx="549">
                  <c:v>64590000000000</c:v>
                </c:pt>
                <c:pt idx="550">
                  <c:v>64110000000000</c:v>
                </c:pt>
                <c:pt idx="551">
                  <c:v>63870000000000</c:v>
                </c:pt>
                <c:pt idx="552">
                  <c:v>63990000000000</c:v>
                </c:pt>
                <c:pt idx="553">
                  <c:v>64410000000000</c:v>
                </c:pt>
                <c:pt idx="554">
                  <c:v>64960000000000</c:v>
                </c:pt>
                <c:pt idx="555">
                  <c:v>65420000000000</c:v>
                </c:pt>
                <c:pt idx="556">
                  <c:v>65610000000000</c:v>
                </c:pt>
                <c:pt idx="557">
                  <c:v>65450000000000</c:v>
                </c:pt>
                <c:pt idx="558">
                  <c:v>65010000000000</c:v>
                </c:pt>
                <c:pt idx="559">
                  <c:v>64480000000000</c:v>
                </c:pt>
                <c:pt idx="560">
                  <c:v>64090000000000</c:v>
                </c:pt>
                <c:pt idx="561">
                  <c:v>64000000000000</c:v>
                </c:pt>
                <c:pt idx="562">
                  <c:v>64230000000000</c:v>
                </c:pt>
                <c:pt idx="563">
                  <c:v>64690000000000</c:v>
                </c:pt>
                <c:pt idx="564">
                  <c:v>65210000000000</c:v>
                </c:pt>
                <c:pt idx="565">
                  <c:v>65570000000000</c:v>
                </c:pt>
                <c:pt idx="566">
                  <c:v>65650000000000</c:v>
                </c:pt>
                <c:pt idx="567">
                  <c:v>65420000000000</c:v>
                </c:pt>
                <c:pt idx="568">
                  <c:v>64970000000000</c:v>
                </c:pt>
                <c:pt idx="569">
                  <c:v>64490000000000</c:v>
                </c:pt>
                <c:pt idx="570">
                  <c:v>64180000000000</c:v>
                </c:pt>
                <c:pt idx="571">
                  <c:v>64170000000000</c:v>
                </c:pt>
                <c:pt idx="572">
                  <c:v>64470000000000</c:v>
                </c:pt>
                <c:pt idx="573">
                  <c:v>64980000000000</c:v>
                </c:pt>
                <c:pt idx="574">
                  <c:v>65480000000000</c:v>
                </c:pt>
                <c:pt idx="575">
                  <c:v>65770000000000</c:v>
                </c:pt>
                <c:pt idx="576">
                  <c:v>65740000000000</c:v>
                </c:pt>
                <c:pt idx="577">
                  <c:v>65400000000000</c:v>
                </c:pt>
                <c:pt idx="578">
                  <c:v>64880000000000</c:v>
                </c:pt>
                <c:pt idx="579">
                  <c:v>64420000000000</c:v>
                </c:pt>
                <c:pt idx="580">
                  <c:v>64220000000000</c:v>
                </c:pt>
                <c:pt idx="581">
                  <c:v>64360000000000</c:v>
                </c:pt>
                <c:pt idx="582">
                  <c:v>64770000000000</c:v>
                </c:pt>
                <c:pt idx="583">
                  <c:v>65300000000000</c:v>
                </c:pt>
                <c:pt idx="584">
                  <c:v>65730000000000</c:v>
                </c:pt>
                <c:pt idx="585">
                  <c:v>65900000000000</c:v>
                </c:pt>
                <c:pt idx="586">
                  <c:v>65750000000000</c:v>
                </c:pt>
                <c:pt idx="587">
                  <c:v>65350000000000</c:v>
                </c:pt>
                <c:pt idx="588">
                  <c:v>64880000000000</c:v>
                </c:pt>
                <c:pt idx="589">
                  <c:v>64530000000000</c:v>
                </c:pt>
                <c:pt idx="590">
                  <c:v>64440000000000</c:v>
                </c:pt>
                <c:pt idx="591">
                  <c:v>64660000000000</c:v>
                </c:pt>
                <c:pt idx="592">
                  <c:v>65100000000000</c:v>
                </c:pt>
                <c:pt idx="593">
                  <c:v>65580000000000</c:v>
                </c:pt>
                <c:pt idx="594">
                  <c:v>65930000000000</c:v>
                </c:pt>
                <c:pt idx="595">
                  <c:v>66010000000000</c:v>
                </c:pt>
                <c:pt idx="596">
                  <c:v>65780000000000</c:v>
                </c:pt>
                <c:pt idx="597">
                  <c:v>65330000000000</c:v>
                </c:pt>
                <c:pt idx="598">
                  <c:v>64840000000000</c:v>
                </c:pt>
                <c:pt idx="599">
                  <c:v>64540000000000</c:v>
                </c:pt>
                <c:pt idx="600">
                  <c:v>64540000000000</c:v>
                </c:pt>
                <c:pt idx="601">
                  <c:v>64830000000000</c:v>
                </c:pt>
                <c:pt idx="602">
                  <c:v>65310000000000</c:v>
                </c:pt>
                <c:pt idx="603">
                  <c:v>65770000000000</c:v>
                </c:pt>
                <c:pt idx="604">
                  <c:v>66040000000000</c:v>
                </c:pt>
                <c:pt idx="605">
                  <c:v>66000000000000</c:v>
                </c:pt>
                <c:pt idx="606">
                  <c:v>65670000000000</c:v>
                </c:pt>
                <c:pt idx="607">
                  <c:v>65220000000000</c:v>
                </c:pt>
                <c:pt idx="608">
                  <c:v>64830000000000</c:v>
                </c:pt>
                <c:pt idx="609">
                  <c:v>64660000000000</c:v>
                </c:pt>
                <c:pt idx="610">
                  <c:v>64800000000000</c:v>
                </c:pt>
                <c:pt idx="611">
                  <c:v>65180000000000</c:v>
                </c:pt>
                <c:pt idx="612">
                  <c:v>65670000000000</c:v>
                </c:pt>
                <c:pt idx="613">
                  <c:v>66060000000000</c:v>
                </c:pt>
                <c:pt idx="614">
                  <c:v>66210000000000</c:v>
                </c:pt>
                <c:pt idx="615">
                  <c:v>66070000000000</c:v>
                </c:pt>
                <c:pt idx="616">
                  <c:v>65700000000000</c:v>
                </c:pt>
                <c:pt idx="617">
                  <c:v>65230000000000</c:v>
                </c:pt>
                <c:pt idx="618">
                  <c:v>64890000000000</c:v>
                </c:pt>
                <c:pt idx="619">
                  <c:v>64810000000000</c:v>
                </c:pt>
                <c:pt idx="620">
                  <c:v>65000000000000</c:v>
                </c:pt>
                <c:pt idx="621">
                  <c:v>65400000000000</c:v>
                </c:pt>
                <c:pt idx="622">
                  <c:v>65850000000000</c:v>
                </c:pt>
                <c:pt idx="623">
                  <c:v>66170000000000</c:v>
                </c:pt>
                <c:pt idx="624">
                  <c:v>66230000000000</c:v>
                </c:pt>
                <c:pt idx="625">
                  <c:v>66020000000000</c:v>
                </c:pt>
                <c:pt idx="626">
                  <c:v>65620000000000</c:v>
                </c:pt>
                <c:pt idx="627">
                  <c:v>65210000000000</c:v>
                </c:pt>
                <c:pt idx="628">
                  <c:v>64950000000000</c:v>
                </c:pt>
                <c:pt idx="629">
                  <c:v>64970000000000</c:v>
                </c:pt>
                <c:pt idx="630">
                  <c:v>65260000000000</c:v>
                </c:pt>
                <c:pt idx="631">
                  <c:v>65720000000000</c:v>
                </c:pt>
                <c:pt idx="632">
                  <c:v>66150000000000</c:v>
                </c:pt>
                <c:pt idx="633">
                  <c:v>66400000000000</c:v>
                </c:pt>
                <c:pt idx="634">
                  <c:v>66350000000000</c:v>
                </c:pt>
                <c:pt idx="635">
                  <c:v>66050000000000</c:v>
                </c:pt>
                <c:pt idx="636">
                  <c:v>65610000000000</c:v>
                </c:pt>
                <c:pt idx="637">
                  <c:v>65230000000000</c:v>
                </c:pt>
                <c:pt idx="638">
                  <c:v>65070000000000</c:v>
                </c:pt>
                <c:pt idx="639">
                  <c:v>65190000000000</c:v>
                </c:pt>
                <c:pt idx="640">
                  <c:v>65540000000000</c:v>
                </c:pt>
                <c:pt idx="641">
                  <c:v>65970000000000</c:v>
                </c:pt>
                <c:pt idx="642">
                  <c:v>66320000000000</c:v>
                </c:pt>
                <c:pt idx="643">
                  <c:v>66450000000000</c:v>
                </c:pt>
                <c:pt idx="644">
                  <c:v>66320000000000</c:v>
                </c:pt>
                <c:pt idx="645">
                  <c:v>65980000000000</c:v>
                </c:pt>
                <c:pt idx="646">
                  <c:v>65580000000000</c:v>
                </c:pt>
                <c:pt idx="647">
                  <c:v>65280000000000</c:v>
                </c:pt>
                <c:pt idx="648">
                  <c:v>65220000000000</c:v>
                </c:pt>
                <c:pt idx="649">
                  <c:v>65410000000000</c:v>
                </c:pt>
                <c:pt idx="650">
                  <c:v>65810000000000</c:v>
                </c:pt>
                <c:pt idx="651">
                  <c:v>66240000000000</c:v>
                </c:pt>
                <c:pt idx="652">
                  <c:v>66560000000000</c:v>
                </c:pt>
                <c:pt idx="653">
                  <c:v>66620000000000</c:v>
                </c:pt>
                <c:pt idx="654">
                  <c:v>66420000000000</c:v>
                </c:pt>
                <c:pt idx="655">
                  <c:v>66020000000000</c:v>
                </c:pt>
                <c:pt idx="656">
                  <c:v>65600000000000</c:v>
                </c:pt>
                <c:pt idx="657">
                  <c:v>65340000000000</c:v>
                </c:pt>
                <c:pt idx="658">
                  <c:v>65340000000000</c:v>
                </c:pt>
                <c:pt idx="659">
                  <c:v>65590000000000</c:v>
                </c:pt>
                <c:pt idx="660">
                  <c:v>65980000000000</c:v>
                </c:pt>
                <c:pt idx="661">
                  <c:v>66340000000000</c:v>
                </c:pt>
                <c:pt idx="662">
                  <c:v>66540000000000</c:v>
                </c:pt>
                <c:pt idx="663">
                  <c:v>66480000000000</c:v>
                </c:pt>
                <c:pt idx="664">
                  <c:v>66190000000000</c:v>
                </c:pt>
                <c:pt idx="665">
                  <c:v>65820000000000</c:v>
                </c:pt>
                <c:pt idx="666">
                  <c:v>65500000000000</c:v>
                </c:pt>
                <c:pt idx="667">
                  <c:v>65380000000000</c:v>
                </c:pt>
                <c:pt idx="668">
                  <c:v>65510000000000</c:v>
                </c:pt>
                <c:pt idx="669">
                  <c:v>65850000000000</c:v>
                </c:pt>
                <c:pt idx="670">
                  <c:v>66270000000000</c:v>
                </c:pt>
                <c:pt idx="671">
                  <c:v>66620000000000</c:v>
                </c:pt>
                <c:pt idx="672">
                  <c:v>66760000000000</c:v>
                </c:pt>
                <c:pt idx="673">
                  <c:v>66640000000000</c:v>
                </c:pt>
                <c:pt idx="674">
                  <c:v>66320000000000</c:v>
                </c:pt>
                <c:pt idx="675">
                  <c:v>65940000000000</c:v>
                </c:pt>
                <c:pt idx="676">
                  <c:v>65640000000000</c:v>
                </c:pt>
                <c:pt idx="677">
                  <c:v>65560000000000</c:v>
                </c:pt>
                <c:pt idx="678">
                  <c:v>65730000000000</c:v>
                </c:pt>
                <c:pt idx="679">
                  <c:v>66070000000000</c:v>
                </c:pt>
                <c:pt idx="680">
                  <c:v>66450000000000</c:v>
                </c:pt>
                <c:pt idx="681">
                  <c:v>66720000000000</c:v>
                </c:pt>
                <c:pt idx="682">
                  <c:v>66750000000000</c:v>
                </c:pt>
                <c:pt idx="683">
                  <c:v>66540000000000</c:v>
                </c:pt>
                <c:pt idx="684">
                  <c:v>66190000000000</c:v>
                </c:pt>
                <c:pt idx="685">
                  <c:v>65840000000000</c:v>
                </c:pt>
                <c:pt idx="686">
                  <c:v>65640000000000</c:v>
                </c:pt>
                <c:pt idx="687">
                  <c:v>65680000000000</c:v>
                </c:pt>
                <c:pt idx="688">
                  <c:v>65960000000000</c:v>
                </c:pt>
                <c:pt idx="689">
                  <c:v>66360000000000</c:v>
                </c:pt>
                <c:pt idx="690">
                  <c:v>66730000000000</c:v>
                </c:pt>
                <c:pt idx="691">
                  <c:v>66940000000000</c:v>
                </c:pt>
                <c:pt idx="692">
                  <c:v>66880000000000</c:v>
                </c:pt>
                <c:pt idx="693">
                  <c:v>66620000000000</c:v>
                </c:pt>
                <c:pt idx="694">
                  <c:v>66250000000000</c:v>
                </c:pt>
                <c:pt idx="695">
                  <c:v>65930000000000</c:v>
                </c:pt>
                <c:pt idx="696">
                  <c:v>65800000000000</c:v>
                </c:pt>
                <c:pt idx="697">
                  <c:v>65900000000000</c:v>
                </c:pt>
                <c:pt idx="698">
                  <c:v>66190000000000</c:v>
                </c:pt>
                <c:pt idx="699">
                  <c:v>66560000000000</c:v>
                </c:pt>
                <c:pt idx="700">
                  <c:v>66860000000000</c:v>
                </c:pt>
                <c:pt idx="701">
                  <c:v>66980000000000</c:v>
                </c:pt>
                <c:pt idx="702">
                  <c:v>66860000000000</c:v>
                </c:pt>
                <c:pt idx="703">
                  <c:v>66570000000000</c:v>
                </c:pt>
                <c:pt idx="704">
                  <c:v>66220000000000</c:v>
                </c:pt>
                <c:pt idx="705">
                  <c:v>65960000000000</c:v>
                </c:pt>
                <c:pt idx="706">
                  <c:v>65910000000000</c:v>
                </c:pt>
                <c:pt idx="707">
                  <c:v>66100000000000</c:v>
                </c:pt>
                <c:pt idx="708">
                  <c:v>66460000000000</c:v>
                </c:pt>
                <c:pt idx="709">
                  <c:v>66840000000000</c:v>
                </c:pt>
                <c:pt idx="710">
                  <c:v>67110000000000</c:v>
                </c:pt>
                <c:pt idx="711">
                  <c:v>67140000000000</c:v>
                </c:pt>
                <c:pt idx="712">
                  <c:v>66950000000000</c:v>
                </c:pt>
                <c:pt idx="713">
                  <c:v>66610000000000</c:v>
                </c:pt>
                <c:pt idx="714">
                  <c:v>66260000000000</c:v>
                </c:pt>
                <c:pt idx="715">
                  <c:v>66070000000000</c:v>
                </c:pt>
                <c:pt idx="716">
                  <c:v>66100000000000</c:v>
                </c:pt>
                <c:pt idx="717">
                  <c:v>66340000000000</c:v>
                </c:pt>
                <c:pt idx="718">
                  <c:v>66690000000000</c:v>
                </c:pt>
                <c:pt idx="719">
                  <c:v>67000000000000</c:v>
                </c:pt>
                <c:pt idx="720">
                  <c:v>67170000000000</c:v>
                </c:pt>
                <c:pt idx="721">
                  <c:v>67120000000000</c:v>
                </c:pt>
                <c:pt idx="722">
                  <c:v>66870000000000</c:v>
                </c:pt>
                <c:pt idx="723">
                  <c:v>66540000000000</c:v>
                </c:pt>
                <c:pt idx="724">
                  <c:v>66250000000000</c:v>
                </c:pt>
                <c:pt idx="725">
                  <c:v>66130000000000</c:v>
                </c:pt>
                <c:pt idx="726">
                  <c:v>66230000000000</c:v>
                </c:pt>
                <c:pt idx="727">
                  <c:v>66500000000000</c:v>
                </c:pt>
                <c:pt idx="728">
                  <c:v>66840000000000</c:v>
                </c:pt>
                <c:pt idx="729">
                  <c:v>67120000000000</c:v>
                </c:pt>
                <c:pt idx="730">
                  <c:v>67220000000000</c:v>
                </c:pt>
                <c:pt idx="731">
                  <c:v>67100000000000</c:v>
                </c:pt>
                <c:pt idx="732">
                  <c:v>66810000000000</c:v>
                </c:pt>
                <c:pt idx="733">
                  <c:v>66480000000000</c:v>
                </c:pt>
                <c:pt idx="734">
                  <c:v>66240000000000</c:v>
                </c:pt>
                <c:pt idx="735">
                  <c:v>66200000000000</c:v>
                </c:pt>
                <c:pt idx="736">
                  <c:v>66380000000000</c:v>
                </c:pt>
                <c:pt idx="737">
                  <c:v>66710000000000</c:v>
                </c:pt>
                <c:pt idx="738">
                  <c:v>67060000000000</c:v>
                </c:pt>
                <c:pt idx="739">
                  <c:v>67300000000000</c:v>
                </c:pt>
                <c:pt idx="740">
                  <c:v>67320000000000</c:v>
                </c:pt>
                <c:pt idx="741">
                  <c:v>67140000000000</c:v>
                </c:pt>
                <c:pt idx="742">
                  <c:v>66840000000000</c:v>
                </c:pt>
                <c:pt idx="743">
                  <c:v>66530000000000</c:v>
                </c:pt>
                <c:pt idx="744">
                  <c:v>66370000000000</c:v>
                </c:pt>
                <c:pt idx="745">
                  <c:v>66410000000000</c:v>
                </c:pt>
                <c:pt idx="746">
                  <c:v>66640000000000</c:v>
                </c:pt>
                <c:pt idx="747">
                  <c:v>66970000000000</c:v>
                </c:pt>
                <c:pt idx="748">
                  <c:v>67260000000000</c:v>
                </c:pt>
                <c:pt idx="749">
                  <c:v>67420000000000</c:v>
                </c:pt>
                <c:pt idx="750">
                  <c:v>67360000000000</c:v>
                </c:pt>
                <c:pt idx="751">
                  <c:v>67140000000000</c:v>
                </c:pt>
                <c:pt idx="752">
                  <c:v>66830000000000</c:v>
                </c:pt>
                <c:pt idx="753">
                  <c:v>66570000000000</c:v>
                </c:pt>
                <c:pt idx="754">
                  <c:v>66470000000000</c:v>
                </c:pt>
                <c:pt idx="755">
                  <c:v>66560000000000</c:v>
                </c:pt>
                <c:pt idx="756">
                  <c:v>66830000000000</c:v>
                </c:pt>
                <c:pt idx="757">
                  <c:v>67160000000000</c:v>
                </c:pt>
                <c:pt idx="758">
                  <c:v>67420000000000</c:v>
                </c:pt>
                <c:pt idx="759">
                  <c:v>67520000000000</c:v>
                </c:pt>
                <c:pt idx="760">
                  <c:v>67400000000000</c:v>
                </c:pt>
                <c:pt idx="761">
                  <c:v>67140000000000</c:v>
                </c:pt>
                <c:pt idx="762">
                  <c:v>66820000000000</c:v>
                </c:pt>
                <c:pt idx="763">
                  <c:v>66600000000000</c:v>
                </c:pt>
                <c:pt idx="764">
                  <c:v>66560000000000</c:v>
                </c:pt>
                <c:pt idx="765">
                  <c:v>66730000000000</c:v>
                </c:pt>
                <c:pt idx="766">
                  <c:v>67030000000000</c:v>
                </c:pt>
                <c:pt idx="767">
                  <c:v>67340000000000</c:v>
                </c:pt>
                <c:pt idx="768">
                  <c:v>67550000000000</c:v>
                </c:pt>
                <c:pt idx="769">
                  <c:v>67570000000000</c:v>
                </c:pt>
                <c:pt idx="770">
                  <c:v>67400000000000</c:v>
                </c:pt>
                <c:pt idx="771">
                  <c:v>67120000000000</c:v>
                </c:pt>
                <c:pt idx="772">
                  <c:v>66850000000000</c:v>
                </c:pt>
                <c:pt idx="773">
                  <c:v>66710000000000</c:v>
                </c:pt>
                <c:pt idx="774">
                  <c:v>66750000000000</c:v>
                </c:pt>
                <c:pt idx="775">
                  <c:v>66970000000000</c:v>
                </c:pt>
                <c:pt idx="776">
                  <c:v>67270000000000</c:v>
                </c:pt>
                <c:pt idx="777">
                  <c:v>67550000000000</c:v>
                </c:pt>
                <c:pt idx="778">
                  <c:v>67700000000000</c:v>
                </c:pt>
                <c:pt idx="779">
                  <c:v>67650000000000</c:v>
                </c:pt>
                <c:pt idx="780">
                  <c:v>67440000000000</c:v>
                </c:pt>
                <c:pt idx="781">
                  <c:v>67150000000000</c:v>
                </c:pt>
                <c:pt idx="782">
                  <c:v>66900000000000</c:v>
                </c:pt>
                <c:pt idx="783">
                  <c:v>66800000000000</c:v>
                </c:pt>
                <c:pt idx="784">
                  <c:v>66890000000000</c:v>
                </c:pt>
                <c:pt idx="785">
                  <c:v>67140000000000</c:v>
                </c:pt>
                <c:pt idx="786">
                  <c:v>67440000000000</c:v>
                </c:pt>
                <c:pt idx="787">
                  <c:v>67680000000000</c:v>
                </c:pt>
                <c:pt idx="788">
                  <c:v>67760000000000</c:v>
                </c:pt>
                <c:pt idx="789">
                  <c:v>67650000000000</c:v>
                </c:pt>
                <c:pt idx="790">
                  <c:v>67400000000000</c:v>
                </c:pt>
                <c:pt idx="791">
                  <c:v>67120000000000</c:v>
                </c:pt>
                <c:pt idx="792">
                  <c:v>66920000000000</c:v>
                </c:pt>
                <c:pt idx="793">
                  <c:v>66900000000000</c:v>
                </c:pt>
                <c:pt idx="794">
                  <c:v>67050000000000</c:v>
                </c:pt>
                <c:pt idx="795">
                  <c:v>67330000000000</c:v>
                </c:pt>
                <c:pt idx="796">
                  <c:v>67610000000000</c:v>
                </c:pt>
                <c:pt idx="797">
                  <c:v>67800000000000</c:v>
                </c:pt>
                <c:pt idx="798">
                  <c:v>67800000000000</c:v>
                </c:pt>
                <c:pt idx="799">
                  <c:v>67650000000000</c:v>
                </c:pt>
                <c:pt idx="800">
                  <c:v>67390000000000</c:v>
                </c:pt>
                <c:pt idx="801">
                  <c:v>67140000000000</c:v>
                </c:pt>
                <c:pt idx="802">
                  <c:v>67020000000000</c:v>
                </c:pt>
                <c:pt idx="803">
                  <c:v>67070000000000</c:v>
                </c:pt>
                <c:pt idx="804">
                  <c:v>67280000000000</c:v>
                </c:pt>
                <c:pt idx="805">
                  <c:v>67560000000000</c:v>
                </c:pt>
                <c:pt idx="806">
                  <c:v>67820000000000</c:v>
                </c:pt>
                <c:pt idx="807">
                  <c:v>67960000000000</c:v>
                </c:pt>
                <c:pt idx="808">
                  <c:v>67910000000000</c:v>
                </c:pt>
                <c:pt idx="809">
                  <c:v>67710000000000</c:v>
                </c:pt>
                <c:pt idx="810">
                  <c:v>67450000000000</c:v>
                </c:pt>
                <c:pt idx="811">
                  <c:v>67220000000000</c:v>
                </c:pt>
                <c:pt idx="812">
                  <c:v>67130000000000</c:v>
                </c:pt>
                <c:pt idx="813">
                  <c:v>67220000000000</c:v>
                </c:pt>
                <c:pt idx="814">
                  <c:v>67450000000000</c:v>
                </c:pt>
                <c:pt idx="815">
                  <c:v>67730000000000</c:v>
                </c:pt>
                <c:pt idx="816">
                  <c:v>67960000000000</c:v>
                </c:pt>
                <c:pt idx="817">
                  <c:v>68030000000000</c:v>
                </c:pt>
                <c:pt idx="818">
                  <c:v>67930000000000</c:v>
                </c:pt>
                <c:pt idx="819">
                  <c:v>67700000000000</c:v>
                </c:pt>
                <c:pt idx="820">
                  <c:v>67420000000000</c:v>
                </c:pt>
                <c:pt idx="821">
                  <c:v>67250000000000</c:v>
                </c:pt>
                <c:pt idx="822">
                  <c:v>67230000000000</c:v>
                </c:pt>
                <c:pt idx="823">
                  <c:v>67380000000000</c:v>
                </c:pt>
                <c:pt idx="824">
                  <c:v>67630000000000</c:v>
                </c:pt>
                <c:pt idx="825">
                  <c:v>67880000000000</c:v>
                </c:pt>
                <c:pt idx="826">
                  <c:v>68060000000000</c:v>
                </c:pt>
                <c:pt idx="827">
                  <c:v>68060000000000</c:v>
                </c:pt>
                <c:pt idx="828">
                  <c:v>67900000000000</c:v>
                </c:pt>
                <c:pt idx="829">
                  <c:v>67670000000000</c:v>
                </c:pt>
                <c:pt idx="830">
                  <c:v>67450000000000</c:v>
                </c:pt>
                <c:pt idx="831">
                  <c:v>67320000000000</c:v>
                </c:pt>
                <c:pt idx="832">
                  <c:v>67360000000000</c:v>
                </c:pt>
                <c:pt idx="833">
                  <c:v>67540000000000</c:v>
                </c:pt>
                <c:pt idx="834">
                  <c:v>67800000000000</c:v>
                </c:pt>
                <c:pt idx="835">
                  <c:v>68040000000000</c:v>
                </c:pt>
                <c:pt idx="836">
                  <c:v>68160000000000</c:v>
                </c:pt>
                <c:pt idx="837">
                  <c:v>68120000000000</c:v>
                </c:pt>
                <c:pt idx="838">
                  <c:v>67940000000000</c:v>
                </c:pt>
                <c:pt idx="839">
                  <c:v>67690000000000</c:v>
                </c:pt>
                <c:pt idx="840">
                  <c:v>67480000000000</c:v>
                </c:pt>
                <c:pt idx="841">
                  <c:v>67410000000000</c:v>
                </c:pt>
                <c:pt idx="842">
                  <c:v>67500000000000</c:v>
                </c:pt>
                <c:pt idx="843">
                  <c:v>67730000000000</c:v>
                </c:pt>
                <c:pt idx="844">
                  <c:v>67980000000000</c:v>
                </c:pt>
                <c:pt idx="845">
                  <c:v>68190000000000</c:v>
                </c:pt>
                <c:pt idx="846">
                  <c:v>68240000000000</c:v>
                </c:pt>
                <c:pt idx="847">
                  <c:v>68140000000000</c:v>
                </c:pt>
                <c:pt idx="848">
                  <c:v>67930000000000</c:v>
                </c:pt>
                <c:pt idx="849">
                  <c:v>67710000000000</c:v>
                </c:pt>
                <c:pt idx="850">
                  <c:v>67560000000000</c:v>
                </c:pt>
                <c:pt idx="851">
                  <c:v>67550000000000</c:v>
                </c:pt>
                <c:pt idx="852">
                  <c:v>67690000000000</c:v>
                </c:pt>
                <c:pt idx="853">
                  <c:v>67930000000000</c:v>
                </c:pt>
                <c:pt idx="854">
                  <c:v>68170000000000</c:v>
                </c:pt>
                <c:pt idx="855">
                  <c:v>68320000000000</c:v>
                </c:pt>
                <c:pt idx="856">
                  <c:v>68320000000000</c:v>
                </c:pt>
                <c:pt idx="857">
                  <c:v>68180000000000</c:v>
                </c:pt>
                <c:pt idx="858">
                  <c:v>67950000000000</c:v>
                </c:pt>
                <c:pt idx="859">
                  <c:v>67730000000000</c:v>
                </c:pt>
                <c:pt idx="860">
                  <c:v>67610000000000</c:v>
                </c:pt>
                <c:pt idx="861">
                  <c:v>67650000000000</c:v>
                </c:pt>
                <c:pt idx="862">
                  <c:v>67820000000000</c:v>
                </c:pt>
                <c:pt idx="863">
                  <c:v>68060000000000</c:v>
                </c:pt>
                <c:pt idx="864">
                  <c:v>68270000000000</c:v>
                </c:pt>
                <c:pt idx="865">
                  <c:v>68380000000000</c:v>
                </c:pt>
                <c:pt idx="866">
                  <c:v>68340000000000</c:v>
                </c:pt>
                <c:pt idx="867">
                  <c:v>68170000000000</c:v>
                </c:pt>
                <c:pt idx="868">
                  <c:v>67960000000000</c:v>
                </c:pt>
                <c:pt idx="869">
                  <c:v>67780000000000</c:v>
                </c:pt>
                <c:pt idx="870">
                  <c:v>67730000000000</c:v>
                </c:pt>
                <c:pt idx="871">
                  <c:v>67830000000000</c:v>
                </c:pt>
                <c:pt idx="872">
                  <c:v>68040000000000</c:v>
                </c:pt>
                <c:pt idx="873">
                  <c:v>68280000000000</c:v>
                </c:pt>
                <c:pt idx="874">
                  <c:v>68470000000000</c:v>
                </c:pt>
                <c:pt idx="875">
                  <c:v>68520000000000</c:v>
                </c:pt>
                <c:pt idx="876">
                  <c:v>68420000000000</c:v>
                </c:pt>
                <c:pt idx="877">
                  <c:v>68220000000000</c:v>
                </c:pt>
                <c:pt idx="878">
                  <c:v>68000000000000</c:v>
                </c:pt>
                <c:pt idx="879">
                  <c:v>67860000000000</c:v>
                </c:pt>
                <c:pt idx="880">
                  <c:v>67860000000000</c:v>
                </c:pt>
                <c:pt idx="881">
                  <c:v>68000000000000</c:v>
                </c:pt>
                <c:pt idx="882">
                  <c:v>68220000000000</c:v>
                </c:pt>
                <c:pt idx="883">
                  <c:v>68440000000000</c:v>
                </c:pt>
                <c:pt idx="884">
                  <c:v>68590000000000</c:v>
                </c:pt>
                <c:pt idx="885">
                  <c:v>68590000000000</c:v>
                </c:pt>
                <c:pt idx="886">
                  <c:v>68460000000000</c:v>
                </c:pt>
                <c:pt idx="887">
                  <c:v>68260000000000</c:v>
                </c:pt>
                <c:pt idx="888">
                  <c:v>68060000000000</c:v>
                </c:pt>
                <c:pt idx="889">
                  <c:v>67960000000000</c:v>
                </c:pt>
                <c:pt idx="890">
                  <c:v>68000000000000</c:v>
                </c:pt>
                <c:pt idx="891">
                  <c:v>68160000000000</c:v>
                </c:pt>
                <c:pt idx="892">
                  <c:v>68380000000000</c:v>
                </c:pt>
                <c:pt idx="893">
                  <c:v>68580000000000</c:v>
                </c:pt>
                <c:pt idx="894">
                  <c:v>68680000000000</c:v>
                </c:pt>
                <c:pt idx="895">
                  <c:v>68640000000000</c:v>
                </c:pt>
                <c:pt idx="896">
                  <c:v>68480000000000</c:v>
                </c:pt>
                <c:pt idx="897">
                  <c:v>68260000000000</c:v>
                </c:pt>
                <c:pt idx="898">
                  <c:v>68090000000000</c:v>
                </c:pt>
                <c:pt idx="899">
                  <c:v>68040000000000</c:v>
                </c:pt>
                <c:pt idx="900">
                  <c:v>68140000000000</c:v>
                </c:pt>
                <c:pt idx="901">
                  <c:v>68340000000000</c:v>
                </c:pt>
                <c:pt idx="902">
                  <c:v>68560000000000</c:v>
                </c:pt>
                <c:pt idx="903">
                  <c:v>68740000000000</c:v>
                </c:pt>
                <c:pt idx="904">
                  <c:v>68790000000000</c:v>
                </c:pt>
                <c:pt idx="905">
                  <c:v>68700000000000</c:v>
                </c:pt>
                <c:pt idx="906">
                  <c:v>68510000000000</c:v>
                </c:pt>
                <c:pt idx="907">
                  <c:v>68310000000000</c:v>
                </c:pt>
                <c:pt idx="908">
                  <c:v>68180000000000</c:v>
                </c:pt>
                <c:pt idx="909">
                  <c:v>68170000000000</c:v>
                </c:pt>
                <c:pt idx="910">
                  <c:v>68290000000000</c:v>
                </c:pt>
                <c:pt idx="911">
                  <c:v>68480000000000</c:v>
                </c:pt>
                <c:pt idx="912">
                  <c:v>68680000000000</c:v>
                </c:pt>
                <c:pt idx="913">
                  <c:v>68810000000000</c:v>
                </c:pt>
                <c:pt idx="914">
                  <c:v>68810000000000</c:v>
                </c:pt>
                <c:pt idx="915">
                  <c:v>68690000000000</c:v>
                </c:pt>
                <c:pt idx="916">
                  <c:v>68490000000000</c:v>
                </c:pt>
                <c:pt idx="917">
                  <c:v>68310000000000</c:v>
                </c:pt>
                <c:pt idx="918">
                  <c:v>68220000000000</c:v>
                </c:pt>
                <c:pt idx="919">
                  <c:v>68250000000000</c:v>
                </c:pt>
                <c:pt idx="920">
                  <c:v>68410000000000</c:v>
                </c:pt>
                <c:pt idx="921">
                  <c:v>68620000000000</c:v>
                </c:pt>
                <c:pt idx="922">
                  <c:v>68810000000000</c:v>
                </c:pt>
                <c:pt idx="923">
                  <c:v>68900000000000</c:v>
                </c:pt>
                <c:pt idx="924">
                  <c:v>68860000000000</c:v>
                </c:pt>
                <c:pt idx="925">
                  <c:v>68710000000000</c:v>
                </c:pt>
                <c:pt idx="926">
                  <c:v>68510000000000</c:v>
                </c:pt>
                <c:pt idx="927">
                  <c:v>68350000000000</c:v>
                </c:pt>
                <c:pt idx="928">
                  <c:v>68300000000000</c:v>
                </c:pt>
                <c:pt idx="929">
                  <c:v>68390000000000</c:v>
                </c:pt>
                <c:pt idx="930">
                  <c:v>68550000000000</c:v>
                </c:pt>
                <c:pt idx="931">
                  <c:v>68740000000000</c:v>
                </c:pt>
                <c:pt idx="932">
                  <c:v>68900000000000</c:v>
                </c:pt>
                <c:pt idx="933">
                  <c:v>68930000000000</c:v>
                </c:pt>
                <c:pt idx="934">
                  <c:v>68850000000000</c:v>
                </c:pt>
                <c:pt idx="935">
                  <c:v>68690000000000</c:v>
                </c:pt>
                <c:pt idx="936">
                  <c:v>68510000000000</c:v>
                </c:pt>
                <c:pt idx="937">
                  <c:v>68400000000000</c:v>
                </c:pt>
                <c:pt idx="938">
                  <c:v>68390000000000</c:v>
                </c:pt>
                <c:pt idx="939">
                  <c:v>68520000000000</c:v>
                </c:pt>
                <c:pt idx="940">
                  <c:v>68700000000000</c:v>
                </c:pt>
                <c:pt idx="941">
                  <c:v>68890000000000</c:v>
                </c:pt>
                <c:pt idx="942">
                  <c:v>69010000000000</c:v>
                </c:pt>
                <c:pt idx="943">
                  <c:v>69010000000000</c:v>
                </c:pt>
                <c:pt idx="944">
                  <c:v>68900000000000</c:v>
                </c:pt>
                <c:pt idx="945">
                  <c:v>68720000000000</c:v>
                </c:pt>
                <c:pt idx="946">
                  <c:v>68550000000000</c:v>
                </c:pt>
                <c:pt idx="947">
                  <c:v>68470000000000</c:v>
                </c:pt>
                <c:pt idx="948">
                  <c:v>68510000000000</c:v>
                </c:pt>
                <c:pt idx="949">
                  <c:v>68660000000000</c:v>
                </c:pt>
                <c:pt idx="950">
                  <c:v>68840000000000</c:v>
                </c:pt>
                <c:pt idx="951">
                  <c:v>69020000000000</c:v>
                </c:pt>
                <c:pt idx="952">
                  <c:v>69090000000000</c:v>
                </c:pt>
                <c:pt idx="953">
                  <c:v>69050000000000</c:v>
                </c:pt>
                <c:pt idx="954">
                  <c:v>68910000000000</c:v>
                </c:pt>
                <c:pt idx="955">
                  <c:v>68740000000000</c:v>
                </c:pt>
                <c:pt idx="956">
                  <c:v>68600000000000</c:v>
                </c:pt>
                <c:pt idx="957">
                  <c:v>68560000000000</c:v>
                </c:pt>
                <c:pt idx="958">
                  <c:v>68650000000000</c:v>
                </c:pt>
                <c:pt idx="959">
                  <c:v>68800000000000</c:v>
                </c:pt>
                <c:pt idx="960">
                  <c:v>68990000000000</c:v>
                </c:pt>
                <c:pt idx="961">
                  <c:v>69130000000000</c:v>
                </c:pt>
                <c:pt idx="962">
                  <c:v>69170000000000</c:v>
                </c:pt>
                <c:pt idx="963">
                  <c:v>69100000000000</c:v>
                </c:pt>
                <c:pt idx="964">
                  <c:v>68950000000000</c:v>
                </c:pt>
                <c:pt idx="965">
                  <c:v>68780000000000</c:v>
                </c:pt>
                <c:pt idx="966">
                  <c:v>68680000000000</c:v>
                </c:pt>
                <c:pt idx="967">
                  <c:v>68680000000000</c:v>
                </c:pt>
                <c:pt idx="968">
                  <c:v>68800000000000</c:v>
                </c:pt>
                <c:pt idx="969">
                  <c:v>68960000000000</c:v>
                </c:pt>
                <c:pt idx="970">
                  <c:v>69140000000000</c:v>
                </c:pt>
                <c:pt idx="971">
                  <c:v>69250000000000</c:v>
                </c:pt>
                <c:pt idx="972">
                  <c:v>69250000000000</c:v>
                </c:pt>
                <c:pt idx="973">
                  <c:v>69140000000000</c:v>
                </c:pt>
                <c:pt idx="974">
                  <c:v>68980000000000</c:v>
                </c:pt>
                <c:pt idx="975">
                  <c:v>68830000000000</c:v>
                </c:pt>
                <c:pt idx="976">
                  <c:v>68760000000000</c:v>
                </c:pt>
                <c:pt idx="977">
                  <c:v>68800000000000</c:v>
                </c:pt>
                <c:pt idx="978">
                  <c:v>68930000000000</c:v>
                </c:pt>
                <c:pt idx="979">
                  <c:v>69100000000000</c:v>
                </c:pt>
                <c:pt idx="980">
                  <c:v>69260000000000</c:v>
                </c:pt>
                <c:pt idx="981">
                  <c:v>69330000000000</c:v>
                </c:pt>
                <c:pt idx="982">
                  <c:v>69280000000000</c:v>
                </c:pt>
                <c:pt idx="983">
                  <c:v>69160000000000</c:v>
                </c:pt>
                <c:pt idx="984">
                  <c:v>68990000000000</c:v>
                </c:pt>
                <c:pt idx="985">
                  <c:v>68870000000000</c:v>
                </c:pt>
                <c:pt idx="986">
                  <c:v>68830000000000</c:v>
                </c:pt>
                <c:pt idx="987">
                  <c:v>68920000000000</c:v>
                </c:pt>
                <c:pt idx="988">
                  <c:v>69060000000000</c:v>
                </c:pt>
                <c:pt idx="989">
                  <c:v>69230000000000</c:v>
                </c:pt>
                <c:pt idx="990">
                  <c:v>69360000000000</c:v>
                </c:pt>
                <c:pt idx="991">
                  <c:v>69400000000000</c:v>
                </c:pt>
                <c:pt idx="992">
                  <c:v>69330000000000</c:v>
                </c:pt>
                <c:pt idx="993">
                  <c:v>69190000000000</c:v>
                </c:pt>
                <c:pt idx="994">
                  <c:v>69060000000000</c:v>
                </c:pt>
                <c:pt idx="995">
                  <c:v>68970000000000</c:v>
                </c:pt>
                <c:pt idx="996">
                  <c:v>68970000000000</c:v>
                </c:pt>
                <c:pt idx="997">
                  <c:v>69080000000000</c:v>
                </c:pt>
                <c:pt idx="998">
                  <c:v>69230000000000</c:v>
                </c:pt>
                <c:pt idx="999">
                  <c:v>69390000000000</c:v>
                </c:pt>
                <c:pt idx="1000">
                  <c:v>69480000000000</c:v>
                </c:pt>
                <c:pt idx="1001">
                  <c:v>69480000000000</c:v>
                </c:pt>
                <c:pt idx="1002">
                  <c:v>69370000000000</c:v>
                </c:pt>
                <c:pt idx="1003">
                  <c:v>69220000000000</c:v>
                </c:pt>
                <c:pt idx="1004">
                  <c:v>69070000000000</c:v>
                </c:pt>
                <c:pt idx="1005">
                  <c:v>69000000000000</c:v>
                </c:pt>
                <c:pt idx="1006">
                  <c:v>69050000000000</c:v>
                </c:pt>
                <c:pt idx="1007">
                  <c:v>69170000000000</c:v>
                </c:pt>
                <c:pt idx="1008">
                  <c:v>69330000000000</c:v>
                </c:pt>
                <c:pt idx="1009">
                  <c:v>69480000000000</c:v>
                </c:pt>
                <c:pt idx="1010">
                  <c:v>69540000000000</c:v>
                </c:pt>
                <c:pt idx="1011">
                  <c:v>69500000000000</c:v>
                </c:pt>
                <c:pt idx="1012">
                  <c:v>69390000000000</c:v>
                </c:pt>
                <c:pt idx="1013">
                  <c:v>69250000000000</c:v>
                </c:pt>
                <c:pt idx="1014">
                  <c:v>69150000000000</c:v>
                </c:pt>
                <c:pt idx="1015">
                  <c:v>69110000000000</c:v>
                </c:pt>
                <c:pt idx="1016">
                  <c:v>69180000000000</c:v>
                </c:pt>
                <c:pt idx="1017">
                  <c:v>69300000000000</c:v>
                </c:pt>
                <c:pt idx="1018">
                  <c:v>69450000000000</c:v>
                </c:pt>
                <c:pt idx="1019">
                  <c:v>69560000000000</c:v>
                </c:pt>
                <c:pt idx="1020">
                  <c:v>69570000000000</c:v>
                </c:pt>
                <c:pt idx="1021">
                  <c:v>69500000000000</c:v>
                </c:pt>
                <c:pt idx="1022">
                  <c:v>69360000000000</c:v>
                </c:pt>
                <c:pt idx="1023">
                  <c:v>69210000000000</c:v>
                </c:pt>
                <c:pt idx="1024">
                  <c:v>69130000000000</c:v>
                </c:pt>
                <c:pt idx="1025">
                  <c:v>69140000000000</c:v>
                </c:pt>
                <c:pt idx="1026">
                  <c:v>69250000000000</c:v>
                </c:pt>
                <c:pt idx="1027">
                  <c:v>69400000000000</c:v>
                </c:pt>
                <c:pt idx="1028">
                  <c:v>69560000000000</c:v>
                </c:pt>
                <c:pt idx="1029">
                  <c:v>69660000000000</c:v>
                </c:pt>
                <c:pt idx="1030">
                  <c:v>69660000000000</c:v>
                </c:pt>
                <c:pt idx="1031">
                  <c:v>69570000000000</c:v>
                </c:pt>
                <c:pt idx="1032">
                  <c:v>69450000000000</c:v>
                </c:pt>
                <c:pt idx="1033">
                  <c:v>69340000000000</c:v>
                </c:pt>
                <c:pt idx="1034">
                  <c:v>69280000000000</c:v>
                </c:pt>
                <c:pt idx="1035">
                  <c:v>69310000000000</c:v>
                </c:pt>
                <c:pt idx="1036">
                  <c:v>69420000000000</c:v>
                </c:pt>
                <c:pt idx="1037">
                  <c:v>69550000000000</c:v>
                </c:pt>
                <c:pt idx="1038">
                  <c:v>69670000000000</c:v>
                </c:pt>
                <c:pt idx="1039">
                  <c:v>69720000000000</c:v>
                </c:pt>
                <c:pt idx="1040">
                  <c:v>69680000000000</c:v>
                </c:pt>
                <c:pt idx="1041">
                  <c:v>69570000000000</c:v>
                </c:pt>
                <c:pt idx="1042">
                  <c:v>69430000000000</c:v>
                </c:pt>
                <c:pt idx="1043">
                  <c:v>69340000000000</c:v>
                </c:pt>
                <c:pt idx="1044">
                  <c:v>69320000000000</c:v>
                </c:pt>
                <c:pt idx="1045">
                  <c:v>69410000000000</c:v>
                </c:pt>
                <c:pt idx="1046">
                  <c:v>69540000000000</c:v>
                </c:pt>
                <c:pt idx="1047">
                  <c:v>69690000000000</c:v>
                </c:pt>
                <c:pt idx="1048">
                  <c:v>69810000000000</c:v>
                </c:pt>
                <c:pt idx="1049">
                  <c:v>69840000000000</c:v>
                </c:pt>
                <c:pt idx="1050">
                  <c:v>69780000000000</c:v>
                </c:pt>
                <c:pt idx="1051">
                  <c:v>69660000000000</c:v>
                </c:pt>
                <c:pt idx="1052">
                  <c:v>69550000000000</c:v>
                </c:pt>
                <c:pt idx="1053">
                  <c:v>69470000000000</c:v>
                </c:pt>
                <c:pt idx="1054">
                  <c:v>69460000000000</c:v>
                </c:pt>
                <c:pt idx="1055">
                  <c:v>69550000000000</c:v>
                </c:pt>
                <c:pt idx="1056">
                  <c:v>69660000000000</c:v>
                </c:pt>
                <c:pt idx="1057">
                  <c:v>69790000000000</c:v>
                </c:pt>
                <c:pt idx="1058">
                  <c:v>69860000000000</c:v>
                </c:pt>
                <c:pt idx="1059">
                  <c:v>69850000000000</c:v>
                </c:pt>
                <c:pt idx="1060">
                  <c:v>69760000000000</c:v>
                </c:pt>
                <c:pt idx="1061">
                  <c:v>69630000000000</c:v>
                </c:pt>
                <c:pt idx="1062">
                  <c:v>69530000000000</c:v>
                </c:pt>
                <c:pt idx="1063">
                  <c:v>69490000000000</c:v>
                </c:pt>
                <c:pt idx="1064">
                  <c:v>69550000000000</c:v>
                </c:pt>
                <c:pt idx="1065">
                  <c:v>69670000000000</c:v>
                </c:pt>
                <c:pt idx="1066">
                  <c:v>69810000000000</c:v>
                </c:pt>
                <c:pt idx="1067">
                  <c:v>69940000000000</c:v>
                </c:pt>
                <c:pt idx="1068">
                  <c:v>70000000000000</c:v>
                </c:pt>
                <c:pt idx="1069">
                  <c:v>69970000000000</c:v>
                </c:pt>
                <c:pt idx="1070">
                  <c:v>69870000000000</c:v>
                </c:pt>
                <c:pt idx="1071">
                  <c:v>69750000000000</c:v>
                </c:pt>
                <c:pt idx="1072">
                  <c:v>69660000000000</c:v>
                </c:pt>
                <c:pt idx="1073">
                  <c:v>69630000000000</c:v>
                </c:pt>
                <c:pt idx="1074">
                  <c:v>69690000000000</c:v>
                </c:pt>
                <c:pt idx="1075">
                  <c:v>69780000000000</c:v>
                </c:pt>
                <c:pt idx="1076">
                  <c:v>69900000000000</c:v>
                </c:pt>
                <c:pt idx="1077">
                  <c:v>69990000000000</c:v>
                </c:pt>
                <c:pt idx="1078">
                  <c:v>70010000000000</c:v>
                </c:pt>
                <c:pt idx="1079">
                  <c:v>69940000000000</c:v>
                </c:pt>
                <c:pt idx="1080">
                  <c:v>69830000000000</c:v>
                </c:pt>
                <c:pt idx="1081">
                  <c:v>69720000000000</c:v>
                </c:pt>
                <c:pt idx="1082">
                  <c:v>69660000000000</c:v>
                </c:pt>
                <c:pt idx="1083">
                  <c:v>69680000000000</c:v>
                </c:pt>
                <c:pt idx="1084">
                  <c:v>69780000000000</c:v>
                </c:pt>
                <c:pt idx="1085">
                  <c:v>69910000000000</c:v>
                </c:pt>
                <c:pt idx="1086">
                  <c:v>70040000000000</c:v>
                </c:pt>
                <c:pt idx="1087">
                  <c:v>70120000000000</c:v>
                </c:pt>
                <c:pt idx="1088">
                  <c:v>70110000000000</c:v>
                </c:pt>
                <c:pt idx="1089">
                  <c:v>70030000000000</c:v>
                </c:pt>
                <c:pt idx="1090">
                  <c:v>69920000000000</c:v>
                </c:pt>
                <c:pt idx="1091">
                  <c:v>69830000000000</c:v>
                </c:pt>
                <c:pt idx="1092">
                  <c:v>69770000000000</c:v>
                </c:pt>
                <c:pt idx="1093">
                  <c:v>69800000000000</c:v>
                </c:pt>
                <c:pt idx="1094">
                  <c:v>69870000000000</c:v>
                </c:pt>
                <c:pt idx="1095">
                  <c:v>69980000000000</c:v>
                </c:pt>
                <c:pt idx="1096">
                  <c:v>70080000000000</c:v>
                </c:pt>
                <c:pt idx="1097">
                  <c:v>70110000000000</c:v>
                </c:pt>
                <c:pt idx="1098">
                  <c:v>70070000000000</c:v>
                </c:pt>
                <c:pt idx="1099">
                  <c:v>69980000000000</c:v>
                </c:pt>
                <c:pt idx="1100">
                  <c:v>69880000000000</c:v>
                </c:pt>
                <c:pt idx="1101">
                  <c:v>69810000000000</c:v>
                </c:pt>
                <c:pt idx="1102">
                  <c:v>69820000000000</c:v>
                </c:pt>
                <c:pt idx="1103">
                  <c:v>69900000000000</c:v>
                </c:pt>
                <c:pt idx="1104">
                  <c:v>70030000000000</c:v>
                </c:pt>
                <c:pt idx="1105">
                  <c:v>70180000000000</c:v>
                </c:pt>
                <c:pt idx="1106">
                  <c:v>70290000000000</c:v>
                </c:pt>
                <c:pt idx="1107">
                  <c:v>70320000000000</c:v>
                </c:pt>
                <c:pt idx="1108">
                  <c:v>70280000000000</c:v>
                </c:pt>
                <c:pt idx="1109">
                  <c:v>70180000000000</c:v>
                </c:pt>
                <c:pt idx="1110">
                  <c:v>70080000000000</c:v>
                </c:pt>
                <c:pt idx="1111">
                  <c:v>70000000000000</c:v>
                </c:pt>
                <c:pt idx="1112">
                  <c:v>70000000000000</c:v>
                </c:pt>
                <c:pt idx="1113">
                  <c:v>70060000000000</c:v>
                </c:pt>
                <c:pt idx="1114">
                  <c:v>70150000000000</c:v>
                </c:pt>
                <c:pt idx="1115">
                  <c:v>70250000000000</c:v>
                </c:pt>
                <c:pt idx="1116">
                  <c:v>70290000000000</c:v>
                </c:pt>
                <c:pt idx="1117">
                  <c:v>70280000000000</c:v>
                </c:pt>
                <c:pt idx="1118">
                  <c:v>70200000000000</c:v>
                </c:pt>
                <c:pt idx="1119">
                  <c:v>70100000000000</c:v>
                </c:pt>
                <c:pt idx="1120">
                  <c:v>70020000000000</c:v>
                </c:pt>
                <c:pt idx="1121">
                  <c:v>70000000000000</c:v>
                </c:pt>
                <c:pt idx="1122">
                  <c:v>70060000000000</c:v>
                </c:pt>
                <c:pt idx="1123">
                  <c:v>70170000000000</c:v>
                </c:pt>
                <c:pt idx="1124">
                  <c:v>70300000000000</c:v>
                </c:pt>
                <c:pt idx="1125">
                  <c:v>70420000000000</c:v>
                </c:pt>
                <c:pt idx="1126">
                  <c:v>70460000000000</c:v>
                </c:pt>
                <c:pt idx="1127">
                  <c:v>70440000000000</c:v>
                </c:pt>
                <c:pt idx="1128">
                  <c:v>70350000000000</c:v>
                </c:pt>
                <c:pt idx="1129">
                  <c:v>70250000000000</c:v>
                </c:pt>
                <c:pt idx="1130">
                  <c:v>70170000000000</c:v>
                </c:pt>
                <c:pt idx="1131">
                  <c:v>70140000000000</c:v>
                </c:pt>
                <c:pt idx="1132">
                  <c:v>70180000000000</c:v>
                </c:pt>
                <c:pt idx="1133">
                  <c:v>70250000000000</c:v>
                </c:pt>
                <c:pt idx="1134">
                  <c:v>70340000000000</c:v>
                </c:pt>
                <c:pt idx="1135">
                  <c:v>70410000000000</c:v>
                </c:pt>
                <c:pt idx="1136">
                  <c:v>70410000000000</c:v>
                </c:pt>
                <c:pt idx="1137">
                  <c:v>70360000000000</c:v>
                </c:pt>
                <c:pt idx="1138">
                  <c:v>70270000000000</c:v>
                </c:pt>
                <c:pt idx="1139">
                  <c:v>70180000000000</c:v>
                </c:pt>
                <c:pt idx="1140">
                  <c:v>70130000000000</c:v>
                </c:pt>
                <c:pt idx="1141">
                  <c:v>70160000000000</c:v>
                </c:pt>
                <c:pt idx="1142">
                  <c:v>70250000000000</c:v>
                </c:pt>
                <c:pt idx="1143">
                  <c:v>70370000000000</c:v>
                </c:pt>
                <c:pt idx="1144">
                  <c:v>70490000000000</c:v>
                </c:pt>
                <c:pt idx="1145">
                  <c:v>70560000000000</c:v>
                </c:pt>
                <c:pt idx="1146">
                  <c:v>70560000000000</c:v>
                </c:pt>
                <c:pt idx="1147">
                  <c:v>70490000000000</c:v>
                </c:pt>
                <c:pt idx="1148">
                  <c:v>70400000000000</c:v>
                </c:pt>
                <c:pt idx="1149">
                  <c:v>70320000000000</c:v>
                </c:pt>
                <c:pt idx="1150">
                  <c:v>70270000000000</c:v>
                </c:pt>
                <c:pt idx="1151">
                  <c:v>70290000000000</c:v>
                </c:pt>
                <c:pt idx="1152">
                  <c:v>70350000000000</c:v>
                </c:pt>
                <c:pt idx="1153">
                  <c:v>70440000000000</c:v>
                </c:pt>
                <c:pt idx="1154">
                  <c:v>70520000000000</c:v>
                </c:pt>
                <c:pt idx="1155">
                  <c:v>70540000000000</c:v>
                </c:pt>
                <c:pt idx="1156">
                  <c:v>70510000000000</c:v>
                </c:pt>
                <c:pt idx="1157">
                  <c:v>70440000000000</c:v>
                </c:pt>
                <c:pt idx="1158">
                  <c:v>70350000000000</c:v>
                </c:pt>
                <c:pt idx="1159">
                  <c:v>70290000000000</c:v>
                </c:pt>
                <c:pt idx="1160">
                  <c:v>70290000000000</c:v>
                </c:pt>
                <c:pt idx="1161">
                  <c:v>70360000000000</c:v>
                </c:pt>
                <c:pt idx="1162">
                  <c:v>70460000000000</c:v>
                </c:pt>
                <c:pt idx="1163">
                  <c:v>70570000000000</c:v>
                </c:pt>
                <c:pt idx="1164">
                  <c:v>70650000000000</c:v>
                </c:pt>
                <c:pt idx="1165">
                  <c:v>70670000000000</c:v>
                </c:pt>
                <c:pt idx="1166">
                  <c:v>70620000000000</c:v>
                </c:pt>
                <c:pt idx="1167">
                  <c:v>70530000000000</c:v>
                </c:pt>
                <c:pt idx="1168">
                  <c:v>70450000000000</c:v>
                </c:pt>
                <c:pt idx="1169">
                  <c:v>70390000000000</c:v>
                </c:pt>
                <c:pt idx="1170">
                  <c:v>70400000000000</c:v>
                </c:pt>
                <c:pt idx="1171">
                  <c:v>70460000000000</c:v>
                </c:pt>
                <c:pt idx="1172">
                  <c:v>70540000000000</c:v>
                </c:pt>
                <c:pt idx="1173">
                  <c:v>70630000000000</c:v>
                </c:pt>
                <c:pt idx="1174">
                  <c:v>70680000000000</c:v>
                </c:pt>
                <c:pt idx="1175">
                  <c:v>70670000000000</c:v>
                </c:pt>
                <c:pt idx="1176">
                  <c:v>70610000000000</c:v>
                </c:pt>
                <c:pt idx="1177">
                  <c:v>70520000000000</c:v>
                </c:pt>
                <c:pt idx="1178">
                  <c:v>70460000000000</c:v>
                </c:pt>
                <c:pt idx="1179">
                  <c:v>70440000000000</c:v>
                </c:pt>
                <c:pt idx="1180">
                  <c:v>70480000000000</c:v>
                </c:pt>
                <c:pt idx="1181">
                  <c:v>70560000000000</c:v>
                </c:pt>
                <c:pt idx="1182">
                  <c:v>70660000000000</c:v>
                </c:pt>
                <c:pt idx="1183">
                  <c:v>70750000000000</c:v>
                </c:pt>
                <c:pt idx="1184">
                  <c:v>70780000000000</c:v>
                </c:pt>
                <c:pt idx="1185">
                  <c:v>70760000000000</c:v>
                </c:pt>
                <c:pt idx="1186">
                  <c:v>70690000000000</c:v>
                </c:pt>
                <c:pt idx="1187">
                  <c:v>70610000000000</c:v>
                </c:pt>
                <c:pt idx="1188">
                  <c:v>70550000000000</c:v>
                </c:pt>
                <c:pt idx="1189">
                  <c:v>70550000000000</c:v>
                </c:pt>
                <c:pt idx="1190">
                  <c:v>70600000000000</c:v>
                </c:pt>
                <c:pt idx="1191">
                  <c:v>70670000000000</c:v>
                </c:pt>
                <c:pt idx="1192">
                  <c:v>70760000000000</c:v>
                </c:pt>
                <c:pt idx="1193">
                  <c:v>70830000000000</c:v>
                </c:pt>
                <c:pt idx="1194">
                  <c:v>70830000000000</c:v>
                </c:pt>
                <c:pt idx="1195">
                  <c:v>70790000000000</c:v>
                </c:pt>
                <c:pt idx="1196">
                  <c:v>70710000000000</c:v>
                </c:pt>
                <c:pt idx="1197">
                  <c:v>70630000000000</c:v>
                </c:pt>
                <c:pt idx="1198">
                  <c:v>70590000000000</c:v>
                </c:pt>
                <c:pt idx="1199">
                  <c:v>70620000000000</c:v>
                </c:pt>
                <c:pt idx="1200">
                  <c:v>70680000000000</c:v>
                </c:pt>
                <c:pt idx="1201">
                  <c:v>70770000000000</c:v>
                </c:pt>
                <c:pt idx="1202">
                  <c:v>70870000000000</c:v>
                </c:pt>
                <c:pt idx="1203">
                  <c:v>70920000000000</c:v>
                </c:pt>
                <c:pt idx="1204">
                  <c:v>70920000000000</c:v>
                </c:pt>
                <c:pt idx="1205">
                  <c:v>70870000000000</c:v>
                </c:pt>
                <c:pt idx="1206">
                  <c:v>70790000000000</c:v>
                </c:pt>
                <c:pt idx="1207">
                  <c:v>70720000000000</c:v>
                </c:pt>
                <c:pt idx="1208">
                  <c:v>70700000000000</c:v>
                </c:pt>
                <c:pt idx="1209">
                  <c:v>70740000000000</c:v>
                </c:pt>
                <c:pt idx="1210">
                  <c:v>70810000000000</c:v>
                </c:pt>
                <c:pt idx="1211">
                  <c:v>70890000000000</c:v>
                </c:pt>
                <c:pt idx="1212">
                  <c:v>70980000000000</c:v>
                </c:pt>
                <c:pt idx="1213">
                  <c:v>71010000000000</c:v>
                </c:pt>
                <c:pt idx="1214">
                  <c:v>70980000000000</c:v>
                </c:pt>
                <c:pt idx="1215">
                  <c:v>70910000000000</c:v>
                </c:pt>
                <c:pt idx="1216">
                  <c:v>70840000000000</c:v>
                </c:pt>
                <c:pt idx="1217">
                  <c:v>70780000000000</c:v>
                </c:pt>
                <c:pt idx="1218">
                  <c:v>70780000000000</c:v>
                </c:pt>
                <c:pt idx="1219">
                  <c:v>70820000000000</c:v>
                </c:pt>
                <c:pt idx="1220">
                  <c:v>70890000000000</c:v>
                </c:pt>
                <c:pt idx="1221">
                  <c:v>70980000000000</c:v>
                </c:pt>
                <c:pt idx="1222">
                  <c:v>71040000000000</c:v>
                </c:pt>
                <c:pt idx="1223">
                  <c:v>71040000000000</c:v>
                </c:pt>
                <c:pt idx="1224">
                  <c:v>71000000000000</c:v>
                </c:pt>
                <c:pt idx="1225">
                  <c:v>70930000000000</c:v>
                </c:pt>
                <c:pt idx="1226">
                  <c:v>70860000000000</c:v>
                </c:pt>
                <c:pt idx="1227">
                  <c:v>70830000000000</c:v>
                </c:pt>
                <c:pt idx="1228">
                  <c:v>70840000000000</c:v>
                </c:pt>
                <c:pt idx="1229">
                  <c:v>70900000000000</c:v>
                </c:pt>
                <c:pt idx="1230">
                  <c:v>70980000000000</c:v>
                </c:pt>
                <c:pt idx="1231">
                  <c:v>71070000000000</c:v>
                </c:pt>
                <c:pt idx="1232">
                  <c:v>71110000000000</c:v>
                </c:pt>
                <c:pt idx="1233">
                  <c:v>71110000000000</c:v>
                </c:pt>
                <c:pt idx="1234">
                  <c:v>71060000000000</c:v>
                </c:pt>
                <c:pt idx="1235">
                  <c:v>70990000000000</c:v>
                </c:pt>
                <c:pt idx="1236">
                  <c:v>70930000000000</c:v>
                </c:pt>
                <c:pt idx="1237">
                  <c:v>70910000000000</c:v>
                </c:pt>
                <c:pt idx="1238">
                  <c:v>70940000000000</c:v>
                </c:pt>
                <c:pt idx="1239">
                  <c:v>71000000000000</c:v>
                </c:pt>
                <c:pt idx="1240">
                  <c:v>71070000000000</c:v>
                </c:pt>
                <c:pt idx="1241">
                  <c:v>71150000000000</c:v>
                </c:pt>
                <c:pt idx="1242">
                  <c:v>71170000000000</c:v>
                </c:pt>
                <c:pt idx="1243">
                  <c:v>71140000000000</c:v>
                </c:pt>
                <c:pt idx="1244">
                  <c:v>71080000000000</c:v>
                </c:pt>
                <c:pt idx="1245">
                  <c:v>71010000000000</c:v>
                </c:pt>
                <c:pt idx="1246">
                  <c:v>70950000000000</c:v>
                </c:pt>
                <c:pt idx="1247">
                  <c:v>70950000000000</c:v>
                </c:pt>
                <c:pt idx="1248">
                  <c:v>71000000000000</c:v>
                </c:pt>
                <c:pt idx="1249">
                  <c:v>71060000000000</c:v>
                </c:pt>
                <c:pt idx="1250">
                  <c:v>71150000000000</c:v>
                </c:pt>
                <c:pt idx="1251">
                  <c:v>71200000000000</c:v>
                </c:pt>
                <c:pt idx="1252">
                  <c:v>71210000000000</c:v>
                </c:pt>
                <c:pt idx="1253">
                  <c:v>71180000000000</c:v>
                </c:pt>
                <c:pt idx="1254">
                  <c:v>71110000000000</c:v>
                </c:pt>
                <c:pt idx="1255">
                  <c:v>71050000000000</c:v>
                </c:pt>
                <c:pt idx="1256">
                  <c:v>71020000000000</c:v>
                </c:pt>
                <c:pt idx="1257">
                  <c:v>71030000000000</c:v>
                </c:pt>
                <c:pt idx="1258">
                  <c:v>71090000000000</c:v>
                </c:pt>
                <c:pt idx="1259">
                  <c:v>71150000000000</c:v>
                </c:pt>
                <c:pt idx="1260">
                  <c:v>71230000000000</c:v>
                </c:pt>
                <c:pt idx="1261">
                  <c:v>71260000000000</c:v>
                </c:pt>
                <c:pt idx="1262">
                  <c:v>71260000000000</c:v>
                </c:pt>
                <c:pt idx="1263">
                  <c:v>71210000000000</c:v>
                </c:pt>
                <c:pt idx="1264">
                  <c:v>71150000000000</c:v>
                </c:pt>
                <c:pt idx="1265">
                  <c:v>71100000000000</c:v>
                </c:pt>
                <c:pt idx="1266">
                  <c:v>71080000000000</c:v>
                </c:pt>
                <c:pt idx="1267">
                  <c:v>71120000000000</c:v>
                </c:pt>
                <c:pt idx="1268">
                  <c:v>71180000000000</c:v>
                </c:pt>
                <c:pt idx="1269">
                  <c:v>71250000000000</c:v>
                </c:pt>
                <c:pt idx="1270">
                  <c:v>71330000000000</c:v>
                </c:pt>
                <c:pt idx="1271">
                  <c:v>71350000000000</c:v>
                </c:pt>
                <c:pt idx="1272">
                  <c:v>71330000000000</c:v>
                </c:pt>
                <c:pt idx="1273">
                  <c:v>71270000000000</c:v>
                </c:pt>
                <c:pt idx="1274">
                  <c:v>71220000000000</c:v>
                </c:pt>
                <c:pt idx="1275">
                  <c:v>71170000000000</c:v>
                </c:pt>
                <c:pt idx="1276">
                  <c:v>71170000000000</c:v>
                </c:pt>
                <c:pt idx="1277">
                  <c:v>71210000000000</c:v>
                </c:pt>
                <c:pt idx="1278">
                  <c:v>71260000000000</c:v>
                </c:pt>
                <c:pt idx="1279">
                  <c:v>71340000000000</c:v>
                </c:pt>
                <c:pt idx="1280">
                  <c:v>71390000000000</c:v>
                </c:pt>
                <c:pt idx="1281">
                  <c:v>71390000000000</c:v>
                </c:pt>
                <c:pt idx="1282">
                  <c:v>71360000000000</c:v>
                </c:pt>
                <c:pt idx="1283">
                  <c:v>71310000000000</c:v>
                </c:pt>
                <c:pt idx="1284">
                  <c:v>71240000000000</c:v>
                </c:pt>
                <c:pt idx="1285">
                  <c:v>71220000000000</c:v>
                </c:pt>
                <c:pt idx="1286">
                  <c:v>71240000000000</c:v>
                </c:pt>
                <c:pt idx="1287">
                  <c:v>71290000000000</c:v>
                </c:pt>
                <c:pt idx="1288">
                  <c:v>71350000000000</c:v>
                </c:pt>
                <c:pt idx="1289">
                  <c:v>71430000000000</c:v>
                </c:pt>
                <c:pt idx="1290">
                  <c:v>71470000000000</c:v>
                </c:pt>
                <c:pt idx="1291">
                  <c:v>71460000000000</c:v>
                </c:pt>
                <c:pt idx="1292">
                  <c:v>71420000000000</c:v>
                </c:pt>
                <c:pt idx="1293">
                  <c:v>71370000000000</c:v>
                </c:pt>
                <c:pt idx="1294">
                  <c:v>71320000000000</c:v>
                </c:pt>
                <c:pt idx="1295">
                  <c:v>71310000000000</c:v>
                </c:pt>
                <c:pt idx="1296">
                  <c:v>71330000000000</c:v>
                </c:pt>
                <c:pt idx="1297">
                  <c:v>71370000000000</c:v>
                </c:pt>
                <c:pt idx="1298">
                  <c:v>71430000000000</c:v>
                </c:pt>
                <c:pt idx="1299">
                  <c:v>71490000000000</c:v>
                </c:pt>
                <c:pt idx="1300">
                  <c:v>71500000000000</c:v>
                </c:pt>
                <c:pt idx="1301">
                  <c:v>71480000000000</c:v>
                </c:pt>
                <c:pt idx="1302">
                  <c:v>71430000000000</c:v>
                </c:pt>
                <c:pt idx="1303">
                  <c:v>71370000000000</c:v>
                </c:pt>
                <c:pt idx="1304">
                  <c:v>71330000000000</c:v>
                </c:pt>
                <c:pt idx="1305">
                  <c:v>71330000000000</c:v>
                </c:pt>
                <c:pt idx="1306">
                  <c:v>71380000000000</c:v>
                </c:pt>
                <c:pt idx="1307">
                  <c:v>71430000000000</c:v>
                </c:pt>
                <c:pt idx="1308">
                  <c:v>71500000000000</c:v>
                </c:pt>
                <c:pt idx="1309">
                  <c:v>71550000000000</c:v>
                </c:pt>
                <c:pt idx="1310">
                  <c:v>71560000000000</c:v>
                </c:pt>
                <c:pt idx="1311">
                  <c:v>71530000000000</c:v>
                </c:pt>
                <c:pt idx="1312">
                  <c:v>71490000000000</c:v>
                </c:pt>
                <c:pt idx="1313">
                  <c:v>71440000000000</c:v>
                </c:pt>
                <c:pt idx="1314">
                  <c:v>71420000000000</c:v>
                </c:pt>
                <c:pt idx="1315">
                  <c:v>71440000000000</c:v>
                </c:pt>
                <c:pt idx="1316">
                  <c:v>71480000000000</c:v>
                </c:pt>
                <c:pt idx="1317">
                  <c:v>71540000000000</c:v>
                </c:pt>
                <c:pt idx="1318">
                  <c:v>71610000000000</c:v>
                </c:pt>
                <c:pt idx="1319">
                  <c:v>71640000000000</c:v>
                </c:pt>
                <c:pt idx="1320">
                  <c:v>71630000000000</c:v>
                </c:pt>
                <c:pt idx="1321">
                  <c:v>71600000000000</c:v>
                </c:pt>
                <c:pt idx="1322">
                  <c:v>71550000000000</c:v>
                </c:pt>
                <c:pt idx="1323">
                  <c:v>71500000000000</c:v>
                </c:pt>
                <c:pt idx="1324">
                  <c:v>71500000000000</c:v>
                </c:pt>
                <c:pt idx="1325">
                  <c:v>71540000000000</c:v>
                </c:pt>
                <c:pt idx="1326">
                  <c:v>71590000000000</c:v>
                </c:pt>
                <c:pt idx="1327">
                  <c:v>71660000000000</c:v>
                </c:pt>
                <c:pt idx="1328">
                  <c:v>71720000000000</c:v>
                </c:pt>
                <c:pt idx="1329">
                  <c:v>71740000000000</c:v>
                </c:pt>
                <c:pt idx="1330">
                  <c:v>71710000000000</c:v>
                </c:pt>
                <c:pt idx="1331">
                  <c:v>71660000000000</c:v>
                </c:pt>
                <c:pt idx="1332">
                  <c:v>71610000000000</c:v>
                </c:pt>
                <c:pt idx="1333">
                  <c:v>71570000000000</c:v>
                </c:pt>
                <c:pt idx="1334">
                  <c:v>71560000000000</c:v>
                </c:pt>
                <c:pt idx="1335">
                  <c:v>71590000000000</c:v>
                </c:pt>
                <c:pt idx="1336">
                  <c:v>71620000000000</c:v>
                </c:pt>
                <c:pt idx="1337">
                  <c:v>71690000000000</c:v>
                </c:pt>
                <c:pt idx="1338">
                  <c:v>71720000000000</c:v>
                </c:pt>
                <c:pt idx="1339">
                  <c:v>71730000000000</c:v>
                </c:pt>
                <c:pt idx="1340">
                  <c:v>71700000000000</c:v>
                </c:pt>
                <c:pt idx="1341">
                  <c:v>71660000000000</c:v>
                </c:pt>
                <c:pt idx="1342">
                  <c:v>71600000000000</c:v>
                </c:pt>
                <c:pt idx="1343">
                  <c:v>71590000000000</c:v>
                </c:pt>
                <c:pt idx="1344">
                  <c:v>71610000000000</c:v>
                </c:pt>
                <c:pt idx="1345">
                  <c:v>71650000000000</c:v>
                </c:pt>
                <c:pt idx="1346">
                  <c:v>71700000000000</c:v>
                </c:pt>
                <c:pt idx="1347">
                  <c:v>71770000000000</c:v>
                </c:pt>
                <c:pt idx="1348">
                  <c:v>71790000000000</c:v>
                </c:pt>
                <c:pt idx="1349">
                  <c:v>71780000000000</c:v>
                </c:pt>
                <c:pt idx="1350">
                  <c:v>71740000000000</c:v>
                </c:pt>
                <c:pt idx="1351">
                  <c:v>71700000000000</c:v>
                </c:pt>
                <c:pt idx="1352">
                  <c:v>71670000000000</c:v>
                </c:pt>
                <c:pt idx="1353">
                  <c:v>71650000000000</c:v>
                </c:pt>
                <c:pt idx="1354">
                  <c:v>71680000000000</c:v>
                </c:pt>
                <c:pt idx="1355">
                  <c:v>71710000000000</c:v>
                </c:pt>
                <c:pt idx="1356">
                  <c:v>71770000000000</c:v>
                </c:pt>
                <c:pt idx="1357">
                  <c:v>71820000000000</c:v>
                </c:pt>
                <c:pt idx="1358">
                  <c:v>71840000000000</c:v>
                </c:pt>
                <c:pt idx="1359">
                  <c:v>71820000000000</c:v>
                </c:pt>
                <c:pt idx="1360">
                  <c:v>71780000000000</c:v>
                </c:pt>
                <c:pt idx="1361">
                  <c:v>71730000000000</c:v>
                </c:pt>
                <c:pt idx="1362">
                  <c:v>71700000000000</c:v>
                </c:pt>
                <c:pt idx="1363">
                  <c:v>71710000000000</c:v>
                </c:pt>
                <c:pt idx="1364">
                  <c:v>71740000000000</c:v>
                </c:pt>
                <c:pt idx="1365">
                  <c:v>71770000000000</c:v>
                </c:pt>
                <c:pt idx="1366">
                  <c:v>71840000000000</c:v>
                </c:pt>
                <c:pt idx="1367">
                  <c:v>71870000000000</c:v>
                </c:pt>
                <c:pt idx="1368">
                  <c:v>71880000000000</c:v>
                </c:pt>
                <c:pt idx="1369">
                  <c:v>71850000000000</c:v>
                </c:pt>
                <c:pt idx="1370">
                  <c:v>71820000000000</c:v>
                </c:pt>
                <c:pt idx="1371">
                  <c:v>71790000000000</c:v>
                </c:pt>
                <c:pt idx="1372">
                  <c:v>71780000000000</c:v>
                </c:pt>
                <c:pt idx="1373">
                  <c:v>71800000000000</c:v>
                </c:pt>
                <c:pt idx="1374">
                  <c:v>71830000000000</c:v>
                </c:pt>
                <c:pt idx="1375">
                  <c:v>71880000000000</c:v>
                </c:pt>
                <c:pt idx="1376">
                  <c:v>71940000000000</c:v>
                </c:pt>
                <c:pt idx="1377">
                  <c:v>71970000000000</c:v>
                </c:pt>
                <c:pt idx="1378">
                  <c:v>71960000000000</c:v>
                </c:pt>
                <c:pt idx="1379">
                  <c:v>71930000000000</c:v>
                </c:pt>
                <c:pt idx="1380">
                  <c:v>71880000000000</c:v>
                </c:pt>
                <c:pt idx="1381">
                  <c:v>71840000000000</c:v>
                </c:pt>
                <c:pt idx="1382">
                  <c:v>71830000000000</c:v>
                </c:pt>
                <c:pt idx="1383">
                  <c:v>71860000000000</c:v>
                </c:pt>
                <c:pt idx="1384">
                  <c:v>71880000000000</c:v>
                </c:pt>
                <c:pt idx="1385">
                  <c:v>71930000000000</c:v>
                </c:pt>
                <c:pt idx="1386">
                  <c:v>71980000000000</c:v>
                </c:pt>
                <c:pt idx="1387">
                  <c:v>71990000000000</c:v>
                </c:pt>
                <c:pt idx="1388">
                  <c:v>71980000000000</c:v>
                </c:pt>
                <c:pt idx="1389">
                  <c:v>71950000000000</c:v>
                </c:pt>
                <c:pt idx="1390">
                  <c:v>71920000000000</c:v>
                </c:pt>
                <c:pt idx="1391">
                  <c:v>71910000000000</c:v>
                </c:pt>
                <c:pt idx="1392">
                  <c:v>71920000000000</c:v>
                </c:pt>
                <c:pt idx="1393">
                  <c:v>71960000000000</c:v>
                </c:pt>
                <c:pt idx="1394">
                  <c:v>72000000000000</c:v>
                </c:pt>
                <c:pt idx="1395">
                  <c:v>72060000000000</c:v>
                </c:pt>
                <c:pt idx="1396">
                  <c:v>72100000000000</c:v>
                </c:pt>
                <c:pt idx="1397">
                  <c:v>72110000000000</c:v>
                </c:pt>
                <c:pt idx="1398">
                  <c:v>72090000000000</c:v>
                </c:pt>
                <c:pt idx="1399">
                  <c:v>72050000000000</c:v>
                </c:pt>
                <c:pt idx="1400">
                  <c:v>72010000000000</c:v>
                </c:pt>
                <c:pt idx="1401">
                  <c:v>71990000000000</c:v>
                </c:pt>
                <c:pt idx="1402">
                  <c:v>72000000000000</c:v>
                </c:pt>
                <c:pt idx="1403">
                  <c:v>72020000000000</c:v>
                </c:pt>
                <c:pt idx="1404">
                  <c:v>72060000000000</c:v>
                </c:pt>
                <c:pt idx="1405">
                  <c:v>72110000000000</c:v>
                </c:pt>
                <c:pt idx="1406">
                  <c:v>72130000000000</c:v>
                </c:pt>
                <c:pt idx="1407">
                  <c:v>72120000000000</c:v>
                </c:pt>
                <c:pt idx="1408">
                  <c:v>72090000000000</c:v>
                </c:pt>
                <c:pt idx="1409">
                  <c:v>72060000000000</c:v>
                </c:pt>
                <c:pt idx="1410">
                  <c:v>72040000000000</c:v>
                </c:pt>
                <c:pt idx="1411">
                  <c:v>72040000000000</c:v>
                </c:pt>
                <c:pt idx="1412">
                  <c:v>72070000000000</c:v>
                </c:pt>
                <c:pt idx="1413">
                  <c:v>72100000000000</c:v>
                </c:pt>
                <c:pt idx="1414">
                  <c:v>72160000000000</c:v>
                </c:pt>
                <c:pt idx="1415">
                  <c:v>72210000000000</c:v>
                </c:pt>
                <c:pt idx="1416">
                  <c:v>72220000000000</c:v>
                </c:pt>
                <c:pt idx="1417">
                  <c:v>72210000000000</c:v>
                </c:pt>
                <c:pt idx="1418">
                  <c:v>72170000000000</c:v>
                </c:pt>
                <c:pt idx="1419">
                  <c:v>72130000000000</c:v>
                </c:pt>
                <c:pt idx="1420">
                  <c:v>72100000000000</c:v>
                </c:pt>
                <c:pt idx="1421">
                  <c:v>72100000000000</c:v>
                </c:pt>
                <c:pt idx="1422">
                  <c:v>72120000000000</c:v>
                </c:pt>
                <c:pt idx="1423">
                  <c:v>72140000000000</c:v>
                </c:pt>
                <c:pt idx="1424">
                  <c:v>72180000000000</c:v>
                </c:pt>
                <c:pt idx="1425">
                  <c:v>72210000000000</c:v>
                </c:pt>
                <c:pt idx="1426">
                  <c:v>72210000000000</c:v>
                </c:pt>
                <c:pt idx="1427">
                  <c:v>72180000000000</c:v>
                </c:pt>
                <c:pt idx="1428">
                  <c:v>72150000000000</c:v>
                </c:pt>
                <c:pt idx="1429">
                  <c:v>72140000000000</c:v>
                </c:pt>
                <c:pt idx="1430">
                  <c:v>72130000000000</c:v>
                </c:pt>
                <c:pt idx="1431">
                  <c:v>72160000000000</c:v>
                </c:pt>
                <c:pt idx="1432">
                  <c:v>72190000000000</c:v>
                </c:pt>
                <c:pt idx="1433">
                  <c:v>72240000000000</c:v>
                </c:pt>
                <c:pt idx="1434">
                  <c:v>72300000000000</c:v>
                </c:pt>
                <c:pt idx="1435">
                  <c:v>72320000000000</c:v>
                </c:pt>
                <c:pt idx="1436">
                  <c:v>72320000000000</c:v>
                </c:pt>
                <c:pt idx="1437">
                  <c:v>72300000000000</c:v>
                </c:pt>
                <c:pt idx="1438">
                  <c:v>72260000000000</c:v>
                </c:pt>
                <c:pt idx="1439">
                  <c:v>72220000000000</c:v>
                </c:pt>
                <c:pt idx="1440">
                  <c:v>72210000000000</c:v>
                </c:pt>
                <c:pt idx="1441">
                  <c:v>72230000000000</c:v>
                </c:pt>
                <c:pt idx="1442">
                  <c:v>72240000000000</c:v>
                </c:pt>
                <c:pt idx="1443">
                  <c:v>72280000000000</c:v>
                </c:pt>
                <c:pt idx="1444">
                  <c:v>72310000000000</c:v>
                </c:pt>
                <c:pt idx="1445">
                  <c:v>72310000000000</c:v>
                </c:pt>
                <c:pt idx="1446">
                  <c:v>72290000000000</c:v>
                </c:pt>
                <c:pt idx="1447">
                  <c:v>72270000000000</c:v>
                </c:pt>
                <c:pt idx="1448">
                  <c:v>72250000000000</c:v>
                </c:pt>
                <c:pt idx="1449">
                  <c:v>72240000000000</c:v>
                </c:pt>
                <c:pt idx="1450">
                  <c:v>72250000000000</c:v>
                </c:pt>
                <c:pt idx="1451">
                  <c:v>72280000000000</c:v>
                </c:pt>
                <c:pt idx="1452">
                  <c:v>72320000000000</c:v>
                </c:pt>
                <c:pt idx="1453">
                  <c:v>72380000000000</c:v>
                </c:pt>
                <c:pt idx="1454">
                  <c:v>72410000000000</c:v>
                </c:pt>
                <c:pt idx="1455">
                  <c:v>72420000000000</c:v>
                </c:pt>
                <c:pt idx="1456">
                  <c:v>72400000000000</c:v>
                </c:pt>
                <c:pt idx="1457">
                  <c:v>72370000000000</c:v>
                </c:pt>
                <c:pt idx="1458">
                  <c:v>72330000000000</c:v>
                </c:pt>
                <c:pt idx="1459">
                  <c:v>72320000000000</c:v>
                </c:pt>
                <c:pt idx="1460">
                  <c:v>72340000000000</c:v>
                </c:pt>
                <c:pt idx="1461">
                  <c:v>72350000000000</c:v>
                </c:pt>
                <c:pt idx="1462">
                  <c:v>72390000000000</c:v>
                </c:pt>
                <c:pt idx="1463">
                  <c:v>72430000000000</c:v>
                </c:pt>
                <c:pt idx="1464">
                  <c:v>72440000000000</c:v>
                </c:pt>
                <c:pt idx="1465">
                  <c:v>72430000000000</c:v>
                </c:pt>
                <c:pt idx="1466">
                  <c:v>72400000000000</c:v>
                </c:pt>
                <c:pt idx="1467">
                  <c:v>72370000000000</c:v>
                </c:pt>
                <c:pt idx="1468">
                  <c:v>72360000000000</c:v>
                </c:pt>
                <c:pt idx="1469">
                  <c:v>72350000000000</c:v>
                </c:pt>
                <c:pt idx="1470">
                  <c:v>72370000000000</c:v>
                </c:pt>
                <c:pt idx="1471">
                  <c:v>72380000000000</c:v>
                </c:pt>
                <c:pt idx="1472">
                  <c:v>72430000000000</c:v>
                </c:pt>
                <c:pt idx="1473">
                  <c:v>72460000000000</c:v>
                </c:pt>
                <c:pt idx="1474">
                  <c:v>72470000000000</c:v>
                </c:pt>
                <c:pt idx="1475">
                  <c:v>72460000000000</c:v>
                </c:pt>
                <c:pt idx="1476">
                  <c:v>72440000000000</c:v>
                </c:pt>
                <c:pt idx="1477">
                  <c:v>72400000000000</c:v>
                </c:pt>
                <c:pt idx="1478">
                  <c:v>72390000000000</c:v>
                </c:pt>
                <c:pt idx="1479">
                  <c:v>72400000000000</c:v>
                </c:pt>
                <c:pt idx="1480">
                  <c:v>72420000000000</c:v>
                </c:pt>
                <c:pt idx="1481">
                  <c:v>72450000000000</c:v>
                </c:pt>
                <c:pt idx="1482">
                  <c:v>72500000000000</c:v>
                </c:pt>
                <c:pt idx="1483">
                  <c:v>72530000000000</c:v>
                </c:pt>
                <c:pt idx="1484">
                  <c:v>72530000000000</c:v>
                </c:pt>
                <c:pt idx="1485">
                  <c:v>72510000000000</c:v>
                </c:pt>
                <c:pt idx="1486">
                  <c:v>72480000000000</c:v>
                </c:pt>
                <c:pt idx="1487">
                  <c:v>72470000000000</c:v>
                </c:pt>
                <c:pt idx="1488">
                  <c:v>72460000000000</c:v>
                </c:pt>
                <c:pt idx="1489">
                  <c:v>72480000000000</c:v>
                </c:pt>
                <c:pt idx="1490">
                  <c:v>72490000000000</c:v>
                </c:pt>
                <c:pt idx="1491">
                  <c:v>72530000000000</c:v>
                </c:pt>
                <c:pt idx="1492">
                  <c:v>72570000000000</c:v>
                </c:pt>
                <c:pt idx="1493">
                  <c:v>72590000000000</c:v>
                </c:pt>
                <c:pt idx="1494">
                  <c:v>72590000000000</c:v>
                </c:pt>
                <c:pt idx="1495">
                  <c:v>72570000000000</c:v>
                </c:pt>
                <c:pt idx="1496">
                  <c:v>72540000000000</c:v>
                </c:pt>
                <c:pt idx="1497">
                  <c:v>72520000000000</c:v>
                </c:pt>
                <c:pt idx="1498">
                  <c:v>72520000000000</c:v>
                </c:pt>
                <c:pt idx="1499">
                  <c:v>72550000000000</c:v>
                </c:pt>
                <c:pt idx="1500">
                  <c:v>72560000000000</c:v>
                </c:pt>
                <c:pt idx="1501">
                  <c:v>72610000000000</c:v>
                </c:pt>
                <c:pt idx="1502">
                  <c:v>72640000000000</c:v>
                </c:pt>
                <c:pt idx="1503">
                  <c:v>72650000000000</c:v>
                </c:pt>
                <c:pt idx="1504">
                  <c:v>72640000000000</c:v>
                </c:pt>
                <c:pt idx="1505">
                  <c:v>72610000000000</c:v>
                </c:pt>
                <c:pt idx="1506">
                  <c:v>72590000000000</c:v>
                </c:pt>
                <c:pt idx="1507">
                  <c:v>72580000000000</c:v>
                </c:pt>
                <c:pt idx="1508">
                  <c:v>72580000000000</c:v>
                </c:pt>
                <c:pt idx="1509">
                  <c:v>72590000000000</c:v>
                </c:pt>
                <c:pt idx="1510">
                  <c:v>72610000000000</c:v>
                </c:pt>
                <c:pt idx="1511">
                  <c:v>72650000000000</c:v>
                </c:pt>
                <c:pt idx="1512">
                  <c:v>72670000000000</c:v>
                </c:pt>
                <c:pt idx="1513">
                  <c:v>72670000000000</c:v>
                </c:pt>
                <c:pt idx="1514">
                  <c:v>72660000000000</c:v>
                </c:pt>
                <c:pt idx="1515">
                  <c:v>72630000000000</c:v>
                </c:pt>
                <c:pt idx="1516">
                  <c:v>72610000000000</c:v>
                </c:pt>
                <c:pt idx="1517">
                  <c:v>72590000000000</c:v>
                </c:pt>
                <c:pt idx="1518">
                  <c:v>72620000000000</c:v>
                </c:pt>
                <c:pt idx="1519">
                  <c:v>72630000000000</c:v>
                </c:pt>
                <c:pt idx="1520">
                  <c:v>72660000000000</c:v>
                </c:pt>
                <c:pt idx="1521">
                  <c:v>72700000000000</c:v>
                </c:pt>
                <c:pt idx="1522">
                  <c:v>72710000000000</c:v>
                </c:pt>
                <c:pt idx="1523">
                  <c:v>72700000000000</c:v>
                </c:pt>
                <c:pt idx="1524">
                  <c:v>72680000000000</c:v>
                </c:pt>
                <c:pt idx="1525">
                  <c:v>72660000000000</c:v>
                </c:pt>
                <c:pt idx="1526">
                  <c:v>72650000000000</c:v>
                </c:pt>
                <c:pt idx="1527">
                  <c:v>72650000000000</c:v>
                </c:pt>
                <c:pt idx="1528">
                  <c:v>72670000000000</c:v>
                </c:pt>
                <c:pt idx="1529">
                  <c:v>72680000000000</c:v>
                </c:pt>
                <c:pt idx="1530">
                  <c:v>72720000000000</c:v>
                </c:pt>
                <c:pt idx="1531">
                  <c:v>72750000000000</c:v>
                </c:pt>
                <c:pt idx="1532">
                  <c:v>72750000000000</c:v>
                </c:pt>
                <c:pt idx="1533">
                  <c:v>72740000000000</c:v>
                </c:pt>
                <c:pt idx="1534">
                  <c:v>72730000000000</c:v>
                </c:pt>
                <c:pt idx="1535">
                  <c:v>72700000000000</c:v>
                </c:pt>
                <c:pt idx="1536">
                  <c:v>72680000000000</c:v>
                </c:pt>
                <c:pt idx="1537">
                  <c:v>72700000000000</c:v>
                </c:pt>
                <c:pt idx="1538">
                  <c:v>72710000000000</c:v>
                </c:pt>
                <c:pt idx="1539">
                  <c:v>72730000000000</c:v>
                </c:pt>
                <c:pt idx="1540">
                  <c:v>72770000000000</c:v>
                </c:pt>
                <c:pt idx="1541">
                  <c:v>72790000000000</c:v>
                </c:pt>
                <c:pt idx="1542">
                  <c:v>72790000000000</c:v>
                </c:pt>
                <c:pt idx="1543">
                  <c:v>72780000000000</c:v>
                </c:pt>
                <c:pt idx="1544">
                  <c:v>72750000000000</c:v>
                </c:pt>
                <c:pt idx="1545">
                  <c:v>72750000000000</c:v>
                </c:pt>
                <c:pt idx="1546">
                  <c:v>72730000000000</c:v>
                </c:pt>
                <c:pt idx="1547">
                  <c:v>72750000000000</c:v>
                </c:pt>
                <c:pt idx="1548">
                  <c:v>72750000000000</c:v>
                </c:pt>
                <c:pt idx="1549">
                  <c:v>72790000000000</c:v>
                </c:pt>
                <c:pt idx="1550">
                  <c:v>72820000000000</c:v>
                </c:pt>
                <c:pt idx="1551">
                  <c:v>72830000000000</c:v>
                </c:pt>
                <c:pt idx="1552">
                  <c:v>72830000000000</c:v>
                </c:pt>
                <c:pt idx="1553">
                  <c:v>72810000000000</c:v>
                </c:pt>
                <c:pt idx="1554">
                  <c:v>72790000000000</c:v>
                </c:pt>
                <c:pt idx="1555">
                  <c:v>72780000000000</c:v>
                </c:pt>
                <c:pt idx="1556">
                  <c:v>72780000000000</c:v>
                </c:pt>
                <c:pt idx="1557">
                  <c:v>72800000000000</c:v>
                </c:pt>
                <c:pt idx="1558">
                  <c:v>72820000000000</c:v>
                </c:pt>
                <c:pt idx="1559">
                  <c:v>72860000000000</c:v>
                </c:pt>
                <c:pt idx="1560">
                  <c:v>72890000000000</c:v>
                </c:pt>
                <c:pt idx="1561">
                  <c:v>72900000000000</c:v>
                </c:pt>
                <c:pt idx="1562">
                  <c:v>72890000000000</c:v>
                </c:pt>
                <c:pt idx="1563">
                  <c:v>72870000000000</c:v>
                </c:pt>
                <c:pt idx="1564">
                  <c:v>72860000000000</c:v>
                </c:pt>
                <c:pt idx="1565">
                  <c:v>72850000000000</c:v>
                </c:pt>
                <c:pt idx="1566">
                  <c:v>72860000000000</c:v>
                </c:pt>
                <c:pt idx="1567">
                  <c:v>72870000000000</c:v>
                </c:pt>
                <c:pt idx="1568">
                  <c:v>72890000000000</c:v>
                </c:pt>
                <c:pt idx="1569">
                  <c:v>72930000000000</c:v>
                </c:pt>
                <c:pt idx="1570">
                  <c:v>72940000000000</c:v>
                </c:pt>
                <c:pt idx="1571">
                  <c:v>72940000000000</c:v>
                </c:pt>
                <c:pt idx="1572">
                  <c:v>72930000000000</c:v>
                </c:pt>
                <c:pt idx="1573">
                  <c:v>72910000000000</c:v>
                </c:pt>
                <c:pt idx="1574">
                  <c:v>72910000000000</c:v>
                </c:pt>
                <c:pt idx="1575">
                  <c:v>72900000000000</c:v>
                </c:pt>
                <c:pt idx="1576">
                  <c:v>72930000000000</c:v>
                </c:pt>
                <c:pt idx="1577">
                  <c:v>72930000000000</c:v>
                </c:pt>
                <c:pt idx="1578">
                  <c:v>72970000000000</c:v>
                </c:pt>
                <c:pt idx="1579">
                  <c:v>73000000000000</c:v>
                </c:pt>
                <c:pt idx="1580">
                  <c:v>73020000000000</c:v>
                </c:pt>
                <c:pt idx="1581">
                  <c:v>73020000000000</c:v>
                </c:pt>
                <c:pt idx="1582">
                  <c:v>73000000000000</c:v>
                </c:pt>
                <c:pt idx="1583">
                  <c:v>72980000000000</c:v>
                </c:pt>
                <c:pt idx="1584">
                  <c:v>72970000000000</c:v>
                </c:pt>
                <c:pt idx="1585">
                  <c:v>72970000000000</c:v>
                </c:pt>
                <c:pt idx="1586">
                  <c:v>72990000000000</c:v>
                </c:pt>
                <c:pt idx="1587">
                  <c:v>72990000000000</c:v>
                </c:pt>
                <c:pt idx="1588">
                  <c:v>73030000000000</c:v>
                </c:pt>
                <c:pt idx="1589">
                  <c:v>73050000000000</c:v>
                </c:pt>
                <c:pt idx="1590">
                  <c:v>73050000000000</c:v>
                </c:pt>
                <c:pt idx="1591">
                  <c:v>73040000000000</c:v>
                </c:pt>
                <c:pt idx="1592">
                  <c:v>73030000000000</c:v>
                </c:pt>
                <c:pt idx="1593">
                  <c:v>73010000000000</c:v>
                </c:pt>
                <c:pt idx="1594">
                  <c:v>73000000000000</c:v>
                </c:pt>
                <c:pt idx="1595">
                  <c:v>73020000000000</c:v>
                </c:pt>
                <c:pt idx="1596">
                  <c:v>73030000000000</c:v>
                </c:pt>
                <c:pt idx="1597">
                  <c:v>73050000000000</c:v>
                </c:pt>
                <c:pt idx="1598">
                  <c:v>73090000000000</c:v>
                </c:pt>
                <c:pt idx="1599">
                  <c:v>73110000000000</c:v>
                </c:pt>
                <c:pt idx="1600">
                  <c:v>73110000000000</c:v>
                </c:pt>
                <c:pt idx="1601">
                  <c:v>73110000000000</c:v>
                </c:pt>
                <c:pt idx="1602">
                  <c:v>73090000000000</c:v>
                </c:pt>
                <c:pt idx="1603">
                  <c:v>73070000000000</c:v>
                </c:pt>
                <c:pt idx="1604">
                  <c:v>73060000000000</c:v>
                </c:pt>
                <c:pt idx="1605">
                  <c:v>73070000000000</c:v>
                </c:pt>
                <c:pt idx="1606">
                  <c:v>73070000000000</c:v>
                </c:pt>
                <c:pt idx="1607">
                  <c:v>73100000000000</c:v>
                </c:pt>
                <c:pt idx="1608">
                  <c:v>73120000000000</c:v>
                </c:pt>
                <c:pt idx="1609">
                  <c:v>73130000000000</c:v>
                </c:pt>
                <c:pt idx="1610">
                  <c:v>73120000000000</c:v>
                </c:pt>
                <c:pt idx="1611">
                  <c:v>73110000000000</c:v>
                </c:pt>
                <c:pt idx="1612">
                  <c:v>73090000000000</c:v>
                </c:pt>
                <c:pt idx="1613">
                  <c:v>73090000000000</c:v>
                </c:pt>
                <c:pt idx="1614">
                  <c:v>73100000000000</c:v>
                </c:pt>
                <c:pt idx="1615">
                  <c:v>73110000000000</c:v>
                </c:pt>
                <c:pt idx="1616">
                  <c:v>73120000000000</c:v>
                </c:pt>
                <c:pt idx="1617">
                  <c:v>73160000000000</c:v>
                </c:pt>
                <c:pt idx="1618">
                  <c:v>73180000000000</c:v>
                </c:pt>
                <c:pt idx="1619">
                  <c:v>73190000000000</c:v>
                </c:pt>
                <c:pt idx="1620">
                  <c:v>73180000000000</c:v>
                </c:pt>
                <c:pt idx="1621">
                  <c:v>73170000000000</c:v>
                </c:pt>
                <c:pt idx="1622">
                  <c:v>73150000000000</c:v>
                </c:pt>
                <c:pt idx="1623">
                  <c:v>73130000000000</c:v>
                </c:pt>
                <c:pt idx="1624">
                  <c:v>73150000000000</c:v>
                </c:pt>
                <c:pt idx="1625">
                  <c:v>73140000000000</c:v>
                </c:pt>
                <c:pt idx="1626">
                  <c:v>73160000000000</c:v>
                </c:pt>
                <c:pt idx="1627">
                  <c:v>73190000000000</c:v>
                </c:pt>
                <c:pt idx="1628">
                  <c:v>73200000000000</c:v>
                </c:pt>
                <c:pt idx="1629">
                  <c:v>73200000000000</c:v>
                </c:pt>
                <c:pt idx="1630">
                  <c:v>73190000000000</c:v>
                </c:pt>
                <c:pt idx="1631">
                  <c:v>73180000000000</c:v>
                </c:pt>
                <c:pt idx="1632">
                  <c:v>73180000000000</c:v>
                </c:pt>
                <c:pt idx="1633">
                  <c:v>73180000000000</c:v>
                </c:pt>
                <c:pt idx="1634">
                  <c:v>73210000000000</c:v>
                </c:pt>
                <c:pt idx="1635">
                  <c:v>73210000000000</c:v>
                </c:pt>
                <c:pt idx="1636">
                  <c:v>73250000000000</c:v>
                </c:pt>
                <c:pt idx="1637">
                  <c:v>73280000000000</c:v>
                </c:pt>
                <c:pt idx="1638">
                  <c:v>73280000000000</c:v>
                </c:pt>
                <c:pt idx="1639">
                  <c:v>73280000000000</c:v>
                </c:pt>
                <c:pt idx="1640">
                  <c:v>73270000000000</c:v>
                </c:pt>
                <c:pt idx="1641">
                  <c:v>73250000000000</c:v>
                </c:pt>
                <c:pt idx="1642">
                  <c:v>73230000000000</c:v>
                </c:pt>
                <c:pt idx="1643">
                  <c:v>73240000000000</c:v>
                </c:pt>
                <c:pt idx="1644">
                  <c:v>73240000000000</c:v>
                </c:pt>
                <c:pt idx="1645">
                  <c:v>73240000000000</c:v>
                </c:pt>
                <c:pt idx="1646">
                  <c:v>73270000000000</c:v>
                </c:pt>
                <c:pt idx="1647">
                  <c:v>73290000000000</c:v>
                </c:pt>
                <c:pt idx="1648">
                  <c:v>73290000000000</c:v>
                </c:pt>
                <c:pt idx="1649">
                  <c:v>73290000000000</c:v>
                </c:pt>
                <c:pt idx="1650">
                  <c:v>73280000000000</c:v>
                </c:pt>
                <c:pt idx="1651">
                  <c:v>73270000000000</c:v>
                </c:pt>
                <c:pt idx="1652">
                  <c:v>73270000000000</c:v>
                </c:pt>
                <c:pt idx="1653">
                  <c:v>73290000000000</c:v>
                </c:pt>
                <c:pt idx="1654">
                  <c:v>73290000000000</c:v>
                </c:pt>
                <c:pt idx="1655">
                  <c:v>73320000000000</c:v>
                </c:pt>
                <c:pt idx="1656">
                  <c:v>73350000000000</c:v>
                </c:pt>
                <c:pt idx="1657">
                  <c:v>73360000000000</c:v>
                </c:pt>
                <c:pt idx="1658">
                  <c:v>73370000000000</c:v>
                </c:pt>
                <c:pt idx="1659">
                  <c:v>73360000000000</c:v>
                </c:pt>
                <c:pt idx="1660">
                  <c:v>73340000000000</c:v>
                </c:pt>
                <c:pt idx="1661">
                  <c:v>73320000000000</c:v>
                </c:pt>
                <c:pt idx="1662">
                  <c:v>73320000000000</c:v>
                </c:pt>
                <c:pt idx="1663">
                  <c:v>73330000000000</c:v>
                </c:pt>
                <c:pt idx="1664">
                  <c:v>73330000000000</c:v>
                </c:pt>
                <c:pt idx="1665">
                  <c:v>73360000000000</c:v>
                </c:pt>
                <c:pt idx="1666">
                  <c:v>73380000000000</c:v>
                </c:pt>
                <c:pt idx="1667">
                  <c:v>73390000000000</c:v>
                </c:pt>
                <c:pt idx="1668">
                  <c:v>73390000000000</c:v>
                </c:pt>
                <c:pt idx="1669">
                  <c:v>73380000000000</c:v>
                </c:pt>
                <c:pt idx="1670">
                  <c:v>73380000000000</c:v>
                </c:pt>
                <c:pt idx="1671">
                  <c:v>73380000000000</c:v>
                </c:pt>
                <c:pt idx="1672">
                  <c:v>73390000000000</c:v>
                </c:pt>
                <c:pt idx="1673">
                  <c:v>73410000000000</c:v>
                </c:pt>
                <c:pt idx="1674">
                  <c:v>73440000000000</c:v>
                </c:pt>
                <c:pt idx="1675">
                  <c:v>73470000000000</c:v>
                </c:pt>
                <c:pt idx="1676">
                  <c:v>73490000000000</c:v>
                </c:pt>
                <c:pt idx="1677">
                  <c:v>73500000000000</c:v>
                </c:pt>
                <c:pt idx="1678">
                  <c:v>73500000000000</c:v>
                </c:pt>
                <c:pt idx="1679">
                  <c:v>73490000000000</c:v>
                </c:pt>
                <c:pt idx="1680">
                  <c:v>73470000000000</c:v>
                </c:pt>
                <c:pt idx="1681">
                  <c:v>73460000000000</c:v>
                </c:pt>
                <c:pt idx="1682">
                  <c:v>73470000000000</c:v>
                </c:pt>
                <c:pt idx="1683">
                  <c:v>73460000000000</c:v>
                </c:pt>
                <c:pt idx="1684">
                  <c:v>73470000000000</c:v>
                </c:pt>
                <c:pt idx="1685">
                  <c:v>73490000000000</c:v>
                </c:pt>
                <c:pt idx="1686">
                  <c:v>73490000000000</c:v>
                </c:pt>
                <c:pt idx="1687">
                  <c:v>73490000000000</c:v>
                </c:pt>
                <c:pt idx="1688">
                  <c:v>73480000000000</c:v>
                </c:pt>
                <c:pt idx="1689">
                  <c:v>73470000000000</c:v>
                </c:pt>
                <c:pt idx="1690">
                  <c:v>73460000000000</c:v>
                </c:pt>
                <c:pt idx="1691">
                  <c:v>73470000000000</c:v>
                </c:pt>
                <c:pt idx="1692">
                  <c:v>73480000000000</c:v>
                </c:pt>
                <c:pt idx="1693">
                  <c:v>73500000000000</c:v>
                </c:pt>
                <c:pt idx="1694">
                  <c:v>73520000000000</c:v>
                </c:pt>
                <c:pt idx="1695">
                  <c:v>73540000000000</c:v>
                </c:pt>
                <c:pt idx="1696">
                  <c:v>73560000000000</c:v>
                </c:pt>
                <c:pt idx="1697">
                  <c:v>73560000000000</c:v>
                </c:pt>
                <c:pt idx="1698">
                  <c:v>73550000000000</c:v>
                </c:pt>
                <c:pt idx="1699">
                  <c:v>73530000000000</c:v>
                </c:pt>
                <c:pt idx="1700">
                  <c:v>73510000000000</c:v>
                </c:pt>
                <c:pt idx="1701">
                  <c:v>73510000000000</c:v>
                </c:pt>
                <c:pt idx="1702">
                  <c:v>73510000000000</c:v>
                </c:pt>
                <c:pt idx="1703">
                  <c:v>73520000000000</c:v>
                </c:pt>
                <c:pt idx="1704">
                  <c:v>73530000000000</c:v>
                </c:pt>
                <c:pt idx="1705">
                  <c:v>73550000000000</c:v>
                </c:pt>
                <c:pt idx="1706">
                  <c:v>73550000000000</c:v>
                </c:pt>
                <c:pt idx="1707">
                  <c:v>73550000000000</c:v>
                </c:pt>
                <c:pt idx="1708">
                  <c:v>73540000000000</c:v>
                </c:pt>
                <c:pt idx="1709">
                  <c:v>73540000000000</c:v>
                </c:pt>
                <c:pt idx="1710">
                  <c:v>73540000000000</c:v>
                </c:pt>
                <c:pt idx="1711">
                  <c:v>73560000000000</c:v>
                </c:pt>
                <c:pt idx="1712">
                  <c:v>73570000000000</c:v>
                </c:pt>
                <c:pt idx="1713">
                  <c:v>73600000000000</c:v>
                </c:pt>
                <c:pt idx="1714">
                  <c:v>73620000000000</c:v>
                </c:pt>
                <c:pt idx="1715">
                  <c:v>73640000000000</c:v>
                </c:pt>
                <c:pt idx="1716">
                  <c:v>73640000000000</c:v>
                </c:pt>
                <c:pt idx="1717">
                  <c:v>73630000000000</c:v>
                </c:pt>
                <c:pt idx="1718">
                  <c:v>73620000000000</c:v>
                </c:pt>
                <c:pt idx="1719">
                  <c:v>73610000000000</c:v>
                </c:pt>
                <c:pt idx="1720">
                  <c:v>73600000000000</c:v>
                </c:pt>
                <c:pt idx="1721">
                  <c:v>73600000000000</c:v>
                </c:pt>
                <c:pt idx="1722">
                  <c:v>73610000000000</c:v>
                </c:pt>
                <c:pt idx="1723">
                  <c:v>73610000000000</c:v>
                </c:pt>
                <c:pt idx="1724">
                  <c:v>73620000000000</c:v>
                </c:pt>
                <c:pt idx="1725">
                  <c:v>73620000000000</c:v>
                </c:pt>
                <c:pt idx="1726">
                  <c:v>73620000000000</c:v>
                </c:pt>
                <c:pt idx="1727">
                  <c:v>73600000000000</c:v>
                </c:pt>
                <c:pt idx="1728">
                  <c:v>73590000000000</c:v>
                </c:pt>
                <c:pt idx="1729">
                  <c:v>73580000000000</c:v>
                </c:pt>
                <c:pt idx="1730">
                  <c:v>73590000000000</c:v>
                </c:pt>
                <c:pt idx="1731">
                  <c:v>73600000000000</c:v>
                </c:pt>
                <c:pt idx="1732">
                  <c:v>73620000000000</c:v>
                </c:pt>
                <c:pt idx="1733">
                  <c:v>73640000000000</c:v>
                </c:pt>
                <c:pt idx="1734">
                  <c:v>73660000000000</c:v>
                </c:pt>
                <c:pt idx="1735">
                  <c:v>73670000000000</c:v>
                </c:pt>
                <c:pt idx="1736">
                  <c:v>73670000000000</c:v>
                </c:pt>
                <c:pt idx="1737">
                  <c:v>73670000000000</c:v>
                </c:pt>
                <c:pt idx="1738">
                  <c:v>73660000000000</c:v>
                </c:pt>
                <c:pt idx="1739">
                  <c:v>73660000000000</c:v>
                </c:pt>
                <c:pt idx="1740">
                  <c:v>73660000000000</c:v>
                </c:pt>
                <c:pt idx="1741">
                  <c:v>73670000000000</c:v>
                </c:pt>
                <c:pt idx="1742">
                  <c:v>73690000000000</c:v>
                </c:pt>
                <c:pt idx="1743">
                  <c:v>73700000000000</c:v>
                </c:pt>
                <c:pt idx="1744">
                  <c:v>73710000000000</c:v>
                </c:pt>
                <c:pt idx="1745">
                  <c:v>73710000000000</c:v>
                </c:pt>
                <c:pt idx="1746">
                  <c:v>73700000000000</c:v>
                </c:pt>
                <c:pt idx="1747">
                  <c:v>73690000000000</c:v>
                </c:pt>
                <c:pt idx="1748">
                  <c:v>73670000000000</c:v>
                </c:pt>
                <c:pt idx="1749">
                  <c:v>73680000000000</c:v>
                </c:pt>
                <c:pt idx="1750">
                  <c:v>73680000000000</c:v>
                </c:pt>
                <c:pt idx="1751">
                  <c:v>73690000000000</c:v>
                </c:pt>
                <c:pt idx="1752">
                  <c:v>73710000000000</c:v>
                </c:pt>
                <c:pt idx="1753">
                  <c:v>73720000000000</c:v>
                </c:pt>
                <c:pt idx="1754">
                  <c:v>73730000000000</c:v>
                </c:pt>
                <c:pt idx="1755">
                  <c:v>73740000000000</c:v>
                </c:pt>
                <c:pt idx="1756">
                  <c:v>73730000000000</c:v>
                </c:pt>
                <c:pt idx="1757">
                  <c:v>73720000000000</c:v>
                </c:pt>
                <c:pt idx="1758">
                  <c:v>73710000000000</c:v>
                </c:pt>
                <c:pt idx="1759">
                  <c:v>73710000000000</c:v>
                </c:pt>
                <c:pt idx="1760">
                  <c:v>73720000000000</c:v>
                </c:pt>
                <c:pt idx="1761">
                  <c:v>73730000000000</c:v>
                </c:pt>
                <c:pt idx="1762">
                  <c:v>73740000000000</c:v>
                </c:pt>
                <c:pt idx="1763">
                  <c:v>73740000000000</c:v>
                </c:pt>
                <c:pt idx="1764">
                  <c:v>73740000000000</c:v>
                </c:pt>
                <c:pt idx="1765">
                  <c:v>73740000000000</c:v>
                </c:pt>
                <c:pt idx="1766">
                  <c:v>73730000000000</c:v>
                </c:pt>
                <c:pt idx="1767">
                  <c:v>73720000000000</c:v>
                </c:pt>
                <c:pt idx="1768">
                  <c:v>73720000000000</c:v>
                </c:pt>
                <c:pt idx="1769">
                  <c:v>73720000000000</c:v>
                </c:pt>
                <c:pt idx="1770">
                  <c:v>73720000000000</c:v>
                </c:pt>
                <c:pt idx="1771">
                  <c:v>73730000000000</c:v>
                </c:pt>
                <c:pt idx="1772">
                  <c:v>73740000000000</c:v>
                </c:pt>
                <c:pt idx="1773">
                  <c:v>73750000000000</c:v>
                </c:pt>
                <c:pt idx="1774">
                  <c:v>73760000000000</c:v>
                </c:pt>
                <c:pt idx="1775">
                  <c:v>73750000000000</c:v>
                </c:pt>
                <c:pt idx="1776">
                  <c:v>73750000000000</c:v>
                </c:pt>
                <c:pt idx="1777">
                  <c:v>73740000000000</c:v>
                </c:pt>
                <c:pt idx="1778">
                  <c:v>73750000000000</c:v>
                </c:pt>
                <c:pt idx="1779">
                  <c:v>73760000000000</c:v>
                </c:pt>
                <c:pt idx="1780">
                  <c:v>73770000000000</c:v>
                </c:pt>
                <c:pt idx="1781">
                  <c:v>73790000000000</c:v>
                </c:pt>
                <c:pt idx="1782">
                  <c:v>73790000000000</c:v>
                </c:pt>
                <c:pt idx="1783">
                  <c:v>73810000000000</c:v>
                </c:pt>
                <c:pt idx="1784">
                  <c:v>73820000000000</c:v>
                </c:pt>
                <c:pt idx="1785">
                  <c:v>73800000000000</c:v>
                </c:pt>
                <c:pt idx="1786">
                  <c:v>73800000000000</c:v>
                </c:pt>
                <c:pt idx="1787">
                  <c:v>73800000000000</c:v>
                </c:pt>
                <c:pt idx="1788">
                  <c:v>73800000000000</c:v>
                </c:pt>
                <c:pt idx="1789">
                  <c:v>73800000000000</c:v>
                </c:pt>
                <c:pt idx="1790">
                  <c:v>73820000000000</c:v>
                </c:pt>
                <c:pt idx="1791">
                  <c:v>73820000000000</c:v>
                </c:pt>
                <c:pt idx="1792">
                  <c:v>73820000000000</c:v>
                </c:pt>
                <c:pt idx="1793">
                  <c:v>73840000000000</c:v>
                </c:pt>
                <c:pt idx="1794">
                  <c:v>73830000000000</c:v>
                </c:pt>
                <c:pt idx="1795">
                  <c:v>73820000000000</c:v>
                </c:pt>
                <c:pt idx="1796">
                  <c:v>73810000000000</c:v>
                </c:pt>
                <c:pt idx="1797">
                  <c:v>73810000000000</c:v>
                </c:pt>
                <c:pt idx="1798">
                  <c:v>73810000000000</c:v>
                </c:pt>
                <c:pt idx="1799">
                  <c:v>73830000000000</c:v>
                </c:pt>
                <c:pt idx="1800">
                  <c:v>73840000000000</c:v>
                </c:pt>
                <c:pt idx="1801">
                  <c:v>73850000000000</c:v>
                </c:pt>
                <c:pt idx="1802">
                  <c:v>73860000000000</c:v>
                </c:pt>
                <c:pt idx="1803">
                  <c:v>73880000000000</c:v>
                </c:pt>
                <c:pt idx="1804">
                  <c:v>73870000000000</c:v>
                </c:pt>
                <c:pt idx="1805">
                  <c:v>73880000000000</c:v>
                </c:pt>
                <c:pt idx="1806">
                  <c:v>73870000000000</c:v>
                </c:pt>
                <c:pt idx="1807">
                  <c:v>73880000000000</c:v>
                </c:pt>
                <c:pt idx="1808">
                  <c:v>73880000000000</c:v>
                </c:pt>
                <c:pt idx="1809">
                  <c:v>73900000000000</c:v>
                </c:pt>
                <c:pt idx="1810">
                  <c:v>73910000000000</c:v>
                </c:pt>
                <c:pt idx="1811">
                  <c:v>73900000000000</c:v>
                </c:pt>
                <c:pt idx="1812">
                  <c:v>73920000000000</c:v>
                </c:pt>
                <c:pt idx="1813">
                  <c:v>73930000000000</c:v>
                </c:pt>
                <c:pt idx="1814">
                  <c:v>73910000000000</c:v>
                </c:pt>
                <c:pt idx="1815">
                  <c:v>73910000000000</c:v>
                </c:pt>
                <c:pt idx="1816">
                  <c:v>73890000000000</c:v>
                </c:pt>
                <c:pt idx="1817">
                  <c:v>73900000000000</c:v>
                </c:pt>
                <c:pt idx="1818">
                  <c:v>73910000000000</c:v>
                </c:pt>
                <c:pt idx="1819">
                  <c:v>73930000000000</c:v>
                </c:pt>
                <c:pt idx="1820">
                  <c:v>73940000000000</c:v>
                </c:pt>
                <c:pt idx="1821">
                  <c:v>73940000000000</c:v>
                </c:pt>
                <c:pt idx="1822">
                  <c:v>73970000000000</c:v>
                </c:pt>
                <c:pt idx="1823">
                  <c:v>73960000000000</c:v>
                </c:pt>
                <c:pt idx="1824">
                  <c:v>73960000000000</c:v>
                </c:pt>
                <c:pt idx="1825">
                  <c:v>73950000000000</c:v>
                </c:pt>
                <c:pt idx="1826">
                  <c:v>73950000000000</c:v>
                </c:pt>
                <c:pt idx="1827">
                  <c:v>73950000000000</c:v>
                </c:pt>
                <c:pt idx="1828">
                  <c:v>73960000000000</c:v>
                </c:pt>
                <c:pt idx="1829">
                  <c:v>73970000000000</c:v>
                </c:pt>
                <c:pt idx="1830">
                  <c:v>73960000000000</c:v>
                </c:pt>
                <c:pt idx="1831">
                  <c:v>73970000000000</c:v>
                </c:pt>
                <c:pt idx="1832">
                  <c:v>73980000000000</c:v>
                </c:pt>
                <c:pt idx="1833">
                  <c:v>73970000000000</c:v>
                </c:pt>
                <c:pt idx="1834">
                  <c:v>73970000000000</c:v>
                </c:pt>
                <c:pt idx="1835">
                  <c:v>73960000000000</c:v>
                </c:pt>
                <c:pt idx="1836">
                  <c:v>73960000000000</c:v>
                </c:pt>
                <c:pt idx="1837">
                  <c:v>73970000000000</c:v>
                </c:pt>
                <c:pt idx="1838">
                  <c:v>73980000000000</c:v>
                </c:pt>
                <c:pt idx="1839">
                  <c:v>73990000000000</c:v>
                </c:pt>
                <c:pt idx="1840">
                  <c:v>73990000000000</c:v>
                </c:pt>
                <c:pt idx="1841">
                  <c:v>74010000000000</c:v>
                </c:pt>
                <c:pt idx="1842">
                  <c:v>74010000000000</c:v>
                </c:pt>
                <c:pt idx="1843">
                  <c:v>74000000000000</c:v>
                </c:pt>
                <c:pt idx="1844">
                  <c:v>74000000000000</c:v>
                </c:pt>
                <c:pt idx="1845">
                  <c:v>74000000000000</c:v>
                </c:pt>
                <c:pt idx="1846">
                  <c:v>74000000000000</c:v>
                </c:pt>
                <c:pt idx="1847">
                  <c:v>74000000000000</c:v>
                </c:pt>
                <c:pt idx="1848">
                  <c:v>74010000000000</c:v>
                </c:pt>
                <c:pt idx="1849">
                  <c:v>74010000000000</c:v>
                </c:pt>
                <c:pt idx="1850">
                  <c:v>74010000000000</c:v>
                </c:pt>
                <c:pt idx="1851">
                  <c:v>74040000000000</c:v>
                </c:pt>
                <c:pt idx="1852">
                  <c:v>74030000000000</c:v>
                </c:pt>
                <c:pt idx="1853">
                  <c:v>74030000000000</c:v>
                </c:pt>
                <c:pt idx="1854">
                  <c:v>74020000000000</c:v>
                </c:pt>
                <c:pt idx="1855">
                  <c:v>74020000000000</c:v>
                </c:pt>
                <c:pt idx="1856">
                  <c:v>74030000000000</c:v>
                </c:pt>
                <c:pt idx="1857">
                  <c:v>74040000000000</c:v>
                </c:pt>
                <c:pt idx="1858">
                  <c:v>74050000000000</c:v>
                </c:pt>
                <c:pt idx="1859">
                  <c:v>74050000000000</c:v>
                </c:pt>
                <c:pt idx="1860">
                  <c:v>74060000000000</c:v>
                </c:pt>
                <c:pt idx="1861">
                  <c:v>74080000000000</c:v>
                </c:pt>
                <c:pt idx="1862">
                  <c:v>74060000000000</c:v>
                </c:pt>
                <c:pt idx="1863">
                  <c:v>74060000000000</c:v>
                </c:pt>
                <c:pt idx="1864">
                  <c:v>74060000000000</c:v>
                </c:pt>
                <c:pt idx="1865">
                  <c:v>74060000000000</c:v>
                </c:pt>
                <c:pt idx="1866">
                  <c:v>74050000000000</c:v>
                </c:pt>
                <c:pt idx="1867">
                  <c:v>74060000000000</c:v>
                </c:pt>
                <c:pt idx="1868">
                  <c:v>74060000000000</c:v>
                </c:pt>
                <c:pt idx="1869">
                  <c:v>74050000000000</c:v>
                </c:pt>
                <c:pt idx="1870">
                  <c:v>74070000000000</c:v>
                </c:pt>
                <c:pt idx="1871">
                  <c:v>74070000000000</c:v>
                </c:pt>
                <c:pt idx="1872">
                  <c:v>74070000000000</c:v>
                </c:pt>
                <c:pt idx="1873">
                  <c:v>74060000000000</c:v>
                </c:pt>
                <c:pt idx="1874">
                  <c:v>74060000000000</c:v>
                </c:pt>
                <c:pt idx="1875">
                  <c:v>74070000000000</c:v>
                </c:pt>
                <c:pt idx="1876">
                  <c:v>74080000000000</c:v>
                </c:pt>
                <c:pt idx="1877">
                  <c:v>74100000000000</c:v>
                </c:pt>
                <c:pt idx="1878">
                  <c:v>74100000000000</c:v>
                </c:pt>
                <c:pt idx="1879">
                  <c:v>74110000000000</c:v>
                </c:pt>
                <c:pt idx="1880">
                  <c:v>74140000000000</c:v>
                </c:pt>
                <c:pt idx="1881">
                  <c:v>74130000000000</c:v>
                </c:pt>
                <c:pt idx="1882">
                  <c:v>74130000000000</c:v>
                </c:pt>
                <c:pt idx="1883">
                  <c:v>74130000000000</c:v>
                </c:pt>
                <c:pt idx="1884">
                  <c:v>74140000000000</c:v>
                </c:pt>
                <c:pt idx="1885">
                  <c:v>74140000000000</c:v>
                </c:pt>
                <c:pt idx="1886">
                  <c:v>74160000000000</c:v>
                </c:pt>
                <c:pt idx="1887">
                  <c:v>74170000000000</c:v>
                </c:pt>
                <c:pt idx="1888">
                  <c:v>74170000000000</c:v>
                </c:pt>
                <c:pt idx="1889">
                  <c:v>74180000000000</c:v>
                </c:pt>
                <c:pt idx="1890">
                  <c:v>74200000000000</c:v>
                </c:pt>
                <c:pt idx="1891">
                  <c:v>74190000000000</c:v>
                </c:pt>
                <c:pt idx="1892">
                  <c:v>74180000000000</c:v>
                </c:pt>
                <c:pt idx="1893">
                  <c:v>74160000000000</c:v>
                </c:pt>
                <c:pt idx="1894">
                  <c:v>74160000000000</c:v>
                </c:pt>
                <c:pt idx="1895">
                  <c:v>74160000000000</c:v>
                </c:pt>
                <c:pt idx="1896">
                  <c:v>74170000000000</c:v>
                </c:pt>
                <c:pt idx="1897">
                  <c:v>74170000000000</c:v>
                </c:pt>
                <c:pt idx="1898">
                  <c:v>74170000000000</c:v>
                </c:pt>
                <c:pt idx="1899">
                  <c:v>74190000000000</c:v>
                </c:pt>
                <c:pt idx="1900">
                  <c:v>74190000000000</c:v>
                </c:pt>
                <c:pt idx="1901">
                  <c:v>74190000000000</c:v>
                </c:pt>
                <c:pt idx="1902">
                  <c:v>74190000000000</c:v>
                </c:pt>
                <c:pt idx="1903">
                  <c:v>74200000000000</c:v>
                </c:pt>
                <c:pt idx="1904">
                  <c:v>74210000000000</c:v>
                </c:pt>
                <c:pt idx="1905">
                  <c:v>74220000000000</c:v>
                </c:pt>
                <c:pt idx="1906">
                  <c:v>74230000000000</c:v>
                </c:pt>
                <c:pt idx="1907">
                  <c:v>74240000000000</c:v>
                </c:pt>
                <c:pt idx="1908">
                  <c:v>74240000000000</c:v>
                </c:pt>
                <c:pt idx="1909">
                  <c:v>74270000000000</c:v>
                </c:pt>
                <c:pt idx="1910">
                  <c:v>74260000000000</c:v>
                </c:pt>
                <c:pt idx="1911">
                  <c:v>74260000000000</c:v>
                </c:pt>
                <c:pt idx="1912">
                  <c:v>74240000000000</c:v>
                </c:pt>
                <c:pt idx="1913">
                  <c:v>74240000000000</c:v>
                </c:pt>
                <c:pt idx="1914">
                  <c:v>74240000000000</c:v>
                </c:pt>
                <c:pt idx="1915">
                  <c:v>74250000000000</c:v>
                </c:pt>
                <c:pt idx="1916">
                  <c:v>74260000000000</c:v>
                </c:pt>
                <c:pt idx="1917">
                  <c:v>74250000000000</c:v>
                </c:pt>
                <c:pt idx="1918">
                  <c:v>74260000000000</c:v>
                </c:pt>
                <c:pt idx="1919">
                  <c:v>74270000000000</c:v>
                </c:pt>
                <c:pt idx="1920">
                  <c:v>74270000000000</c:v>
                </c:pt>
                <c:pt idx="1921">
                  <c:v>74270000000000</c:v>
                </c:pt>
                <c:pt idx="1922">
                  <c:v>74270000000000</c:v>
                </c:pt>
                <c:pt idx="1923">
                  <c:v>74270000000000</c:v>
                </c:pt>
                <c:pt idx="1924">
                  <c:v>74280000000000</c:v>
                </c:pt>
                <c:pt idx="1925">
                  <c:v>74290000000000</c:v>
                </c:pt>
                <c:pt idx="1926">
                  <c:v>74290000000000</c:v>
                </c:pt>
                <c:pt idx="1927">
                  <c:v>74290000000000</c:v>
                </c:pt>
                <c:pt idx="1928">
                  <c:v>74310000000000</c:v>
                </c:pt>
                <c:pt idx="1929">
                  <c:v>74310000000000</c:v>
                </c:pt>
                <c:pt idx="1930">
                  <c:v>74300000000000</c:v>
                </c:pt>
                <c:pt idx="1931">
                  <c:v>74290000000000</c:v>
                </c:pt>
                <c:pt idx="1932">
                  <c:v>74290000000000</c:v>
                </c:pt>
                <c:pt idx="1933">
                  <c:v>74300000000000</c:v>
                </c:pt>
                <c:pt idx="1934">
                  <c:v>74300000000000</c:v>
                </c:pt>
                <c:pt idx="1935">
                  <c:v>74320000000000</c:v>
                </c:pt>
                <c:pt idx="1936">
                  <c:v>74320000000000</c:v>
                </c:pt>
                <c:pt idx="1937">
                  <c:v>74320000000000</c:v>
                </c:pt>
                <c:pt idx="1938">
                  <c:v>74350000000000</c:v>
                </c:pt>
                <c:pt idx="1939">
                  <c:v>74340000000000</c:v>
                </c:pt>
                <c:pt idx="1940">
                  <c:v>74340000000000</c:v>
                </c:pt>
                <c:pt idx="1941">
                  <c:v>74340000000000</c:v>
                </c:pt>
                <c:pt idx="1942">
                  <c:v>74340000000000</c:v>
                </c:pt>
                <c:pt idx="1943">
                  <c:v>74340000000000</c:v>
                </c:pt>
                <c:pt idx="1944">
                  <c:v>74340000000000</c:v>
                </c:pt>
                <c:pt idx="1945">
                  <c:v>74350000000000</c:v>
                </c:pt>
                <c:pt idx="1946">
                  <c:v>74340000000000</c:v>
                </c:pt>
                <c:pt idx="1947">
                  <c:v>74350000000000</c:v>
                </c:pt>
                <c:pt idx="1948">
                  <c:v>74360000000000</c:v>
                </c:pt>
                <c:pt idx="1949">
                  <c:v>74360000000000</c:v>
                </c:pt>
                <c:pt idx="1950">
                  <c:v>74350000000000</c:v>
                </c:pt>
                <c:pt idx="1951">
                  <c:v>74340000000000</c:v>
                </c:pt>
                <c:pt idx="1952">
                  <c:v>74340000000000</c:v>
                </c:pt>
                <c:pt idx="1953">
                  <c:v>74340000000000</c:v>
                </c:pt>
                <c:pt idx="1954">
                  <c:v>74350000000000</c:v>
                </c:pt>
                <c:pt idx="1955">
                  <c:v>74360000000000</c:v>
                </c:pt>
                <c:pt idx="1956">
                  <c:v>74350000000000</c:v>
                </c:pt>
                <c:pt idx="1957">
                  <c:v>74380000000000</c:v>
                </c:pt>
                <c:pt idx="1958">
                  <c:v>74370000000000</c:v>
                </c:pt>
                <c:pt idx="1959">
                  <c:v>74370000000000</c:v>
                </c:pt>
                <c:pt idx="1960">
                  <c:v>74360000000000</c:v>
                </c:pt>
                <c:pt idx="1961">
                  <c:v>74370000000000</c:v>
                </c:pt>
                <c:pt idx="1962">
                  <c:v>74360000000000</c:v>
                </c:pt>
                <c:pt idx="1963">
                  <c:v>74360000000000</c:v>
                </c:pt>
                <c:pt idx="1964">
                  <c:v>74370000000000</c:v>
                </c:pt>
                <c:pt idx="1965">
                  <c:v>74360000000000</c:v>
                </c:pt>
                <c:pt idx="1966">
                  <c:v>74360000000000</c:v>
                </c:pt>
                <c:pt idx="1967">
                  <c:v>74380000000000</c:v>
                </c:pt>
                <c:pt idx="1968">
                  <c:v>74370000000000</c:v>
                </c:pt>
                <c:pt idx="1969">
                  <c:v>74370000000000</c:v>
                </c:pt>
                <c:pt idx="1970">
                  <c:v>74370000000000</c:v>
                </c:pt>
                <c:pt idx="1971">
                  <c:v>74380000000000</c:v>
                </c:pt>
                <c:pt idx="1972">
                  <c:v>74380000000000</c:v>
                </c:pt>
                <c:pt idx="1973">
                  <c:v>74390000000000</c:v>
                </c:pt>
                <c:pt idx="1974">
                  <c:v>74400000000000</c:v>
                </c:pt>
                <c:pt idx="1975">
                  <c:v>74400000000000</c:v>
                </c:pt>
                <c:pt idx="1976">
                  <c:v>74410000000000</c:v>
                </c:pt>
                <c:pt idx="1977">
                  <c:v>74420000000000</c:v>
                </c:pt>
                <c:pt idx="1978">
                  <c:v>74420000000000</c:v>
                </c:pt>
                <c:pt idx="1979">
                  <c:v>74410000000000</c:v>
                </c:pt>
                <c:pt idx="1980">
                  <c:v>74410000000000</c:v>
                </c:pt>
                <c:pt idx="1981">
                  <c:v>74410000000000</c:v>
                </c:pt>
                <c:pt idx="1982">
                  <c:v>74410000000000</c:v>
                </c:pt>
                <c:pt idx="1983">
                  <c:v>74410000000000</c:v>
                </c:pt>
                <c:pt idx="1984">
                  <c:v>74410000000000</c:v>
                </c:pt>
                <c:pt idx="1985">
                  <c:v>74400000000000</c:v>
                </c:pt>
                <c:pt idx="1986">
                  <c:v>74420000000000</c:v>
                </c:pt>
                <c:pt idx="1987">
                  <c:v>74420000000000</c:v>
                </c:pt>
                <c:pt idx="1988">
                  <c:v>74420000000000</c:v>
                </c:pt>
                <c:pt idx="1989">
                  <c:v>74410000000000</c:v>
                </c:pt>
                <c:pt idx="1990">
                  <c:v>74420000000000</c:v>
                </c:pt>
                <c:pt idx="1991">
                  <c:v>74420000000000</c:v>
                </c:pt>
                <c:pt idx="1992">
                  <c:v>74430000000000</c:v>
                </c:pt>
                <c:pt idx="1993">
                  <c:v>74450000000000</c:v>
                </c:pt>
                <c:pt idx="1994">
                  <c:v>74450000000000</c:v>
                </c:pt>
                <c:pt idx="1995">
                  <c:v>74450000000000</c:v>
                </c:pt>
                <c:pt idx="1996">
                  <c:v>74480000000000</c:v>
                </c:pt>
                <c:pt idx="1997">
                  <c:v>74470000000000</c:v>
                </c:pt>
                <c:pt idx="1998">
                  <c:v>74470000000000</c:v>
                </c:pt>
                <c:pt idx="1999">
                  <c:v>74460000000000</c:v>
                </c:pt>
                <c:pt idx="2000">
                  <c:v>74460000000000</c:v>
                </c:pt>
                <c:pt idx="2001">
                  <c:v>74460000000000</c:v>
                </c:pt>
                <c:pt idx="2002">
                  <c:v>74460000000000</c:v>
                </c:pt>
                <c:pt idx="2003">
                  <c:v>74460000000000</c:v>
                </c:pt>
                <c:pt idx="2004">
                  <c:v>74450000000000</c:v>
                </c:pt>
                <c:pt idx="2005">
                  <c:v>74460000000000</c:v>
                </c:pt>
                <c:pt idx="2006">
                  <c:v>74470000000000</c:v>
                </c:pt>
                <c:pt idx="2007">
                  <c:v>74470000000000</c:v>
                </c:pt>
                <c:pt idx="2008">
                  <c:v>74460000000000</c:v>
                </c:pt>
                <c:pt idx="2009">
                  <c:v>74480000000000</c:v>
                </c:pt>
                <c:pt idx="2010">
                  <c:v>74480000000000</c:v>
                </c:pt>
                <c:pt idx="2011">
                  <c:v>74490000000000</c:v>
                </c:pt>
                <c:pt idx="2012">
                  <c:v>74500000000000</c:v>
                </c:pt>
                <c:pt idx="2013">
                  <c:v>74500000000000</c:v>
                </c:pt>
                <c:pt idx="2014">
                  <c:v>74500000000000</c:v>
                </c:pt>
                <c:pt idx="2015">
                  <c:v>74530000000000</c:v>
                </c:pt>
                <c:pt idx="2016">
                  <c:v>74520000000000</c:v>
                </c:pt>
                <c:pt idx="2017">
                  <c:v>74520000000000</c:v>
                </c:pt>
                <c:pt idx="2018">
                  <c:v>74510000000000</c:v>
                </c:pt>
                <c:pt idx="2019">
                  <c:v>74500000000000</c:v>
                </c:pt>
                <c:pt idx="2020">
                  <c:v>74490000000000</c:v>
                </c:pt>
                <c:pt idx="2021">
                  <c:v>74490000000000</c:v>
                </c:pt>
                <c:pt idx="2022">
                  <c:v>74490000000000</c:v>
                </c:pt>
                <c:pt idx="2023">
                  <c:v>74480000000000</c:v>
                </c:pt>
                <c:pt idx="2024">
                  <c:v>74480000000000</c:v>
                </c:pt>
                <c:pt idx="2025">
                  <c:v>74490000000000</c:v>
                </c:pt>
                <c:pt idx="2026">
                  <c:v>74480000000000</c:v>
                </c:pt>
                <c:pt idx="2027">
                  <c:v>74480000000000</c:v>
                </c:pt>
                <c:pt idx="2028">
                  <c:v>74480000000000</c:v>
                </c:pt>
                <c:pt idx="2029">
                  <c:v>74480000000000</c:v>
                </c:pt>
                <c:pt idx="2030">
                  <c:v>74490000000000</c:v>
                </c:pt>
                <c:pt idx="2031">
                  <c:v>74500000000000</c:v>
                </c:pt>
                <c:pt idx="2032">
                  <c:v>74510000000000</c:v>
                </c:pt>
                <c:pt idx="2033">
                  <c:v>74510000000000</c:v>
                </c:pt>
                <c:pt idx="2034">
                  <c:v>74530000000000</c:v>
                </c:pt>
                <c:pt idx="2035">
                  <c:v>74540000000000</c:v>
                </c:pt>
                <c:pt idx="2036">
                  <c:v>74540000000000</c:v>
                </c:pt>
                <c:pt idx="2037">
                  <c:v>74540000000000</c:v>
                </c:pt>
                <c:pt idx="2038">
                  <c:v>74530000000000</c:v>
                </c:pt>
                <c:pt idx="2039">
                  <c:v>74530000000000</c:v>
                </c:pt>
                <c:pt idx="2040">
                  <c:v>74530000000000</c:v>
                </c:pt>
                <c:pt idx="2041">
                  <c:v>74540000000000</c:v>
                </c:pt>
                <c:pt idx="2042">
                  <c:v>74540000000000</c:v>
                </c:pt>
                <c:pt idx="2043">
                  <c:v>74530000000000</c:v>
                </c:pt>
                <c:pt idx="2044">
                  <c:v>74560000000000</c:v>
                </c:pt>
                <c:pt idx="2045">
                  <c:v>74550000000000</c:v>
                </c:pt>
                <c:pt idx="2046">
                  <c:v>74550000000000</c:v>
                </c:pt>
                <c:pt idx="2047">
                  <c:v>74560000000000</c:v>
                </c:pt>
                <c:pt idx="2048">
                  <c:v>74570000000000</c:v>
                </c:pt>
                <c:pt idx="2049">
                  <c:v>74570000000000</c:v>
                </c:pt>
                <c:pt idx="2050">
                  <c:v>74570000000000</c:v>
                </c:pt>
                <c:pt idx="2051">
                  <c:v>74590000000000</c:v>
                </c:pt>
                <c:pt idx="2052">
                  <c:v>74580000000000</c:v>
                </c:pt>
                <c:pt idx="2053">
                  <c:v>74590000000000</c:v>
                </c:pt>
                <c:pt idx="2054">
                  <c:v>74610000000000</c:v>
                </c:pt>
                <c:pt idx="2055">
                  <c:v>74610000000000</c:v>
                </c:pt>
                <c:pt idx="2056">
                  <c:v>74600000000000</c:v>
                </c:pt>
                <c:pt idx="2057">
                  <c:v>74600000000000</c:v>
                </c:pt>
                <c:pt idx="2058">
                  <c:v>74600000000000</c:v>
                </c:pt>
                <c:pt idx="2059">
                  <c:v>74600000000000</c:v>
                </c:pt>
                <c:pt idx="2060">
                  <c:v>74600000000000</c:v>
                </c:pt>
                <c:pt idx="2061">
                  <c:v>74600000000000</c:v>
                </c:pt>
                <c:pt idx="2062">
                  <c:v>74590000000000</c:v>
                </c:pt>
                <c:pt idx="2063">
                  <c:v>74610000000000</c:v>
                </c:pt>
                <c:pt idx="2064">
                  <c:v>74620000000000</c:v>
                </c:pt>
                <c:pt idx="2065">
                  <c:v>74610000000000</c:v>
                </c:pt>
                <c:pt idx="2066">
                  <c:v>74610000000000</c:v>
                </c:pt>
                <c:pt idx="2067">
                  <c:v>74620000000000</c:v>
                </c:pt>
                <c:pt idx="2068">
                  <c:v>74610000000000</c:v>
                </c:pt>
                <c:pt idx="2069">
                  <c:v>74620000000000</c:v>
                </c:pt>
                <c:pt idx="2070">
                  <c:v>74630000000000</c:v>
                </c:pt>
                <c:pt idx="2071">
                  <c:v>74630000000000</c:v>
                </c:pt>
                <c:pt idx="2072">
                  <c:v>74630000000000</c:v>
                </c:pt>
                <c:pt idx="2073">
                  <c:v>74650000000000</c:v>
                </c:pt>
                <c:pt idx="2074">
                  <c:v>74650000000000</c:v>
                </c:pt>
                <c:pt idx="2075">
                  <c:v>74650000000000</c:v>
                </c:pt>
                <c:pt idx="2076">
                  <c:v>74650000000000</c:v>
                </c:pt>
                <c:pt idx="2077">
                  <c:v>74650000000000</c:v>
                </c:pt>
                <c:pt idx="2078">
                  <c:v>74640000000000</c:v>
                </c:pt>
                <c:pt idx="2079">
                  <c:v>74640000000000</c:v>
                </c:pt>
                <c:pt idx="2080">
                  <c:v>74650000000000</c:v>
                </c:pt>
                <c:pt idx="2081">
                  <c:v>74640000000000</c:v>
                </c:pt>
                <c:pt idx="2082">
                  <c:v>74640000000000</c:v>
                </c:pt>
                <c:pt idx="2083">
                  <c:v>74660000000000</c:v>
                </c:pt>
                <c:pt idx="2084">
                  <c:v>74650000000000</c:v>
                </c:pt>
                <c:pt idx="2085">
                  <c:v>74650000000000</c:v>
                </c:pt>
                <c:pt idx="2086">
                  <c:v>74660000000000</c:v>
                </c:pt>
                <c:pt idx="2087">
                  <c:v>74660000000000</c:v>
                </c:pt>
                <c:pt idx="2088">
                  <c:v>74660000000000</c:v>
                </c:pt>
                <c:pt idx="2089">
                  <c:v>74670000000000</c:v>
                </c:pt>
                <c:pt idx="2090">
                  <c:v>74670000000000</c:v>
                </c:pt>
                <c:pt idx="2091">
                  <c:v>74670000000000</c:v>
                </c:pt>
                <c:pt idx="2092">
                  <c:v>74690000000000</c:v>
                </c:pt>
                <c:pt idx="2093">
                  <c:v>74700000000000</c:v>
                </c:pt>
                <c:pt idx="2094">
                  <c:v>74690000000000</c:v>
                </c:pt>
                <c:pt idx="2095">
                  <c:v>74690000000000</c:v>
                </c:pt>
                <c:pt idx="2096">
                  <c:v>74700000000000</c:v>
                </c:pt>
                <c:pt idx="2097">
                  <c:v>74690000000000</c:v>
                </c:pt>
                <c:pt idx="2098">
                  <c:v>74700000000000</c:v>
                </c:pt>
                <c:pt idx="2099">
                  <c:v>74700000000000</c:v>
                </c:pt>
                <c:pt idx="2100">
                  <c:v>74700000000000</c:v>
                </c:pt>
                <c:pt idx="2101">
                  <c:v>74700000000000</c:v>
                </c:pt>
                <c:pt idx="2102">
                  <c:v>74720000000000</c:v>
                </c:pt>
                <c:pt idx="2103">
                  <c:v>74720000000000</c:v>
                </c:pt>
                <c:pt idx="2104">
                  <c:v>74710000000000</c:v>
                </c:pt>
                <c:pt idx="2105">
                  <c:v>74710000000000</c:v>
                </c:pt>
                <c:pt idx="2106">
                  <c:v>74720000000000</c:v>
                </c:pt>
                <c:pt idx="2107">
                  <c:v>74720000000000</c:v>
                </c:pt>
                <c:pt idx="2108">
                  <c:v>74720000000000</c:v>
                </c:pt>
                <c:pt idx="2109">
                  <c:v>74730000000000</c:v>
                </c:pt>
                <c:pt idx="2110">
                  <c:v>74720000000000</c:v>
                </c:pt>
                <c:pt idx="2111">
                  <c:v>74730000000000</c:v>
                </c:pt>
                <c:pt idx="2112">
                  <c:v>74740000000000</c:v>
                </c:pt>
                <c:pt idx="2113">
                  <c:v>74740000000000</c:v>
                </c:pt>
                <c:pt idx="2114">
                  <c:v>74740000000000</c:v>
                </c:pt>
                <c:pt idx="2115">
                  <c:v>74730000000000</c:v>
                </c:pt>
                <c:pt idx="2116">
                  <c:v>74730000000000</c:v>
                </c:pt>
                <c:pt idx="2117">
                  <c:v>74730000000000</c:v>
                </c:pt>
                <c:pt idx="2118">
                  <c:v>74740000000000</c:v>
                </c:pt>
                <c:pt idx="2119">
                  <c:v>74740000000000</c:v>
                </c:pt>
                <c:pt idx="2120">
                  <c:v>74730000000000</c:v>
                </c:pt>
                <c:pt idx="2121">
                  <c:v>74750000000000</c:v>
                </c:pt>
                <c:pt idx="2122">
                  <c:v>74750000000000</c:v>
                </c:pt>
                <c:pt idx="2123">
                  <c:v>74750000000000</c:v>
                </c:pt>
                <c:pt idx="2124">
                  <c:v>74750000000000</c:v>
                </c:pt>
                <c:pt idx="2125">
                  <c:v>74760000000000</c:v>
                </c:pt>
                <c:pt idx="2126">
                  <c:v>74760000000000</c:v>
                </c:pt>
                <c:pt idx="2127">
                  <c:v>74760000000000</c:v>
                </c:pt>
                <c:pt idx="2128">
                  <c:v>74770000000000</c:v>
                </c:pt>
                <c:pt idx="2129">
                  <c:v>74760000000000</c:v>
                </c:pt>
                <c:pt idx="2130">
                  <c:v>74760000000000</c:v>
                </c:pt>
                <c:pt idx="2131">
                  <c:v>74790000000000</c:v>
                </c:pt>
                <c:pt idx="2132">
                  <c:v>74790000000000</c:v>
                </c:pt>
                <c:pt idx="2133">
                  <c:v>74790000000000</c:v>
                </c:pt>
                <c:pt idx="2134">
                  <c:v>74790000000000</c:v>
                </c:pt>
                <c:pt idx="2135">
                  <c:v>74800000000000</c:v>
                </c:pt>
                <c:pt idx="2136">
                  <c:v>74800000000000</c:v>
                </c:pt>
                <c:pt idx="2137">
                  <c:v>74810000000000</c:v>
                </c:pt>
                <c:pt idx="2138">
                  <c:v>74810000000000</c:v>
                </c:pt>
                <c:pt idx="2139">
                  <c:v>74800000000000</c:v>
                </c:pt>
                <c:pt idx="2140">
                  <c:v>74820000000000</c:v>
                </c:pt>
                <c:pt idx="2141">
                  <c:v>74830000000000</c:v>
                </c:pt>
                <c:pt idx="2142">
                  <c:v>74820000000000</c:v>
                </c:pt>
                <c:pt idx="2143">
                  <c:v>74820000000000</c:v>
                </c:pt>
                <c:pt idx="2144">
                  <c:v>74810000000000</c:v>
                </c:pt>
                <c:pt idx="2145">
                  <c:v>74820000000000</c:v>
                </c:pt>
                <c:pt idx="2146">
                  <c:v>74810000000000</c:v>
                </c:pt>
                <c:pt idx="2147">
                  <c:v>74810000000000</c:v>
                </c:pt>
                <c:pt idx="2148">
                  <c:v>74800000000000</c:v>
                </c:pt>
                <c:pt idx="2149">
                  <c:v>74790000000000</c:v>
                </c:pt>
                <c:pt idx="2150">
                  <c:v>74810000000000</c:v>
                </c:pt>
                <c:pt idx="2151">
                  <c:v>74810000000000</c:v>
                </c:pt>
                <c:pt idx="2152">
                  <c:v>74810000000000</c:v>
                </c:pt>
                <c:pt idx="2153">
                  <c:v>74810000000000</c:v>
                </c:pt>
                <c:pt idx="2154">
                  <c:v>74810000000000</c:v>
                </c:pt>
                <c:pt idx="2155">
                  <c:v>74810000000000</c:v>
                </c:pt>
                <c:pt idx="2156">
                  <c:v>74820000000000</c:v>
                </c:pt>
                <c:pt idx="2157">
                  <c:v>74830000000000</c:v>
                </c:pt>
                <c:pt idx="2158">
                  <c:v>74820000000000</c:v>
                </c:pt>
                <c:pt idx="2159">
                  <c:v>74830000000000</c:v>
                </c:pt>
                <c:pt idx="2160">
                  <c:v>74850000000000</c:v>
                </c:pt>
                <c:pt idx="2161">
                  <c:v>74850000000000</c:v>
                </c:pt>
                <c:pt idx="2162">
                  <c:v>74850000000000</c:v>
                </c:pt>
                <c:pt idx="2163">
                  <c:v>74840000000000</c:v>
                </c:pt>
                <c:pt idx="2164">
                  <c:v>74850000000000</c:v>
                </c:pt>
                <c:pt idx="2165">
                  <c:v>74840000000000</c:v>
                </c:pt>
                <c:pt idx="2166">
                  <c:v>74850000000000</c:v>
                </c:pt>
                <c:pt idx="2167">
                  <c:v>74840000000000</c:v>
                </c:pt>
                <c:pt idx="2168">
                  <c:v>74820000000000</c:v>
                </c:pt>
                <c:pt idx="2169">
                  <c:v>74840000000000</c:v>
                </c:pt>
                <c:pt idx="2170">
                  <c:v>74850000000000</c:v>
                </c:pt>
                <c:pt idx="2171">
                  <c:v>74840000000000</c:v>
                </c:pt>
                <c:pt idx="2172">
                  <c:v>74850000000000</c:v>
                </c:pt>
                <c:pt idx="2173">
                  <c:v>74840000000000</c:v>
                </c:pt>
                <c:pt idx="2174">
                  <c:v>74850000000000</c:v>
                </c:pt>
                <c:pt idx="2175">
                  <c:v>74850000000000</c:v>
                </c:pt>
                <c:pt idx="2176">
                  <c:v>74860000000000</c:v>
                </c:pt>
                <c:pt idx="2177">
                  <c:v>74850000000000</c:v>
                </c:pt>
                <c:pt idx="2178">
                  <c:v>74850000000000</c:v>
                </c:pt>
                <c:pt idx="2179">
                  <c:v>74880000000000</c:v>
                </c:pt>
                <c:pt idx="2180">
                  <c:v>74870000000000</c:v>
                </c:pt>
                <c:pt idx="2181">
                  <c:v>74870000000000</c:v>
                </c:pt>
                <c:pt idx="2182">
                  <c:v>74870000000000</c:v>
                </c:pt>
                <c:pt idx="2183">
                  <c:v>74880000000000</c:v>
                </c:pt>
                <c:pt idx="2184">
                  <c:v>74880000000000</c:v>
                </c:pt>
                <c:pt idx="2185">
                  <c:v>74880000000000</c:v>
                </c:pt>
                <c:pt idx="2186">
                  <c:v>74880000000000</c:v>
                </c:pt>
                <c:pt idx="2187">
                  <c:v>74860000000000</c:v>
                </c:pt>
                <c:pt idx="2188">
                  <c:v>74870000000000</c:v>
                </c:pt>
                <c:pt idx="2189">
                  <c:v>74890000000000</c:v>
                </c:pt>
                <c:pt idx="2190">
                  <c:v>74880000000000</c:v>
                </c:pt>
                <c:pt idx="2191">
                  <c:v>74880000000000</c:v>
                </c:pt>
                <c:pt idx="2192">
                  <c:v>74870000000000</c:v>
                </c:pt>
                <c:pt idx="2193">
                  <c:v>74870000000000</c:v>
                </c:pt>
                <c:pt idx="2194">
                  <c:v>74880000000000</c:v>
                </c:pt>
                <c:pt idx="2195">
                  <c:v>74890000000000</c:v>
                </c:pt>
                <c:pt idx="2196">
                  <c:v>74880000000000</c:v>
                </c:pt>
                <c:pt idx="2197">
                  <c:v>74880000000000</c:v>
                </c:pt>
                <c:pt idx="2198">
                  <c:v>74900000000000</c:v>
                </c:pt>
                <c:pt idx="2199">
                  <c:v>74910000000000</c:v>
                </c:pt>
                <c:pt idx="2200">
                  <c:v>74910000000000</c:v>
                </c:pt>
                <c:pt idx="2201">
                  <c:v>74910000000000</c:v>
                </c:pt>
                <c:pt idx="2202">
                  <c:v>74910000000000</c:v>
                </c:pt>
                <c:pt idx="2203">
                  <c:v>74920000000000</c:v>
                </c:pt>
                <c:pt idx="2204">
                  <c:v>74920000000000</c:v>
                </c:pt>
                <c:pt idx="2205">
                  <c:v>74920000000000</c:v>
                </c:pt>
                <c:pt idx="2206">
                  <c:v>74910000000000</c:v>
                </c:pt>
                <c:pt idx="2207">
                  <c:v>74900000000000</c:v>
                </c:pt>
                <c:pt idx="2208">
                  <c:v>74930000000000</c:v>
                </c:pt>
                <c:pt idx="2209">
                  <c:v>74930000000000</c:v>
                </c:pt>
                <c:pt idx="2210">
                  <c:v>74930000000000</c:v>
                </c:pt>
                <c:pt idx="2211">
                  <c:v>74920000000000</c:v>
                </c:pt>
                <c:pt idx="2212">
                  <c:v>74920000000000</c:v>
                </c:pt>
                <c:pt idx="2213">
                  <c:v>74920000000000</c:v>
                </c:pt>
                <c:pt idx="2214">
                  <c:v>74930000000000</c:v>
                </c:pt>
                <c:pt idx="2215">
                  <c:v>74930000000000</c:v>
                </c:pt>
                <c:pt idx="2216">
                  <c:v>74920000000000</c:v>
                </c:pt>
                <c:pt idx="2217">
                  <c:v>74940000000000</c:v>
                </c:pt>
                <c:pt idx="2218">
                  <c:v>74960000000000</c:v>
                </c:pt>
                <c:pt idx="2219">
                  <c:v>74960000000000</c:v>
                </c:pt>
                <c:pt idx="2220">
                  <c:v>74960000000000</c:v>
                </c:pt>
                <c:pt idx="2221">
                  <c:v>74970000000000</c:v>
                </c:pt>
                <c:pt idx="2222">
                  <c:v>74970000000000</c:v>
                </c:pt>
                <c:pt idx="2223">
                  <c:v>74970000000000</c:v>
                </c:pt>
                <c:pt idx="2224">
                  <c:v>74970000000000</c:v>
                </c:pt>
                <c:pt idx="2225">
                  <c:v>74960000000000</c:v>
                </c:pt>
                <c:pt idx="2226">
                  <c:v>74950000000000</c:v>
                </c:pt>
                <c:pt idx="2227">
                  <c:v>74970000000000</c:v>
                </c:pt>
                <c:pt idx="2228">
                  <c:v>74970000000000</c:v>
                </c:pt>
                <c:pt idx="2229">
                  <c:v>74970000000000</c:v>
                </c:pt>
                <c:pt idx="2230">
                  <c:v>74960000000000</c:v>
                </c:pt>
                <c:pt idx="2231">
                  <c:v>74970000000000</c:v>
                </c:pt>
                <c:pt idx="2232">
                  <c:v>74970000000000</c:v>
                </c:pt>
                <c:pt idx="2233">
                  <c:v>74970000000000</c:v>
                </c:pt>
                <c:pt idx="2234">
                  <c:v>74980000000000</c:v>
                </c:pt>
                <c:pt idx="2235">
                  <c:v>74960000000000</c:v>
                </c:pt>
                <c:pt idx="2236">
                  <c:v>74970000000000</c:v>
                </c:pt>
                <c:pt idx="2237">
                  <c:v>74990000000000</c:v>
                </c:pt>
                <c:pt idx="2238">
                  <c:v>74990000000000</c:v>
                </c:pt>
                <c:pt idx="2239">
                  <c:v>74990000000000</c:v>
                </c:pt>
                <c:pt idx="2240">
                  <c:v>74980000000000</c:v>
                </c:pt>
                <c:pt idx="2241">
                  <c:v>74990000000000</c:v>
                </c:pt>
                <c:pt idx="2242">
                  <c:v>74980000000000</c:v>
                </c:pt>
                <c:pt idx="2243">
                  <c:v>74980000000000</c:v>
                </c:pt>
                <c:pt idx="2244">
                  <c:v>74980000000000</c:v>
                </c:pt>
                <c:pt idx="2245">
                  <c:v>74960000000000</c:v>
                </c:pt>
                <c:pt idx="2246">
                  <c:v>74970000000000</c:v>
                </c:pt>
                <c:pt idx="2247">
                  <c:v>74980000000000</c:v>
                </c:pt>
                <c:pt idx="2248">
                  <c:v>74980000000000</c:v>
                </c:pt>
                <c:pt idx="2249">
                  <c:v>74980000000000</c:v>
                </c:pt>
                <c:pt idx="2250">
                  <c:v>74980000000000</c:v>
                </c:pt>
                <c:pt idx="2251">
                  <c:v>74980000000000</c:v>
                </c:pt>
                <c:pt idx="2252">
                  <c:v>74980000000000</c:v>
                </c:pt>
                <c:pt idx="2253">
                  <c:v>74990000000000</c:v>
                </c:pt>
                <c:pt idx="2254">
                  <c:v>74980000000000</c:v>
                </c:pt>
                <c:pt idx="2255">
                  <c:v>74980000000000</c:v>
                </c:pt>
                <c:pt idx="2256">
                  <c:v>75000000000000</c:v>
                </c:pt>
                <c:pt idx="2257">
                  <c:v>75010000000000</c:v>
                </c:pt>
                <c:pt idx="2258">
                  <c:v>75010000000000</c:v>
                </c:pt>
                <c:pt idx="2259">
                  <c:v>75010000000000</c:v>
                </c:pt>
                <c:pt idx="2260">
                  <c:v>75010000000000</c:v>
                </c:pt>
                <c:pt idx="2261">
                  <c:v>75000000000000</c:v>
                </c:pt>
                <c:pt idx="2262">
                  <c:v>75010000000000</c:v>
                </c:pt>
                <c:pt idx="2263">
                  <c:v>75010000000000</c:v>
                </c:pt>
                <c:pt idx="2264">
                  <c:v>75000000000000</c:v>
                </c:pt>
                <c:pt idx="2265">
                  <c:v>75000000000000</c:v>
                </c:pt>
                <c:pt idx="2266">
                  <c:v>75020000000000</c:v>
                </c:pt>
                <c:pt idx="2267">
                  <c:v>75020000000000</c:v>
                </c:pt>
                <c:pt idx="2268">
                  <c:v>75030000000000</c:v>
                </c:pt>
                <c:pt idx="2269">
                  <c:v>75030000000000</c:v>
                </c:pt>
                <c:pt idx="2270">
                  <c:v>75040000000000</c:v>
                </c:pt>
                <c:pt idx="2271">
                  <c:v>75040000000000</c:v>
                </c:pt>
                <c:pt idx="2272">
                  <c:v>75050000000000</c:v>
                </c:pt>
                <c:pt idx="2273">
                  <c:v>75050000000000</c:v>
                </c:pt>
                <c:pt idx="2274">
                  <c:v>75040000000000</c:v>
                </c:pt>
                <c:pt idx="2275">
                  <c:v>75060000000000</c:v>
                </c:pt>
                <c:pt idx="2276">
                  <c:v>75070000000000</c:v>
                </c:pt>
                <c:pt idx="2277">
                  <c:v>75070000000000</c:v>
                </c:pt>
                <c:pt idx="2278">
                  <c:v>75060000000000</c:v>
                </c:pt>
                <c:pt idx="2279">
                  <c:v>75060000000000</c:v>
                </c:pt>
                <c:pt idx="2280">
                  <c:v>75050000000000</c:v>
                </c:pt>
                <c:pt idx="2281">
                  <c:v>75050000000000</c:v>
                </c:pt>
                <c:pt idx="2282">
                  <c:v>75040000000000</c:v>
                </c:pt>
                <c:pt idx="2283">
                  <c:v>75030000000000</c:v>
                </c:pt>
                <c:pt idx="2284">
                  <c:v>75010000000000</c:v>
                </c:pt>
                <c:pt idx="2285">
                  <c:v>75030000000000</c:v>
                </c:pt>
                <c:pt idx="2286">
                  <c:v>75030000000000</c:v>
                </c:pt>
                <c:pt idx="2287">
                  <c:v>75020000000000</c:v>
                </c:pt>
                <c:pt idx="2288">
                  <c:v>75010000000000</c:v>
                </c:pt>
                <c:pt idx="2289">
                  <c:v>75020000000000</c:v>
                </c:pt>
                <c:pt idx="2290">
                  <c:v>75020000000000</c:v>
                </c:pt>
                <c:pt idx="2291">
                  <c:v>75020000000000</c:v>
                </c:pt>
                <c:pt idx="2292">
                  <c:v>75020000000000</c:v>
                </c:pt>
                <c:pt idx="2293">
                  <c:v>75010000000000</c:v>
                </c:pt>
                <c:pt idx="2294">
                  <c:v>75010000000000</c:v>
                </c:pt>
                <c:pt idx="2295">
                  <c:v>75030000000000</c:v>
                </c:pt>
                <c:pt idx="2296">
                  <c:v>75030000000000</c:v>
                </c:pt>
                <c:pt idx="2297">
                  <c:v>75030000000000</c:v>
                </c:pt>
                <c:pt idx="2298">
                  <c:v>75020000000000</c:v>
                </c:pt>
                <c:pt idx="2299">
                  <c:v>75030000000000</c:v>
                </c:pt>
                <c:pt idx="2300">
                  <c:v>75030000000000</c:v>
                </c:pt>
                <c:pt idx="2301">
                  <c:v>75030000000000</c:v>
                </c:pt>
                <c:pt idx="2302">
                  <c:v>75030000000000</c:v>
                </c:pt>
                <c:pt idx="2303">
                  <c:v>75020000000000</c:v>
                </c:pt>
                <c:pt idx="2304">
                  <c:v>75040000000000</c:v>
                </c:pt>
                <c:pt idx="2305">
                  <c:v>75050000000000</c:v>
                </c:pt>
                <c:pt idx="2306">
                  <c:v>75050000000000</c:v>
                </c:pt>
                <c:pt idx="2307">
                  <c:v>75040000000000</c:v>
                </c:pt>
                <c:pt idx="2308">
                  <c:v>75050000000000</c:v>
                </c:pt>
                <c:pt idx="2309">
                  <c:v>75050000000000</c:v>
                </c:pt>
                <c:pt idx="2310">
                  <c:v>75040000000000</c:v>
                </c:pt>
                <c:pt idx="2311">
                  <c:v>75050000000000</c:v>
                </c:pt>
                <c:pt idx="2312">
                  <c:v>75030000000000</c:v>
                </c:pt>
                <c:pt idx="2313">
                  <c:v>75020000000000</c:v>
                </c:pt>
                <c:pt idx="2314">
                  <c:v>75040000000000</c:v>
                </c:pt>
                <c:pt idx="2315">
                  <c:v>75040000000000</c:v>
                </c:pt>
                <c:pt idx="2316">
                  <c:v>75040000000000</c:v>
                </c:pt>
                <c:pt idx="2317">
                  <c:v>75040000000000</c:v>
                </c:pt>
                <c:pt idx="2318">
                  <c:v>75050000000000</c:v>
                </c:pt>
                <c:pt idx="2319">
                  <c:v>75050000000000</c:v>
                </c:pt>
                <c:pt idx="2320">
                  <c:v>75050000000000</c:v>
                </c:pt>
                <c:pt idx="2321">
                  <c:v>75060000000000</c:v>
                </c:pt>
                <c:pt idx="2322">
                  <c:v>75050000000000</c:v>
                </c:pt>
                <c:pt idx="2323">
                  <c:v>75060000000000</c:v>
                </c:pt>
                <c:pt idx="2324">
                  <c:v>75080000000000</c:v>
                </c:pt>
                <c:pt idx="2325">
                  <c:v>75080000000000</c:v>
                </c:pt>
                <c:pt idx="2326">
                  <c:v>75080000000000</c:v>
                </c:pt>
                <c:pt idx="2327">
                  <c:v>75090000000000</c:v>
                </c:pt>
                <c:pt idx="2328">
                  <c:v>75100000000000</c:v>
                </c:pt>
                <c:pt idx="2329">
                  <c:v>75090000000000</c:v>
                </c:pt>
                <c:pt idx="2330">
                  <c:v>75100000000000</c:v>
                </c:pt>
                <c:pt idx="2331">
                  <c:v>75100000000000</c:v>
                </c:pt>
                <c:pt idx="2332">
                  <c:v>75080000000000</c:v>
                </c:pt>
                <c:pt idx="2333">
                  <c:v>75100000000000</c:v>
                </c:pt>
                <c:pt idx="2334">
                  <c:v>75110000000000</c:v>
                </c:pt>
                <c:pt idx="2335">
                  <c:v>75110000000000</c:v>
                </c:pt>
                <c:pt idx="2336">
                  <c:v>75110000000000</c:v>
                </c:pt>
                <c:pt idx="2337">
                  <c:v>75110000000000</c:v>
                </c:pt>
                <c:pt idx="2338">
                  <c:v>75110000000000</c:v>
                </c:pt>
                <c:pt idx="2339">
                  <c:v>75110000000000</c:v>
                </c:pt>
                <c:pt idx="2340">
                  <c:v>75110000000000</c:v>
                </c:pt>
                <c:pt idx="2341">
                  <c:v>75100000000000</c:v>
                </c:pt>
                <c:pt idx="2342">
                  <c:v>75090000000000</c:v>
                </c:pt>
                <c:pt idx="2343">
                  <c:v>75110000000000</c:v>
                </c:pt>
                <c:pt idx="2344">
                  <c:v>75120000000000</c:v>
                </c:pt>
                <c:pt idx="2345">
                  <c:v>75120000000000</c:v>
                </c:pt>
                <c:pt idx="2346">
                  <c:v>75110000000000</c:v>
                </c:pt>
                <c:pt idx="2347">
                  <c:v>75120000000000</c:v>
                </c:pt>
                <c:pt idx="2348">
                  <c:v>75120000000000</c:v>
                </c:pt>
                <c:pt idx="2349">
                  <c:v>75120000000000</c:v>
                </c:pt>
                <c:pt idx="2350">
                  <c:v>75130000000000</c:v>
                </c:pt>
                <c:pt idx="2351">
                  <c:v>75110000000000</c:v>
                </c:pt>
                <c:pt idx="2352">
                  <c:v>75120000000000</c:v>
                </c:pt>
                <c:pt idx="2353">
                  <c:v>75140000000000</c:v>
                </c:pt>
                <c:pt idx="2354">
                  <c:v>75150000000000</c:v>
                </c:pt>
                <c:pt idx="2355">
                  <c:v>75150000000000</c:v>
                </c:pt>
                <c:pt idx="2356">
                  <c:v>75140000000000</c:v>
                </c:pt>
                <c:pt idx="2357">
                  <c:v>75150000000000</c:v>
                </c:pt>
                <c:pt idx="2358">
                  <c:v>75140000000000</c:v>
                </c:pt>
                <c:pt idx="2359">
                  <c:v>75150000000000</c:v>
                </c:pt>
                <c:pt idx="2360">
                  <c:v>75150000000000</c:v>
                </c:pt>
                <c:pt idx="2361">
                  <c:v>75140000000000</c:v>
                </c:pt>
                <c:pt idx="2362">
                  <c:v>75150000000000</c:v>
                </c:pt>
                <c:pt idx="2363">
                  <c:v>75160000000000</c:v>
                </c:pt>
                <c:pt idx="2364">
                  <c:v>75170000000000</c:v>
                </c:pt>
                <c:pt idx="2365">
                  <c:v>75160000000000</c:v>
                </c:pt>
                <c:pt idx="2366">
                  <c:v>75170000000000</c:v>
                </c:pt>
                <c:pt idx="2367">
                  <c:v>75180000000000</c:v>
                </c:pt>
                <c:pt idx="2368">
                  <c:v>75180000000000</c:v>
                </c:pt>
                <c:pt idx="2369">
                  <c:v>75180000000000</c:v>
                </c:pt>
                <c:pt idx="2370">
                  <c:v>75170000000000</c:v>
                </c:pt>
                <c:pt idx="2371">
                  <c:v>75170000000000</c:v>
                </c:pt>
                <c:pt idx="2372">
                  <c:v>75190000000000</c:v>
                </c:pt>
                <c:pt idx="2373">
                  <c:v>75190000000000</c:v>
                </c:pt>
                <c:pt idx="2374">
                  <c:v>75190000000000</c:v>
                </c:pt>
                <c:pt idx="2375">
                  <c:v>75190000000000</c:v>
                </c:pt>
                <c:pt idx="2376">
                  <c:v>75200000000000</c:v>
                </c:pt>
                <c:pt idx="2377">
                  <c:v>75190000000000</c:v>
                </c:pt>
                <c:pt idx="2378">
                  <c:v>75190000000000</c:v>
                </c:pt>
                <c:pt idx="2379">
                  <c:v>75190000000000</c:v>
                </c:pt>
                <c:pt idx="2380">
                  <c:v>75170000000000</c:v>
                </c:pt>
                <c:pt idx="2381">
                  <c:v>75180000000000</c:v>
                </c:pt>
                <c:pt idx="2382">
                  <c:v>75190000000000</c:v>
                </c:pt>
                <c:pt idx="2383">
                  <c:v>75190000000000</c:v>
                </c:pt>
                <c:pt idx="2384">
                  <c:v>75180000000000</c:v>
                </c:pt>
                <c:pt idx="2385">
                  <c:v>75180000000000</c:v>
                </c:pt>
                <c:pt idx="2386">
                  <c:v>75190000000000</c:v>
                </c:pt>
                <c:pt idx="2387">
                  <c:v>75180000000000</c:v>
                </c:pt>
                <c:pt idx="2388">
                  <c:v>75190000000000</c:v>
                </c:pt>
                <c:pt idx="2389">
                  <c:v>75180000000000</c:v>
                </c:pt>
                <c:pt idx="2390">
                  <c:v>75170000000000</c:v>
                </c:pt>
                <c:pt idx="2391">
                  <c:v>75190000000000</c:v>
                </c:pt>
                <c:pt idx="2392">
                  <c:v>75200000000000</c:v>
                </c:pt>
                <c:pt idx="2393">
                  <c:v>75200000000000</c:v>
                </c:pt>
                <c:pt idx="2394">
                  <c:v>75200000000000</c:v>
                </c:pt>
                <c:pt idx="2395">
                  <c:v>75190000000000</c:v>
                </c:pt>
                <c:pt idx="2396">
                  <c:v>75180000000000</c:v>
                </c:pt>
                <c:pt idx="2397">
                  <c:v>75180000000000</c:v>
                </c:pt>
                <c:pt idx="2398">
                  <c:v>75190000000000</c:v>
                </c:pt>
                <c:pt idx="2399">
                  <c:v>75170000000000</c:v>
                </c:pt>
                <c:pt idx="2400">
                  <c:v>75170000000000</c:v>
                </c:pt>
                <c:pt idx="2401">
                  <c:v>75180000000000</c:v>
                </c:pt>
                <c:pt idx="2402">
                  <c:v>75190000000000</c:v>
                </c:pt>
                <c:pt idx="2403">
                  <c:v>75180000000000</c:v>
                </c:pt>
                <c:pt idx="2404">
                  <c:v>75180000000000</c:v>
                </c:pt>
                <c:pt idx="2405">
                  <c:v>75200000000000</c:v>
                </c:pt>
                <c:pt idx="2406">
                  <c:v>75190000000000</c:v>
                </c:pt>
                <c:pt idx="2407">
                  <c:v>75200000000000</c:v>
                </c:pt>
                <c:pt idx="2408">
                  <c:v>75190000000000</c:v>
                </c:pt>
                <c:pt idx="2409">
                  <c:v>75180000000000</c:v>
                </c:pt>
                <c:pt idx="2410">
                  <c:v>75180000000000</c:v>
                </c:pt>
                <c:pt idx="2411">
                  <c:v>75200000000000</c:v>
                </c:pt>
                <c:pt idx="2412">
                  <c:v>75200000000000</c:v>
                </c:pt>
                <c:pt idx="2413">
                  <c:v>75200000000000</c:v>
                </c:pt>
                <c:pt idx="2414">
                  <c:v>75200000000000</c:v>
                </c:pt>
                <c:pt idx="2415">
                  <c:v>75190000000000</c:v>
                </c:pt>
                <c:pt idx="2416">
                  <c:v>75190000000000</c:v>
                </c:pt>
                <c:pt idx="2417">
                  <c:v>75200000000000</c:v>
                </c:pt>
                <c:pt idx="2418">
                  <c:v>75190000000000</c:v>
                </c:pt>
                <c:pt idx="2419">
                  <c:v>75190000000000</c:v>
                </c:pt>
                <c:pt idx="2420">
                  <c:v>75200000000000</c:v>
                </c:pt>
                <c:pt idx="2421">
                  <c:v>75210000000000</c:v>
                </c:pt>
                <c:pt idx="2422">
                  <c:v>75210000000000</c:v>
                </c:pt>
                <c:pt idx="2423">
                  <c:v>75210000000000</c:v>
                </c:pt>
                <c:pt idx="2424">
                  <c:v>75220000000000</c:v>
                </c:pt>
                <c:pt idx="2425">
                  <c:v>75230000000000</c:v>
                </c:pt>
                <c:pt idx="2426">
                  <c:v>75230000000000</c:v>
                </c:pt>
                <c:pt idx="2427">
                  <c:v>75230000000000</c:v>
                </c:pt>
                <c:pt idx="2428">
                  <c:v>75220000000000</c:v>
                </c:pt>
                <c:pt idx="2429">
                  <c:v>75220000000000</c:v>
                </c:pt>
                <c:pt idx="2430">
                  <c:v>75230000000000</c:v>
                </c:pt>
                <c:pt idx="2431">
                  <c:v>75240000000000</c:v>
                </c:pt>
                <c:pt idx="2432">
                  <c:v>75230000000000</c:v>
                </c:pt>
                <c:pt idx="2433">
                  <c:v>75230000000000</c:v>
                </c:pt>
                <c:pt idx="2434">
                  <c:v>75220000000000</c:v>
                </c:pt>
                <c:pt idx="2435">
                  <c:v>75210000000000</c:v>
                </c:pt>
                <c:pt idx="2436">
                  <c:v>75220000000000</c:v>
                </c:pt>
                <c:pt idx="2437">
                  <c:v>75210000000000</c:v>
                </c:pt>
                <c:pt idx="2438">
                  <c:v>75190000000000</c:v>
                </c:pt>
                <c:pt idx="2439">
                  <c:v>75200000000000</c:v>
                </c:pt>
                <c:pt idx="2440">
                  <c:v>75210000000000</c:v>
                </c:pt>
                <c:pt idx="2441">
                  <c:v>75200000000000</c:v>
                </c:pt>
                <c:pt idx="2442">
                  <c:v>75190000000000</c:v>
                </c:pt>
                <c:pt idx="2443">
                  <c:v>75200000000000</c:v>
                </c:pt>
                <c:pt idx="2444">
                  <c:v>75200000000000</c:v>
                </c:pt>
                <c:pt idx="2445">
                  <c:v>75190000000000</c:v>
                </c:pt>
                <c:pt idx="2446">
                  <c:v>75190000000000</c:v>
                </c:pt>
                <c:pt idx="2447">
                  <c:v>75180000000000</c:v>
                </c:pt>
                <c:pt idx="2448">
                  <c:v>75170000000000</c:v>
                </c:pt>
                <c:pt idx="2449">
                  <c:v>75180000000000</c:v>
                </c:pt>
                <c:pt idx="2450">
                  <c:v>75190000000000</c:v>
                </c:pt>
                <c:pt idx="2451">
                  <c:v>75190000000000</c:v>
                </c:pt>
                <c:pt idx="2452">
                  <c:v>75180000000000</c:v>
                </c:pt>
                <c:pt idx="2453">
                  <c:v>75180000000000</c:v>
                </c:pt>
                <c:pt idx="2454">
                  <c:v>75180000000000</c:v>
                </c:pt>
                <c:pt idx="2455">
                  <c:v>75180000000000</c:v>
                </c:pt>
                <c:pt idx="2456">
                  <c:v>75190000000000</c:v>
                </c:pt>
                <c:pt idx="2457">
                  <c:v>75180000000000</c:v>
                </c:pt>
                <c:pt idx="2458">
                  <c:v>75180000000000</c:v>
                </c:pt>
                <c:pt idx="2459">
                  <c:v>75200000000000</c:v>
                </c:pt>
                <c:pt idx="2460">
                  <c:v>75210000000000</c:v>
                </c:pt>
                <c:pt idx="2461">
                  <c:v>75210000000000</c:v>
                </c:pt>
                <c:pt idx="2462">
                  <c:v>75210000000000</c:v>
                </c:pt>
                <c:pt idx="2463">
                  <c:v>75220000000000</c:v>
                </c:pt>
                <c:pt idx="2464">
                  <c:v>75220000000000</c:v>
                </c:pt>
                <c:pt idx="2465">
                  <c:v>75230000000000</c:v>
                </c:pt>
                <c:pt idx="2466">
                  <c:v>75220000000000</c:v>
                </c:pt>
                <c:pt idx="2467">
                  <c:v>75210000000000</c:v>
                </c:pt>
                <c:pt idx="2468">
                  <c:v>75210000000000</c:v>
                </c:pt>
                <c:pt idx="2469">
                  <c:v>75230000000000</c:v>
                </c:pt>
                <c:pt idx="2470">
                  <c:v>75230000000000</c:v>
                </c:pt>
                <c:pt idx="2471">
                  <c:v>75220000000000</c:v>
                </c:pt>
                <c:pt idx="2472">
                  <c:v>75220000000000</c:v>
                </c:pt>
                <c:pt idx="2473">
                  <c:v>75210000000000</c:v>
                </c:pt>
                <c:pt idx="2474">
                  <c:v>75210000000000</c:v>
                </c:pt>
                <c:pt idx="2475">
                  <c:v>75220000000000</c:v>
                </c:pt>
                <c:pt idx="2476">
                  <c:v>75210000000000</c:v>
                </c:pt>
                <c:pt idx="2477">
                  <c:v>75210000000000</c:v>
                </c:pt>
                <c:pt idx="2478">
                  <c:v>75220000000000</c:v>
                </c:pt>
                <c:pt idx="2479">
                  <c:v>75230000000000</c:v>
                </c:pt>
                <c:pt idx="2480">
                  <c:v>75220000000000</c:v>
                </c:pt>
                <c:pt idx="2481">
                  <c:v>75220000000000</c:v>
                </c:pt>
                <c:pt idx="2482">
                  <c:v>75230000000000</c:v>
                </c:pt>
                <c:pt idx="2483">
                  <c:v>75230000000000</c:v>
                </c:pt>
                <c:pt idx="2484">
                  <c:v>75230000000000</c:v>
                </c:pt>
                <c:pt idx="2485">
                  <c:v>75230000000000</c:v>
                </c:pt>
                <c:pt idx="2486">
                  <c:v>75210000000000</c:v>
                </c:pt>
                <c:pt idx="2487">
                  <c:v>75210000000000</c:v>
                </c:pt>
                <c:pt idx="2488">
                  <c:v>75230000000000</c:v>
                </c:pt>
                <c:pt idx="2489">
                  <c:v>75230000000000</c:v>
                </c:pt>
                <c:pt idx="2490">
                  <c:v>75230000000000</c:v>
                </c:pt>
                <c:pt idx="2491">
                  <c:v>75230000000000</c:v>
                </c:pt>
                <c:pt idx="2492">
                  <c:v>75230000000000</c:v>
                </c:pt>
                <c:pt idx="2493">
                  <c:v>75230000000000</c:v>
                </c:pt>
                <c:pt idx="2494">
                  <c:v>75240000000000</c:v>
                </c:pt>
                <c:pt idx="2495">
                  <c:v>75230000000000</c:v>
                </c:pt>
                <c:pt idx="2496">
                  <c:v>75230000000000</c:v>
                </c:pt>
                <c:pt idx="2497">
                  <c:v>75230000000000</c:v>
                </c:pt>
                <c:pt idx="2498">
                  <c:v>75250000000000</c:v>
                </c:pt>
                <c:pt idx="2499">
                  <c:v>75250000000000</c:v>
                </c:pt>
                <c:pt idx="2500">
                  <c:v>75250000000000</c:v>
                </c:pt>
                <c:pt idx="2501">
                  <c:v>75250000000000</c:v>
                </c:pt>
                <c:pt idx="2502">
                  <c:v>75250000000000</c:v>
                </c:pt>
                <c:pt idx="2503">
                  <c:v>75250000000000</c:v>
                </c:pt>
                <c:pt idx="2504">
                  <c:v>75250000000000</c:v>
                </c:pt>
                <c:pt idx="2505">
                  <c:v>75240000000000</c:v>
                </c:pt>
                <c:pt idx="2506">
                  <c:v>75230000000000</c:v>
                </c:pt>
                <c:pt idx="2507">
                  <c:v>75240000000000</c:v>
                </c:pt>
                <c:pt idx="2508">
                  <c:v>75250000000000</c:v>
                </c:pt>
                <c:pt idx="2509">
                  <c:v>75250000000000</c:v>
                </c:pt>
                <c:pt idx="2510">
                  <c:v>75250000000000</c:v>
                </c:pt>
                <c:pt idx="2511">
                  <c:v>75250000000000</c:v>
                </c:pt>
                <c:pt idx="2512">
                  <c:v>75240000000000</c:v>
                </c:pt>
                <c:pt idx="2513">
                  <c:v>75250000000000</c:v>
                </c:pt>
                <c:pt idx="2514">
                  <c:v>75260000000000</c:v>
                </c:pt>
                <c:pt idx="2515">
                  <c:v>75250000000000</c:v>
                </c:pt>
                <c:pt idx="2516">
                  <c:v>75250000000000</c:v>
                </c:pt>
                <c:pt idx="2517">
                  <c:v>75270000000000</c:v>
                </c:pt>
                <c:pt idx="2518">
                  <c:v>75280000000000</c:v>
                </c:pt>
                <c:pt idx="2519">
                  <c:v>75270000000000</c:v>
                </c:pt>
                <c:pt idx="2520">
                  <c:v>75280000000000</c:v>
                </c:pt>
                <c:pt idx="2521">
                  <c:v>75280000000000</c:v>
                </c:pt>
                <c:pt idx="2522">
                  <c:v>75280000000000</c:v>
                </c:pt>
                <c:pt idx="2523">
                  <c:v>75280000000000</c:v>
                </c:pt>
                <c:pt idx="2524">
                  <c:v>75270000000000</c:v>
                </c:pt>
                <c:pt idx="2525">
                  <c:v>75260000000000</c:v>
                </c:pt>
                <c:pt idx="2526">
                  <c:v>75260000000000</c:v>
                </c:pt>
                <c:pt idx="2527">
                  <c:v>75280000000000</c:v>
                </c:pt>
                <c:pt idx="2528">
                  <c:v>75270000000000</c:v>
                </c:pt>
                <c:pt idx="2529">
                  <c:v>75270000000000</c:v>
                </c:pt>
                <c:pt idx="2530">
                  <c:v>75270000000000</c:v>
                </c:pt>
                <c:pt idx="2531">
                  <c:v>75270000000000</c:v>
                </c:pt>
                <c:pt idx="2532">
                  <c:v>75270000000000</c:v>
                </c:pt>
                <c:pt idx="2533">
                  <c:v>75280000000000</c:v>
                </c:pt>
                <c:pt idx="2534">
                  <c:v>75270000000000</c:v>
                </c:pt>
                <c:pt idx="2535">
                  <c:v>75280000000000</c:v>
                </c:pt>
                <c:pt idx="2536">
                  <c:v>75290000000000</c:v>
                </c:pt>
                <c:pt idx="2537">
                  <c:v>75300000000000</c:v>
                </c:pt>
                <c:pt idx="2538">
                  <c:v>75300000000000</c:v>
                </c:pt>
                <c:pt idx="2539">
                  <c:v>75310000000000</c:v>
                </c:pt>
                <c:pt idx="2540">
                  <c:v>75310000000000</c:v>
                </c:pt>
                <c:pt idx="2541">
                  <c:v>75310000000000</c:v>
                </c:pt>
                <c:pt idx="2542">
                  <c:v>75310000000000</c:v>
                </c:pt>
                <c:pt idx="2543">
                  <c:v>75310000000000</c:v>
                </c:pt>
                <c:pt idx="2544">
                  <c:v>75300000000000</c:v>
                </c:pt>
                <c:pt idx="2545">
                  <c:v>75290000000000</c:v>
                </c:pt>
                <c:pt idx="2546">
                  <c:v>75300000000000</c:v>
                </c:pt>
                <c:pt idx="2547">
                  <c:v>75310000000000</c:v>
                </c:pt>
                <c:pt idx="2548">
                  <c:v>75300000000000</c:v>
                </c:pt>
                <c:pt idx="2549">
                  <c:v>75300000000000</c:v>
                </c:pt>
                <c:pt idx="2550">
                  <c:v>75300000000000</c:v>
                </c:pt>
                <c:pt idx="2551">
                  <c:v>75300000000000</c:v>
                </c:pt>
                <c:pt idx="2552">
                  <c:v>75300000000000</c:v>
                </c:pt>
                <c:pt idx="2553">
                  <c:v>75290000000000</c:v>
                </c:pt>
                <c:pt idx="2554">
                  <c:v>75280000000000</c:v>
                </c:pt>
                <c:pt idx="2555">
                  <c:v>75290000000000</c:v>
                </c:pt>
                <c:pt idx="2556">
                  <c:v>75300000000000</c:v>
                </c:pt>
                <c:pt idx="2557">
                  <c:v>75300000000000</c:v>
                </c:pt>
                <c:pt idx="2558">
                  <c:v>75300000000000</c:v>
                </c:pt>
                <c:pt idx="2559">
                  <c:v>75300000000000</c:v>
                </c:pt>
                <c:pt idx="2560">
                  <c:v>75300000000000</c:v>
                </c:pt>
                <c:pt idx="2561">
                  <c:v>75300000000000</c:v>
                </c:pt>
                <c:pt idx="2562">
                  <c:v>75310000000000</c:v>
                </c:pt>
                <c:pt idx="2563">
                  <c:v>75290000000000</c:v>
                </c:pt>
                <c:pt idx="2564">
                  <c:v>75290000000000</c:v>
                </c:pt>
                <c:pt idx="2565">
                  <c:v>75300000000000</c:v>
                </c:pt>
                <c:pt idx="2566">
                  <c:v>75310000000000</c:v>
                </c:pt>
                <c:pt idx="2567">
                  <c:v>75300000000000</c:v>
                </c:pt>
                <c:pt idx="2568">
                  <c:v>75300000000000</c:v>
                </c:pt>
                <c:pt idx="2569">
                  <c:v>75300000000000</c:v>
                </c:pt>
                <c:pt idx="2570">
                  <c:v>75290000000000</c:v>
                </c:pt>
                <c:pt idx="2571">
                  <c:v>75290000000000</c:v>
                </c:pt>
                <c:pt idx="2572">
                  <c:v>75290000000000</c:v>
                </c:pt>
                <c:pt idx="2573">
                  <c:v>75270000000000</c:v>
                </c:pt>
                <c:pt idx="2574">
                  <c:v>75270000000000</c:v>
                </c:pt>
                <c:pt idx="2575">
                  <c:v>75280000000000</c:v>
                </c:pt>
                <c:pt idx="2576">
                  <c:v>75280000000000</c:v>
                </c:pt>
                <c:pt idx="2577">
                  <c:v>75270000000000</c:v>
                </c:pt>
                <c:pt idx="2578">
                  <c:v>75280000000000</c:v>
                </c:pt>
                <c:pt idx="2579">
                  <c:v>75280000000000</c:v>
                </c:pt>
                <c:pt idx="2580">
                  <c:v>75280000000000</c:v>
                </c:pt>
                <c:pt idx="2581">
                  <c:v>75280000000000</c:v>
                </c:pt>
                <c:pt idx="2582">
                  <c:v>75280000000000</c:v>
                </c:pt>
                <c:pt idx="2583">
                  <c:v>75270000000000</c:v>
                </c:pt>
                <c:pt idx="2584">
                  <c:v>75270000000000</c:v>
                </c:pt>
                <c:pt idx="2585">
                  <c:v>75290000000000</c:v>
                </c:pt>
                <c:pt idx="2586">
                  <c:v>75290000000000</c:v>
                </c:pt>
                <c:pt idx="2587">
                  <c:v>75280000000000</c:v>
                </c:pt>
                <c:pt idx="2588">
                  <c:v>75290000000000</c:v>
                </c:pt>
                <c:pt idx="2589">
                  <c:v>75280000000000</c:v>
                </c:pt>
                <c:pt idx="2590">
                  <c:v>75290000000000</c:v>
                </c:pt>
                <c:pt idx="2591">
                  <c:v>75290000000000</c:v>
                </c:pt>
                <c:pt idx="2592">
                  <c:v>75280000000000</c:v>
                </c:pt>
                <c:pt idx="2593">
                  <c:v>75280000000000</c:v>
                </c:pt>
                <c:pt idx="2594">
                  <c:v>75290000000000</c:v>
                </c:pt>
                <c:pt idx="2595">
                  <c:v>75300000000000</c:v>
                </c:pt>
                <c:pt idx="2596">
                  <c:v>75290000000000</c:v>
                </c:pt>
                <c:pt idx="2597">
                  <c:v>75300000000000</c:v>
                </c:pt>
                <c:pt idx="2598">
                  <c:v>75300000000000</c:v>
                </c:pt>
                <c:pt idx="2599">
                  <c:v>75300000000000</c:v>
                </c:pt>
                <c:pt idx="2600">
                  <c:v>75300000000000</c:v>
                </c:pt>
                <c:pt idx="2601">
                  <c:v>75300000000000</c:v>
                </c:pt>
                <c:pt idx="2602">
                  <c:v>75290000000000</c:v>
                </c:pt>
                <c:pt idx="2603">
                  <c:v>75290000000000</c:v>
                </c:pt>
                <c:pt idx="2604">
                  <c:v>75300000000000</c:v>
                </c:pt>
                <c:pt idx="2605">
                  <c:v>75310000000000</c:v>
                </c:pt>
                <c:pt idx="2606">
                  <c:v>75300000000000</c:v>
                </c:pt>
                <c:pt idx="2607">
                  <c:v>75310000000000</c:v>
                </c:pt>
                <c:pt idx="2608">
                  <c:v>75310000000000</c:v>
                </c:pt>
                <c:pt idx="2609">
                  <c:v>75310000000000</c:v>
                </c:pt>
                <c:pt idx="2610">
                  <c:v>75320000000000</c:v>
                </c:pt>
                <c:pt idx="2611">
                  <c:v>75310000000000</c:v>
                </c:pt>
                <c:pt idx="2612">
                  <c:v>75300000000000</c:v>
                </c:pt>
                <c:pt idx="2613">
                  <c:v>75310000000000</c:v>
                </c:pt>
                <c:pt idx="2614">
                  <c:v>75320000000000</c:v>
                </c:pt>
                <c:pt idx="2615">
                  <c:v>75320000000000</c:v>
                </c:pt>
                <c:pt idx="2616">
                  <c:v>75310000000000</c:v>
                </c:pt>
                <c:pt idx="2617">
                  <c:v>75320000000000</c:v>
                </c:pt>
                <c:pt idx="2618">
                  <c:v>75310000000000</c:v>
                </c:pt>
                <c:pt idx="2619">
                  <c:v>75310000000000</c:v>
                </c:pt>
                <c:pt idx="2620">
                  <c:v>75310000000000</c:v>
                </c:pt>
                <c:pt idx="2621">
                  <c:v>75300000000000</c:v>
                </c:pt>
                <c:pt idx="2622">
                  <c:v>75300000000000</c:v>
                </c:pt>
                <c:pt idx="2623">
                  <c:v>75300000000000</c:v>
                </c:pt>
                <c:pt idx="2624">
                  <c:v>75310000000000</c:v>
                </c:pt>
                <c:pt idx="2625">
                  <c:v>75300000000000</c:v>
                </c:pt>
                <c:pt idx="2626">
                  <c:v>75310000000000</c:v>
                </c:pt>
                <c:pt idx="2627">
                  <c:v>75300000000000</c:v>
                </c:pt>
                <c:pt idx="2628">
                  <c:v>75300000000000</c:v>
                </c:pt>
                <c:pt idx="2629">
                  <c:v>75300000000000</c:v>
                </c:pt>
                <c:pt idx="2630">
                  <c:v>75300000000000</c:v>
                </c:pt>
                <c:pt idx="2631">
                  <c:v>75290000000000</c:v>
                </c:pt>
                <c:pt idx="2632">
                  <c:v>75290000000000</c:v>
                </c:pt>
                <c:pt idx="2633">
                  <c:v>75300000000000</c:v>
                </c:pt>
                <c:pt idx="2634">
                  <c:v>75310000000000</c:v>
                </c:pt>
                <c:pt idx="2635">
                  <c:v>75300000000000</c:v>
                </c:pt>
                <c:pt idx="2636">
                  <c:v>75310000000000</c:v>
                </c:pt>
                <c:pt idx="2637">
                  <c:v>75300000000000</c:v>
                </c:pt>
                <c:pt idx="2638">
                  <c:v>75300000000000</c:v>
                </c:pt>
                <c:pt idx="2639">
                  <c:v>75300000000000</c:v>
                </c:pt>
                <c:pt idx="2640">
                  <c:v>75290000000000</c:v>
                </c:pt>
                <c:pt idx="2641">
                  <c:v>75280000000000</c:v>
                </c:pt>
                <c:pt idx="2642">
                  <c:v>75290000000000</c:v>
                </c:pt>
                <c:pt idx="2643">
                  <c:v>75300000000000</c:v>
                </c:pt>
                <c:pt idx="2644">
                  <c:v>75290000000000</c:v>
                </c:pt>
                <c:pt idx="2645">
                  <c:v>75290000000000</c:v>
                </c:pt>
                <c:pt idx="2646">
                  <c:v>75300000000000</c:v>
                </c:pt>
                <c:pt idx="2647">
                  <c:v>75290000000000</c:v>
                </c:pt>
                <c:pt idx="2648">
                  <c:v>75290000000000</c:v>
                </c:pt>
                <c:pt idx="2649">
                  <c:v>75300000000000</c:v>
                </c:pt>
                <c:pt idx="2650">
                  <c:v>75290000000000</c:v>
                </c:pt>
                <c:pt idx="2651">
                  <c:v>75280000000000</c:v>
                </c:pt>
                <c:pt idx="2652">
                  <c:v>75290000000000</c:v>
                </c:pt>
                <c:pt idx="2653">
                  <c:v>75310000000000</c:v>
                </c:pt>
                <c:pt idx="2654">
                  <c:v>75300000000000</c:v>
                </c:pt>
                <c:pt idx="2655">
                  <c:v>75300000000000</c:v>
                </c:pt>
                <c:pt idx="2656">
                  <c:v>75300000000000</c:v>
                </c:pt>
                <c:pt idx="2657">
                  <c:v>75300000000000</c:v>
                </c:pt>
                <c:pt idx="2658">
                  <c:v>75300000000000</c:v>
                </c:pt>
                <c:pt idx="2659">
                  <c:v>75300000000000</c:v>
                </c:pt>
                <c:pt idx="2660">
                  <c:v>75290000000000</c:v>
                </c:pt>
                <c:pt idx="2661">
                  <c:v>75290000000000</c:v>
                </c:pt>
                <c:pt idx="2662">
                  <c:v>75310000000000</c:v>
                </c:pt>
                <c:pt idx="2663">
                  <c:v>75310000000000</c:v>
                </c:pt>
                <c:pt idx="2664">
                  <c:v>75300000000000</c:v>
                </c:pt>
                <c:pt idx="2665">
                  <c:v>75310000000000</c:v>
                </c:pt>
                <c:pt idx="2666">
                  <c:v>75300000000000</c:v>
                </c:pt>
                <c:pt idx="2667">
                  <c:v>75310000000000</c:v>
                </c:pt>
                <c:pt idx="2668">
                  <c:v>75310000000000</c:v>
                </c:pt>
                <c:pt idx="2669">
                  <c:v>75300000000000</c:v>
                </c:pt>
                <c:pt idx="2670">
                  <c:v>75290000000000</c:v>
                </c:pt>
                <c:pt idx="2671">
                  <c:v>75300000000000</c:v>
                </c:pt>
                <c:pt idx="2672">
                  <c:v>75310000000000</c:v>
                </c:pt>
                <c:pt idx="2673">
                  <c:v>75300000000000</c:v>
                </c:pt>
                <c:pt idx="2674">
                  <c:v>75300000000000</c:v>
                </c:pt>
                <c:pt idx="2675">
                  <c:v>75300000000000</c:v>
                </c:pt>
                <c:pt idx="2676">
                  <c:v>75290000000000</c:v>
                </c:pt>
                <c:pt idx="2677">
                  <c:v>75290000000000</c:v>
                </c:pt>
                <c:pt idx="2678">
                  <c:v>75290000000000</c:v>
                </c:pt>
                <c:pt idx="2679">
                  <c:v>75270000000000</c:v>
                </c:pt>
                <c:pt idx="2680">
                  <c:v>75270000000000</c:v>
                </c:pt>
                <c:pt idx="2681">
                  <c:v>75280000000000</c:v>
                </c:pt>
                <c:pt idx="2682">
                  <c:v>75280000000000</c:v>
                </c:pt>
                <c:pt idx="2683">
                  <c:v>75270000000000</c:v>
                </c:pt>
                <c:pt idx="2684">
                  <c:v>75280000000000</c:v>
                </c:pt>
                <c:pt idx="2685">
                  <c:v>75280000000000</c:v>
                </c:pt>
                <c:pt idx="2686">
                  <c:v>75290000000000</c:v>
                </c:pt>
                <c:pt idx="2687">
                  <c:v>75290000000000</c:v>
                </c:pt>
                <c:pt idx="2688">
                  <c:v>75290000000000</c:v>
                </c:pt>
                <c:pt idx="2689">
                  <c:v>75280000000000</c:v>
                </c:pt>
                <c:pt idx="2690">
                  <c:v>75280000000000</c:v>
                </c:pt>
                <c:pt idx="2691">
                  <c:v>75300000000000</c:v>
                </c:pt>
                <c:pt idx="2692">
                  <c:v>75300000000000</c:v>
                </c:pt>
                <c:pt idx="2693">
                  <c:v>75290000000000</c:v>
                </c:pt>
                <c:pt idx="2694">
                  <c:v>75300000000000</c:v>
                </c:pt>
                <c:pt idx="2695">
                  <c:v>75290000000000</c:v>
                </c:pt>
                <c:pt idx="2696">
                  <c:v>75290000000000</c:v>
                </c:pt>
                <c:pt idx="2697">
                  <c:v>75290000000000</c:v>
                </c:pt>
                <c:pt idx="2698">
                  <c:v>75280000000000</c:v>
                </c:pt>
                <c:pt idx="2699">
                  <c:v>75270000000000</c:v>
                </c:pt>
                <c:pt idx="2700">
                  <c:v>75280000000000</c:v>
                </c:pt>
                <c:pt idx="2701">
                  <c:v>75290000000000</c:v>
                </c:pt>
                <c:pt idx="2702">
                  <c:v>75280000000000</c:v>
                </c:pt>
                <c:pt idx="2703">
                  <c:v>75290000000000</c:v>
                </c:pt>
                <c:pt idx="2704">
                  <c:v>75290000000000</c:v>
                </c:pt>
                <c:pt idx="2705">
                  <c:v>75290000000000</c:v>
                </c:pt>
                <c:pt idx="2706">
                  <c:v>75300000000000</c:v>
                </c:pt>
                <c:pt idx="2707">
                  <c:v>75300000000000</c:v>
                </c:pt>
                <c:pt idx="2708">
                  <c:v>75300000000000</c:v>
                </c:pt>
                <c:pt idx="2709">
                  <c:v>75290000000000</c:v>
                </c:pt>
                <c:pt idx="2710">
                  <c:v>75310000000000</c:v>
                </c:pt>
                <c:pt idx="2711">
                  <c:v>75320000000000</c:v>
                </c:pt>
                <c:pt idx="2712">
                  <c:v>75310000000000</c:v>
                </c:pt>
                <c:pt idx="2713">
                  <c:v>75320000000000</c:v>
                </c:pt>
                <c:pt idx="2714">
                  <c:v>75310000000000</c:v>
                </c:pt>
                <c:pt idx="2715">
                  <c:v>75310000000000</c:v>
                </c:pt>
                <c:pt idx="2716">
                  <c:v>75310000000000</c:v>
                </c:pt>
                <c:pt idx="2717">
                  <c:v>75300000000000</c:v>
                </c:pt>
                <c:pt idx="2718">
                  <c:v>75290000000000</c:v>
                </c:pt>
                <c:pt idx="2719">
                  <c:v>75290000000000</c:v>
                </c:pt>
                <c:pt idx="2720">
                  <c:v>75300000000000</c:v>
                </c:pt>
                <c:pt idx="2721">
                  <c:v>75300000000000</c:v>
                </c:pt>
                <c:pt idx="2722">
                  <c:v>75300000000000</c:v>
                </c:pt>
                <c:pt idx="2723">
                  <c:v>75300000000000</c:v>
                </c:pt>
                <c:pt idx="2724">
                  <c:v>75300000000000</c:v>
                </c:pt>
                <c:pt idx="2725">
                  <c:v>75310000000000</c:v>
                </c:pt>
                <c:pt idx="2726">
                  <c:v>75310000000000</c:v>
                </c:pt>
                <c:pt idx="2727">
                  <c:v>75300000000000</c:v>
                </c:pt>
                <c:pt idx="2728">
                  <c:v>75290000000000</c:v>
                </c:pt>
                <c:pt idx="2729">
                  <c:v>75300000000000</c:v>
                </c:pt>
                <c:pt idx="2730">
                  <c:v>75320000000000</c:v>
                </c:pt>
                <c:pt idx="2731">
                  <c:v>75310000000000</c:v>
                </c:pt>
                <c:pt idx="2732">
                  <c:v>75310000000000</c:v>
                </c:pt>
                <c:pt idx="2733">
                  <c:v>75310000000000</c:v>
                </c:pt>
                <c:pt idx="2734">
                  <c:v>75290000000000</c:v>
                </c:pt>
                <c:pt idx="2735">
                  <c:v>75300000000000</c:v>
                </c:pt>
                <c:pt idx="2736">
                  <c:v>75300000000000</c:v>
                </c:pt>
                <c:pt idx="2737">
                  <c:v>75290000000000</c:v>
                </c:pt>
                <c:pt idx="2738">
                  <c:v>75280000000000</c:v>
                </c:pt>
                <c:pt idx="2739">
                  <c:v>75290000000000</c:v>
                </c:pt>
                <c:pt idx="2740">
                  <c:v>75300000000000</c:v>
                </c:pt>
                <c:pt idx="2741">
                  <c:v>75290000000000</c:v>
                </c:pt>
                <c:pt idx="2742">
                  <c:v>75300000000000</c:v>
                </c:pt>
                <c:pt idx="2743">
                  <c:v>75300000000000</c:v>
                </c:pt>
                <c:pt idx="2744">
                  <c:v>75300000000000</c:v>
                </c:pt>
                <c:pt idx="2745">
                  <c:v>75310000000000</c:v>
                </c:pt>
                <c:pt idx="2746">
                  <c:v>75300000000000</c:v>
                </c:pt>
                <c:pt idx="2747">
                  <c:v>75290000000000</c:v>
                </c:pt>
                <c:pt idx="2748">
                  <c:v>75290000000000</c:v>
                </c:pt>
                <c:pt idx="2749">
                  <c:v>75310000000000</c:v>
                </c:pt>
                <c:pt idx="2750">
                  <c:v>75310000000000</c:v>
                </c:pt>
                <c:pt idx="2751">
                  <c:v>75310000000000</c:v>
                </c:pt>
                <c:pt idx="2752">
                  <c:v>75320000000000</c:v>
                </c:pt>
                <c:pt idx="2753">
                  <c:v>75310000000000</c:v>
                </c:pt>
                <c:pt idx="2754">
                  <c:v>75320000000000</c:v>
                </c:pt>
                <c:pt idx="2755">
                  <c:v>75320000000000</c:v>
                </c:pt>
                <c:pt idx="2756">
                  <c:v>75320000000000</c:v>
                </c:pt>
                <c:pt idx="2757">
                  <c:v>75310000000000</c:v>
                </c:pt>
                <c:pt idx="2758">
                  <c:v>75330000000000</c:v>
                </c:pt>
                <c:pt idx="2759">
                  <c:v>75340000000000</c:v>
                </c:pt>
                <c:pt idx="2760">
                  <c:v>75340000000000</c:v>
                </c:pt>
                <c:pt idx="2761">
                  <c:v>75340000000000</c:v>
                </c:pt>
                <c:pt idx="2762">
                  <c:v>75350000000000</c:v>
                </c:pt>
                <c:pt idx="2763">
                  <c:v>75340000000000</c:v>
                </c:pt>
                <c:pt idx="2764">
                  <c:v>75350000000000</c:v>
                </c:pt>
                <c:pt idx="2765">
                  <c:v>75340000000000</c:v>
                </c:pt>
                <c:pt idx="2766">
                  <c:v>75330000000000</c:v>
                </c:pt>
                <c:pt idx="2767">
                  <c:v>75320000000000</c:v>
                </c:pt>
                <c:pt idx="2768">
                  <c:v>75330000000000</c:v>
                </c:pt>
                <c:pt idx="2769">
                  <c:v>75330000000000</c:v>
                </c:pt>
                <c:pt idx="2770">
                  <c:v>75310000000000</c:v>
                </c:pt>
                <c:pt idx="2771">
                  <c:v>75310000000000</c:v>
                </c:pt>
                <c:pt idx="2772">
                  <c:v>75300000000000</c:v>
                </c:pt>
                <c:pt idx="2773">
                  <c:v>75290000000000</c:v>
                </c:pt>
                <c:pt idx="2774">
                  <c:v>75290000000000</c:v>
                </c:pt>
                <c:pt idx="2775">
                  <c:v>75280000000000</c:v>
                </c:pt>
                <c:pt idx="2776">
                  <c:v>75260000000000</c:v>
                </c:pt>
                <c:pt idx="2777">
                  <c:v>75260000000000</c:v>
                </c:pt>
                <c:pt idx="2778">
                  <c:v>75270000000000</c:v>
                </c:pt>
                <c:pt idx="2779">
                  <c:v>75270000000000</c:v>
                </c:pt>
                <c:pt idx="2780">
                  <c:v>75270000000000</c:v>
                </c:pt>
                <c:pt idx="2781">
                  <c:v>75270000000000</c:v>
                </c:pt>
                <c:pt idx="2782">
                  <c:v>75280000000000</c:v>
                </c:pt>
                <c:pt idx="2783">
                  <c:v>75280000000000</c:v>
                </c:pt>
                <c:pt idx="2784">
                  <c:v>75290000000000</c:v>
                </c:pt>
                <c:pt idx="2785">
                  <c:v>75290000000000</c:v>
                </c:pt>
                <c:pt idx="2786">
                  <c:v>75280000000000</c:v>
                </c:pt>
                <c:pt idx="2787">
                  <c:v>75290000000000</c:v>
                </c:pt>
                <c:pt idx="2788">
                  <c:v>75310000000000</c:v>
                </c:pt>
                <c:pt idx="2789">
                  <c:v>75300000000000</c:v>
                </c:pt>
                <c:pt idx="2790">
                  <c:v>75310000000000</c:v>
                </c:pt>
                <c:pt idx="2791">
                  <c:v>75310000000000</c:v>
                </c:pt>
                <c:pt idx="2792">
                  <c:v>75290000000000</c:v>
                </c:pt>
                <c:pt idx="2793">
                  <c:v>75300000000000</c:v>
                </c:pt>
                <c:pt idx="2794">
                  <c:v>75300000000000</c:v>
                </c:pt>
                <c:pt idx="2795">
                  <c:v>75290000000000</c:v>
                </c:pt>
                <c:pt idx="2796">
                  <c:v>75280000000000</c:v>
                </c:pt>
                <c:pt idx="2797">
                  <c:v>75290000000000</c:v>
                </c:pt>
                <c:pt idx="2798">
                  <c:v>75290000000000</c:v>
                </c:pt>
                <c:pt idx="2799">
                  <c:v>75280000000000</c:v>
                </c:pt>
                <c:pt idx="2800">
                  <c:v>75280000000000</c:v>
                </c:pt>
                <c:pt idx="2801">
                  <c:v>75290000000000</c:v>
                </c:pt>
                <c:pt idx="2802">
                  <c:v>75290000000000</c:v>
                </c:pt>
                <c:pt idx="2803">
                  <c:v>75290000000000</c:v>
                </c:pt>
                <c:pt idx="2804">
                  <c:v>75280000000000</c:v>
                </c:pt>
                <c:pt idx="2805">
                  <c:v>75270000000000</c:v>
                </c:pt>
                <c:pt idx="2806">
                  <c:v>75270000000000</c:v>
                </c:pt>
                <c:pt idx="2807">
                  <c:v>75290000000000</c:v>
                </c:pt>
                <c:pt idx="2808">
                  <c:v>75280000000000</c:v>
                </c:pt>
                <c:pt idx="2809">
                  <c:v>75280000000000</c:v>
                </c:pt>
                <c:pt idx="2810">
                  <c:v>75280000000000</c:v>
                </c:pt>
                <c:pt idx="2811">
                  <c:v>75270000000000</c:v>
                </c:pt>
                <c:pt idx="2812">
                  <c:v>75260000000000</c:v>
                </c:pt>
                <c:pt idx="2813">
                  <c:v>75270000000000</c:v>
                </c:pt>
                <c:pt idx="2814">
                  <c:v>75260000000000</c:v>
                </c:pt>
                <c:pt idx="2815">
                  <c:v>75250000000000</c:v>
                </c:pt>
                <c:pt idx="2816">
                  <c:v>75260000000000</c:v>
                </c:pt>
                <c:pt idx="2817">
                  <c:v>75270000000000</c:v>
                </c:pt>
                <c:pt idx="2818">
                  <c:v>75270000000000</c:v>
                </c:pt>
                <c:pt idx="2819">
                  <c:v>75270000000000</c:v>
                </c:pt>
                <c:pt idx="2820">
                  <c:v>75270000000000</c:v>
                </c:pt>
                <c:pt idx="2821">
                  <c:v>75280000000000</c:v>
                </c:pt>
                <c:pt idx="2822">
                  <c:v>75280000000000</c:v>
                </c:pt>
                <c:pt idx="2823">
                  <c:v>75280000000000</c:v>
                </c:pt>
                <c:pt idx="2824">
                  <c:v>75270000000000</c:v>
                </c:pt>
                <c:pt idx="2825">
                  <c:v>75260000000000</c:v>
                </c:pt>
                <c:pt idx="2826">
                  <c:v>75270000000000</c:v>
                </c:pt>
                <c:pt idx="2827">
                  <c:v>75270000000000</c:v>
                </c:pt>
                <c:pt idx="2828">
                  <c:v>75270000000000</c:v>
                </c:pt>
                <c:pt idx="2829">
                  <c:v>75270000000000</c:v>
                </c:pt>
                <c:pt idx="2830">
                  <c:v>75260000000000</c:v>
                </c:pt>
                <c:pt idx="2831">
                  <c:v>75250000000000</c:v>
                </c:pt>
                <c:pt idx="2832">
                  <c:v>75260000000000</c:v>
                </c:pt>
                <c:pt idx="2833">
                  <c:v>75250000000000</c:v>
                </c:pt>
                <c:pt idx="2834">
                  <c:v>75240000000000</c:v>
                </c:pt>
                <c:pt idx="2835">
                  <c:v>75240000000000</c:v>
                </c:pt>
                <c:pt idx="2836">
                  <c:v>75260000000000</c:v>
                </c:pt>
                <c:pt idx="2837">
                  <c:v>75250000000000</c:v>
                </c:pt>
                <c:pt idx="2838">
                  <c:v>75250000000000</c:v>
                </c:pt>
                <c:pt idx="2839">
                  <c:v>75260000000000</c:v>
                </c:pt>
                <c:pt idx="2840">
                  <c:v>75260000000000</c:v>
                </c:pt>
                <c:pt idx="2841">
                  <c:v>75270000000000</c:v>
                </c:pt>
                <c:pt idx="2842">
                  <c:v>75270000000000</c:v>
                </c:pt>
                <c:pt idx="2843">
                  <c:v>75260000000000</c:v>
                </c:pt>
                <c:pt idx="2844">
                  <c:v>75250000000000</c:v>
                </c:pt>
                <c:pt idx="2845">
                  <c:v>75260000000000</c:v>
                </c:pt>
                <c:pt idx="2846">
                  <c:v>75270000000000</c:v>
                </c:pt>
                <c:pt idx="2847">
                  <c:v>75260000000000</c:v>
                </c:pt>
                <c:pt idx="2848">
                  <c:v>75260000000000</c:v>
                </c:pt>
                <c:pt idx="2849">
                  <c:v>75250000000000</c:v>
                </c:pt>
                <c:pt idx="2850">
                  <c:v>75240000000000</c:v>
                </c:pt>
                <c:pt idx="2851">
                  <c:v>75240000000000</c:v>
                </c:pt>
                <c:pt idx="2852">
                  <c:v>75240000000000</c:v>
                </c:pt>
                <c:pt idx="2853">
                  <c:v>75230000000000</c:v>
                </c:pt>
                <c:pt idx="2854">
                  <c:v>75220000000000</c:v>
                </c:pt>
                <c:pt idx="2855">
                  <c:v>75240000000000</c:v>
                </c:pt>
                <c:pt idx="2856">
                  <c:v>75230000000000</c:v>
                </c:pt>
                <c:pt idx="2857">
                  <c:v>75230000000000</c:v>
                </c:pt>
                <c:pt idx="2858">
                  <c:v>75240000000000</c:v>
                </c:pt>
                <c:pt idx="2859">
                  <c:v>75240000000000</c:v>
                </c:pt>
                <c:pt idx="2860">
                  <c:v>75250000000000</c:v>
                </c:pt>
                <c:pt idx="2861">
                  <c:v>75260000000000</c:v>
                </c:pt>
                <c:pt idx="2862">
                  <c:v>75250000000000</c:v>
                </c:pt>
                <c:pt idx="2863">
                  <c:v>75240000000000</c:v>
                </c:pt>
                <c:pt idx="2864">
                  <c:v>75250000000000</c:v>
                </c:pt>
                <c:pt idx="2865">
                  <c:v>75270000000000</c:v>
                </c:pt>
                <c:pt idx="2866">
                  <c:v>75270000000000</c:v>
                </c:pt>
                <c:pt idx="2867">
                  <c:v>75280000000000</c:v>
                </c:pt>
                <c:pt idx="2868">
                  <c:v>75280000000000</c:v>
                </c:pt>
                <c:pt idx="2869">
                  <c:v>75280000000000</c:v>
                </c:pt>
                <c:pt idx="2870">
                  <c:v>75280000000000</c:v>
                </c:pt>
                <c:pt idx="2871">
                  <c:v>75290000000000</c:v>
                </c:pt>
                <c:pt idx="2872">
                  <c:v>75290000000000</c:v>
                </c:pt>
                <c:pt idx="2873">
                  <c:v>75280000000000</c:v>
                </c:pt>
                <c:pt idx="2874">
                  <c:v>75300000000000</c:v>
                </c:pt>
                <c:pt idx="2875">
                  <c:v>75310000000000</c:v>
                </c:pt>
                <c:pt idx="2876">
                  <c:v>75310000000000</c:v>
                </c:pt>
                <c:pt idx="2877">
                  <c:v>75310000000000</c:v>
                </c:pt>
                <c:pt idx="2878">
                  <c:v>75310000000000</c:v>
                </c:pt>
                <c:pt idx="2879">
                  <c:v>75320000000000</c:v>
                </c:pt>
                <c:pt idx="2880">
                  <c:v>75320000000000</c:v>
                </c:pt>
                <c:pt idx="2881">
                  <c:v>75310000000000</c:v>
                </c:pt>
                <c:pt idx="2882">
                  <c:v>75300000000000</c:v>
                </c:pt>
                <c:pt idx="2883">
                  <c:v>75290000000000</c:v>
                </c:pt>
                <c:pt idx="2884">
                  <c:v>75300000000000</c:v>
                </c:pt>
                <c:pt idx="2885">
                  <c:v>75290000000000</c:v>
                </c:pt>
                <c:pt idx="2886">
                  <c:v>75290000000000</c:v>
                </c:pt>
                <c:pt idx="2887">
                  <c:v>75290000000000</c:v>
                </c:pt>
                <c:pt idx="2888">
                  <c:v>75290000000000</c:v>
                </c:pt>
                <c:pt idx="2889">
                  <c:v>75280000000000</c:v>
                </c:pt>
                <c:pt idx="2890">
                  <c:v>75290000000000</c:v>
                </c:pt>
                <c:pt idx="2891">
                  <c:v>75290000000000</c:v>
                </c:pt>
                <c:pt idx="2892">
                  <c:v>75280000000000</c:v>
                </c:pt>
                <c:pt idx="2893">
                  <c:v>75290000000000</c:v>
                </c:pt>
                <c:pt idx="2894">
                  <c:v>75310000000000</c:v>
                </c:pt>
                <c:pt idx="2895">
                  <c:v>75300000000000</c:v>
                </c:pt>
                <c:pt idx="2896">
                  <c:v>75300000000000</c:v>
                </c:pt>
                <c:pt idx="2897">
                  <c:v>75300000000000</c:v>
                </c:pt>
                <c:pt idx="2898">
                  <c:v>75300000000000</c:v>
                </c:pt>
                <c:pt idx="2899">
                  <c:v>75300000000000</c:v>
                </c:pt>
                <c:pt idx="2900">
                  <c:v>75300000000000</c:v>
                </c:pt>
                <c:pt idx="2901">
                  <c:v>75290000000000</c:v>
                </c:pt>
                <c:pt idx="2902">
                  <c:v>75270000000000</c:v>
                </c:pt>
                <c:pt idx="2903">
                  <c:v>75280000000000</c:v>
                </c:pt>
                <c:pt idx="2904">
                  <c:v>75290000000000</c:v>
                </c:pt>
                <c:pt idx="2905">
                  <c:v>75280000000000</c:v>
                </c:pt>
                <c:pt idx="2906">
                  <c:v>75280000000000</c:v>
                </c:pt>
                <c:pt idx="2907">
                  <c:v>75280000000000</c:v>
                </c:pt>
                <c:pt idx="2908">
                  <c:v>75280000000000</c:v>
                </c:pt>
                <c:pt idx="2909">
                  <c:v>75290000000000</c:v>
                </c:pt>
                <c:pt idx="2910">
                  <c:v>75290000000000</c:v>
                </c:pt>
                <c:pt idx="2911">
                  <c:v>75280000000000</c:v>
                </c:pt>
                <c:pt idx="2912">
                  <c:v>75280000000000</c:v>
                </c:pt>
                <c:pt idx="2913">
                  <c:v>75300000000000</c:v>
                </c:pt>
                <c:pt idx="2914">
                  <c:v>75290000000000</c:v>
                </c:pt>
                <c:pt idx="2915">
                  <c:v>75290000000000</c:v>
                </c:pt>
                <c:pt idx="2916">
                  <c:v>75290000000000</c:v>
                </c:pt>
                <c:pt idx="2917">
                  <c:v>75290000000000</c:v>
                </c:pt>
                <c:pt idx="2918">
                  <c:v>75280000000000</c:v>
                </c:pt>
                <c:pt idx="2919">
                  <c:v>75290000000000</c:v>
                </c:pt>
                <c:pt idx="2920">
                  <c:v>75270000000000</c:v>
                </c:pt>
                <c:pt idx="2921">
                  <c:v>75260000000000</c:v>
                </c:pt>
                <c:pt idx="2922">
                  <c:v>75260000000000</c:v>
                </c:pt>
                <c:pt idx="2923">
                  <c:v>75270000000000</c:v>
                </c:pt>
                <c:pt idx="2924">
                  <c:v>75260000000000</c:v>
                </c:pt>
                <c:pt idx="2925">
                  <c:v>75260000000000</c:v>
                </c:pt>
                <c:pt idx="2926">
                  <c:v>75260000000000</c:v>
                </c:pt>
                <c:pt idx="2927">
                  <c:v>75260000000000</c:v>
                </c:pt>
                <c:pt idx="2928">
                  <c:v>75260000000000</c:v>
                </c:pt>
                <c:pt idx="2929">
                  <c:v>75270000000000</c:v>
                </c:pt>
                <c:pt idx="2930">
                  <c:v>75260000000000</c:v>
                </c:pt>
                <c:pt idx="2931">
                  <c:v>75250000000000</c:v>
                </c:pt>
                <c:pt idx="2932">
                  <c:v>75270000000000</c:v>
                </c:pt>
                <c:pt idx="2933">
                  <c:v>75280000000000</c:v>
                </c:pt>
                <c:pt idx="2934">
                  <c:v>75270000000000</c:v>
                </c:pt>
                <c:pt idx="2935">
                  <c:v>75270000000000</c:v>
                </c:pt>
                <c:pt idx="2936">
                  <c:v>75270000000000</c:v>
                </c:pt>
                <c:pt idx="2937">
                  <c:v>75270000000000</c:v>
                </c:pt>
                <c:pt idx="2938">
                  <c:v>75270000000000</c:v>
                </c:pt>
                <c:pt idx="2939">
                  <c:v>75270000000000</c:v>
                </c:pt>
                <c:pt idx="2940">
                  <c:v>75250000000000</c:v>
                </c:pt>
                <c:pt idx="2941">
                  <c:v>75250000000000</c:v>
                </c:pt>
                <c:pt idx="2942">
                  <c:v>75260000000000</c:v>
                </c:pt>
                <c:pt idx="2943">
                  <c:v>75250000000000</c:v>
                </c:pt>
                <c:pt idx="2944">
                  <c:v>75250000000000</c:v>
                </c:pt>
                <c:pt idx="2945">
                  <c:v>75250000000000</c:v>
                </c:pt>
                <c:pt idx="2946">
                  <c:v>75250000000000</c:v>
                </c:pt>
                <c:pt idx="2947">
                  <c:v>75250000000000</c:v>
                </c:pt>
                <c:pt idx="2948">
                  <c:v>75260000000000</c:v>
                </c:pt>
                <c:pt idx="2949">
                  <c:v>75250000000000</c:v>
                </c:pt>
                <c:pt idx="2950">
                  <c:v>75240000000000</c:v>
                </c:pt>
                <c:pt idx="2951">
                  <c:v>75250000000000</c:v>
                </c:pt>
                <c:pt idx="2952">
                  <c:v>75260000000000</c:v>
                </c:pt>
                <c:pt idx="2953">
                  <c:v>75250000000000</c:v>
                </c:pt>
                <c:pt idx="2954">
                  <c:v>75250000000000</c:v>
                </c:pt>
                <c:pt idx="2955">
                  <c:v>75250000000000</c:v>
                </c:pt>
                <c:pt idx="2956">
                  <c:v>75250000000000</c:v>
                </c:pt>
                <c:pt idx="2957">
                  <c:v>75250000000000</c:v>
                </c:pt>
                <c:pt idx="2958">
                  <c:v>75250000000000</c:v>
                </c:pt>
                <c:pt idx="2959">
                  <c:v>75230000000000</c:v>
                </c:pt>
                <c:pt idx="2960">
                  <c:v>75220000000000</c:v>
                </c:pt>
                <c:pt idx="2961">
                  <c:v>75230000000000</c:v>
                </c:pt>
                <c:pt idx="2962">
                  <c:v>75220000000000</c:v>
                </c:pt>
                <c:pt idx="2963">
                  <c:v>75220000000000</c:v>
                </c:pt>
                <c:pt idx="2964">
                  <c:v>75220000000000</c:v>
                </c:pt>
                <c:pt idx="2965">
                  <c:v>75210000000000</c:v>
                </c:pt>
                <c:pt idx="2966">
                  <c:v>75220000000000</c:v>
                </c:pt>
                <c:pt idx="2967">
                  <c:v>75220000000000</c:v>
                </c:pt>
                <c:pt idx="2968">
                  <c:v>75220000000000</c:v>
                </c:pt>
                <c:pt idx="2969">
                  <c:v>75200000000000</c:v>
                </c:pt>
                <c:pt idx="2970">
                  <c:v>75210000000000</c:v>
                </c:pt>
                <c:pt idx="2971">
                  <c:v>75220000000000</c:v>
                </c:pt>
                <c:pt idx="2972">
                  <c:v>75220000000000</c:v>
                </c:pt>
                <c:pt idx="2973">
                  <c:v>75220000000000</c:v>
                </c:pt>
                <c:pt idx="2974">
                  <c:v>75210000000000</c:v>
                </c:pt>
                <c:pt idx="2975">
                  <c:v>75210000000000</c:v>
                </c:pt>
                <c:pt idx="2976">
                  <c:v>75210000000000</c:v>
                </c:pt>
                <c:pt idx="2977">
                  <c:v>75210000000000</c:v>
                </c:pt>
                <c:pt idx="2978">
                  <c:v>75190000000000</c:v>
                </c:pt>
                <c:pt idx="2979">
                  <c:v>75170000000000</c:v>
                </c:pt>
                <c:pt idx="2980">
                  <c:v>75170000000000</c:v>
                </c:pt>
                <c:pt idx="2981">
                  <c:v>75180000000000</c:v>
                </c:pt>
                <c:pt idx="2982">
                  <c:v>75160000000000</c:v>
                </c:pt>
                <c:pt idx="2983">
                  <c:v>75160000000000</c:v>
                </c:pt>
                <c:pt idx="2984">
                  <c:v>75150000000000</c:v>
                </c:pt>
                <c:pt idx="2985">
                  <c:v>75140000000000</c:v>
                </c:pt>
                <c:pt idx="2986">
                  <c:v>75140000000000</c:v>
                </c:pt>
                <c:pt idx="2987">
                  <c:v>75140000000000</c:v>
                </c:pt>
                <c:pt idx="2988">
                  <c:v>75120000000000</c:v>
                </c:pt>
                <c:pt idx="2989">
                  <c:v>75110000000000</c:v>
                </c:pt>
                <c:pt idx="2990">
                  <c:v>75120000000000</c:v>
                </c:pt>
                <c:pt idx="2991">
                  <c:v>75120000000000</c:v>
                </c:pt>
                <c:pt idx="2992">
                  <c:v>75120000000000</c:v>
                </c:pt>
                <c:pt idx="2993">
                  <c:v>75120000000000</c:v>
                </c:pt>
                <c:pt idx="2994">
                  <c:v>75120000000000</c:v>
                </c:pt>
                <c:pt idx="2995">
                  <c:v>75120000000000</c:v>
                </c:pt>
                <c:pt idx="2996">
                  <c:v>75130000000000</c:v>
                </c:pt>
                <c:pt idx="2997">
                  <c:v>75130000000000</c:v>
                </c:pt>
                <c:pt idx="2998">
                  <c:v>75110000000000</c:v>
                </c:pt>
                <c:pt idx="2999">
                  <c:v>75120000000000</c:v>
                </c:pt>
                <c:pt idx="3000">
                  <c:v>75130000000000</c:v>
                </c:pt>
                <c:pt idx="3001">
                  <c:v>75130000000000</c:v>
                </c:pt>
                <c:pt idx="3002">
                  <c:v>75130000000000</c:v>
                </c:pt>
                <c:pt idx="3003">
                  <c:v>75130000000000</c:v>
                </c:pt>
                <c:pt idx="3004">
                  <c:v>75130000000000</c:v>
                </c:pt>
                <c:pt idx="3005">
                  <c:v>75130000000000</c:v>
                </c:pt>
                <c:pt idx="3006">
                  <c:v>75140000000000</c:v>
                </c:pt>
                <c:pt idx="3007">
                  <c:v>75130000000000</c:v>
                </c:pt>
                <c:pt idx="3008">
                  <c:v>75120000000000</c:v>
                </c:pt>
                <c:pt idx="3009">
                  <c:v>75130000000000</c:v>
                </c:pt>
                <c:pt idx="3010">
                  <c:v>75140000000000</c:v>
                </c:pt>
                <c:pt idx="3011">
                  <c:v>75140000000000</c:v>
                </c:pt>
                <c:pt idx="3012">
                  <c:v>75140000000000</c:v>
                </c:pt>
                <c:pt idx="3013">
                  <c:v>75140000000000</c:v>
                </c:pt>
                <c:pt idx="3014">
                  <c:v>75150000000000</c:v>
                </c:pt>
                <c:pt idx="3015">
                  <c:v>75150000000000</c:v>
                </c:pt>
                <c:pt idx="3016">
                  <c:v>75160000000000</c:v>
                </c:pt>
                <c:pt idx="3017">
                  <c:v>75140000000000</c:v>
                </c:pt>
                <c:pt idx="3018">
                  <c:v>75140000000000</c:v>
                </c:pt>
                <c:pt idx="3019">
                  <c:v>75150000000000</c:v>
                </c:pt>
                <c:pt idx="3020">
                  <c:v>75150000000000</c:v>
                </c:pt>
                <c:pt idx="3021">
                  <c:v>75150000000000</c:v>
                </c:pt>
                <c:pt idx="3022">
                  <c:v>75140000000000</c:v>
                </c:pt>
                <c:pt idx="3023">
                  <c:v>75130000000000</c:v>
                </c:pt>
                <c:pt idx="3024">
                  <c:v>75120000000000</c:v>
                </c:pt>
                <c:pt idx="3025">
                  <c:v>75130000000000</c:v>
                </c:pt>
                <c:pt idx="3026">
                  <c:v>75120000000000</c:v>
                </c:pt>
                <c:pt idx="3027">
                  <c:v>75100000000000</c:v>
                </c:pt>
                <c:pt idx="3028">
                  <c:v>75100000000000</c:v>
                </c:pt>
                <c:pt idx="3029">
                  <c:v>75110000000000</c:v>
                </c:pt>
                <c:pt idx="3030">
                  <c:v>75110000000000</c:v>
                </c:pt>
                <c:pt idx="3031">
                  <c:v>75110000000000</c:v>
                </c:pt>
                <c:pt idx="3032">
                  <c:v>75100000000000</c:v>
                </c:pt>
                <c:pt idx="3033">
                  <c:v>75110000000000</c:v>
                </c:pt>
                <c:pt idx="3034">
                  <c:v>75110000000000</c:v>
                </c:pt>
                <c:pt idx="3035">
                  <c:v>75120000000000</c:v>
                </c:pt>
                <c:pt idx="3036">
                  <c:v>75100000000000</c:v>
                </c:pt>
                <c:pt idx="3037">
                  <c:v>75090000000000</c:v>
                </c:pt>
                <c:pt idx="3038">
                  <c:v>75100000000000</c:v>
                </c:pt>
                <c:pt idx="3039">
                  <c:v>75110000000000</c:v>
                </c:pt>
                <c:pt idx="3040">
                  <c:v>75110000000000</c:v>
                </c:pt>
                <c:pt idx="3041">
                  <c:v>75110000000000</c:v>
                </c:pt>
                <c:pt idx="3042">
                  <c:v>75110000000000</c:v>
                </c:pt>
                <c:pt idx="3043">
                  <c:v>75100000000000</c:v>
                </c:pt>
                <c:pt idx="3044">
                  <c:v>75100000000000</c:v>
                </c:pt>
                <c:pt idx="3045">
                  <c:v>75110000000000</c:v>
                </c:pt>
                <c:pt idx="3046">
                  <c:v>75090000000000</c:v>
                </c:pt>
                <c:pt idx="3047">
                  <c:v>75090000000000</c:v>
                </c:pt>
                <c:pt idx="3048">
                  <c:v>75100000000000</c:v>
                </c:pt>
                <c:pt idx="3049">
                  <c:v>75110000000000</c:v>
                </c:pt>
                <c:pt idx="3050">
                  <c:v>75100000000000</c:v>
                </c:pt>
                <c:pt idx="3051">
                  <c:v>75100000000000</c:v>
                </c:pt>
                <c:pt idx="3052">
                  <c:v>75100000000000</c:v>
                </c:pt>
                <c:pt idx="3053">
                  <c:v>75100000000000</c:v>
                </c:pt>
                <c:pt idx="3054">
                  <c:v>75100000000000</c:v>
                </c:pt>
                <c:pt idx="3055">
                  <c:v>75090000000000</c:v>
                </c:pt>
                <c:pt idx="3056">
                  <c:v>75070000000000</c:v>
                </c:pt>
                <c:pt idx="3057">
                  <c:v>75080000000000</c:v>
                </c:pt>
                <c:pt idx="3058">
                  <c:v>75080000000000</c:v>
                </c:pt>
                <c:pt idx="3059">
                  <c:v>75080000000000</c:v>
                </c:pt>
                <c:pt idx="3060">
                  <c:v>75080000000000</c:v>
                </c:pt>
                <c:pt idx="3061">
                  <c:v>75070000000000</c:v>
                </c:pt>
                <c:pt idx="3062">
                  <c:v>75070000000000</c:v>
                </c:pt>
                <c:pt idx="3063">
                  <c:v>75070000000000</c:v>
                </c:pt>
                <c:pt idx="3064">
                  <c:v>75080000000000</c:v>
                </c:pt>
                <c:pt idx="3065">
                  <c:v>75070000000000</c:v>
                </c:pt>
                <c:pt idx="3066">
                  <c:v>75060000000000</c:v>
                </c:pt>
                <c:pt idx="3067">
                  <c:v>75070000000000</c:v>
                </c:pt>
                <c:pt idx="3068">
                  <c:v>75080000000000</c:v>
                </c:pt>
                <c:pt idx="3069">
                  <c:v>75080000000000</c:v>
                </c:pt>
                <c:pt idx="3070">
                  <c:v>75070000000000</c:v>
                </c:pt>
                <c:pt idx="3071">
                  <c:v>75070000000000</c:v>
                </c:pt>
                <c:pt idx="3072">
                  <c:v>75070000000000</c:v>
                </c:pt>
                <c:pt idx="3073">
                  <c:v>75070000000000</c:v>
                </c:pt>
                <c:pt idx="3074">
                  <c:v>75070000000000</c:v>
                </c:pt>
                <c:pt idx="3075">
                  <c:v>75040000000000</c:v>
                </c:pt>
                <c:pt idx="3076">
                  <c:v>75040000000000</c:v>
                </c:pt>
                <c:pt idx="3077">
                  <c:v>75050000000000</c:v>
                </c:pt>
                <c:pt idx="3078">
                  <c:v>75050000000000</c:v>
                </c:pt>
                <c:pt idx="3079">
                  <c:v>75040000000000</c:v>
                </c:pt>
                <c:pt idx="3080">
                  <c:v>75040000000000</c:v>
                </c:pt>
                <c:pt idx="3081">
                  <c:v>75040000000000</c:v>
                </c:pt>
                <c:pt idx="3082">
                  <c:v>75040000000000</c:v>
                </c:pt>
                <c:pt idx="3083">
                  <c:v>75050000000000</c:v>
                </c:pt>
                <c:pt idx="3084">
                  <c:v>75040000000000</c:v>
                </c:pt>
                <c:pt idx="3085">
                  <c:v>75030000000000</c:v>
                </c:pt>
                <c:pt idx="3086">
                  <c:v>75040000000000</c:v>
                </c:pt>
                <c:pt idx="3087">
                  <c:v>75050000000000</c:v>
                </c:pt>
                <c:pt idx="3088">
                  <c:v>75050000000000</c:v>
                </c:pt>
                <c:pt idx="3089">
                  <c:v>75050000000000</c:v>
                </c:pt>
                <c:pt idx="3090">
                  <c:v>75050000000000</c:v>
                </c:pt>
                <c:pt idx="3091">
                  <c:v>75050000000000</c:v>
                </c:pt>
                <c:pt idx="3092">
                  <c:v>75050000000000</c:v>
                </c:pt>
                <c:pt idx="3093">
                  <c:v>75060000000000</c:v>
                </c:pt>
                <c:pt idx="3094">
                  <c:v>75040000000000</c:v>
                </c:pt>
                <c:pt idx="3095">
                  <c:v>75040000000000</c:v>
                </c:pt>
                <c:pt idx="3096">
                  <c:v>75040000000000</c:v>
                </c:pt>
                <c:pt idx="3097">
                  <c:v>75050000000000</c:v>
                </c:pt>
                <c:pt idx="3098">
                  <c:v>75050000000000</c:v>
                </c:pt>
                <c:pt idx="3099">
                  <c:v>75040000000000</c:v>
                </c:pt>
                <c:pt idx="3100">
                  <c:v>75040000000000</c:v>
                </c:pt>
                <c:pt idx="3101">
                  <c:v>75040000000000</c:v>
                </c:pt>
                <c:pt idx="3102">
                  <c:v>75040000000000</c:v>
                </c:pt>
                <c:pt idx="3103">
                  <c:v>75050000000000</c:v>
                </c:pt>
                <c:pt idx="3104">
                  <c:v>75030000000000</c:v>
                </c:pt>
                <c:pt idx="3105">
                  <c:v>75040000000000</c:v>
                </c:pt>
                <c:pt idx="3106">
                  <c:v>75040000000000</c:v>
                </c:pt>
                <c:pt idx="3107">
                  <c:v>75050000000000</c:v>
                </c:pt>
                <c:pt idx="3108">
                  <c:v>75050000000000</c:v>
                </c:pt>
                <c:pt idx="3109">
                  <c:v>75040000000000</c:v>
                </c:pt>
                <c:pt idx="3110">
                  <c:v>75040000000000</c:v>
                </c:pt>
                <c:pt idx="3111">
                  <c:v>75040000000000</c:v>
                </c:pt>
                <c:pt idx="3112">
                  <c:v>75040000000000</c:v>
                </c:pt>
                <c:pt idx="3113">
                  <c:v>75030000000000</c:v>
                </c:pt>
                <c:pt idx="3114">
                  <c:v>75010000000000</c:v>
                </c:pt>
                <c:pt idx="3115">
                  <c:v>75020000000000</c:v>
                </c:pt>
                <c:pt idx="3116">
                  <c:v>75020000000000</c:v>
                </c:pt>
                <c:pt idx="3117">
                  <c:v>75020000000000</c:v>
                </c:pt>
                <c:pt idx="3118">
                  <c:v>75020000000000</c:v>
                </c:pt>
                <c:pt idx="3119">
                  <c:v>75010000000000</c:v>
                </c:pt>
                <c:pt idx="3120">
                  <c:v>75010000000000</c:v>
                </c:pt>
                <c:pt idx="3121">
                  <c:v>75010000000000</c:v>
                </c:pt>
                <c:pt idx="3122">
                  <c:v>75010000000000</c:v>
                </c:pt>
                <c:pt idx="3123">
                  <c:v>75000000000000</c:v>
                </c:pt>
                <c:pt idx="3124">
                  <c:v>74990000000000</c:v>
                </c:pt>
                <c:pt idx="3125">
                  <c:v>75000000000000</c:v>
                </c:pt>
                <c:pt idx="3126">
                  <c:v>75000000000000</c:v>
                </c:pt>
                <c:pt idx="3127">
                  <c:v>75000000000000</c:v>
                </c:pt>
                <c:pt idx="3128">
                  <c:v>75000000000000</c:v>
                </c:pt>
                <c:pt idx="3129">
                  <c:v>75000000000000</c:v>
                </c:pt>
                <c:pt idx="3130">
                  <c:v>75000000000000</c:v>
                </c:pt>
                <c:pt idx="3131">
                  <c:v>75000000000000</c:v>
                </c:pt>
                <c:pt idx="3132">
                  <c:v>75000000000000</c:v>
                </c:pt>
                <c:pt idx="3133">
                  <c:v>74980000000000</c:v>
                </c:pt>
                <c:pt idx="3134">
                  <c:v>74980000000000</c:v>
                </c:pt>
                <c:pt idx="3135">
                  <c:v>74990000000000</c:v>
                </c:pt>
                <c:pt idx="3136">
                  <c:v>74990000000000</c:v>
                </c:pt>
                <c:pt idx="3137">
                  <c:v>74980000000000</c:v>
                </c:pt>
                <c:pt idx="3138">
                  <c:v>74980000000000</c:v>
                </c:pt>
                <c:pt idx="3139">
                  <c:v>74970000000000</c:v>
                </c:pt>
                <c:pt idx="3140">
                  <c:v>74970000000000</c:v>
                </c:pt>
                <c:pt idx="3141">
                  <c:v>74980000000000</c:v>
                </c:pt>
                <c:pt idx="3142">
                  <c:v>74970000000000</c:v>
                </c:pt>
                <c:pt idx="3143">
                  <c:v>74950000000000</c:v>
                </c:pt>
                <c:pt idx="3144">
                  <c:v>74960000000000</c:v>
                </c:pt>
                <c:pt idx="3145">
                  <c:v>74960000000000</c:v>
                </c:pt>
                <c:pt idx="3146">
                  <c:v>74970000000000</c:v>
                </c:pt>
                <c:pt idx="3147">
                  <c:v>74960000000000</c:v>
                </c:pt>
                <c:pt idx="3148">
                  <c:v>74960000000000</c:v>
                </c:pt>
                <c:pt idx="3149">
                  <c:v>74950000000000</c:v>
                </c:pt>
                <c:pt idx="3150">
                  <c:v>74950000000000</c:v>
                </c:pt>
                <c:pt idx="3151">
                  <c:v>74950000000000</c:v>
                </c:pt>
                <c:pt idx="3152">
                  <c:v>74930000000000</c:v>
                </c:pt>
                <c:pt idx="3153">
                  <c:v>74930000000000</c:v>
                </c:pt>
                <c:pt idx="3154">
                  <c:v>74930000000000</c:v>
                </c:pt>
                <c:pt idx="3155">
                  <c:v>74930000000000</c:v>
                </c:pt>
                <c:pt idx="3156">
                  <c:v>74930000000000</c:v>
                </c:pt>
                <c:pt idx="3157">
                  <c:v>74930000000000</c:v>
                </c:pt>
                <c:pt idx="3158">
                  <c:v>74930000000000</c:v>
                </c:pt>
                <c:pt idx="3159">
                  <c:v>74920000000000</c:v>
                </c:pt>
                <c:pt idx="3160">
                  <c:v>74930000000000</c:v>
                </c:pt>
                <c:pt idx="3161">
                  <c:v>74930000000000</c:v>
                </c:pt>
                <c:pt idx="3162">
                  <c:v>74910000000000</c:v>
                </c:pt>
                <c:pt idx="3163">
                  <c:v>74910000000000</c:v>
                </c:pt>
                <c:pt idx="3164">
                  <c:v>74920000000000</c:v>
                </c:pt>
                <c:pt idx="3165">
                  <c:v>74920000000000</c:v>
                </c:pt>
                <c:pt idx="3166">
                  <c:v>74920000000000</c:v>
                </c:pt>
                <c:pt idx="3167">
                  <c:v>74910000000000</c:v>
                </c:pt>
                <c:pt idx="3168">
                  <c:v>74910000000000</c:v>
                </c:pt>
                <c:pt idx="3169">
                  <c:v>74910000000000</c:v>
                </c:pt>
                <c:pt idx="3170">
                  <c:v>74920000000000</c:v>
                </c:pt>
                <c:pt idx="3171">
                  <c:v>74910000000000</c:v>
                </c:pt>
                <c:pt idx="3172">
                  <c:v>74900000000000</c:v>
                </c:pt>
                <c:pt idx="3173">
                  <c:v>74910000000000</c:v>
                </c:pt>
                <c:pt idx="3174">
                  <c:v>74910000000000</c:v>
                </c:pt>
                <c:pt idx="3175">
                  <c:v>74920000000000</c:v>
                </c:pt>
                <c:pt idx="3176">
                  <c:v>74910000000000</c:v>
                </c:pt>
                <c:pt idx="3177">
                  <c:v>74920000000000</c:v>
                </c:pt>
                <c:pt idx="3178">
                  <c:v>74920000000000</c:v>
                </c:pt>
                <c:pt idx="3179">
                  <c:v>74930000000000</c:v>
                </c:pt>
                <c:pt idx="3180">
                  <c:v>74930000000000</c:v>
                </c:pt>
                <c:pt idx="3181">
                  <c:v>74910000000000</c:v>
                </c:pt>
                <c:pt idx="3182">
                  <c:v>74910000000000</c:v>
                </c:pt>
                <c:pt idx="3183">
                  <c:v>74920000000000</c:v>
                </c:pt>
                <c:pt idx="3184">
                  <c:v>74920000000000</c:v>
                </c:pt>
                <c:pt idx="3185">
                  <c:v>74920000000000</c:v>
                </c:pt>
                <c:pt idx="3186">
                  <c:v>74910000000000</c:v>
                </c:pt>
                <c:pt idx="3187">
                  <c:v>74900000000000</c:v>
                </c:pt>
                <c:pt idx="3188">
                  <c:v>74890000000000</c:v>
                </c:pt>
                <c:pt idx="3189">
                  <c:v>74890000000000</c:v>
                </c:pt>
                <c:pt idx="3190">
                  <c:v>74880000000000</c:v>
                </c:pt>
                <c:pt idx="3191">
                  <c:v>74860000000000</c:v>
                </c:pt>
                <c:pt idx="3192">
                  <c:v>74860000000000</c:v>
                </c:pt>
                <c:pt idx="3193">
                  <c:v>74870000000000</c:v>
                </c:pt>
                <c:pt idx="3194">
                  <c:v>74870000000000</c:v>
                </c:pt>
                <c:pt idx="3195">
                  <c:v>74860000000000</c:v>
                </c:pt>
                <c:pt idx="3196">
                  <c:v>74860000000000</c:v>
                </c:pt>
                <c:pt idx="3197">
                  <c:v>74860000000000</c:v>
                </c:pt>
                <c:pt idx="3198">
                  <c:v>74860000000000</c:v>
                </c:pt>
                <c:pt idx="3199">
                  <c:v>74870000000000</c:v>
                </c:pt>
                <c:pt idx="3200">
                  <c:v>74860000000000</c:v>
                </c:pt>
                <c:pt idx="3201">
                  <c:v>74860000000000</c:v>
                </c:pt>
                <c:pt idx="3202">
                  <c:v>74870000000000</c:v>
                </c:pt>
                <c:pt idx="3203">
                  <c:v>74870000000000</c:v>
                </c:pt>
                <c:pt idx="3204">
                  <c:v>74880000000000</c:v>
                </c:pt>
                <c:pt idx="3205">
                  <c:v>74880000000000</c:v>
                </c:pt>
                <c:pt idx="3206">
                  <c:v>74880000000000</c:v>
                </c:pt>
                <c:pt idx="3207">
                  <c:v>74870000000000</c:v>
                </c:pt>
                <c:pt idx="3208">
                  <c:v>74880000000000</c:v>
                </c:pt>
                <c:pt idx="3209">
                  <c:v>74880000000000</c:v>
                </c:pt>
                <c:pt idx="3210">
                  <c:v>74860000000000</c:v>
                </c:pt>
                <c:pt idx="3211">
                  <c:v>74860000000000</c:v>
                </c:pt>
                <c:pt idx="3212">
                  <c:v>74870000000000</c:v>
                </c:pt>
                <c:pt idx="3213">
                  <c:v>74880000000000</c:v>
                </c:pt>
                <c:pt idx="3214">
                  <c:v>74880000000000</c:v>
                </c:pt>
                <c:pt idx="3215">
                  <c:v>74870000000000</c:v>
                </c:pt>
                <c:pt idx="3216">
                  <c:v>74870000000000</c:v>
                </c:pt>
                <c:pt idx="3217">
                  <c:v>74870000000000</c:v>
                </c:pt>
                <c:pt idx="3218">
                  <c:v>74880000000000</c:v>
                </c:pt>
                <c:pt idx="3219">
                  <c:v>74880000000000</c:v>
                </c:pt>
                <c:pt idx="3220">
                  <c:v>74860000000000</c:v>
                </c:pt>
                <c:pt idx="3221">
                  <c:v>74860000000000</c:v>
                </c:pt>
                <c:pt idx="3222">
                  <c:v>74870000000000</c:v>
                </c:pt>
                <c:pt idx="3223">
                  <c:v>74870000000000</c:v>
                </c:pt>
                <c:pt idx="3224">
                  <c:v>74870000000000</c:v>
                </c:pt>
                <c:pt idx="3225">
                  <c:v>74860000000000</c:v>
                </c:pt>
                <c:pt idx="3226">
                  <c:v>74860000000000</c:v>
                </c:pt>
                <c:pt idx="3227">
                  <c:v>74860000000000</c:v>
                </c:pt>
                <c:pt idx="3228">
                  <c:v>74860000000000</c:v>
                </c:pt>
                <c:pt idx="3229">
                  <c:v>74840000000000</c:v>
                </c:pt>
                <c:pt idx="3230">
                  <c:v>74830000000000</c:v>
                </c:pt>
                <c:pt idx="3231">
                  <c:v>74840000000000</c:v>
                </c:pt>
                <c:pt idx="3232">
                  <c:v>74840000000000</c:v>
                </c:pt>
                <c:pt idx="3233">
                  <c:v>74840000000000</c:v>
                </c:pt>
                <c:pt idx="3234">
                  <c:v>74830000000000</c:v>
                </c:pt>
                <c:pt idx="3235">
                  <c:v>74830000000000</c:v>
                </c:pt>
                <c:pt idx="3236">
                  <c:v>74830000000000</c:v>
                </c:pt>
                <c:pt idx="3237">
                  <c:v>74840000000000</c:v>
                </c:pt>
                <c:pt idx="3238">
                  <c:v>74830000000000</c:v>
                </c:pt>
                <c:pt idx="3239">
                  <c:v>74810000000000</c:v>
                </c:pt>
                <c:pt idx="3240">
                  <c:v>74810000000000</c:v>
                </c:pt>
                <c:pt idx="3241">
                  <c:v>74820000000000</c:v>
                </c:pt>
                <c:pt idx="3242">
                  <c:v>74820000000000</c:v>
                </c:pt>
                <c:pt idx="3243">
                  <c:v>74810000000000</c:v>
                </c:pt>
                <c:pt idx="3244">
                  <c:v>74810000000000</c:v>
                </c:pt>
                <c:pt idx="3245">
                  <c:v>74800000000000</c:v>
                </c:pt>
                <c:pt idx="3246">
                  <c:v>74800000000000</c:v>
                </c:pt>
                <c:pt idx="3247">
                  <c:v>74800000000000</c:v>
                </c:pt>
                <c:pt idx="3248">
                  <c:v>74790000000000</c:v>
                </c:pt>
                <c:pt idx="3249">
                  <c:v>74780000000000</c:v>
                </c:pt>
                <c:pt idx="3250">
                  <c:v>74780000000000</c:v>
                </c:pt>
                <c:pt idx="3251">
                  <c:v>74780000000000</c:v>
                </c:pt>
                <c:pt idx="3252">
                  <c:v>74780000000000</c:v>
                </c:pt>
                <c:pt idx="3253">
                  <c:v>74780000000000</c:v>
                </c:pt>
                <c:pt idx="3254">
                  <c:v>74770000000000</c:v>
                </c:pt>
                <c:pt idx="3255">
                  <c:v>74770000000000</c:v>
                </c:pt>
                <c:pt idx="3256">
                  <c:v>74770000000000</c:v>
                </c:pt>
                <c:pt idx="3257">
                  <c:v>74780000000000</c:v>
                </c:pt>
                <c:pt idx="3258">
                  <c:v>74760000000000</c:v>
                </c:pt>
                <c:pt idx="3259">
                  <c:v>74750000000000</c:v>
                </c:pt>
                <c:pt idx="3260">
                  <c:v>74760000000000</c:v>
                </c:pt>
                <c:pt idx="3261">
                  <c:v>74760000000000</c:v>
                </c:pt>
                <c:pt idx="3262">
                  <c:v>74760000000000</c:v>
                </c:pt>
                <c:pt idx="3263">
                  <c:v>74760000000000</c:v>
                </c:pt>
                <c:pt idx="3264">
                  <c:v>74760000000000</c:v>
                </c:pt>
                <c:pt idx="3265">
                  <c:v>74760000000000</c:v>
                </c:pt>
                <c:pt idx="3266">
                  <c:v>74760000000000</c:v>
                </c:pt>
                <c:pt idx="3267">
                  <c:v>74760000000000</c:v>
                </c:pt>
                <c:pt idx="3268">
                  <c:v>74750000000000</c:v>
                </c:pt>
                <c:pt idx="3269">
                  <c:v>74750000000000</c:v>
                </c:pt>
                <c:pt idx="3270">
                  <c:v>74750000000000</c:v>
                </c:pt>
                <c:pt idx="3271">
                  <c:v>74760000000000</c:v>
                </c:pt>
                <c:pt idx="3272">
                  <c:v>74750000000000</c:v>
                </c:pt>
                <c:pt idx="3273">
                  <c:v>74750000000000</c:v>
                </c:pt>
                <c:pt idx="3274">
                  <c:v>74740000000000</c:v>
                </c:pt>
                <c:pt idx="3275">
                  <c:v>74740000000000</c:v>
                </c:pt>
                <c:pt idx="3276">
                  <c:v>74740000000000</c:v>
                </c:pt>
                <c:pt idx="3277">
                  <c:v>74730000000000</c:v>
                </c:pt>
                <c:pt idx="3278">
                  <c:v>74720000000000</c:v>
                </c:pt>
                <c:pt idx="3279">
                  <c:v>74720000000000</c:v>
                </c:pt>
                <c:pt idx="3280">
                  <c:v>74720000000000</c:v>
                </c:pt>
                <c:pt idx="3281">
                  <c:v>74720000000000</c:v>
                </c:pt>
                <c:pt idx="3282">
                  <c:v>74720000000000</c:v>
                </c:pt>
                <c:pt idx="3283">
                  <c:v>74710000000000</c:v>
                </c:pt>
                <c:pt idx="3284">
                  <c:v>74710000000000</c:v>
                </c:pt>
                <c:pt idx="3285">
                  <c:v>74710000000000</c:v>
                </c:pt>
                <c:pt idx="3286">
                  <c:v>74710000000000</c:v>
                </c:pt>
                <c:pt idx="3287">
                  <c:v>74700000000000</c:v>
                </c:pt>
                <c:pt idx="3288">
                  <c:v>74690000000000</c:v>
                </c:pt>
                <c:pt idx="3289">
                  <c:v>74700000000000</c:v>
                </c:pt>
                <c:pt idx="3290">
                  <c:v>74700000000000</c:v>
                </c:pt>
                <c:pt idx="3291">
                  <c:v>74700000000000</c:v>
                </c:pt>
                <c:pt idx="3292">
                  <c:v>74700000000000</c:v>
                </c:pt>
                <c:pt idx="3293">
                  <c:v>74690000000000</c:v>
                </c:pt>
                <c:pt idx="3294">
                  <c:v>74690000000000</c:v>
                </c:pt>
                <c:pt idx="3295">
                  <c:v>74700000000000</c:v>
                </c:pt>
                <c:pt idx="3296">
                  <c:v>74690000000000</c:v>
                </c:pt>
                <c:pt idx="3297">
                  <c:v>74680000000000</c:v>
                </c:pt>
                <c:pt idx="3298">
                  <c:v>74680000000000</c:v>
                </c:pt>
                <c:pt idx="3299">
                  <c:v>74680000000000</c:v>
                </c:pt>
                <c:pt idx="3300">
                  <c:v>74690000000000</c:v>
                </c:pt>
                <c:pt idx="3301">
                  <c:v>74690000000000</c:v>
                </c:pt>
                <c:pt idx="3302">
                  <c:v>74690000000000</c:v>
                </c:pt>
                <c:pt idx="3303">
                  <c:v>74690000000000</c:v>
                </c:pt>
                <c:pt idx="3304">
                  <c:v>74690000000000</c:v>
                </c:pt>
                <c:pt idx="3305">
                  <c:v>74700000000000</c:v>
                </c:pt>
                <c:pt idx="3306">
                  <c:v>74690000000000</c:v>
                </c:pt>
                <c:pt idx="3307">
                  <c:v>74680000000000</c:v>
                </c:pt>
                <c:pt idx="3308">
                  <c:v>74690000000000</c:v>
                </c:pt>
                <c:pt idx="3309">
                  <c:v>74690000000000</c:v>
                </c:pt>
                <c:pt idx="3310">
                  <c:v>74700000000000</c:v>
                </c:pt>
                <c:pt idx="3311">
                  <c:v>74690000000000</c:v>
                </c:pt>
                <c:pt idx="3312">
                  <c:v>74690000000000</c:v>
                </c:pt>
                <c:pt idx="3313">
                  <c:v>74690000000000</c:v>
                </c:pt>
                <c:pt idx="3314">
                  <c:v>74690000000000</c:v>
                </c:pt>
                <c:pt idx="3315">
                  <c:v>74690000000000</c:v>
                </c:pt>
                <c:pt idx="3316">
                  <c:v>74680000000000</c:v>
                </c:pt>
                <c:pt idx="3317">
                  <c:v>74670000000000</c:v>
                </c:pt>
                <c:pt idx="3318">
                  <c:v>74670000000000</c:v>
                </c:pt>
                <c:pt idx="3319">
                  <c:v>74680000000000</c:v>
                </c:pt>
                <c:pt idx="3320">
                  <c:v>74670000000000</c:v>
                </c:pt>
                <c:pt idx="3321">
                  <c:v>74670000000000</c:v>
                </c:pt>
                <c:pt idx="3322">
                  <c:v>74670000000000</c:v>
                </c:pt>
                <c:pt idx="3323">
                  <c:v>74660000000000</c:v>
                </c:pt>
                <c:pt idx="3324">
                  <c:v>74670000000000</c:v>
                </c:pt>
                <c:pt idx="3325">
                  <c:v>74660000000000</c:v>
                </c:pt>
                <c:pt idx="3326">
                  <c:v>74650000000000</c:v>
                </c:pt>
                <c:pt idx="3327">
                  <c:v>74650000000000</c:v>
                </c:pt>
                <c:pt idx="3328">
                  <c:v>74650000000000</c:v>
                </c:pt>
                <c:pt idx="3329">
                  <c:v>74660000000000</c:v>
                </c:pt>
                <c:pt idx="3330">
                  <c:v>74650000000000</c:v>
                </c:pt>
                <c:pt idx="3331">
                  <c:v>74650000000000</c:v>
                </c:pt>
                <c:pt idx="3332">
                  <c:v>74650000000000</c:v>
                </c:pt>
                <c:pt idx="3333">
                  <c:v>74640000000000</c:v>
                </c:pt>
                <c:pt idx="3334">
                  <c:v>74650000000000</c:v>
                </c:pt>
                <c:pt idx="3335">
                  <c:v>74630000000000</c:v>
                </c:pt>
                <c:pt idx="3336">
                  <c:v>74620000000000</c:v>
                </c:pt>
                <c:pt idx="3337">
                  <c:v>74620000000000</c:v>
                </c:pt>
                <c:pt idx="3338">
                  <c:v>74630000000000</c:v>
                </c:pt>
                <c:pt idx="3339">
                  <c:v>74630000000000</c:v>
                </c:pt>
                <c:pt idx="3340">
                  <c:v>74620000000000</c:v>
                </c:pt>
                <c:pt idx="3341">
                  <c:v>74620000000000</c:v>
                </c:pt>
                <c:pt idx="3342">
                  <c:v>74610000000000</c:v>
                </c:pt>
                <c:pt idx="3343">
                  <c:v>74610000000000</c:v>
                </c:pt>
                <c:pt idx="3344">
                  <c:v>74610000000000</c:v>
                </c:pt>
                <c:pt idx="3345">
                  <c:v>74590000000000</c:v>
                </c:pt>
                <c:pt idx="3346">
                  <c:v>74580000000000</c:v>
                </c:pt>
                <c:pt idx="3347">
                  <c:v>74580000000000</c:v>
                </c:pt>
                <c:pt idx="3348">
                  <c:v>74590000000000</c:v>
                </c:pt>
                <c:pt idx="3349">
                  <c:v>74580000000000</c:v>
                </c:pt>
                <c:pt idx="3350">
                  <c:v>74570000000000</c:v>
                </c:pt>
                <c:pt idx="3351">
                  <c:v>74570000000000</c:v>
                </c:pt>
                <c:pt idx="3352">
                  <c:v>74570000000000</c:v>
                </c:pt>
                <c:pt idx="3353">
                  <c:v>74570000000000</c:v>
                </c:pt>
                <c:pt idx="3354">
                  <c:v>74560000000000</c:v>
                </c:pt>
                <c:pt idx="3355">
                  <c:v>74550000000000</c:v>
                </c:pt>
                <c:pt idx="3356">
                  <c:v>74550000000000</c:v>
                </c:pt>
                <c:pt idx="3357">
                  <c:v>74550000000000</c:v>
                </c:pt>
                <c:pt idx="3358">
                  <c:v>74550000000000</c:v>
                </c:pt>
                <c:pt idx="3359">
                  <c:v>74550000000000</c:v>
                </c:pt>
                <c:pt idx="3360">
                  <c:v>74540000000000</c:v>
                </c:pt>
                <c:pt idx="3361">
                  <c:v>74540000000000</c:v>
                </c:pt>
                <c:pt idx="3362">
                  <c:v>74540000000000</c:v>
                </c:pt>
                <c:pt idx="3363">
                  <c:v>74540000000000</c:v>
                </c:pt>
                <c:pt idx="3364">
                  <c:v>74530000000000</c:v>
                </c:pt>
                <c:pt idx="3365">
                  <c:v>74520000000000</c:v>
                </c:pt>
                <c:pt idx="3366">
                  <c:v>74520000000000</c:v>
                </c:pt>
                <c:pt idx="3367">
                  <c:v>74530000000000</c:v>
                </c:pt>
                <c:pt idx="3368">
                  <c:v>74530000000000</c:v>
                </c:pt>
                <c:pt idx="3369">
                  <c:v>74530000000000</c:v>
                </c:pt>
                <c:pt idx="3370">
                  <c:v>74530000000000</c:v>
                </c:pt>
                <c:pt idx="3371">
                  <c:v>74530000000000</c:v>
                </c:pt>
                <c:pt idx="3372">
                  <c:v>74530000000000</c:v>
                </c:pt>
                <c:pt idx="3373">
                  <c:v>74530000000000</c:v>
                </c:pt>
                <c:pt idx="3374">
                  <c:v>74520000000000</c:v>
                </c:pt>
                <c:pt idx="3375">
                  <c:v>74510000000000</c:v>
                </c:pt>
                <c:pt idx="3376">
                  <c:v>74510000000000</c:v>
                </c:pt>
                <c:pt idx="3377">
                  <c:v>74520000000000</c:v>
                </c:pt>
                <c:pt idx="3378">
                  <c:v>74520000000000</c:v>
                </c:pt>
                <c:pt idx="3379">
                  <c:v>74510000000000</c:v>
                </c:pt>
                <c:pt idx="3380">
                  <c:v>74510000000000</c:v>
                </c:pt>
                <c:pt idx="3381">
                  <c:v>74500000000000</c:v>
                </c:pt>
                <c:pt idx="3382">
                  <c:v>74510000000000</c:v>
                </c:pt>
                <c:pt idx="3383">
                  <c:v>74500000000000</c:v>
                </c:pt>
                <c:pt idx="3384">
                  <c:v>74480000000000</c:v>
                </c:pt>
                <c:pt idx="3385">
                  <c:v>74480000000000</c:v>
                </c:pt>
                <c:pt idx="3386">
                  <c:v>74480000000000</c:v>
                </c:pt>
                <c:pt idx="3387">
                  <c:v>74490000000000</c:v>
                </c:pt>
                <c:pt idx="3388">
                  <c:v>74480000000000</c:v>
                </c:pt>
                <c:pt idx="3389">
                  <c:v>74480000000000</c:v>
                </c:pt>
                <c:pt idx="3390">
                  <c:v>74480000000000</c:v>
                </c:pt>
                <c:pt idx="3391">
                  <c:v>74480000000000</c:v>
                </c:pt>
                <c:pt idx="3392">
                  <c:v>74480000000000</c:v>
                </c:pt>
                <c:pt idx="3393">
                  <c:v>74470000000000</c:v>
                </c:pt>
                <c:pt idx="3394">
                  <c:v>74470000000000</c:v>
                </c:pt>
                <c:pt idx="3395">
                  <c:v>74470000000000</c:v>
                </c:pt>
                <c:pt idx="3396">
                  <c:v>74470000000000</c:v>
                </c:pt>
                <c:pt idx="3397">
                  <c:v>74480000000000</c:v>
                </c:pt>
                <c:pt idx="3398">
                  <c:v>74470000000000</c:v>
                </c:pt>
                <c:pt idx="3399">
                  <c:v>74470000000000</c:v>
                </c:pt>
                <c:pt idx="3400">
                  <c:v>74470000000000</c:v>
                </c:pt>
                <c:pt idx="3401">
                  <c:v>74470000000000</c:v>
                </c:pt>
                <c:pt idx="3402">
                  <c:v>74470000000000</c:v>
                </c:pt>
                <c:pt idx="3403">
                  <c:v>74460000000000</c:v>
                </c:pt>
                <c:pt idx="3404">
                  <c:v>74460000000000</c:v>
                </c:pt>
                <c:pt idx="3405">
                  <c:v>74460000000000</c:v>
                </c:pt>
                <c:pt idx="3406">
                  <c:v>74470000000000</c:v>
                </c:pt>
                <c:pt idx="3407">
                  <c:v>74470000000000</c:v>
                </c:pt>
                <c:pt idx="3408">
                  <c:v>74470000000000</c:v>
                </c:pt>
                <c:pt idx="3409">
                  <c:v>74470000000000</c:v>
                </c:pt>
                <c:pt idx="3410">
                  <c:v>74470000000000</c:v>
                </c:pt>
                <c:pt idx="3411">
                  <c:v>74480000000000</c:v>
                </c:pt>
                <c:pt idx="3412">
                  <c:v>74470000000000</c:v>
                </c:pt>
                <c:pt idx="3413">
                  <c:v>74460000000000</c:v>
                </c:pt>
                <c:pt idx="3414">
                  <c:v>74460000000000</c:v>
                </c:pt>
                <c:pt idx="3415">
                  <c:v>74460000000000</c:v>
                </c:pt>
                <c:pt idx="3416">
                  <c:v>74470000000000</c:v>
                </c:pt>
                <c:pt idx="3417">
                  <c:v>74460000000000</c:v>
                </c:pt>
                <c:pt idx="3418">
                  <c:v>74460000000000</c:v>
                </c:pt>
                <c:pt idx="3419">
                  <c:v>74450000000000</c:v>
                </c:pt>
                <c:pt idx="3420">
                  <c:v>74460000000000</c:v>
                </c:pt>
                <c:pt idx="3421">
                  <c:v>74460000000000</c:v>
                </c:pt>
                <c:pt idx="3422">
                  <c:v>74440000000000</c:v>
                </c:pt>
                <c:pt idx="3423">
                  <c:v>74440000000000</c:v>
                </c:pt>
                <c:pt idx="3424">
                  <c:v>74440000000000</c:v>
                </c:pt>
                <c:pt idx="3425">
                  <c:v>74440000000000</c:v>
                </c:pt>
                <c:pt idx="3426">
                  <c:v>74440000000000</c:v>
                </c:pt>
                <c:pt idx="3427">
                  <c:v>74440000000000</c:v>
                </c:pt>
                <c:pt idx="3428">
                  <c:v>74440000000000</c:v>
                </c:pt>
                <c:pt idx="3429">
                  <c:v>74430000000000</c:v>
                </c:pt>
                <c:pt idx="3430">
                  <c:v>74440000000000</c:v>
                </c:pt>
                <c:pt idx="3431">
                  <c:v>74430000000000</c:v>
                </c:pt>
                <c:pt idx="3432">
                  <c:v>74420000000000</c:v>
                </c:pt>
                <c:pt idx="3433">
                  <c:v>74420000000000</c:v>
                </c:pt>
                <c:pt idx="3434">
                  <c:v>74420000000000</c:v>
                </c:pt>
                <c:pt idx="3435">
                  <c:v>74430000000000</c:v>
                </c:pt>
                <c:pt idx="3436">
                  <c:v>74420000000000</c:v>
                </c:pt>
                <c:pt idx="3437">
                  <c:v>74420000000000</c:v>
                </c:pt>
                <c:pt idx="3438">
                  <c:v>74410000000000</c:v>
                </c:pt>
                <c:pt idx="3439">
                  <c:v>74410000000000</c:v>
                </c:pt>
                <c:pt idx="3440">
                  <c:v>74410000000000</c:v>
                </c:pt>
                <c:pt idx="3441">
                  <c:v>74400000000000</c:v>
                </c:pt>
                <c:pt idx="3442">
                  <c:v>74390000000000</c:v>
                </c:pt>
                <c:pt idx="3443">
                  <c:v>74390000000000</c:v>
                </c:pt>
                <c:pt idx="3444">
                  <c:v>74390000000000</c:v>
                </c:pt>
                <c:pt idx="3445">
                  <c:v>74400000000000</c:v>
                </c:pt>
                <c:pt idx="3446">
                  <c:v>74390000000000</c:v>
                </c:pt>
                <c:pt idx="3447">
                  <c:v>74380000000000</c:v>
                </c:pt>
                <c:pt idx="3448">
                  <c:v>74380000000000</c:v>
                </c:pt>
                <c:pt idx="3449">
                  <c:v>74380000000000</c:v>
                </c:pt>
                <c:pt idx="3450">
                  <c:v>74380000000000</c:v>
                </c:pt>
                <c:pt idx="3451">
                  <c:v>74360000000000</c:v>
                </c:pt>
                <c:pt idx="3452">
                  <c:v>74360000000000</c:v>
                </c:pt>
                <c:pt idx="3453">
                  <c:v>74350000000000</c:v>
                </c:pt>
                <c:pt idx="3454">
                  <c:v>74360000000000</c:v>
                </c:pt>
                <c:pt idx="3455">
                  <c:v>74360000000000</c:v>
                </c:pt>
                <c:pt idx="3456">
                  <c:v>74350000000000</c:v>
                </c:pt>
                <c:pt idx="3457">
                  <c:v>74350000000000</c:v>
                </c:pt>
                <c:pt idx="3458">
                  <c:v>74350000000000</c:v>
                </c:pt>
                <c:pt idx="3459">
                  <c:v>74350000000000</c:v>
                </c:pt>
                <c:pt idx="3460">
                  <c:v>74350000000000</c:v>
                </c:pt>
                <c:pt idx="3461">
                  <c:v>74330000000000</c:v>
                </c:pt>
                <c:pt idx="3462">
                  <c:v>74330000000000</c:v>
                </c:pt>
                <c:pt idx="3463">
                  <c:v>74330000000000</c:v>
                </c:pt>
                <c:pt idx="3464">
                  <c:v>74340000000000</c:v>
                </c:pt>
                <c:pt idx="3465">
                  <c:v>74330000000000</c:v>
                </c:pt>
                <c:pt idx="3466">
                  <c:v>74330000000000</c:v>
                </c:pt>
                <c:pt idx="3467">
                  <c:v>74330000000000</c:v>
                </c:pt>
                <c:pt idx="3468">
                  <c:v>74320000000000</c:v>
                </c:pt>
                <c:pt idx="3469">
                  <c:v>74330000000000</c:v>
                </c:pt>
                <c:pt idx="3470">
                  <c:v>74320000000000</c:v>
                </c:pt>
                <c:pt idx="3471">
                  <c:v>74310000000000</c:v>
                </c:pt>
                <c:pt idx="3472">
                  <c:v>74310000000000</c:v>
                </c:pt>
                <c:pt idx="3473">
                  <c:v>74320000000000</c:v>
                </c:pt>
                <c:pt idx="3474">
                  <c:v>74330000000000</c:v>
                </c:pt>
                <c:pt idx="3475">
                  <c:v>74320000000000</c:v>
                </c:pt>
                <c:pt idx="3476">
                  <c:v>74320000000000</c:v>
                </c:pt>
                <c:pt idx="3477">
                  <c:v>74320000000000</c:v>
                </c:pt>
                <c:pt idx="3478">
                  <c:v>74320000000000</c:v>
                </c:pt>
                <c:pt idx="3479">
                  <c:v>74330000000000</c:v>
                </c:pt>
                <c:pt idx="3480">
                  <c:v>74310000000000</c:v>
                </c:pt>
                <c:pt idx="3481">
                  <c:v>74310000000000</c:v>
                </c:pt>
                <c:pt idx="3482">
                  <c:v>74300000000000</c:v>
                </c:pt>
                <c:pt idx="3483">
                  <c:v>74310000000000</c:v>
                </c:pt>
                <c:pt idx="3484">
                  <c:v>74310000000000</c:v>
                </c:pt>
                <c:pt idx="3485">
                  <c:v>74300000000000</c:v>
                </c:pt>
                <c:pt idx="3486">
                  <c:v>74300000000000</c:v>
                </c:pt>
                <c:pt idx="3487">
                  <c:v>74300000000000</c:v>
                </c:pt>
                <c:pt idx="3488">
                  <c:v>74300000000000</c:v>
                </c:pt>
                <c:pt idx="3489">
                  <c:v>74300000000000</c:v>
                </c:pt>
                <c:pt idx="3490">
                  <c:v>74280000000000</c:v>
                </c:pt>
                <c:pt idx="3491">
                  <c:v>74280000000000</c:v>
                </c:pt>
                <c:pt idx="3492">
                  <c:v>74280000000000</c:v>
                </c:pt>
                <c:pt idx="3493">
                  <c:v>74290000000000</c:v>
                </c:pt>
                <c:pt idx="3494">
                  <c:v>74290000000000</c:v>
                </c:pt>
                <c:pt idx="3495">
                  <c:v>74290000000000</c:v>
                </c:pt>
                <c:pt idx="3496">
                  <c:v>74290000000000</c:v>
                </c:pt>
                <c:pt idx="3497">
                  <c:v>74290000000000</c:v>
                </c:pt>
                <c:pt idx="3498">
                  <c:v>74300000000000</c:v>
                </c:pt>
                <c:pt idx="3499">
                  <c:v>74290000000000</c:v>
                </c:pt>
                <c:pt idx="3500">
                  <c:v>74280000000000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2C4-4D8A-AED0-E309A0F19B97}"/>
            </c:ext>
          </c:extLst>
        </c:ser>
        <c:ser>
          <c:idx val="2"/>
          <c:order val="2"/>
          <c:tx>
            <c:strRef>
              <c:f>nontaper_data!$G$1</c:f>
              <c:strCache>
                <c:ptCount val="1"/>
                <c:pt idx="0">
                  <c:v>103 mm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nontaper_data!$G$4:$G$3504</c:f>
              <c:numCache>
                <c:formatCode>0.00E+00</c:formatCode>
                <c:ptCount val="3501"/>
                <c:pt idx="0">
                  <c:v>3000</c:v>
                </c:pt>
                <c:pt idx="1">
                  <c:v>3002</c:v>
                </c:pt>
                <c:pt idx="2">
                  <c:v>3004</c:v>
                </c:pt>
                <c:pt idx="3">
                  <c:v>3006</c:v>
                </c:pt>
                <c:pt idx="4">
                  <c:v>3008</c:v>
                </c:pt>
                <c:pt idx="5">
                  <c:v>3010</c:v>
                </c:pt>
                <c:pt idx="6">
                  <c:v>3012</c:v>
                </c:pt>
                <c:pt idx="7">
                  <c:v>3014</c:v>
                </c:pt>
                <c:pt idx="8">
                  <c:v>3016</c:v>
                </c:pt>
                <c:pt idx="9">
                  <c:v>3018</c:v>
                </c:pt>
                <c:pt idx="10">
                  <c:v>3020</c:v>
                </c:pt>
                <c:pt idx="11">
                  <c:v>3022</c:v>
                </c:pt>
                <c:pt idx="12">
                  <c:v>3024</c:v>
                </c:pt>
                <c:pt idx="13">
                  <c:v>3026</c:v>
                </c:pt>
                <c:pt idx="14">
                  <c:v>3028</c:v>
                </c:pt>
                <c:pt idx="15">
                  <c:v>3030</c:v>
                </c:pt>
                <c:pt idx="16">
                  <c:v>3032</c:v>
                </c:pt>
                <c:pt idx="17">
                  <c:v>3034</c:v>
                </c:pt>
                <c:pt idx="18">
                  <c:v>3036</c:v>
                </c:pt>
                <c:pt idx="19">
                  <c:v>3038</c:v>
                </c:pt>
                <c:pt idx="20">
                  <c:v>3040</c:v>
                </c:pt>
                <c:pt idx="21">
                  <c:v>3042</c:v>
                </c:pt>
                <c:pt idx="22">
                  <c:v>3044</c:v>
                </c:pt>
                <c:pt idx="23">
                  <c:v>3046</c:v>
                </c:pt>
                <c:pt idx="24">
                  <c:v>3048</c:v>
                </c:pt>
                <c:pt idx="25">
                  <c:v>3050</c:v>
                </c:pt>
                <c:pt idx="26">
                  <c:v>3052</c:v>
                </c:pt>
                <c:pt idx="27">
                  <c:v>3054</c:v>
                </c:pt>
                <c:pt idx="28">
                  <c:v>3056</c:v>
                </c:pt>
                <c:pt idx="29">
                  <c:v>3058</c:v>
                </c:pt>
                <c:pt idx="30">
                  <c:v>3060</c:v>
                </c:pt>
                <c:pt idx="31">
                  <c:v>3062</c:v>
                </c:pt>
                <c:pt idx="32">
                  <c:v>3064</c:v>
                </c:pt>
                <c:pt idx="33">
                  <c:v>3066</c:v>
                </c:pt>
                <c:pt idx="34">
                  <c:v>3068</c:v>
                </c:pt>
                <c:pt idx="35">
                  <c:v>3070</c:v>
                </c:pt>
                <c:pt idx="36">
                  <c:v>3072</c:v>
                </c:pt>
                <c:pt idx="37">
                  <c:v>3074</c:v>
                </c:pt>
                <c:pt idx="38">
                  <c:v>3076</c:v>
                </c:pt>
                <c:pt idx="39">
                  <c:v>3078</c:v>
                </c:pt>
                <c:pt idx="40">
                  <c:v>3080</c:v>
                </c:pt>
                <c:pt idx="41">
                  <c:v>3082</c:v>
                </c:pt>
                <c:pt idx="42">
                  <c:v>3084</c:v>
                </c:pt>
                <c:pt idx="43">
                  <c:v>3086</c:v>
                </c:pt>
                <c:pt idx="44">
                  <c:v>3088</c:v>
                </c:pt>
                <c:pt idx="45">
                  <c:v>3090</c:v>
                </c:pt>
                <c:pt idx="46">
                  <c:v>3092</c:v>
                </c:pt>
                <c:pt idx="47">
                  <c:v>3094</c:v>
                </c:pt>
                <c:pt idx="48">
                  <c:v>3096</c:v>
                </c:pt>
                <c:pt idx="49">
                  <c:v>3098</c:v>
                </c:pt>
                <c:pt idx="50">
                  <c:v>3100</c:v>
                </c:pt>
                <c:pt idx="51">
                  <c:v>3102</c:v>
                </c:pt>
                <c:pt idx="52">
                  <c:v>3104</c:v>
                </c:pt>
                <c:pt idx="53">
                  <c:v>3106</c:v>
                </c:pt>
                <c:pt idx="54">
                  <c:v>3108</c:v>
                </c:pt>
                <c:pt idx="55">
                  <c:v>3110</c:v>
                </c:pt>
                <c:pt idx="56">
                  <c:v>3112</c:v>
                </c:pt>
                <c:pt idx="57">
                  <c:v>3114</c:v>
                </c:pt>
                <c:pt idx="58">
                  <c:v>3116</c:v>
                </c:pt>
                <c:pt idx="59">
                  <c:v>3118</c:v>
                </c:pt>
                <c:pt idx="60">
                  <c:v>3120</c:v>
                </c:pt>
                <c:pt idx="61">
                  <c:v>3122</c:v>
                </c:pt>
                <c:pt idx="62">
                  <c:v>3124</c:v>
                </c:pt>
                <c:pt idx="63">
                  <c:v>3126</c:v>
                </c:pt>
                <c:pt idx="64">
                  <c:v>3128</c:v>
                </c:pt>
                <c:pt idx="65">
                  <c:v>3130</c:v>
                </c:pt>
                <c:pt idx="66">
                  <c:v>3132</c:v>
                </c:pt>
                <c:pt idx="67">
                  <c:v>3134</c:v>
                </c:pt>
                <c:pt idx="68">
                  <c:v>3136</c:v>
                </c:pt>
                <c:pt idx="69">
                  <c:v>3138</c:v>
                </c:pt>
                <c:pt idx="70">
                  <c:v>3140</c:v>
                </c:pt>
                <c:pt idx="71">
                  <c:v>3142</c:v>
                </c:pt>
                <c:pt idx="72">
                  <c:v>3144</c:v>
                </c:pt>
                <c:pt idx="73">
                  <c:v>3146</c:v>
                </c:pt>
                <c:pt idx="74">
                  <c:v>3148</c:v>
                </c:pt>
                <c:pt idx="75">
                  <c:v>3150</c:v>
                </c:pt>
                <c:pt idx="76">
                  <c:v>3152</c:v>
                </c:pt>
                <c:pt idx="77">
                  <c:v>3154</c:v>
                </c:pt>
                <c:pt idx="78">
                  <c:v>3156</c:v>
                </c:pt>
                <c:pt idx="79">
                  <c:v>3158</c:v>
                </c:pt>
                <c:pt idx="80">
                  <c:v>3160</c:v>
                </c:pt>
                <c:pt idx="81">
                  <c:v>3162</c:v>
                </c:pt>
                <c:pt idx="82">
                  <c:v>3164</c:v>
                </c:pt>
                <c:pt idx="83">
                  <c:v>3166</c:v>
                </c:pt>
                <c:pt idx="84">
                  <c:v>3168</c:v>
                </c:pt>
                <c:pt idx="85">
                  <c:v>3170</c:v>
                </c:pt>
                <c:pt idx="86">
                  <c:v>3172</c:v>
                </c:pt>
                <c:pt idx="87">
                  <c:v>3174</c:v>
                </c:pt>
                <c:pt idx="88">
                  <c:v>3176</c:v>
                </c:pt>
                <c:pt idx="89">
                  <c:v>3178</c:v>
                </c:pt>
                <c:pt idx="90">
                  <c:v>3180</c:v>
                </c:pt>
                <c:pt idx="91">
                  <c:v>3182</c:v>
                </c:pt>
                <c:pt idx="92">
                  <c:v>3184</c:v>
                </c:pt>
                <c:pt idx="93">
                  <c:v>3186</c:v>
                </c:pt>
                <c:pt idx="94">
                  <c:v>3188</c:v>
                </c:pt>
                <c:pt idx="95">
                  <c:v>3190</c:v>
                </c:pt>
                <c:pt idx="96">
                  <c:v>3192</c:v>
                </c:pt>
                <c:pt idx="97">
                  <c:v>3194</c:v>
                </c:pt>
                <c:pt idx="98">
                  <c:v>3196</c:v>
                </c:pt>
                <c:pt idx="99">
                  <c:v>3198</c:v>
                </c:pt>
                <c:pt idx="100">
                  <c:v>3200</c:v>
                </c:pt>
                <c:pt idx="101">
                  <c:v>3202</c:v>
                </c:pt>
                <c:pt idx="102">
                  <c:v>3204</c:v>
                </c:pt>
                <c:pt idx="103">
                  <c:v>3206</c:v>
                </c:pt>
                <c:pt idx="104">
                  <c:v>3208</c:v>
                </c:pt>
                <c:pt idx="105">
                  <c:v>3210</c:v>
                </c:pt>
                <c:pt idx="106">
                  <c:v>3212</c:v>
                </c:pt>
                <c:pt idx="107">
                  <c:v>3214</c:v>
                </c:pt>
                <c:pt idx="108">
                  <c:v>3216</c:v>
                </c:pt>
                <c:pt idx="109">
                  <c:v>3218</c:v>
                </c:pt>
                <c:pt idx="110">
                  <c:v>3220</c:v>
                </c:pt>
                <c:pt idx="111">
                  <c:v>3222</c:v>
                </c:pt>
                <c:pt idx="112">
                  <c:v>3224</c:v>
                </c:pt>
                <c:pt idx="113">
                  <c:v>3226</c:v>
                </c:pt>
                <c:pt idx="114">
                  <c:v>3228</c:v>
                </c:pt>
                <c:pt idx="115">
                  <c:v>3230</c:v>
                </c:pt>
                <c:pt idx="116">
                  <c:v>3232</c:v>
                </c:pt>
                <c:pt idx="117">
                  <c:v>3234</c:v>
                </c:pt>
                <c:pt idx="118">
                  <c:v>3236</c:v>
                </c:pt>
                <c:pt idx="119">
                  <c:v>3238</c:v>
                </c:pt>
                <c:pt idx="120">
                  <c:v>3240</c:v>
                </c:pt>
                <c:pt idx="121">
                  <c:v>3242</c:v>
                </c:pt>
                <c:pt idx="122">
                  <c:v>3244</c:v>
                </c:pt>
                <c:pt idx="123">
                  <c:v>3246</c:v>
                </c:pt>
                <c:pt idx="124">
                  <c:v>3248</c:v>
                </c:pt>
                <c:pt idx="125">
                  <c:v>3250</c:v>
                </c:pt>
                <c:pt idx="126">
                  <c:v>3252</c:v>
                </c:pt>
                <c:pt idx="127">
                  <c:v>3254</c:v>
                </c:pt>
                <c:pt idx="128">
                  <c:v>3256</c:v>
                </c:pt>
                <c:pt idx="129">
                  <c:v>3258</c:v>
                </c:pt>
                <c:pt idx="130">
                  <c:v>3260</c:v>
                </c:pt>
                <c:pt idx="131">
                  <c:v>3262</c:v>
                </c:pt>
                <c:pt idx="132">
                  <c:v>3264</c:v>
                </c:pt>
                <c:pt idx="133">
                  <c:v>3266</c:v>
                </c:pt>
                <c:pt idx="134">
                  <c:v>3268</c:v>
                </c:pt>
                <c:pt idx="135">
                  <c:v>3270</c:v>
                </c:pt>
                <c:pt idx="136">
                  <c:v>3272</c:v>
                </c:pt>
                <c:pt idx="137">
                  <c:v>3274</c:v>
                </c:pt>
                <c:pt idx="138">
                  <c:v>3276</c:v>
                </c:pt>
                <c:pt idx="139">
                  <c:v>3278</c:v>
                </c:pt>
                <c:pt idx="140">
                  <c:v>3280</c:v>
                </c:pt>
                <c:pt idx="141">
                  <c:v>3282</c:v>
                </c:pt>
                <c:pt idx="142">
                  <c:v>3284</c:v>
                </c:pt>
                <c:pt idx="143">
                  <c:v>3286</c:v>
                </c:pt>
                <c:pt idx="144">
                  <c:v>3288</c:v>
                </c:pt>
                <c:pt idx="145">
                  <c:v>3290</c:v>
                </c:pt>
                <c:pt idx="146">
                  <c:v>3292</c:v>
                </c:pt>
                <c:pt idx="147">
                  <c:v>3294</c:v>
                </c:pt>
                <c:pt idx="148">
                  <c:v>3296</c:v>
                </c:pt>
                <c:pt idx="149">
                  <c:v>3298</c:v>
                </c:pt>
                <c:pt idx="150">
                  <c:v>3300</c:v>
                </c:pt>
                <c:pt idx="151">
                  <c:v>3302</c:v>
                </c:pt>
                <c:pt idx="152">
                  <c:v>3304</c:v>
                </c:pt>
                <c:pt idx="153">
                  <c:v>3306</c:v>
                </c:pt>
                <c:pt idx="154">
                  <c:v>3308</c:v>
                </c:pt>
                <c:pt idx="155">
                  <c:v>3310</c:v>
                </c:pt>
                <c:pt idx="156">
                  <c:v>3312</c:v>
                </c:pt>
                <c:pt idx="157">
                  <c:v>3314</c:v>
                </c:pt>
                <c:pt idx="158">
                  <c:v>3316</c:v>
                </c:pt>
                <c:pt idx="159">
                  <c:v>3318</c:v>
                </c:pt>
                <c:pt idx="160">
                  <c:v>3320</c:v>
                </c:pt>
                <c:pt idx="161">
                  <c:v>3322</c:v>
                </c:pt>
                <c:pt idx="162">
                  <c:v>3324</c:v>
                </c:pt>
                <c:pt idx="163">
                  <c:v>3326</c:v>
                </c:pt>
                <c:pt idx="164">
                  <c:v>3328</c:v>
                </c:pt>
                <c:pt idx="165">
                  <c:v>3330</c:v>
                </c:pt>
                <c:pt idx="166">
                  <c:v>3332</c:v>
                </c:pt>
                <c:pt idx="167">
                  <c:v>3334</c:v>
                </c:pt>
                <c:pt idx="168">
                  <c:v>3336</c:v>
                </c:pt>
                <c:pt idx="169">
                  <c:v>3338</c:v>
                </c:pt>
                <c:pt idx="170">
                  <c:v>3340</c:v>
                </c:pt>
                <c:pt idx="171">
                  <c:v>3342</c:v>
                </c:pt>
                <c:pt idx="172">
                  <c:v>3344</c:v>
                </c:pt>
                <c:pt idx="173">
                  <c:v>3346</c:v>
                </c:pt>
                <c:pt idx="174">
                  <c:v>3348</c:v>
                </c:pt>
                <c:pt idx="175">
                  <c:v>3350</c:v>
                </c:pt>
                <c:pt idx="176">
                  <c:v>3352</c:v>
                </c:pt>
                <c:pt idx="177">
                  <c:v>3354</c:v>
                </c:pt>
                <c:pt idx="178">
                  <c:v>3356</c:v>
                </c:pt>
                <c:pt idx="179">
                  <c:v>3358</c:v>
                </c:pt>
                <c:pt idx="180">
                  <c:v>3360</c:v>
                </c:pt>
                <c:pt idx="181">
                  <c:v>3362</c:v>
                </c:pt>
                <c:pt idx="182">
                  <c:v>3364</c:v>
                </c:pt>
                <c:pt idx="183">
                  <c:v>3366</c:v>
                </c:pt>
                <c:pt idx="184">
                  <c:v>3368</c:v>
                </c:pt>
                <c:pt idx="185">
                  <c:v>3370</c:v>
                </c:pt>
                <c:pt idx="186">
                  <c:v>3372</c:v>
                </c:pt>
                <c:pt idx="187">
                  <c:v>3374</c:v>
                </c:pt>
                <c:pt idx="188">
                  <c:v>3376</c:v>
                </c:pt>
                <c:pt idx="189">
                  <c:v>3378</c:v>
                </c:pt>
                <c:pt idx="190">
                  <c:v>3380</c:v>
                </c:pt>
                <c:pt idx="191">
                  <c:v>3382</c:v>
                </c:pt>
                <c:pt idx="192">
                  <c:v>3384</c:v>
                </c:pt>
                <c:pt idx="193">
                  <c:v>3386</c:v>
                </c:pt>
                <c:pt idx="194">
                  <c:v>3388</c:v>
                </c:pt>
                <c:pt idx="195">
                  <c:v>3390</c:v>
                </c:pt>
                <c:pt idx="196">
                  <c:v>3392</c:v>
                </c:pt>
                <c:pt idx="197">
                  <c:v>3394</c:v>
                </c:pt>
                <c:pt idx="198">
                  <c:v>3396</c:v>
                </c:pt>
                <c:pt idx="199">
                  <c:v>3398</c:v>
                </c:pt>
                <c:pt idx="200">
                  <c:v>3400</c:v>
                </c:pt>
                <c:pt idx="201">
                  <c:v>3402</c:v>
                </c:pt>
                <c:pt idx="202">
                  <c:v>3404</c:v>
                </c:pt>
                <c:pt idx="203">
                  <c:v>3406</c:v>
                </c:pt>
                <c:pt idx="204">
                  <c:v>3408</c:v>
                </c:pt>
                <c:pt idx="205">
                  <c:v>3410</c:v>
                </c:pt>
                <c:pt idx="206">
                  <c:v>3412</c:v>
                </c:pt>
                <c:pt idx="207">
                  <c:v>3414</c:v>
                </c:pt>
                <c:pt idx="208">
                  <c:v>3416</c:v>
                </c:pt>
                <c:pt idx="209">
                  <c:v>3418</c:v>
                </c:pt>
                <c:pt idx="210">
                  <c:v>3420</c:v>
                </c:pt>
                <c:pt idx="211">
                  <c:v>3422</c:v>
                </c:pt>
                <c:pt idx="212">
                  <c:v>3424</c:v>
                </c:pt>
                <c:pt idx="213">
                  <c:v>3426</c:v>
                </c:pt>
                <c:pt idx="214">
                  <c:v>3428</c:v>
                </c:pt>
                <c:pt idx="215">
                  <c:v>3430</c:v>
                </c:pt>
                <c:pt idx="216">
                  <c:v>3432</c:v>
                </c:pt>
                <c:pt idx="217">
                  <c:v>3434</c:v>
                </c:pt>
                <c:pt idx="218">
                  <c:v>3436</c:v>
                </c:pt>
                <c:pt idx="219">
                  <c:v>3438</c:v>
                </c:pt>
                <c:pt idx="220">
                  <c:v>3440</c:v>
                </c:pt>
                <c:pt idx="221">
                  <c:v>3442</c:v>
                </c:pt>
                <c:pt idx="222">
                  <c:v>3444</c:v>
                </c:pt>
                <c:pt idx="223">
                  <c:v>3446</c:v>
                </c:pt>
                <c:pt idx="224">
                  <c:v>3448</c:v>
                </c:pt>
                <c:pt idx="225">
                  <c:v>3450</c:v>
                </c:pt>
                <c:pt idx="226">
                  <c:v>3452</c:v>
                </c:pt>
                <c:pt idx="227">
                  <c:v>3454</c:v>
                </c:pt>
                <c:pt idx="228">
                  <c:v>3456</c:v>
                </c:pt>
                <c:pt idx="229">
                  <c:v>3458</c:v>
                </c:pt>
                <c:pt idx="230">
                  <c:v>3460</c:v>
                </c:pt>
                <c:pt idx="231">
                  <c:v>3462</c:v>
                </c:pt>
                <c:pt idx="232">
                  <c:v>3464</c:v>
                </c:pt>
                <c:pt idx="233">
                  <c:v>3466</c:v>
                </c:pt>
                <c:pt idx="234">
                  <c:v>3468</c:v>
                </c:pt>
                <c:pt idx="235">
                  <c:v>3470</c:v>
                </c:pt>
                <c:pt idx="236">
                  <c:v>3472</c:v>
                </c:pt>
                <c:pt idx="237">
                  <c:v>3474</c:v>
                </c:pt>
                <c:pt idx="238">
                  <c:v>3476</c:v>
                </c:pt>
                <c:pt idx="239">
                  <c:v>3478</c:v>
                </c:pt>
                <c:pt idx="240">
                  <c:v>3480</c:v>
                </c:pt>
                <c:pt idx="241">
                  <c:v>3482</c:v>
                </c:pt>
                <c:pt idx="242">
                  <c:v>3484</c:v>
                </c:pt>
                <c:pt idx="243">
                  <c:v>3486</c:v>
                </c:pt>
                <c:pt idx="244">
                  <c:v>3488</c:v>
                </c:pt>
                <c:pt idx="245">
                  <c:v>3490</c:v>
                </c:pt>
                <c:pt idx="246">
                  <c:v>3492</c:v>
                </c:pt>
                <c:pt idx="247">
                  <c:v>3494</c:v>
                </c:pt>
                <c:pt idx="248">
                  <c:v>3496</c:v>
                </c:pt>
                <c:pt idx="249">
                  <c:v>3498</c:v>
                </c:pt>
                <c:pt idx="250">
                  <c:v>3500</c:v>
                </c:pt>
                <c:pt idx="251">
                  <c:v>3502</c:v>
                </c:pt>
                <c:pt idx="252">
                  <c:v>3504</c:v>
                </c:pt>
                <c:pt idx="253">
                  <c:v>3506</c:v>
                </c:pt>
                <c:pt idx="254">
                  <c:v>3508</c:v>
                </c:pt>
                <c:pt idx="255">
                  <c:v>3510</c:v>
                </c:pt>
                <c:pt idx="256">
                  <c:v>3512</c:v>
                </c:pt>
                <c:pt idx="257">
                  <c:v>3514</c:v>
                </c:pt>
                <c:pt idx="258">
                  <c:v>3516</c:v>
                </c:pt>
                <c:pt idx="259">
                  <c:v>3518</c:v>
                </c:pt>
                <c:pt idx="260">
                  <c:v>3520</c:v>
                </c:pt>
                <c:pt idx="261">
                  <c:v>3522</c:v>
                </c:pt>
                <c:pt idx="262">
                  <c:v>3524</c:v>
                </c:pt>
                <c:pt idx="263">
                  <c:v>3526</c:v>
                </c:pt>
                <c:pt idx="264">
                  <c:v>3528</c:v>
                </c:pt>
                <c:pt idx="265">
                  <c:v>3530</c:v>
                </c:pt>
                <c:pt idx="266">
                  <c:v>3532</c:v>
                </c:pt>
                <c:pt idx="267">
                  <c:v>3534</c:v>
                </c:pt>
                <c:pt idx="268">
                  <c:v>3536</c:v>
                </c:pt>
                <c:pt idx="269">
                  <c:v>3538</c:v>
                </c:pt>
                <c:pt idx="270">
                  <c:v>3540</c:v>
                </c:pt>
                <c:pt idx="271">
                  <c:v>3542</c:v>
                </c:pt>
                <c:pt idx="272">
                  <c:v>3544</c:v>
                </c:pt>
                <c:pt idx="273">
                  <c:v>3546</c:v>
                </c:pt>
                <c:pt idx="274">
                  <c:v>3548</c:v>
                </c:pt>
                <c:pt idx="275">
                  <c:v>3550</c:v>
                </c:pt>
                <c:pt idx="276">
                  <c:v>3552</c:v>
                </c:pt>
                <c:pt idx="277">
                  <c:v>3554</c:v>
                </c:pt>
                <c:pt idx="278">
                  <c:v>3556</c:v>
                </c:pt>
                <c:pt idx="279">
                  <c:v>3558</c:v>
                </c:pt>
                <c:pt idx="280">
                  <c:v>3560</c:v>
                </c:pt>
                <c:pt idx="281">
                  <c:v>3562</c:v>
                </c:pt>
                <c:pt idx="282">
                  <c:v>3564</c:v>
                </c:pt>
                <c:pt idx="283">
                  <c:v>3566</c:v>
                </c:pt>
                <c:pt idx="284">
                  <c:v>3568</c:v>
                </c:pt>
                <c:pt idx="285">
                  <c:v>3570</c:v>
                </c:pt>
                <c:pt idx="286">
                  <c:v>3572</c:v>
                </c:pt>
                <c:pt idx="287">
                  <c:v>3574</c:v>
                </c:pt>
                <c:pt idx="288">
                  <c:v>3576</c:v>
                </c:pt>
                <c:pt idx="289">
                  <c:v>3578</c:v>
                </c:pt>
                <c:pt idx="290">
                  <c:v>3580</c:v>
                </c:pt>
                <c:pt idx="291">
                  <c:v>3582</c:v>
                </c:pt>
                <c:pt idx="292">
                  <c:v>3584</c:v>
                </c:pt>
                <c:pt idx="293">
                  <c:v>3586</c:v>
                </c:pt>
                <c:pt idx="294">
                  <c:v>3588</c:v>
                </c:pt>
                <c:pt idx="295">
                  <c:v>3590</c:v>
                </c:pt>
                <c:pt idx="296">
                  <c:v>3592</c:v>
                </c:pt>
                <c:pt idx="297">
                  <c:v>3594</c:v>
                </c:pt>
                <c:pt idx="298">
                  <c:v>3596</c:v>
                </c:pt>
                <c:pt idx="299">
                  <c:v>3598</c:v>
                </c:pt>
                <c:pt idx="300">
                  <c:v>3600</c:v>
                </c:pt>
                <c:pt idx="301">
                  <c:v>3602</c:v>
                </c:pt>
                <c:pt idx="302">
                  <c:v>3604</c:v>
                </c:pt>
                <c:pt idx="303">
                  <c:v>3606</c:v>
                </c:pt>
                <c:pt idx="304">
                  <c:v>3608</c:v>
                </c:pt>
                <c:pt idx="305">
                  <c:v>3610</c:v>
                </c:pt>
                <c:pt idx="306">
                  <c:v>3612</c:v>
                </c:pt>
                <c:pt idx="307">
                  <c:v>3614</c:v>
                </c:pt>
                <c:pt idx="308">
                  <c:v>3616</c:v>
                </c:pt>
                <c:pt idx="309">
                  <c:v>3618</c:v>
                </c:pt>
                <c:pt idx="310">
                  <c:v>3620</c:v>
                </c:pt>
                <c:pt idx="311">
                  <c:v>3622</c:v>
                </c:pt>
                <c:pt idx="312">
                  <c:v>3624</c:v>
                </c:pt>
                <c:pt idx="313">
                  <c:v>3626</c:v>
                </c:pt>
                <c:pt idx="314">
                  <c:v>3628</c:v>
                </c:pt>
                <c:pt idx="315">
                  <c:v>3630</c:v>
                </c:pt>
                <c:pt idx="316">
                  <c:v>3632</c:v>
                </c:pt>
                <c:pt idx="317">
                  <c:v>3634</c:v>
                </c:pt>
                <c:pt idx="318">
                  <c:v>3636</c:v>
                </c:pt>
                <c:pt idx="319">
                  <c:v>3638</c:v>
                </c:pt>
                <c:pt idx="320">
                  <c:v>3640</c:v>
                </c:pt>
                <c:pt idx="321">
                  <c:v>3642</c:v>
                </c:pt>
                <c:pt idx="322">
                  <c:v>3644</c:v>
                </c:pt>
                <c:pt idx="323">
                  <c:v>3646</c:v>
                </c:pt>
                <c:pt idx="324">
                  <c:v>3648</c:v>
                </c:pt>
                <c:pt idx="325">
                  <c:v>3650</c:v>
                </c:pt>
                <c:pt idx="326">
                  <c:v>3652</c:v>
                </c:pt>
                <c:pt idx="327">
                  <c:v>3654</c:v>
                </c:pt>
                <c:pt idx="328">
                  <c:v>3656</c:v>
                </c:pt>
                <c:pt idx="329">
                  <c:v>3658</c:v>
                </c:pt>
                <c:pt idx="330">
                  <c:v>3660</c:v>
                </c:pt>
                <c:pt idx="331">
                  <c:v>3662</c:v>
                </c:pt>
                <c:pt idx="332">
                  <c:v>3664</c:v>
                </c:pt>
                <c:pt idx="333">
                  <c:v>3666</c:v>
                </c:pt>
                <c:pt idx="334">
                  <c:v>3668</c:v>
                </c:pt>
                <c:pt idx="335">
                  <c:v>3670</c:v>
                </c:pt>
                <c:pt idx="336">
                  <c:v>3672</c:v>
                </c:pt>
                <c:pt idx="337">
                  <c:v>3674</c:v>
                </c:pt>
                <c:pt idx="338">
                  <c:v>3676</c:v>
                </c:pt>
                <c:pt idx="339">
                  <c:v>3678</c:v>
                </c:pt>
                <c:pt idx="340">
                  <c:v>3680</c:v>
                </c:pt>
                <c:pt idx="341">
                  <c:v>3682</c:v>
                </c:pt>
                <c:pt idx="342">
                  <c:v>3684</c:v>
                </c:pt>
                <c:pt idx="343">
                  <c:v>3686</c:v>
                </c:pt>
                <c:pt idx="344">
                  <c:v>3688</c:v>
                </c:pt>
                <c:pt idx="345">
                  <c:v>3690</c:v>
                </c:pt>
                <c:pt idx="346">
                  <c:v>3692</c:v>
                </c:pt>
                <c:pt idx="347">
                  <c:v>3694</c:v>
                </c:pt>
                <c:pt idx="348">
                  <c:v>3696</c:v>
                </c:pt>
                <c:pt idx="349">
                  <c:v>3698</c:v>
                </c:pt>
                <c:pt idx="350">
                  <c:v>3700</c:v>
                </c:pt>
                <c:pt idx="351">
                  <c:v>3702</c:v>
                </c:pt>
                <c:pt idx="352">
                  <c:v>3704</c:v>
                </c:pt>
                <c:pt idx="353">
                  <c:v>3706</c:v>
                </c:pt>
                <c:pt idx="354">
                  <c:v>3708</c:v>
                </c:pt>
                <c:pt idx="355">
                  <c:v>3710</c:v>
                </c:pt>
                <c:pt idx="356">
                  <c:v>3712</c:v>
                </c:pt>
                <c:pt idx="357">
                  <c:v>3714</c:v>
                </c:pt>
                <c:pt idx="358">
                  <c:v>3716</c:v>
                </c:pt>
                <c:pt idx="359">
                  <c:v>3718</c:v>
                </c:pt>
                <c:pt idx="360">
                  <c:v>3720</c:v>
                </c:pt>
                <c:pt idx="361">
                  <c:v>3722</c:v>
                </c:pt>
                <c:pt idx="362">
                  <c:v>3724</c:v>
                </c:pt>
                <c:pt idx="363">
                  <c:v>3726</c:v>
                </c:pt>
                <c:pt idx="364">
                  <c:v>3728</c:v>
                </c:pt>
                <c:pt idx="365">
                  <c:v>3730</c:v>
                </c:pt>
                <c:pt idx="366">
                  <c:v>3732</c:v>
                </c:pt>
                <c:pt idx="367">
                  <c:v>3734</c:v>
                </c:pt>
                <c:pt idx="368">
                  <c:v>3736</c:v>
                </c:pt>
                <c:pt idx="369">
                  <c:v>3738</c:v>
                </c:pt>
                <c:pt idx="370">
                  <c:v>3740</c:v>
                </c:pt>
                <c:pt idx="371">
                  <c:v>3742</c:v>
                </c:pt>
                <c:pt idx="372">
                  <c:v>3744</c:v>
                </c:pt>
                <c:pt idx="373">
                  <c:v>3746</c:v>
                </c:pt>
                <c:pt idx="374">
                  <c:v>3748</c:v>
                </c:pt>
                <c:pt idx="375">
                  <c:v>3750</c:v>
                </c:pt>
                <c:pt idx="376">
                  <c:v>3752</c:v>
                </c:pt>
                <c:pt idx="377">
                  <c:v>3754</c:v>
                </c:pt>
                <c:pt idx="378">
                  <c:v>3756</c:v>
                </c:pt>
                <c:pt idx="379">
                  <c:v>3758</c:v>
                </c:pt>
                <c:pt idx="380">
                  <c:v>3760</c:v>
                </c:pt>
                <c:pt idx="381">
                  <c:v>3762</c:v>
                </c:pt>
                <c:pt idx="382">
                  <c:v>3764</c:v>
                </c:pt>
                <c:pt idx="383">
                  <c:v>3766</c:v>
                </c:pt>
                <c:pt idx="384">
                  <c:v>3768</c:v>
                </c:pt>
                <c:pt idx="385">
                  <c:v>3770</c:v>
                </c:pt>
                <c:pt idx="386">
                  <c:v>3772</c:v>
                </c:pt>
                <c:pt idx="387">
                  <c:v>3774</c:v>
                </c:pt>
                <c:pt idx="388">
                  <c:v>3776</c:v>
                </c:pt>
                <c:pt idx="389">
                  <c:v>3778</c:v>
                </c:pt>
                <c:pt idx="390">
                  <c:v>3780</c:v>
                </c:pt>
                <c:pt idx="391">
                  <c:v>3782</c:v>
                </c:pt>
                <c:pt idx="392">
                  <c:v>3784</c:v>
                </c:pt>
                <c:pt idx="393">
                  <c:v>3786</c:v>
                </c:pt>
                <c:pt idx="394">
                  <c:v>3788</c:v>
                </c:pt>
                <c:pt idx="395">
                  <c:v>3790</c:v>
                </c:pt>
                <c:pt idx="396">
                  <c:v>3792</c:v>
                </c:pt>
                <c:pt idx="397">
                  <c:v>3794</c:v>
                </c:pt>
                <c:pt idx="398">
                  <c:v>3796</c:v>
                </c:pt>
                <c:pt idx="399">
                  <c:v>3798</c:v>
                </c:pt>
                <c:pt idx="400">
                  <c:v>3800</c:v>
                </c:pt>
                <c:pt idx="401">
                  <c:v>3802</c:v>
                </c:pt>
                <c:pt idx="402">
                  <c:v>3804</c:v>
                </c:pt>
                <c:pt idx="403">
                  <c:v>3806</c:v>
                </c:pt>
                <c:pt idx="404">
                  <c:v>3808</c:v>
                </c:pt>
                <c:pt idx="405">
                  <c:v>3810</c:v>
                </c:pt>
                <c:pt idx="406">
                  <c:v>3812</c:v>
                </c:pt>
                <c:pt idx="407">
                  <c:v>3814</c:v>
                </c:pt>
                <c:pt idx="408">
                  <c:v>3816</c:v>
                </c:pt>
                <c:pt idx="409">
                  <c:v>3818</c:v>
                </c:pt>
                <c:pt idx="410">
                  <c:v>3820</c:v>
                </c:pt>
                <c:pt idx="411">
                  <c:v>3822</c:v>
                </c:pt>
                <c:pt idx="412">
                  <c:v>3824</c:v>
                </c:pt>
                <c:pt idx="413">
                  <c:v>3826</c:v>
                </c:pt>
                <c:pt idx="414">
                  <c:v>3828</c:v>
                </c:pt>
                <c:pt idx="415">
                  <c:v>3830</c:v>
                </c:pt>
                <c:pt idx="416">
                  <c:v>3832</c:v>
                </c:pt>
                <c:pt idx="417">
                  <c:v>3834</c:v>
                </c:pt>
                <c:pt idx="418">
                  <c:v>3836</c:v>
                </c:pt>
                <c:pt idx="419">
                  <c:v>3838</c:v>
                </c:pt>
                <c:pt idx="420">
                  <c:v>3840</c:v>
                </c:pt>
                <c:pt idx="421">
                  <c:v>3842</c:v>
                </c:pt>
                <c:pt idx="422">
                  <c:v>3844</c:v>
                </c:pt>
                <c:pt idx="423">
                  <c:v>3846</c:v>
                </c:pt>
                <c:pt idx="424">
                  <c:v>3848</c:v>
                </c:pt>
                <c:pt idx="425">
                  <c:v>3850</c:v>
                </c:pt>
                <c:pt idx="426">
                  <c:v>3852</c:v>
                </c:pt>
                <c:pt idx="427">
                  <c:v>3854</c:v>
                </c:pt>
                <c:pt idx="428">
                  <c:v>3856</c:v>
                </c:pt>
                <c:pt idx="429">
                  <c:v>3858</c:v>
                </c:pt>
                <c:pt idx="430">
                  <c:v>3860</c:v>
                </c:pt>
                <c:pt idx="431">
                  <c:v>3862</c:v>
                </c:pt>
                <c:pt idx="432">
                  <c:v>3864</c:v>
                </c:pt>
                <c:pt idx="433">
                  <c:v>3866</c:v>
                </c:pt>
                <c:pt idx="434">
                  <c:v>3868</c:v>
                </c:pt>
                <c:pt idx="435">
                  <c:v>3870</c:v>
                </c:pt>
                <c:pt idx="436">
                  <c:v>3872</c:v>
                </c:pt>
                <c:pt idx="437">
                  <c:v>3874</c:v>
                </c:pt>
                <c:pt idx="438">
                  <c:v>3876</c:v>
                </c:pt>
                <c:pt idx="439">
                  <c:v>3878</c:v>
                </c:pt>
                <c:pt idx="440">
                  <c:v>3880</c:v>
                </c:pt>
                <c:pt idx="441">
                  <c:v>3882</c:v>
                </c:pt>
                <c:pt idx="442">
                  <c:v>3884</c:v>
                </c:pt>
                <c:pt idx="443">
                  <c:v>3886</c:v>
                </c:pt>
                <c:pt idx="444">
                  <c:v>3888</c:v>
                </c:pt>
                <c:pt idx="445">
                  <c:v>3890</c:v>
                </c:pt>
                <c:pt idx="446">
                  <c:v>3892</c:v>
                </c:pt>
                <c:pt idx="447">
                  <c:v>3894</c:v>
                </c:pt>
                <c:pt idx="448">
                  <c:v>3896</c:v>
                </c:pt>
                <c:pt idx="449">
                  <c:v>3898</c:v>
                </c:pt>
                <c:pt idx="450">
                  <c:v>3900</c:v>
                </c:pt>
                <c:pt idx="451">
                  <c:v>3902</c:v>
                </c:pt>
                <c:pt idx="452">
                  <c:v>3904</c:v>
                </c:pt>
                <c:pt idx="453">
                  <c:v>3906</c:v>
                </c:pt>
                <c:pt idx="454">
                  <c:v>3908</c:v>
                </c:pt>
                <c:pt idx="455">
                  <c:v>3910</c:v>
                </c:pt>
                <c:pt idx="456">
                  <c:v>3912</c:v>
                </c:pt>
                <c:pt idx="457">
                  <c:v>3914</c:v>
                </c:pt>
                <c:pt idx="458">
                  <c:v>3916</c:v>
                </c:pt>
                <c:pt idx="459">
                  <c:v>3918</c:v>
                </c:pt>
                <c:pt idx="460">
                  <c:v>3920</c:v>
                </c:pt>
                <c:pt idx="461">
                  <c:v>3922</c:v>
                </c:pt>
                <c:pt idx="462">
                  <c:v>3924</c:v>
                </c:pt>
                <c:pt idx="463">
                  <c:v>3926</c:v>
                </c:pt>
                <c:pt idx="464">
                  <c:v>3928</c:v>
                </c:pt>
                <c:pt idx="465">
                  <c:v>3930</c:v>
                </c:pt>
                <c:pt idx="466">
                  <c:v>3932</c:v>
                </c:pt>
                <c:pt idx="467">
                  <c:v>3934</c:v>
                </c:pt>
                <c:pt idx="468">
                  <c:v>3936</c:v>
                </c:pt>
                <c:pt idx="469">
                  <c:v>3938</c:v>
                </c:pt>
                <c:pt idx="470">
                  <c:v>3940</c:v>
                </c:pt>
                <c:pt idx="471">
                  <c:v>3942</c:v>
                </c:pt>
                <c:pt idx="472">
                  <c:v>3944</c:v>
                </c:pt>
                <c:pt idx="473">
                  <c:v>3946</c:v>
                </c:pt>
                <c:pt idx="474">
                  <c:v>3948</c:v>
                </c:pt>
                <c:pt idx="475">
                  <c:v>3950</c:v>
                </c:pt>
                <c:pt idx="476">
                  <c:v>3952</c:v>
                </c:pt>
                <c:pt idx="477">
                  <c:v>3954</c:v>
                </c:pt>
                <c:pt idx="478">
                  <c:v>3956</c:v>
                </c:pt>
                <c:pt idx="479">
                  <c:v>3958</c:v>
                </c:pt>
                <c:pt idx="480">
                  <c:v>3960</c:v>
                </c:pt>
                <c:pt idx="481">
                  <c:v>3962</c:v>
                </c:pt>
                <c:pt idx="482">
                  <c:v>3964</c:v>
                </c:pt>
                <c:pt idx="483">
                  <c:v>3966</c:v>
                </c:pt>
                <c:pt idx="484">
                  <c:v>3968</c:v>
                </c:pt>
                <c:pt idx="485">
                  <c:v>3970</c:v>
                </c:pt>
                <c:pt idx="486">
                  <c:v>3972</c:v>
                </c:pt>
                <c:pt idx="487">
                  <c:v>3974</c:v>
                </c:pt>
                <c:pt idx="488">
                  <c:v>3976</c:v>
                </c:pt>
                <c:pt idx="489">
                  <c:v>3978</c:v>
                </c:pt>
                <c:pt idx="490">
                  <c:v>3980</c:v>
                </c:pt>
                <c:pt idx="491">
                  <c:v>3982</c:v>
                </c:pt>
                <c:pt idx="492">
                  <c:v>3984</c:v>
                </c:pt>
                <c:pt idx="493">
                  <c:v>3986</c:v>
                </c:pt>
                <c:pt idx="494">
                  <c:v>3988</c:v>
                </c:pt>
                <c:pt idx="495">
                  <c:v>3990</c:v>
                </c:pt>
                <c:pt idx="496">
                  <c:v>3992</c:v>
                </c:pt>
                <c:pt idx="497">
                  <c:v>3994</c:v>
                </c:pt>
                <c:pt idx="498">
                  <c:v>3996</c:v>
                </c:pt>
                <c:pt idx="499">
                  <c:v>3998</c:v>
                </c:pt>
                <c:pt idx="500">
                  <c:v>4000</c:v>
                </c:pt>
                <c:pt idx="501">
                  <c:v>4002</c:v>
                </c:pt>
                <c:pt idx="502">
                  <c:v>4004</c:v>
                </c:pt>
                <c:pt idx="503">
                  <c:v>4006</c:v>
                </c:pt>
                <c:pt idx="504">
                  <c:v>4008</c:v>
                </c:pt>
                <c:pt idx="505">
                  <c:v>4010</c:v>
                </c:pt>
                <c:pt idx="506">
                  <c:v>4012</c:v>
                </c:pt>
                <c:pt idx="507">
                  <c:v>4014</c:v>
                </c:pt>
                <c:pt idx="508">
                  <c:v>4016</c:v>
                </c:pt>
                <c:pt idx="509">
                  <c:v>4018</c:v>
                </c:pt>
                <c:pt idx="510">
                  <c:v>4020</c:v>
                </c:pt>
                <c:pt idx="511">
                  <c:v>4022</c:v>
                </c:pt>
                <c:pt idx="512">
                  <c:v>4024</c:v>
                </c:pt>
                <c:pt idx="513">
                  <c:v>4026</c:v>
                </c:pt>
                <c:pt idx="514">
                  <c:v>4028</c:v>
                </c:pt>
                <c:pt idx="515">
                  <c:v>4030</c:v>
                </c:pt>
                <c:pt idx="516">
                  <c:v>4032</c:v>
                </c:pt>
                <c:pt idx="517">
                  <c:v>4034</c:v>
                </c:pt>
                <c:pt idx="518">
                  <c:v>4036</c:v>
                </c:pt>
                <c:pt idx="519">
                  <c:v>4038</c:v>
                </c:pt>
                <c:pt idx="520">
                  <c:v>4040</c:v>
                </c:pt>
                <c:pt idx="521">
                  <c:v>4042</c:v>
                </c:pt>
                <c:pt idx="522">
                  <c:v>4044</c:v>
                </c:pt>
                <c:pt idx="523">
                  <c:v>4046</c:v>
                </c:pt>
                <c:pt idx="524">
                  <c:v>4048</c:v>
                </c:pt>
                <c:pt idx="525">
                  <c:v>4050</c:v>
                </c:pt>
                <c:pt idx="526">
                  <c:v>4052</c:v>
                </c:pt>
                <c:pt idx="527">
                  <c:v>4054</c:v>
                </c:pt>
                <c:pt idx="528">
                  <c:v>4056</c:v>
                </c:pt>
                <c:pt idx="529">
                  <c:v>4058</c:v>
                </c:pt>
                <c:pt idx="530">
                  <c:v>4060</c:v>
                </c:pt>
                <c:pt idx="531">
                  <c:v>4062</c:v>
                </c:pt>
                <c:pt idx="532">
                  <c:v>4064</c:v>
                </c:pt>
                <c:pt idx="533">
                  <c:v>4066</c:v>
                </c:pt>
                <c:pt idx="534">
                  <c:v>4068</c:v>
                </c:pt>
                <c:pt idx="535">
                  <c:v>4070</c:v>
                </c:pt>
                <c:pt idx="536">
                  <c:v>4072</c:v>
                </c:pt>
                <c:pt idx="537">
                  <c:v>4074</c:v>
                </c:pt>
                <c:pt idx="538">
                  <c:v>4076</c:v>
                </c:pt>
                <c:pt idx="539">
                  <c:v>4078</c:v>
                </c:pt>
                <c:pt idx="540">
                  <c:v>4080</c:v>
                </c:pt>
                <c:pt idx="541">
                  <c:v>4082</c:v>
                </c:pt>
                <c:pt idx="542">
                  <c:v>4084</c:v>
                </c:pt>
                <c:pt idx="543">
                  <c:v>4086</c:v>
                </c:pt>
                <c:pt idx="544">
                  <c:v>4088</c:v>
                </c:pt>
                <c:pt idx="545">
                  <c:v>4090</c:v>
                </c:pt>
                <c:pt idx="546">
                  <c:v>4092</c:v>
                </c:pt>
                <c:pt idx="547">
                  <c:v>4094</c:v>
                </c:pt>
                <c:pt idx="548">
                  <c:v>4096</c:v>
                </c:pt>
                <c:pt idx="549">
                  <c:v>4098</c:v>
                </c:pt>
                <c:pt idx="550">
                  <c:v>4100</c:v>
                </c:pt>
                <c:pt idx="551">
                  <c:v>4102</c:v>
                </c:pt>
                <c:pt idx="552">
                  <c:v>4104</c:v>
                </c:pt>
                <c:pt idx="553">
                  <c:v>4106</c:v>
                </c:pt>
                <c:pt idx="554">
                  <c:v>4108</c:v>
                </c:pt>
                <c:pt idx="555">
                  <c:v>4110</c:v>
                </c:pt>
                <c:pt idx="556">
                  <c:v>4112</c:v>
                </c:pt>
                <c:pt idx="557">
                  <c:v>4114</c:v>
                </c:pt>
                <c:pt idx="558">
                  <c:v>4116</c:v>
                </c:pt>
                <c:pt idx="559">
                  <c:v>4118</c:v>
                </c:pt>
                <c:pt idx="560">
                  <c:v>4120</c:v>
                </c:pt>
                <c:pt idx="561">
                  <c:v>4122</c:v>
                </c:pt>
                <c:pt idx="562">
                  <c:v>4124</c:v>
                </c:pt>
                <c:pt idx="563">
                  <c:v>4126</c:v>
                </c:pt>
                <c:pt idx="564">
                  <c:v>4128</c:v>
                </c:pt>
                <c:pt idx="565">
                  <c:v>4130</c:v>
                </c:pt>
                <c:pt idx="566">
                  <c:v>4132</c:v>
                </c:pt>
                <c:pt idx="567">
                  <c:v>4134</c:v>
                </c:pt>
                <c:pt idx="568">
                  <c:v>4136</c:v>
                </c:pt>
                <c:pt idx="569">
                  <c:v>4138</c:v>
                </c:pt>
                <c:pt idx="570">
                  <c:v>4140</c:v>
                </c:pt>
                <c:pt idx="571">
                  <c:v>4142</c:v>
                </c:pt>
                <c:pt idx="572">
                  <c:v>4144</c:v>
                </c:pt>
                <c:pt idx="573">
                  <c:v>4146</c:v>
                </c:pt>
                <c:pt idx="574">
                  <c:v>4148</c:v>
                </c:pt>
                <c:pt idx="575">
                  <c:v>4150</c:v>
                </c:pt>
                <c:pt idx="576">
                  <c:v>4152</c:v>
                </c:pt>
                <c:pt idx="577">
                  <c:v>4154</c:v>
                </c:pt>
                <c:pt idx="578">
                  <c:v>4156</c:v>
                </c:pt>
                <c:pt idx="579">
                  <c:v>4158</c:v>
                </c:pt>
                <c:pt idx="580">
                  <c:v>4160</c:v>
                </c:pt>
                <c:pt idx="581">
                  <c:v>4162</c:v>
                </c:pt>
                <c:pt idx="582">
                  <c:v>4164</c:v>
                </c:pt>
                <c:pt idx="583">
                  <c:v>4166</c:v>
                </c:pt>
                <c:pt idx="584">
                  <c:v>4168</c:v>
                </c:pt>
                <c:pt idx="585">
                  <c:v>4170</c:v>
                </c:pt>
                <c:pt idx="586">
                  <c:v>4172</c:v>
                </c:pt>
                <c:pt idx="587">
                  <c:v>4174</c:v>
                </c:pt>
                <c:pt idx="588">
                  <c:v>4176</c:v>
                </c:pt>
                <c:pt idx="589">
                  <c:v>4178</c:v>
                </c:pt>
                <c:pt idx="590">
                  <c:v>4180</c:v>
                </c:pt>
                <c:pt idx="591">
                  <c:v>4182</c:v>
                </c:pt>
                <c:pt idx="592">
                  <c:v>4184</c:v>
                </c:pt>
                <c:pt idx="593">
                  <c:v>4186</c:v>
                </c:pt>
                <c:pt idx="594">
                  <c:v>4188</c:v>
                </c:pt>
                <c:pt idx="595">
                  <c:v>4190</c:v>
                </c:pt>
                <c:pt idx="596">
                  <c:v>4192</c:v>
                </c:pt>
                <c:pt idx="597">
                  <c:v>4194</c:v>
                </c:pt>
                <c:pt idx="598">
                  <c:v>4196</c:v>
                </c:pt>
                <c:pt idx="599">
                  <c:v>4198</c:v>
                </c:pt>
                <c:pt idx="600">
                  <c:v>4200</c:v>
                </c:pt>
                <c:pt idx="601">
                  <c:v>4202</c:v>
                </c:pt>
                <c:pt idx="602">
                  <c:v>4204</c:v>
                </c:pt>
                <c:pt idx="603">
                  <c:v>4206</c:v>
                </c:pt>
                <c:pt idx="604">
                  <c:v>4208</c:v>
                </c:pt>
                <c:pt idx="605">
                  <c:v>4210</c:v>
                </c:pt>
                <c:pt idx="606">
                  <c:v>4212</c:v>
                </c:pt>
                <c:pt idx="607">
                  <c:v>4214</c:v>
                </c:pt>
                <c:pt idx="608">
                  <c:v>4216</c:v>
                </c:pt>
                <c:pt idx="609">
                  <c:v>4218</c:v>
                </c:pt>
                <c:pt idx="610">
                  <c:v>4220</c:v>
                </c:pt>
                <c:pt idx="611">
                  <c:v>4222</c:v>
                </c:pt>
                <c:pt idx="612">
                  <c:v>4224</c:v>
                </c:pt>
                <c:pt idx="613">
                  <c:v>4226</c:v>
                </c:pt>
                <c:pt idx="614">
                  <c:v>4228</c:v>
                </c:pt>
                <c:pt idx="615">
                  <c:v>4230</c:v>
                </c:pt>
                <c:pt idx="616">
                  <c:v>4232</c:v>
                </c:pt>
                <c:pt idx="617">
                  <c:v>4234</c:v>
                </c:pt>
                <c:pt idx="618">
                  <c:v>4236</c:v>
                </c:pt>
                <c:pt idx="619">
                  <c:v>4238</c:v>
                </c:pt>
                <c:pt idx="620">
                  <c:v>4240</c:v>
                </c:pt>
                <c:pt idx="621">
                  <c:v>4242</c:v>
                </c:pt>
                <c:pt idx="622">
                  <c:v>4244</c:v>
                </c:pt>
                <c:pt idx="623">
                  <c:v>4246</c:v>
                </c:pt>
                <c:pt idx="624">
                  <c:v>4248</c:v>
                </c:pt>
                <c:pt idx="625">
                  <c:v>4250</c:v>
                </c:pt>
                <c:pt idx="626">
                  <c:v>4252</c:v>
                </c:pt>
                <c:pt idx="627">
                  <c:v>4254</c:v>
                </c:pt>
                <c:pt idx="628">
                  <c:v>4256</c:v>
                </c:pt>
                <c:pt idx="629">
                  <c:v>4258</c:v>
                </c:pt>
                <c:pt idx="630">
                  <c:v>4260</c:v>
                </c:pt>
                <c:pt idx="631">
                  <c:v>4262</c:v>
                </c:pt>
                <c:pt idx="632">
                  <c:v>4264</c:v>
                </c:pt>
                <c:pt idx="633">
                  <c:v>4266</c:v>
                </c:pt>
                <c:pt idx="634">
                  <c:v>4268</c:v>
                </c:pt>
                <c:pt idx="635">
                  <c:v>4270</c:v>
                </c:pt>
                <c:pt idx="636">
                  <c:v>4272</c:v>
                </c:pt>
                <c:pt idx="637">
                  <c:v>4274</c:v>
                </c:pt>
                <c:pt idx="638">
                  <c:v>4276</c:v>
                </c:pt>
                <c:pt idx="639">
                  <c:v>4278</c:v>
                </c:pt>
                <c:pt idx="640">
                  <c:v>4280</c:v>
                </c:pt>
                <c:pt idx="641">
                  <c:v>4282</c:v>
                </c:pt>
                <c:pt idx="642">
                  <c:v>4284</c:v>
                </c:pt>
                <c:pt idx="643">
                  <c:v>4286</c:v>
                </c:pt>
                <c:pt idx="644">
                  <c:v>4288</c:v>
                </c:pt>
                <c:pt idx="645">
                  <c:v>4290</c:v>
                </c:pt>
                <c:pt idx="646">
                  <c:v>4292</c:v>
                </c:pt>
                <c:pt idx="647">
                  <c:v>4294</c:v>
                </c:pt>
                <c:pt idx="648">
                  <c:v>4296</c:v>
                </c:pt>
                <c:pt idx="649">
                  <c:v>4298</c:v>
                </c:pt>
                <c:pt idx="650">
                  <c:v>4300</c:v>
                </c:pt>
                <c:pt idx="651">
                  <c:v>4302</c:v>
                </c:pt>
                <c:pt idx="652">
                  <c:v>4304</c:v>
                </c:pt>
                <c:pt idx="653">
                  <c:v>4306</c:v>
                </c:pt>
                <c:pt idx="654">
                  <c:v>4308</c:v>
                </c:pt>
                <c:pt idx="655">
                  <c:v>4310</c:v>
                </c:pt>
                <c:pt idx="656">
                  <c:v>4312</c:v>
                </c:pt>
                <c:pt idx="657">
                  <c:v>4314</c:v>
                </c:pt>
                <c:pt idx="658">
                  <c:v>4316</c:v>
                </c:pt>
                <c:pt idx="659">
                  <c:v>4318</c:v>
                </c:pt>
                <c:pt idx="660">
                  <c:v>4320</c:v>
                </c:pt>
                <c:pt idx="661">
                  <c:v>4322</c:v>
                </c:pt>
                <c:pt idx="662">
                  <c:v>4324</c:v>
                </c:pt>
                <c:pt idx="663">
                  <c:v>4326</c:v>
                </c:pt>
                <c:pt idx="664">
                  <c:v>4328</c:v>
                </c:pt>
                <c:pt idx="665">
                  <c:v>4330</c:v>
                </c:pt>
                <c:pt idx="666">
                  <c:v>4332</c:v>
                </c:pt>
                <c:pt idx="667">
                  <c:v>4334</c:v>
                </c:pt>
                <c:pt idx="668">
                  <c:v>4336</c:v>
                </c:pt>
                <c:pt idx="669">
                  <c:v>4338</c:v>
                </c:pt>
                <c:pt idx="670">
                  <c:v>4340</c:v>
                </c:pt>
                <c:pt idx="671">
                  <c:v>4342</c:v>
                </c:pt>
                <c:pt idx="672">
                  <c:v>4344</c:v>
                </c:pt>
                <c:pt idx="673">
                  <c:v>4346</c:v>
                </c:pt>
                <c:pt idx="674">
                  <c:v>4348</c:v>
                </c:pt>
                <c:pt idx="675">
                  <c:v>4350</c:v>
                </c:pt>
                <c:pt idx="676">
                  <c:v>4352</c:v>
                </c:pt>
                <c:pt idx="677">
                  <c:v>4354</c:v>
                </c:pt>
                <c:pt idx="678">
                  <c:v>4356</c:v>
                </c:pt>
                <c:pt idx="679">
                  <c:v>4358</c:v>
                </c:pt>
                <c:pt idx="680">
                  <c:v>4360</c:v>
                </c:pt>
                <c:pt idx="681">
                  <c:v>4362</c:v>
                </c:pt>
                <c:pt idx="682">
                  <c:v>4364</c:v>
                </c:pt>
                <c:pt idx="683">
                  <c:v>4366</c:v>
                </c:pt>
                <c:pt idx="684">
                  <c:v>4368</c:v>
                </c:pt>
                <c:pt idx="685">
                  <c:v>4370</c:v>
                </c:pt>
                <c:pt idx="686">
                  <c:v>4372</c:v>
                </c:pt>
                <c:pt idx="687">
                  <c:v>4374</c:v>
                </c:pt>
                <c:pt idx="688">
                  <c:v>4376</c:v>
                </c:pt>
                <c:pt idx="689">
                  <c:v>4378</c:v>
                </c:pt>
                <c:pt idx="690">
                  <c:v>4380</c:v>
                </c:pt>
                <c:pt idx="691">
                  <c:v>4382</c:v>
                </c:pt>
                <c:pt idx="692">
                  <c:v>4384</c:v>
                </c:pt>
                <c:pt idx="693">
                  <c:v>4386</c:v>
                </c:pt>
                <c:pt idx="694">
                  <c:v>4388</c:v>
                </c:pt>
                <c:pt idx="695">
                  <c:v>4390</c:v>
                </c:pt>
                <c:pt idx="696">
                  <c:v>4392</c:v>
                </c:pt>
                <c:pt idx="697">
                  <c:v>4394</c:v>
                </c:pt>
                <c:pt idx="698">
                  <c:v>4396</c:v>
                </c:pt>
                <c:pt idx="699">
                  <c:v>4398</c:v>
                </c:pt>
                <c:pt idx="700">
                  <c:v>4400</c:v>
                </c:pt>
                <c:pt idx="701">
                  <c:v>4402</c:v>
                </c:pt>
                <c:pt idx="702">
                  <c:v>4404</c:v>
                </c:pt>
                <c:pt idx="703">
                  <c:v>4406</c:v>
                </c:pt>
                <c:pt idx="704">
                  <c:v>4408</c:v>
                </c:pt>
                <c:pt idx="705">
                  <c:v>4410</c:v>
                </c:pt>
                <c:pt idx="706">
                  <c:v>4412</c:v>
                </c:pt>
                <c:pt idx="707">
                  <c:v>4414</c:v>
                </c:pt>
                <c:pt idx="708">
                  <c:v>4416</c:v>
                </c:pt>
                <c:pt idx="709">
                  <c:v>4418</c:v>
                </c:pt>
                <c:pt idx="710">
                  <c:v>4420</c:v>
                </c:pt>
                <c:pt idx="711">
                  <c:v>4422</c:v>
                </c:pt>
                <c:pt idx="712">
                  <c:v>4424</c:v>
                </c:pt>
                <c:pt idx="713">
                  <c:v>4426</c:v>
                </c:pt>
                <c:pt idx="714">
                  <c:v>4428</c:v>
                </c:pt>
                <c:pt idx="715">
                  <c:v>4430</c:v>
                </c:pt>
                <c:pt idx="716">
                  <c:v>4432</c:v>
                </c:pt>
                <c:pt idx="717">
                  <c:v>4434</c:v>
                </c:pt>
                <c:pt idx="718">
                  <c:v>4436</c:v>
                </c:pt>
                <c:pt idx="719">
                  <c:v>4438</c:v>
                </c:pt>
                <c:pt idx="720">
                  <c:v>4440</c:v>
                </c:pt>
                <c:pt idx="721">
                  <c:v>4442</c:v>
                </c:pt>
                <c:pt idx="722">
                  <c:v>4444</c:v>
                </c:pt>
                <c:pt idx="723">
                  <c:v>4446</c:v>
                </c:pt>
                <c:pt idx="724">
                  <c:v>4448</c:v>
                </c:pt>
                <c:pt idx="725">
                  <c:v>4450</c:v>
                </c:pt>
                <c:pt idx="726">
                  <c:v>4452</c:v>
                </c:pt>
                <c:pt idx="727">
                  <c:v>4454</c:v>
                </c:pt>
                <c:pt idx="728">
                  <c:v>4456</c:v>
                </c:pt>
                <c:pt idx="729">
                  <c:v>4458</c:v>
                </c:pt>
                <c:pt idx="730">
                  <c:v>4460</c:v>
                </c:pt>
                <c:pt idx="731">
                  <c:v>4462</c:v>
                </c:pt>
                <c:pt idx="732">
                  <c:v>4464</c:v>
                </c:pt>
                <c:pt idx="733">
                  <c:v>4466</c:v>
                </c:pt>
                <c:pt idx="734">
                  <c:v>4468</c:v>
                </c:pt>
                <c:pt idx="735">
                  <c:v>4470</c:v>
                </c:pt>
                <c:pt idx="736">
                  <c:v>4472</c:v>
                </c:pt>
                <c:pt idx="737">
                  <c:v>4474</c:v>
                </c:pt>
                <c:pt idx="738">
                  <c:v>4476</c:v>
                </c:pt>
                <c:pt idx="739">
                  <c:v>4478</c:v>
                </c:pt>
                <c:pt idx="740">
                  <c:v>4480</c:v>
                </c:pt>
                <c:pt idx="741">
                  <c:v>4482</c:v>
                </c:pt>
                <c:pt idx="742">
                  <c:v>4484</c:v>
                </c:pt>
                <c:pt idx="743">
                  <c:v>4486</c:v>
                </c:pt>
                <c:pt idx="744">
                  <c:v>4488</c:v>
                </c:pt>
                <c:pt idx="745">
                  <c:v>4490</c:v>
                </c:pt>
                <c:pt idx="746">
                  <c:v>4492</c:v>
                </c:pt>
                <c:pt idx="747">
                  <c:v>4494</c:v>
                </c:pt>
                <c:pt idx="748">
                  <c:v>4496</c:v>
                </c:pt>
                <c:pt idx="749">
                  <c:v>4498</c:v>
                </c:pt>
                <c:pt idx="750">
                  <c:v>4500</c:v>
                </c:pt>
                <c:pt idx="751">
                  <c:v>4502</c:v>
                </c:pt>
                <c:pt idx="752">
                  <c:v>4504</c:v>
                </c:pt>
                <c:pt idx="753">
                  <c:v>4506</c:v>
                </c:pt>
                <c:pt idx="754">
                  <c:v>4508</c:v>
                </c:pt>
                <c:pt idx="755">
                  <c:v>4510</c:v>
                </c:pt>
                <c:pt idx="756">
                  <c:v>4512</c:v>
                </c:pt>
                <c:pt idx="757">
                  <c:v>4514</c:v>
                </c:pt>
                <c:pt idx="758">
                  <c:v>4516</c:v>
                </c:pt>
                <c:pt idx="759">
                  <c:v>4518</c:v>
                </c:pt>
                <c:pt idx="760">
                  <c:v>4520</c:v>
                </c:pt>
                <c:pt idx="761">
                  <c:v>4522</c:v>
                </c:pt>
                <c:pt idx="762">
                  <c:v>4524</c:v>
                </c:pt>
                <c:pt idx="763">
                  <c:v>4526</c:v>
                </c:pt>
                <c:pt idx="764">
                  <c:v>4528</c:v>
                </c:pt>
                <c:pt idx="765">
                  <c:v>4530</c:v>
                </c:pt>
                <c:pt idx="766">
                  <c:v>4532</c:v>
                </c:pt>
                <c:pt idx="767">
                  <c:v>4534</c:v>
                </c:pt>
                <c:pt idx="768">
                  <c:v>4536</c:v>
                </c:pt>
                <c:pt idx="769">
                  <c:v>4538</c:v>
                </c:pt>
                <c:pt idx="770">
                  <c:v>4540</c:v>
                </c:pt>
                <c:pt idx="771">
                  <c:v>4542</c:v>
                </c:pt>
                <c:pt idx="772">
                  <c:v>4544</c:v>
                </c:pt>
                <c:pt idx="773">
                  <c:v>4546</c:v>
                </c:pt>
                <c:pt idx="774">
                  <c:v>4548</c:v>
                </c:pt>
                <c:pt idx="775">
                  <c:v>4550</c:v>
                </c:pt>
                <c:pt idx="776">
                  <c:v>4552</c:v>
                </c:pt>
                <c:pt idx="777">
                  <c:v>4554</c:v>
                </c:pt>
                <c:pt idx="778">
                  <c:v>4556</c:v>
                </c:pt>
                <c:pt idx="779">
                  <c:v>4558</c:v>
                </c:pt>
                <c:pt idx="780">
                  <c:v>4560</c:v>
                </c:pt>
                <c:pt idx="781">
                  <c:v>4562</c:v>
                </c:pt>
                <c:pt idx="782">
                  <c:v>4564</c:v>
                </c:pt>
                <c:pt idx="783">
                  <c:v>4566</c:v>
                </c:pt>
                <c:pt idx="784">
                  <c:v>4568</c:v>
                </c:pt>
                <c:pt idx="785">
                  <c:v>4570</c:v>
                </c:pt>
                <c:pt idx="786">
                  <c:v>4572</c:v>
                </c:pt>
                <c:pt idx="787">
                  <c:v>4574</c:v>
                </c:pt>
                <c:pt idx="788">
                  <c:v>4576</c:v>
                </c:pt>
                <c:pt idx="789">
                  <c:v>4578</c:v>
                </c:pt>
                <c:pt idx="790">
                  <c:v>4580</c:v>
                </c:pt>
                <c:pt idx="791">
                  <c:v>4582</c:v>
                </c:pt>
                <c:pt idx="792">
                  <c:v>4584</c:v>
                </c:pt>
                <c:pt idx="793">
                  <c:v>4586</c:v>
                </c:pt>
                <c:pt idx="794">
                  <c:v>4588</c:v>
                </c:pt>
                <c:pt idx="795">
                  <c:v>4590</c:v>
                </c:pt>
                <c:pt idx="796">
                  <c:v>4592</c:v>
                </c:pt>
                <c:pt idx="797">
                  <c:v>4594</c:v>
                </c:pt>
                <c:pt idx="798">
                  <c:v>4596</c:v>
                </c:pt>
                <c:pt idx="799">
                  <c:v>4598</c:v>
                </c:pt>
                <c:pt idx="800">
                  <c:v>4600</c:v>
                </c:pt>
                <c:pt idx="801">
                  <c:v>4602</c:v>
                </c:pt>
                <c:pt idx="802">
                  <c:v>4604</c:v>
                </c:pt>
                <c:pt idx="803">
                  <c:v>4606</c:v>
                </c:pt>
                <c:pt idx="804">
                  <c:v>4608</c:v>
                </c:pt>
                <c:pt idx="805">
                  <c:v>4610</c:v>
                </c:pt>
                <c:pt idx="806">
                  <c:v>4612</c:v>
                </c:pt>
                <c:pt idx="807">
                  <c:v>4614</c:v>
                </c:pt>
                <c:pt idx="808">
                  <c:v>4616</c:v>
                </c:pt>
                <c:pt idx="809">
                  <c:v>4618</c:v>
                </c:pt>
                <c:pt idx="810">
                  <c:v>4620</c:v>
                </c:pt>
                <c:pt idx="811">
                  <c:v>4622</c:v>
                </c:pt>
                <c:pt idx="812">
                  <c:v>4624</c:v>
                </c:pt>
                <c:pt idx="813">
                  <c:v>4626</c:v>
                </c:pt>
                <c:pt idx="814">
                  <c:v>4628</c:v>
                </c:pt>
                <c:pt idx="815">
                  <c:v>4630</c:v>
                </c:pt>
                <c:pt idx="816">
                  <c:v>4632</c:v>
                </c:pt>
                <c:pt idx="817">
                  <c:v>4634</c:v>
                </c:pt>
                <c:pt idx="818">
                  <c:v>4636</c:v>
                </c:pt>
                <c:pt idx="819">
                  <c:v>4638</c:v>
                </c:pt>
                <c:pt idx="820">
                  <c:v>4640</c:v>
                </c:pt>
                <c:pt idx="821">
                  <c:v>4642</c:v>
                </c:pt>
                <c:pt idx="822">
                  <c:v>4644</c:v>
                </c:pt>
                <c:pt idx="823">
                  <c:v>4646</c:v>
                </c:pt>
                <c:pt idx="824">
                  <c:v>4648</c:v>
                </c:pt>
                <c:pt idx="825">
                  <c:v>4650</c:v>
                </c:pt>
                <c:pt idx="826">
                  <c:v>4652</c:v>
                </c:pt>
                <c:pt idx="827">
                  <c:v>4654</c:v>
                </c:pt>
                <c:pt idx="828">
                  <c:v>4656</c:v>
                </c:pt>
                <c:pt idx="829">
                  <c:v>4658</c:v>
                </c:pt>
                <c:pt idx="830">
                  <c:v>4660</c:v>
                </c:pt>
                <c:pt idx="831">
                  <c:v>4662</c:v>
                </c:pt>
                <c:pt idx="832">
                  <c:v>4664</c:v>
                </c:pt>
                <c:pt idx="833">
                  <c:v>4666</c:v>
                </c:pt>
                <c:pt idx="834">
                  <c:v>4668</c:v>
                </c:pt>
                <c:pt idx="835">
                  <c:v>4670</c:v>
                </c:pt>
                <c:pt idx="836">
                  <c:v>4672</c:v>
                </c:pt>
                <c:pt idx="837">
                  <c:v>4674</c:v>
                </c:pt>
                <c:pt idx="838">
                  <c:v>4676</c:v>
                </c:pt>
                <c:pt idx="839">
                  <c:v>4678</c:v>
                </c:pt>
                <c:pt idx="840">
                  <c:v>4680</c:v>
                </c:pt>
                <c:pt idx="841">
                  <c:v>4682</c:v>
                </c:pt>
                <c:pt idx="842">
                  <c:v>4684</c:v>
                </c:pt>
                <c:pt idx="843">
                  <c:v>4686</c:v>
                </c:pt>
                <c:pt idx="844">
                  <c:v>4688</c:v>
                </c:pt>
                <c:pt idx="845">
                  <c:v>4690</c:v>
                </c:pt>
                <c:pt idx="846">
                  <c:v>4692</c:v>
                </c:pt>
                <c:pt idx="847">
                  <c:v>4694</c:v>
                </c:pt>
                <c:pt idx="848">
                  <c:v>4696</c:v>
                </c:pt>
                <c:pt idx="849">
                  <c:v>4698</c:v>
                </c:pt>
                <c:pt idx="850">
                  <c:v>4700</c:v>
                </c:pt>
                <c:pt idx="851">
                  <c:v>4702</c:v>
                </c:pt>
                <c:pt idx="852">
                  <c:v>4704</c:v>
                </c:pt>
                <c:pt idx="853">
                  <c:v>4706</c:v>
                </c:pt>
                <c:pt idx="854">
                  <c:v>4708</c:v>
                </c:pt>
                <c:pt idx="855">
                  <c:v>4710</c:v>
                </c:pt>
                <c:pt idx="856">
                  <c:v>4712</c:v>
                </c:pt>
                <c:pt idx="857">
                  <c:v>4714</c:v>
                </c:pt>
                <c:pt idx="858">
                  <c:v>4716</c:v>
                </c:pt>
                <c:pt idx="859">
                  <c:v>4718</c:v>
                </c:pt>
                <c:pt idx="860">
                  <c:v>4720</c:v>
                </c:pt>
                <c:pt idx="861">
                  <c:v>4722</c:v>
                </c:pt>
                <c:pt idx="862">
                  <c:v>4724</c:v>
                </c:pt>
                <c:pt idx="863">
                  <c:v>4726</c:v>
                </c:pt>
                <c:pt idx="864">
                  <c:v>4728</c:v>
                </c:pt>
                <c:pt idx="865">
                  <c:v>4730</c:v>
                </c:pt>
                <c:pt idx="866">
                  <c:v>4732</c:v>
                </c:pt>
                <c:pt idx="867">
                  <c:v>4734</c:v>
                </c:pt>
                <c:pt idx="868">
                  <c:v>4736</c:v>
                </c:pt>
                <c:pt idx="869">
                  <c:v>4738</c:v>
                </c:pt>
                <c:pt idx="870">
                  <c:v>4740</c:v>
                </c:pt>
                <c:pt idx="871">
                  <c:v>4742</c:v>
                </c:pt>
                <c:pt idx="872">
                  <c:v>4744</c:v>
                </c:pt>
                <c:pt idx="873">
                  <c:v>4746</c:v>
                </c:pt>
                <c:pt idx="874">
                  <c:v>4748</c:v>
                </c:pt>
                <c:pt idx="875">
                  <c:v>4750</c:v>
                </c:pt>
                <c:pt idx="876">
                  <c:v>4752</c:v>
                </c:pt>
                <c:pt idx="877">
                  <c:v>4754</c:v>
                </c:pt>
                <c:pt idx="878">
                  <c:v>4756</c:v>
                </c:pt>
                <c:pt idx="879">
                  <c:v>4758</c:v>
                </c:pt>
                <c:pt idx="880">
                  <c:v>4760</c:v>
                </c:pt>
                <c:pt idx="881">
                  <c:v>4762</c:v>
                </c:pt>
                <c:pt idx="882">
                  <c:v>4764</c:v>
                </c:pt>
                <c:pt idx="883">
                  <c:v>4766</c:v>
                </c:pt>
                <c:pt idx="884">
                  <c:v>4768</c:v>
                </c:pt>
                <c:pt idx="885">
                  <c:v>4770</c:v>
                </c:pt>
                <c:pt idx="886">
                  <c:v>4772</c:v>
                </c:pt>
                <c:pt idx="887">
                  <c:v>4774</c:v>
                </c:pt>
                <c:pt idx="888">
                  <c:v>4776</c:v>
                </c:pt>
                <c:pt idx="889">
                  <c:v>4778</c:v>
                </c:pt>
                <c:pt idx="890">
                  <c:v>4780</c:v>
                </c:pt>
                <c:pt idx="891">
                  <c:v>4782</c:v>
                </c:pt>
                <c:pt idx="892">
                  <c:v>4784</c:v>
                </c:pt>
                <c:pt idx="893">
                  <c:v>4786</c:v>
                </c:pt>
                <c:pt idx="894">
                  <c:v>4788</c:v>
                </c:pt>
                <c:pt idx="895">
                  <c:v>4790</c:v>
                </c:pt>
                <c:pt idx="896">
                  <c:v>4792</c:v>
                </c:pt>
                <c:pt idx="897">
                  <c:v>4794</c:v>
                </c:pt>
                <c:pt idx="898">
                  <c:v>4796</c:v>
                </c:pt>
                <c:pt idx="899">
                  <c:v>4798</c:v>
                </c:pt>
                <c:pt idx="900">
                  <c:v>4800</c:v>
                </c:pt>
                <c:pt idx="901">
                  <c:v>4802</c:v>
                </c:pt>
                <c:pt idx="902">
                  <c:v>4804</c:v>
                </c:pt>
                <c:pt idx="903">
                  <c:v>4806</c:v>
                </c:pt>
                <c:pt idx="904">
                  <c:v>4808</c:v>
                </c:pt>
                <c:pt idx="905">
                  <c:v>4810</c:v>
                </c:pt>
                <c:pt idx="906">
                  <c:v>4812</c:v>
                </c:pt>
                <c:pt idx="907">
                  <c:v>4814</c:v>
                </c:pt>
                <c:pt idx="908">
                  <c:v>4816</c:v>
                </c:pt>
                <c:pt idx="909">
                  <c:v>4818</c:v>
                </c:pt>
                <c:pt idx="910">
                  <c:v>4820</c:v>
                </c:pt>
                <c:pt idx="911">
                  <c:v>4822</c:v>
                </c:pt>
                <c:pt idx="912">
                  <c:v>4824</c:v>
                </c:pt>
                <c:pt idx="913">
                  <c:v>4826</c:v>
                </c:pt>
                <c:pt idx="914">
                  <c:v>4828</c:v>
                </c:pt>
                <c:pt idx="915">
                  <c:v>4830</c:v>
                </c:pt>
                <c:pt idx="916">
                  <c:v>4832</c:v>
                </c:pt>
                <c:pt idx="917">
                  <c:v>4834</c:v>
                </c:pt>
                <c:pt idx="918">
                  <c:v>4836</c:v>
                </c:pt>
                <c:pt idx="919">
                  <c:v>4838</c:v>
                </c:pt>
                <c:pt idx="920">
                  <c:v>4840</c:v>
                </c:pt>
                <c:pt idx="921">
                  <c:v>4842</c:v>
                </c:pt>
                <c:pt idx="922">
                  <c:v>4844</c:v>
                </c:pt>
                <c:pt idx="923">
                  <c:v>4846</c:v>
                </c:pt>
                <c:pt idx="924">
                  <c:v>4848</c:v>
                </c:pt>
                <c:pt idx="925">
                  <c:v>4850</c:v>
                </c:pt>
                <c:pt idx="926">
                  <c:v>4852</c:v>
                </c:pt>
                <c:pt idx="927">
                  <c:v>4854</c:v>
                </c:pt>
                <c:pt idx="928">
                  <c:v>4856</c:v>
                </c:pt>
                <c:pt idx="929">
                  <c:v>4858</c:v>
                </c:pt>
                <c:pt idx="930">
                  <c:v>4860</c:v>
                </c:pt>
                <c:pt idx="931">
                  <c:v>4862</c:v>
                </c:pt>
                <c:pt idx="932">
                  <c:v>4864</c:v>
                </c:pt>
                <c:pt idx="933">
                  <c:v>4866</c:v>
                </c:pt>
                <c:pt idx="934">
                  <c:v>4868</c:v>
                </c:pt>
                <c:pt idx="935">
                  <c:v>4870</c:v>
                </c:pt>
                <c:pt idx="936">
                  <c:v>4872</c:v>
                </c:pt>
                <c:pt idx="937">
                  <c:v>4874</c:v>
                </c:pt>
                <c:pt idx="938">
                  <c:v>4876</c:v>
                </c:pt>
                <c:pt idx="939">
                  <c:v>4878</c:v>
                </c:pt>
                <c:pt idx="940">
                  <c:v>4880</c:v>
                </c:pt>
                <c:pt idx="941">
                  <c:v>4882</c:v>
                </c:pt>
                <c:pt idx="942">
                  <c:v>4884</c:v>
                </c:pt>
                <c:pt idx="943">
                  <c:v>4886</c:v>
                </c:pt>
                <c:pt idx="944">
                  <c:v>4888</c:v>
                </c:pt>
                <c:pt idx="945">
                  <c:v>4890</c:v>
                </c:pt>
                <c:pt idx="946">
                  <c:v>4892</c:v>
                </c:pt>
                <c:pt idx="947">
                  <c:v>4894</c:v>
                </c:pt>
                <c:pt idx="948">
                  <c:v>4896</c:v>
                </c:pt>
                <c:pt idx="949">
                  <c:v>4898</c:v>
                </c:pt>
                <c:pt idx="950">
                  <c:v>4900</c:v>
                </c:pt>
                <c:pt idx="951">
                  <c:v>4902</c:v>
                </c:pt>
                <c:pt idx="952">
                  <c:v>4904</c:v>
                </c:pt>
                <c:pt idx="953">
                  <c:v>4906</c:v>
                </c:pt>
                <c:pt idx="954">
                  <c:v>4908</c:v>
                </c:pt>
                <c:pt idx="955">
                  <c:v>4910</c:v>
                </c:pt>
                <c:pt idx="956">
                  <c:v>4912</c:v>
                </c:pt>
                <c:pt idx="957">
                  <c:v>4914</c:v>
                </c:pt>
                <c:pt idx="958">
                  <c:v>4916</c:v>
                </c:pt>
                <c:pt idx="959">
                  <c:v>4918</c:v>
                </c:pt>
                <c:pt idx="960">
                  <c:v>4920</c:v>
                </c:pt>
                <c:pt idx="961">
                  <c:v>4922</c:v>
                </c:pt>
                <c:pt idx="962">
                  <c:v>4924</c:v>
                </c:pt>
                <c:pt idx="963">
                  <c:v>4926</c:v>
                </c:pt>
                <c:pt idx="964">
                  <c:v>4928</c:v>
                </c:pt>
                <c:pt idx="965">
                  <c:v>4930</c:v>
                </c:pt>
                <c:pt idx="966">
                  <c:v>4932</c:v>
                </c:pt>
                <c:pt idx="967">
                  <c:v>4934</c:v>
                </c:pt>
                <c:pt idx="968">
                  <c:v>4936</c:v>
                </c:pt>
                <c:pt idx="969">
                  <c:v>4938</c:v>
                </c:pt>
                <c:pt idx="970">
                  <c:v>4940</c:v>
                </c:pt>
                <c:pt idx="971">
                  <c:v>4942</c:v>
                </c:pt>
                <c:pt idx="972">
                  <c:v>4944</c:v>
                </c:pt>
                <c:pt idx="973">
                  <c:v>4946</c:v>
                </c:pt>
                <c:pt idx="974">
                  <c:v>4948</c:v>
                </c:pt>
                <c:pt idx="975">
                  <c:v>4950</c:v>
                </c:pt>
                <c:pt idx="976">
                  <c:v>4952</c:v>
                </c:pt>
                <c:pt idx="977">
                  <c:v>4954</c:v>
                </c:pt>
                <c:pt idx="978">
                  <c:v>4956</c:v>
                </c:pt>
                <c:pt idx="979">
                  <c:v>4958</c:v>
                </c:pt>
                <c:pt idx="980">
                  <c:v>4960</c:v>
                </c:pt>
                <c:pt idx="981">
                  <c:v>4962</c:v>
                </c:pt>
                <c:pt idx="982">
                  <c:v>4964</c:v>
                </c:pt>
                <c:pt idx="983">
                  <c:v>4966</c:v>
                </c:pt>
                <c:pt idx="984">
                  <c:v>4968</c:v>
                </c:pt>
                <c:pt idx="985">
                  <c:v>4970</c:v>
                </c:pt>
                <c:pt idx="986">
                  <c:v>4972</c:v>
                </c:pt>
                <c:pt idx="987">
                  <c:v>4974</c:v>
                </c:pt>
                <c:pt idx="988">
                  <c:v>4976</c:v>
                </c:pt>
                <c:pt idx="989">
                  <c:v>4978</c:v>
                </c:pt>
                <c:pt idx="990">
                  <c:v>4980</c:v>
                </c:pt>
                <c:pt idx="991">
                  <c:v>4982</c:v>
                </c:pt>
                <c:pt idx="992">
                  <c:v>4984</c:v>
                </c:pt>
                <c:pt idx="993">
                  <c:v>4986</c:v>
                </c:pt>
                <c:pt idx="994">
                  <c:v>4988</c:v>
                </c:pt>
                <c:pt idx="995">
                  <c:v>4990</c:v>
                </c:pt>
                <c:pt idx="996">
                  <c:v>4992</c:v>
                </c:pt>
                <c:pt idx="997">
                  <c:v>4994</c:v>
                </c:pt>
                <c:pt idx="998">
                  <c:v>4996</c:v>
                </c:pt>
                <c:pt idx="999">
                  <c:v>4998</c:v>
                </c:pt>
                <c:pt idx="1000">
                  <c:v>5000</c:v>
                </c:pt>
                <c:pt idx="1001">
                  <c:v>5002</c:v>
                </c:pt>
                <c:pt idx="1002">
                  <c:v>5004</c:v>
                </c:pt>
                <c:pt idx="1003">
                  <c:v>5006</c:v>
                </c:pt>
                <c:pt idx="1004">
                  <c:v>5008</c:v>
                </c:pt>
                <c:pt idx="1005">
                  <c:v>5010</c:v>
                </c:pt>
                <c:pt idx="1006">
                  <c:v>5012</c:v>
                </c:pt>
                <c:pt idx="1007">
                  <c:v>5014</c:v>
                </c:pt>
                <c:pt idx="1008">
                  <c:v>5016</c:v>
                </c:pt>
                <c:pt idx="1009">
                  <c:v>5018</c:v>
                </c:pt>
                <c:pt idx="1010">
                  <c:v>5020</c:v>
                </c:pt>
                <c:pt idx="1011">
                  <c:v>5022</c:v>
                </c:pt>
                <c:pt idx="1012">
                  <c:v>5024</c:v>
                </c:pt>
                <c:pt idx="1013">
                  <c:v>5026</c:v>
                </c:pt>
                <c:pt idx="1014">
                  <c:v>5028</c:v>
                </c:pt>
                <c:pt idx="1015">
                  <c:v>5030</c:v>
                </c:pt>
                <c:pt idx="1016">
                  <c:v>5032</c:v>
                </c:pt>
                <c:pt idx="1017">
                  <c:v>5034</c:v>
                </c:pt>
                <c:pt idx="1018">
                  <c:v>5036</c:v>
                </c:pt>
                <c:pt idx="1019">
                  <c:v>5038</c:v>
                </c:pt>
                <c:pt idx="1020">
                  <c:v>5040</c:v>
                </c:pt>
                <c:pt idx="1021">
                  <c:v>5042</c:v>
                </c:pt>
                <c:pt idx="1022">
                  <c:v>5044</c:v>
                </c:pt>
                <c:pt idx="1023">
                  <c:v>5046</c:v>
                </c:pt>
                <c:pt idx="1024">
                  <c:v>5048</c:v>
                </c:pt>
                <c:pt idx="1025">
                  <c:v>5050</c:v>
                </c:pt>
                <c:pt idx="1026">
                  <c:v>5052</c:v>
                </c:pt>
                <c:pt idx="1027">
                  <c:v>5054</c:v>
                </c:pt>
                <c:pt idx="1028">
                  <c:v>5056</c:v>
                </c:pt>
                <c:pt idx="1029">
                  <c:v>5058</c:v>
                </c:pt>
                <c:pt idx="1030">
                  <c:v>5060</c:v>
                </c:pt>
                <c:pt idx="1031">
                  <c:v>5062</c:v>
                </c:pt>
                <c:pt idx="1032">
                  <c:v>5064</c:v>
                </c:pt>
                <c:pt idx="1033">
                  <c:v>5066</c:v>
                </c:pt>
                <c:pt idx="1034">
                  <c:v>5068</c:v>
                </c:pt>
                <c:pt idx="1035">
                  <c:v>5070</c:v>
                </c:pt>
                <c:pt idx="1036">
                  <c:v>5072</c:v>
                </c:pt>
                <c:pt idx="1037">
                  <c:v>5074</c:v>
                </c:pt>
                <c:pt idx="1038">
                  <c:v>5076</c:v>
                </c:pt>
                <c:pt idx="1039">
                  <c:v>5078</c:v>
                </c:pt>
                <c:pt idx="1040">
                  <c:v>5080</c:v>
                </c:pt>
                <c:pt idx="1041">
                  <c:v>5082</c:v>
                </c:pt>
                <c:pt idx="1042">
                  <c:v>5084</c:v>
                </c:pt>
                <c:pt idx="1043">
                  <c:v>5086</c:v>
                </c:pt>
                <c:pt idx="1044">
                  <c:v>5088</c:v>
                </c:pt>
                <c:pt idx="1045">
                  <c:v>5090</c:v>
                </c:pt>
                <c:pt idx="1046">
                  <c:v>5092</c:v>
                </c:pt>
                <c:pt idx="1047">
                  <c:v>5094</c:v>
                </c:pt>
                <c:pt idx="1048">
                  <c:v>5096</c:v>
                </c:pt>
                <c:pt idx="1049">
                  <c:v>5098</c:v>
                </c:pt>
                <c:pt idx="1050">
                  <c:v>5100</c:v>
                </c:pt>
                <c:pt idx="1051">
                  <c:v>5102</c:v>
                </c:pt>
                <c:pt idx="1052">
                  <c:v>5104</c:v>
                </c:pt>
                <c:pt idx="1053">
                  <c:v>5106</c:v>
                </c:pt>
                <c:pt idx="1054">
                  <c:v>5108</c:v>
                </c:pt>
                <c:pt idx="1055">
                  <c:v>5110</c:v>
                </c:pt>
                <c:pt idx="1056">
                  <c:v>5112</c:v>
                </c:pt>
                <c:pt idx="1057">
                  <c:v>5114</c:v>
                </c:pt>
                <c:pt idx="1058">
                  <c:v>5116</c:v>
                </c:pt>
                <c:pt idx="1059">
                  <c:v>5118</c:v>
                </c:pt>
                <c:pt idx="1060">
                  <c:v>5120</c:v>
                </c:pt>
                <c:pt idx="1061">
                  <c:v>5122</c:v>
                </c:pt>
                <c:pt idx="1062">
                  <c:v>5124</c:v>
                </c:pt>
                <c:pt idx="1063">
                  <c:v>5126</c:v>
                </c:pt>
                <c:pt idx="1064">
                  <c:v>5128</c:v>
                </c:pt>
                <c:pt idx="1065">
                  <c:v>5130</c:v>
                </c:pt>
                <c:pt idx="1066">
                  <c:v>5132</c:v>
                </c:pt>
                <c:pt idx="1067">
                  <c:v>5134</c:v>
                </c:pt>
                <c:pt idx="1068">
                  <c:v>5136</c:v>
                </c:pt>
                <c:pt idx="1069">
                  <c:v>5138</c:v>
                </c:pt>
                <c:pt idx="1070">
                  <c:v>5140</c:v>
                </c:pt>
                <c:pt idx="1071">
                  <c:v>5142</c:v>
                </c:pt>
                <c:pt idx="1072">
                  <c:v>5144</c:v>
                </c:pt>
                <c:pt idx="1073">
                  <c:v>5146</c:v>
                </c:pt>
                <c:pt idx="1074">
                  <c:v>5148</c:v>
                </c:pt>
                <c:pt idx="1075">
                  <c:v>5150</c:v>
                </c:pt>
                <c:pt idx="1076">
                  <c:v>5152</c:v>
                </c:pt>
                <c:pt idx="1077">
                  <c:v>5154</c:v>
                </c:pt>
                <c:pt idx="1078">
                  <c:v>5156</c:v>
                </c:pt>
                <c:pt idx="1079">
                  <c:v>5158</c:v>
                </c:pt>
                <c:pt idx="1080">
                  <c:v>5160</c:v>
                </c:pt>
                <c:pt idx="1081">
                  <c:v>5162</c:v>
                </c:pt>
                <c:pt idx="1082">
                  <c:v>5164</c:v>
                </c:pt>
                <c:pt idx="1083">
                  <c:v>5166</c:v>
                </c:pt>
                <c:pt idx="1084">
                  <c:v>5168</c:v>
                </c:pt>
                <c:pt idx="1085">
                  <c:v>5170</c:v>
                </c:pt>
                <c:pt idx="1086">
                  <c:v>5172</c:v>
                </c:pt>
                <c:pt idx="1087">
                  <c:v>5174</c:v>
                </c:pt>
                <c:pt idx="1088">
                  <c:v>5176</c:v>
                </c:pt>
                <c:pt idx="1089">
                  <c:v>5178</c:v>
                </c:pt>
                <c:pt idx="1090">
                  <c:v>5180</c:v>
                </c:pt>
                <c:pt idx="1091">
                  <c:v>5182</c:v>
                </c:pt>
                <c:pt idx="1092">
                  <c:v>5184</c:v>
                </c:pt>
                <c:pt idx="1093">
                  <c:v>5186</c:v>
                </c:pt>
                <c:pt idx="1094">
                  <c:v>5188</c:v>
                </c:pt>
                <c:pt idx="1095">
                  <c:v>5190</c:v>
                </c:pt>
                <c:pt idx="1096">
                  <c:v>5192</c:v>
                </c:pt>
                <c:pt idx="1097">
                  <c:v>5194</c:v>
                </c:pt>
                <c:pt idx="1098">
                  <c:v>5196</c:v>
                </c:pt>
                <c:pt idx="1099">
                  <c:v>5198</c:v>
                </c:pt>
                <c:pt idx="1100">
                  <c:v>5200</c:v>
                </c:pt>
                <c:pt idx="1101">
                  <c:v>5202</c:v>
                </c:pt>
                <c:pt idx="1102">
                  <c:v>5204</c:v>
                </c:pt>
                <c:pt idx="1103">
                  <c:v>5206</c:v>
                </c:pt>
                <c:pt idx="1104">
                  <c:v>5208</c:v>
                </c:pt>
                <c:pt idx="1105">
                  <c:v>5210</c:v>
                </c:pt>
                <c:pt idx="1106">
                  <c:v>5212</c:v>
                </c:pt>
                <c:pt idx="1107">
                  <c:v>5214</c:v>
                </c:pt>
                <c:pt idx="1108">
                  <c:v>5216</c:v>
                </c:pt>
                <c:pt idx="1109">
                  <c:v>5218</c:v>
                </c:pt>
                <c:pt idx="1110">
                  <c:v>5220</c:v>
                </c:pt>
                <c:pt idx="1111">
                  <c:v>5222</c:v>
                </c:pt>
                <c:pt idx="1112">
                  <c:v>5224</c:v>
                </c:pt>
                <c:pt idx="1113">
                  <c:v>5226</c:v>
                </c:pt>
                <c:pt idx="1114">
                  <c:v>5228</c:v>
                </c:pt>
                <c:pt idx="1115">
                  <c:v>5230</c:v>
                </c:pt>
                <c:pt idx="1116">
                  <c:v>5232</c:v>
                </c:pt>
                <c:pt idx="1117">
                  <c:v>5234</c:v>
                </c:pt>
                <c:pt idx="1118">
                  <c:v>5236</c:v>
                </c:pt>
                <c:pt idx="1119">
                  <c:v>5238</c:v>
                </c:pt>
                <c:pt idx="1120">
                  <c:v>5240</c:v>
                </c:pt>
                <c:pt idx="1121">
                  <c:v>5242</c:v>
                </c:pt>
                <c:pt idx="1122">
                  <c:v>5244</c:v>
                </c:pt>
                <c:pt idx="1123">
                  <c:v>5246</c:v>
                </c:pt>
                <c:pt idx="1124">
                  <c:v>5248</c:v>
                </c:pt>
                <c:pt idx="1125">
                  <c:v>5250</c:v>
                </c:pt>
                <c:pt idx="1126">
                  <c:v>5252</c:v>
                </c:pt>
                <c:pt idx="1127">
                  <c:v>5254</c:v>
                </c:pt>
                <c:pt idx="1128">
                  <c:v>5256</c:v>
                </c:pt>
                <c:pt idx="1129">
                  <c:v>5258</c:v>
                </c:pt>
                <c:pt idx="1130">
                  <c:v>5260</c:v>
                </c:pt>
                <c:pt idx="1131">
                  <c:v>5262</c:v>
                </c:pt>
                <c:pt idx="1132">
                  <c:v>5264</c:v>
                </c:pt>
                <c:pt idx="1133">
                  <c:v>5266</c:v>
                </c:pt>
                <c:pt idx="1134">
                  <c:v>5268</c:v>
                </c:pt>
                <c:pt idx="1135">
                  <c:v>5270</c:v>
                </c:pt>
                <c:pt idx="1136">
                  <c:v>5272</c:v>
                </c:pt>
                <c:pt idx="1137">
                  <c:v>5274</c:v>
                </c:pt>
                <c:pt idx="1138">
                  <c:v>5276</c:v>
                </c:pt>
                <c:pt idx="1139">
                  <c:v>5278</c:v>
                </c:pt>
                <c:pt idx="1140">
                  <c:v>5280</c:v>
                </c:pt>
                <c:pt idx="1141">
                  <c:v>5282</c:v>
                </c:pt>
                <c:pt idx="1142">
                  <c:v>5284</c:v>
                </c:pt>
                <c:pt idx="1143">
                  <c:v>5286</c:v>
                </c:pt>
                <c:pt idx="1144">
                  <c:v>5288</c:v>
                </c:pt>
                <c:pt idx="1145">
                  <c:v>5290</c:v>
                </c:pt>
                <c:pt idx="1146">
                  <c:v>5292</c:v>
                </c:pt>
                <c:pt idx="1147">
                  <c:v>5294</c:v>
                </c:pt>
                <c:pt idx="1148">
                  <c:v>5296</c:v>
                </c:pt>
                <c:pt idx="1149">
                  <c:v>5298</c:v>
                </c:pt>
                <c:pt idx="1150">
                  <c:v>5300</c:v>
                </c:pt>
                <c:pt idx="1151">
                  <c:v>5302</c:v>
                </c:pt>
                <c:pt idx="1152">
                  <c:v>5304</c:v>
                </c:pt>
                <c:pt idx="1153">
                  <c:v>5306</c:v>
                </c:pt>
                <c:pt idx="1154">
                  <c:v>5308</c:v>
                </c:pt>
                <c:pt idx="1155">
                  <c:v>5310</c:v>
                </c:pt>
                <c:pt idx="1156">
                  <c:v>5312</c:v>
                </c:pt>
                <c:pt idx="1157">
                  <c:v>5314</c:v>
                </c:pt>
                <c:pt idx="1158">
                  <c:v>5316</c:v>
                </c:pt>
                <c:pt idx="1159">
                  <c:v>5318</c:v>
                </c:pt>
                <c:pt idx="1160">
                  <c:v>5320</c:v>
                </c:pt>
                <c:pt idx="1161">
                  <c:v>5322</c:v>
                </c:pt>
                <c:pt idx="1162">
                  <c:v>5324</c:v>
                </c:pt>
                <c:pt idx="1163">
                  <c:v>5326</c:v>
                </c:pt>
                <c:pt idx="1164">
                  <c:v>5328</c:v>
                </c:pt>
                <c:pt idx="1165">
                  <c:v>5330</c:v>
                </c:pt>
                <c:pt idx="1166">
                  <c:v>5332</c:v>
                </c:pt>
                <c:pt idx="1167">
                  <c:v>5334</c:v>
                </c:pt>
                <c:pt idx="1168">
                  <c:v>5336</c:v>
                </c:pt>
                <c:pt idx="1169">
                  <c:v>5338</c:v>
                </c:pt>
                <c:pt idx="1170">
                  <c:v>5340</c:v>
                </c:pt>
                <c:pt idx="1171">
                  <c:v>5342</c:v>
                </c:pt>
                <c:pt idx="1172">
                  <c:v>5344</c:v>
                </c:pt>
                <c:pt idx="1173">
                  <c:v>5346</c:v>
                </c:pt>
                <c:pt idx="1174">
                  <c:v>5348</c:v>
                </c:pt>
                <c:pt idx="1175">
                  <c:v>5350</c:v>
                </c:pt>
                <c:pt idx="1176">
                  <c:v>5352</c:v>
                </c:pt>
                <c:pt idx="1177">
                  <c:v>5354</c:v>
                </c:pt>
                <c:pt idx="1178">
                  <c:v>5356</c:v>
                </c:pt>
                <c:pt idx="1179">
                  <c:v>5358</c:v>
                </c:pt>
                <c:pt idx="1180">
                  <c:v>5360</c:v>
                </c:pt>
                <c:pt idx="1181">
                  <c:v>5362</c:v>
                </c:pt>
                <c:pt idx="1182">
                  <c:v>5364</c:v>
                </c:pt>
                <c:pt idx="1183">
                  <c:v>5366</c:v>
                </c:pt>
                <c:pt idx="1184">
                  <c:v>5368</c:v>
                </c:pt>
                <c:pt idx="1185">
                  <c:v>5370</c:v>
                </c:pt>
                <c:pt idx="1186">
                  <c:v>5372</c:v>
                </c:pt>
                <c:pt idx="1187">
                  <c:v>5374</c:v>
                </c:pt>
                <c:pt idx="1188">
                  <c:v>5376</c:v>
                </c:pt>
                <c:pt idx="1189">
                  <c:v>5378</c:v>
                </c:pt>
                <c:pt idx="1190">
                  <c:v>5380</c:v>
                </c:pt>
                <c:pt idx="1191">
                  <c:v>5382</c:v>
                </c:pt>
                <c:pt idx="1192">
                  <c:v>5384</c:v>
                </c:pt>
                <c:pt idx="1193">
                  <c:v>5386</c:v>
                </c:pt>
                <c:pt idx="1194">
                  <c:v>5388</c:v>
                </c:pt>
                <c:pt idx="1195">
                  <c:v>5390</c:v>
                </c:pt>
                <c:pt idx="1196">
                  <c:v>5392</c:v>
                </c:pt>
                <c:pt idx="1197">
                  <c:v>5394</c:v>
                </c:pt>
                <c:pt idx="1198">
                  <c:v>5396</c:v>
                </c:pt>
                <c:pt idx="1199">
                  <c:v>5398</c:v>
                </c:pt>
                <c:pt idx="1200">
                  <c:v>5400</c:v>
                </c:pt>
                <c:pt idx="1201">
                  <c:v>5402</c:v>
                </c:pt>
                <c:pt idx="1202">
                  <c:v>5404</c:v>
                </c:pt>
                <c:pt idx="1203">
                  <c:v>5406</c:v>
                </c:pt>
                <c:pt idx="1204">
                  <c:v>5408</c:v>
                </c:pt>
                <c:pt idx="1205">
                  <c:v>5410</c:v>
                </c:pt>
                <c:pt idx="1206">
                  <c:v>5412</c:v>
                </c:pt>
                <c:pt idx="1207">
                  <c:v>5414</c:v>
                </c:pt>
                <c:pt idx="1208">
                  <c:v>5416</c:v>
                </c:pt>
                <c:pt idx="1209">
                  <c:v>5418</c:v>
                </c:pt>
                <c:pt idx="1210">
                  <c:v>5420</c:v>
                </c:pt>
                <c:pt idx="1211">
                  <c:v>5422</c:v>
                </c:pt>
                <c:pt idx="1212">
                  <c:v>5424</c:v>
                </c:pt>
                <c:pt idx="1213">
                  <c:v>5426</c:v>
                </c:pt>
                <c:pt idx="1214">
                  <c:v>5428</c:v>
                </c:pt>
                <c:pt idx="1215">
                  <c:v>5430</c:v>
                </c:pt>
                <c:pt idx="1216">
                  <c:v>5432</c:v>
                </c:pt>
                <c:pt idx="1217">
                  <c:v>5434</c:v>
                </c:pt>
                <c:pt idx="1218">
                  <c:v>5436</c:v>
                </c:pt>
                <c:pt idx="1219">
                  <c:v>5438</c:v>
                </c:pt>
                <c:pt idx="1220">
                  <c:v>5440</c:v>
                </c:pt>
                <c:pt idx="1221">
                  <c:v>5442</c:v>
                </c:pt>
                <c:pt idx="1222">
                  <c:v>5444</c:v>
                </c:pt>
                <c:pt idx="1223">
                  <c:v>5446</c:v>
                </c:pt>
                <c:pt idx="1224">
                  <c:v>5448</c:v>
                </c:pt>
                <c:pt idx="1225">
                  <c:v>5450</c:v>
                </c:pt>
                <c:pt idx="1226">
                  <c:v>5452</c:v>
                </c:pt>
                <c:pt idx="1227">
                  <c:v>5454</c:v>
                </c:pt>
                <c:pt idx="1228">
                  <c:v>5456</c:v>
                </c:pt>
                <c:pt idx="1229">
                  <c:v>5458</c:v>
                </c:pt>
                <c:pt idx="1230">
                  <c:v>5460</c:v>
                </c:pt>
                <c:pt idx="1231">
                  <c:v>5462</c:v>
                </c:pt>
                <c:pt idx="1232">
                  <c:v>5464</c:v>
                </c:pt>
                <c:pt idx="1233">
                  <c:v>5466</c:v>
                </c:pt>
                <c:pt idx="1234">
                  <c:v>5468</c:v>
                </c:pt>
                <c:pt idx="1235">
                  <c:v>5470</c:v>
                </c:pt>
                <c:pt idx="1236">
                  <c:v>5472</c:v>
                </c:pt>
                <c:pt idx="1237">
                  <c:v>5474</c:v>
                </c:pt>
                <c:pt idx="1238">
                  <c:v>5476</c:v>
                </c:pt>
                <c:pt idx="1239">
                  <c:v>5478</c:v>
                </c:pt>
                <c:pt idx="1240">
                  <c:v>5480</c:v>
                </c:pt>
                <c:pt idx="1241">
                  <c:v>5482</c:v>
                </c:pt>
                <c:pt idx="1242">
                  <c:v>5484</c:v>
                </c:pt>
                <c:pt idx="1243">
                  <c:v>5486</c:v>
                </c:pt>
                <c:pt idx="1244">
                  <c:v>5488</c:v>
                </c:pt>
                <c:pt idx="1245">
                  <c:v>5490</c:v>
                </c:pt>
                <c:pt idx="1246">
                  <c:v>5492</c:v>
                </c:pt>
                <c:pt idx="1247">
                  <c:v>5494</c:v>
                </c:pt>
                <c:pt idx="1248">
                  <c:v>5496</c:v>
                </c:pt>
                <c:pt idx="1249">
                  <c:v>5498</c:v>
                </c:pt>
                <c:pt idx="1250">
                  <c:v>5500</c:v>
                </c:pt>
                <c:pt idx="1251">
                  <c:v>5502</c:v>
                </c:pt>
                <c:pt idx="1252">
                  <c:v>5504</c:v>
                </c:pt>
                <c:pt idx="1253">
                  <c:v>5506</c:v>
                </c:pt>
                <c:pt idx="1254">
                  <c:v>5508</c:v>
                </c:pt>
                <c:pt idx="1255">
                  <c:v>5510</c:v>
                </c:pt>
                <c:pt idx="1256">
                  <c:v>5512</c:v>
                </c:pt>
                <c:pt idx="1257">
                  <c:v>5514</c:v>
                </c:pt>
                <c:pt idx="1258">
                  <c:v>5516</c:v>
                </c:pt>
                <c:pt idx="1259">
                  <c:v>5518</c:v>
                </c:pt>
                <c:pt idx="1260">
                  <c:v>5520</c:v>
                </c:pt>
                <c:pt idx="1261">
                  <c:v>5522</c:v>
                </c:pt>
                <c:pt idx="1262">
                  <c:v>5524</c:v>
                </c:pt>
                <c:pt idx="1263">
                  <c:v>5526</c:v>
                </c:pt>
                <c:pt idx="1264">
                  <c:v>5528</c:v>
                </c:pt>
                <c:pt idx="1265">
                  <c:v>5530</c:v>
                </c:pt>
                <c:pt idx="1266">
                  <c:v>5532</c:v>
                </c:pt>
                <c:pt idx="1267">
                  <c:v>5534</c:v>
                </c:pt>
                <c:pt idx="1268">
                  <c:v>5536</c:v>
                </c:pt>
                <c:pt idx="1269">
                  <c:v>5538</c:v>
                </c:pt>
                <c:pt idx="1270">
                  <c:v>5540</c:v>
                </c:pt>
                <c:pt idx="1271">
                  <c:v>5542</c:v>
                </c:pt>
                <c:pt idx="1272">
                  <c:v>5544</c:v>
                </c:pt>
                <c:pt idx="1273">
                  <c:v>5546</c:v>
                </c:pt>
                <c:pt idx="1274">
                  <c:v>5548</c:v>
                </c:pt>
                <c:pt idx="1275">
                  <c:v>5550</c:v>
                </c:pt>
                <c:pt idx="1276">
                  <c:v>5552</c:v>
                </c:pt>
                <c:pt idx="1277">
                  <c:v>5554</c:v>
                </c:pt>
                <c:pt idx="1278">
                  <c:v>5556</c:v>
                </c:pt>
                <c:pt idx="1279">
                  <c:v>5558</c:v>
                </c:pt>
                <c:pt idx="1280">
                  <c:v>5560</c:v>
                </c:pt>
                <c:pt idx="1281">
                  <c:v>5562</c:v>
                </c:pt>
                <c:pt idx="1282">
                  <c:v>5564</c:v>
                </c:pt>
                <c:pt idx="1283">
                  <c:v>5566</c:v>
                </c:pt>
                <c:pt idx="1284">
                  <c:v>5568</c:v>
                </c:pt>
                <c:pt idx="1285">
                  <c:v>5570</c:v>
                </c:pt>
                <c:pt idx="1286">
                  <c:v>5572</c:v>
                </c:pt>
                <c:pt idx="1287">
                  <c:v>5574</c:v>
                </c:pt>
                <c:pt idx="1288">
                  <c:v>5576</c:v>
                </c:pt>
                <c:pt idx="1289">
                  <c:v>5578</c:v>
                </c:pt>
                <c:pt idx="1290">
                  <c:v>5580</c:v>
                </c:pt>
                <c:pt idx="1291">
                  <c:v>5582</c:v>
                </c:pt>
                <c:pt idx="1292">
                  <c:v>5584</c:v>
                </c:pt>
                <c:pt idx="1293">
                  <c:v>5586</c:v>
                </c:pt>
                <c:pt idx="1294">
                  <c:v>5588</c:v>
                </c:pt>
                <c:pt idx="1295">
                  <c:v>5590</c:v>
                </c:pt>
                <c:pt idx="1296">
                  <c:v>5592</c:v>
                </c:pt>
                <c:pt idx="1297">
                  <c:v>5594</c:v>
                </c:pt>
                <c:pt idx="1298">
                  <c:v>5596</c:v>
                </c:pt>
                <c:pt idx="1299">
                  <c:v>5598</c:v>
                </c:pt>
                <c:pt idx="1300">
                  <c:v>5600</c:v>
                </c:pt>
                <c:pt idx="1301">
                  <c:v>5602</c:v>
                </c:pt>
                <c:pt idx="1302">
                  <c:v>5604</c:v>
                </c:pt>
                <c:pt idx="1303">
                  <c:v>5606</c:v>
                </c:pt>
                <c:pt idx="1304">
                  <c:v>5608</c:v>
                </c:pt>
                <c:pt idx="1305">
                  <c:v>5610</c:v>
                </c:pt>
                <c:pt idx="1306">
                  <c:v>5612</c:v>
                </c:pt>
                <c:pt idx="1307">
                  <c:v>5614</c:v>
                </c:pt>
                <c:pt idx="1308">
                  <c:v>5616</c:v>
                </c:pt>
                <c:pt idx="1309">
                  <c:v>5618</c:v>
                </c:pt>
                <c:pt idx="1310">
                  <c:v>5620</c:v>
                </c:pt>
                <c:pt idx="1311">
                  <c:v>5622</c:v>
                </c:pt>
                <c:pt idx="1312">
                  <c:v>5624</c:v>
                </c:pt>
                <c:pt idx="1313">
                  <c:v>5626</c:v>
                </c:pt>
                <c:pt idx="1314">
                  <c:v>5628</c:v>
                </c:pt>
                <c:pt idx="1315">
                  <c:v>5630</c:v>
                </c:pt>
                <c:pt idx="1316">
                  <c:v>5632</c:v>
                </c:pt>
                <c:pt idx="1317">
                  <c:v>5634</c:v>
                </c:pt>
                <c:pt idx="1318">
                  <c:v>5636</c:v>
                </c:pt>
                <c:pt idx="1319">
                  <c:v>5638</c:v>
                </c:pt>
                <c:pt idx="1320">
                  <c:v>5640</c:v>
                </c:pt>
                <c:pt idx="1321">
                  <c:v>5642</c:v>
                </c:pt>
                <c:pt idx="1322">
                  <c:v>5644</c:v>
                </c:pt>
                <c:pt idx="1323">
                  <c:v>5646</c:v>
                </c:pt>
                <c:pt idx="1324">
                  <c:v>5648</c:v>
                </c:pt>
                <c:pt idx="1325">
                  <c:v>5650</c:v>
                </c:pt>
                <c:pt idx="1326">
                  <c:v>5652</c:v>
                </c:pt>
                <c:pt idx="1327">
                  <c:v>5654</c:v>
                </c:pt>
                <c:pt idx="1328">
                  <c:v>5656</c:v>
                </c:pt>
                <c:pt idx="1329">
                  <c:v>5658</c:v>
                </c:pt>
                <c:pt idx="1330">
                  <c:v>5660</c:v>
                </c:pt>
                <c:pt idx="1331">
                  <c:v>5662</c:v>
                </c:pt>
                <c:pt idx="1332">
                  <c:v>5664</c:v>
                </c:pt>
                <c:pt idx="1333">
                  <c:v>5666</c:v>
                </c:pt>
                <c:pt idx="1334">
                  <c:v>5668</c:v>
                </c:pt>
                <c:pt idx="1335">
                  <c:v>5670</c:v>
                </c:pt>
                <c:pt idx="1336">
                  <c:v>5672</c:v>
                </c:pt>
                <c:pt idx="1337">
                  <c:v>5674</c:v>
                </c:pt>
                <c:pt idx="1338">
                  <c:v>5676</c:v>
                </c:pt>
                <c:pt idx="1339">
                  <c:v>5678</c:v>
                </c:pt>
                <c:pt idx="1340">
                  <c:v>5680</c:v>
                </c:pt>
                <c:pt idx="1341">
                  <c:v>5682</c:v>
                </c:pt>
                <c:pt idx="1342">
                  <c:v>5684</c:v>
                </c:pt>
                <c:pt idx="1343">
                  <c:v>5686</c:v>
                </c:pt>
                <c:pt idx="1344">
                  <c:v>5688</c:v>
                </c:pt>
                <c:pt idx="1345">
                  <c:v>5690</c:v>
                </c:pt>
                <c:pt idx="1346">
                  <c:v>5692</c:v>
                </c:pt>
                <c:pt idx="1347">
                  <c:v>5694</c:v>
                </c:pt>
                <c:pt idx="1348">
                  <c:v>5696</c:v>
                </c:pt>
                <c:pt idx="1349">
                  <c:v>5698</c:v>
                </c:pt>
                <c:pt idx="1350">
                  <c:v>5700</c:v>
                </c:pt>
                <c:pt idx="1351">
                  <c:v>5702</c:v>
                </c:pt>
                <c:pt idx="1352">
                  <c:v>5704</c:v>
                </c:pt>
                <c:pt idx="1353">
                  <c:v>5706</c:v>
                </c:pt>
                <c:pt idx="1354">
                  <c:v>5708</c:v>
                </c:pt>
                <c:pt idx="1355">
                  <c:v>5710</c:v>
                </c:pt>
                <c:pt idx="1356">
                  <c:v>5712</c:v>
                </c:pt>
                <c:pt idx="1357">
                  <c:v>5714</c:v>
                </c:pt>
                <c:pt idx="1358">
                  <c:v>5716</c:v>
                </c:pt>
                <c:pt idx="1359">
                  <c:v>5718</c:v>
                </c:pt>
                <c:pt idx="1360">
                  <c:v>5720</c:v>
                </c:pt>
                <c:pt idx="1361">
                  <c:v>5722</c:v>
                </c:pt>
                <c:pt idx="1362">
                  <c:v>5724</c:v>
                </c:pt>
                <c:pt idx="1363">
                  <c:v>5726</c:v>
                </c:pt>
                <c:pt idx="1364">
                  <c:v>5728</c:v>
                </c:pt>
                <c:pt idx="1365">
                  <c:v>5730</c:v>
                </c:pt>
                <c:pt idx="1366">
                  <c:v>5732</c:v>
                </c:pt>
                <c:pt idx="1367">
                  <c:v>5734</c:v>
                </c:pt>
                <c:pt idx="1368">
                  <c:v>5736</c:v>
                </c:pt>
                <c:pt idx="1369">
                  <c:v>5738</c:v>
                </c:pt>
                <c:pt idx="1370">
                  <c:v>5740</c:v>
                </c:pt>
                <c:pt idx="1371">
                  <c:v>5742</c:v>
                </c:pt>
                <c:pt idx="1372">
                  <c:v>5744</c:v>
                </c:pt>
                <c:pt idx="1373">
                  <c:v>5746</c:v>
                </c:pt>
                <c:pt idx="1374">
                  <c:v>5748</c:v>
                </c:pt>
                <c:pt idx="1375">
                  <c:v>5750</c:v>
                </c:pt>
                <c:pt idx="1376">
                  <c:v>5752</c:v>
                </c:pt>
                <c:pt idx="1377">
                  <c:v>5754</c:v>
                </c:pt>
                <c:pt idx="1378">
                  <c:v>5756</c:v>
                </c:pt>
                <c:pt idx="1379">
                  <c:v>5758</c:v>
                </c:pt>
                <c:pt idx="1380">
                  <c:v>5760</c:v>
                </c:pt>
                <c:pt idx="1381">
                  <c:v>5762</c:v>
                </c:pt>
                <c:pt idx="1382">
                  <c:v>5764</c:v>
                </c:pt>
                <c:pt idx="1383">
                  <c:v>5766</c:v>
                </c:pt>
                <c:pt idx="1384">
                  <c:v>5768</c:v>
                </c:pt>
                <c:pt idx="1385">
                  <c:v>5770</c:v>
                </c:pt>
                <c:pt idx="1386">
                  <c:v>5772</c:v>
                </c:pt>
                <c:pt idx="1387">
                  <c:v>5774</c:v>
                </c:pt>
                <c:pt idx="1388">
                  <c:v>5776</c:v>
                </c:pt>
                <c:pt idx="1389">
                  <c:v>5778</c:v>
                </c:pt>
                <c:pt idx="1390">
                  <c:v>5780</c:v>
                </c:pt>
                <c:pt idx="1391">
                  <c:v>5782</c:v>
                </c:pt>
                <c:pt idx="1392">
                  <c:v>5784</c:v>
                </c:pt>
                <c:pt idx="1393">
                  <c:v>5786</c:v>
                </c:pt>
                <c:pt idx="1394">
                  <c:v>5788</c:v>
                </c:pt>
                <c:pt idx="1395">
                  <c:v>5790</c:v>
                </c:pt>
                <c:pt idx="1396">
                  <c:v>5792</c:v>
                </c:pt>
                <c:pt idx="1397">
                  <c:v>5794</c:v>
                </c:pt>
                <c:pt idx="1398">
                  <c:v>5796</c:v>
                </c:pt>
                <c:pt idx="1399">
                  <c:v>5798</c:v>
                </c:pt>
                <c:pt idx="1400">
                  <c:v>5800</c:v>
                </c:pt>
                <c:pt idx="1401">
                  <c:v>5802</c:v>
                </c:pt>
                <c:pt idx="1402">
                  <c:v>5804</c:v>
                </c:pt>
                <c:pt idx="1403">
                  <c:v>5806</c:v>
                </c:pt>
                <c:pt idx="1404">
                  <c:v>5808</c:v>
                </c:pt>
                <c:pt idx="1405">
                  <c:v>5810</c:v>
                </c:pt>
                <c:pt idx="1406">
                  <c:v>5812</c:v>
                </c:pt>
                <c:pt idx="1407">
                  <c:v>5814</c:v>
                </c:pt>
                <c:pt idx="1408">
                  <c:v>5816</c:v>
                </c:pt>
                <c:pt idx="1409">
                  <c:v>5818</c:v>
                </c:pt>
                <c:pt idx="1410">
                  <c:v>5820</c:v>
                </c:pt>
                <c:pt idx="1411">
                  <c:v>5822</c:v>
                </c:pt>
                <c:pt idx="1412">
                  <c:v>5824</c:v>
                </c:pt>
                <c:pt idx="1413">
                  <c:v>5826</c:v>
                </c:pt>
                <c:pt idx="1414">
                  <c:v>5828</c:v>
                </c:pt>
                <c:pt idx="1415">
                  <c:v>5830</c:v>
                </c:pt>
                <c:pt idx="1416">
                  <c:v>5832</c:v>
                </c:pt>
                <c:pt idx="1417">
                  <c:v>5834</c:v>
                </c:pt>
                <c:pt idx="1418">
                  <c:v>5836</c:v>
                </c:pt>
                <c:pt idx="1419">
                  <c:v>5838</c:v>
                </c:pt>
                <c:pt idx="1420">
                  <c:v>5840</c:v>
                </c:pt>
                <c:pt idx="1421">
                  <c:v>5842</c:v>
                </c:pt>
                <c:pt idx="1422">
                  <c:v>5844</c:v>
                </c:pt>
                <c:pt idx="1423">
                  <c:v>5846</c:v>
                </c:pt>
                <c:pt idx="1424">
                  <c:v>5848</c:v>
                </c:pt>
                <c:pt idx="1425">
                  <c:v>5850</c:v>
                </c:pt>
                <c:pt idx="1426">
                  <c:v>5852</c:v>
                </c:pt>
                <c:pt idx="1427">
                  <c:v>5854</c:v>
                </c:pt>
                <c:pt idx="1428">
                  <c:v>5856</c:v>
                </c:pt>
                <c:pt idx="1429">
                  <c:v>5858</c:v>
                </c:pt>
                <c:pt idx="1430">
                  <c:v>5860</c:v>
                </c:pt>
                <c:pt idx="1431">
                  <c:v>5862</c:v>
                </c:pt>
                <c:pt idx="1432">
                  <c:v>5864</c:v>
                </c:pt>
                <c:pt idx="1433">
                  <c:v>5866</c:v>
                </c:pt>
                <c:pt idx="1434">
                  <c:v>5868</c:v>
                </c:pt>
                <c:pt idx="1435">
                  <c:v>5870</c:v>
                </c:pt>
                <c:pt idx="1436">
                  <c:v>5872</c:v>
                </c:pt>
                <c:pt idx="1437">
                  <c:v>5874</c:v>
                </c:pt>
                <c:pt idx="1438">
                  <c:v>5876</c:v>
                </c:pt>
                <c:pt idx="1439">
                  <c:v>5878</c:v>
                </c:pt>
                <c:pt idx="1440">
                  <c:v>5880</c:v>
                </c:pt>
                <c:pt idx="1441">
                  <c:v>5882</c:v>
                </c:pt>
                <c:pt idx="1442">
                  <c:v>5884</c:v>
                </c:pt>
                <c:pt idx="1443">
                  <c:v>5886</c:v>
                </c:pt>
                <c:pt idx="1444">
                  <c:v>5888</c:v>
                </c:pt>
                <c:pt idx="1445">
                  <c:v>5890</c:v>
                </c:pt>
                <c:pt idx="1446">
                  <c:v>5892</c:v>
                </c:pt>
                <c:pt idx="1447">
                  <c:v>5894</c:v>
                </c:pt>
                <c:pt idx="1448">
                  <c:v>5896</c:v>
                </c:pt>
                <c:pt idx="1449">
                  <c:v>5898</c:v>
                </c:pt>
                <c:pt idx="1450">
                  <c:v>5900</c:v>
                </c:pt>
                <c:pt idx="1451">
                  <c:v>5902</c:v>
                </c:pt>
                <c:pt idx="1452">
                  <c:v>5904</c:v>
                </c:pt>
                <c:pt idx="1453">
                  <c:v>5906</c:v>
                </c:pt>
                <c:pt idx="1454">
                  <c:v>5908</c:v>
                </c:pt>
                <c:pt idx="1455">
                  <c:v>5910</c:v>
                </c:pt>
                <c:pt idx="1456">
                  <c:v>5912</c:v>
                </c:pt>
                <c:pt idx="1457">
                  <c:v>5914</c:v>
                </c:pt>
                <c:pt idx="1458">
                  <c:v>5916</c:v>
                </c:pt>
                <c:pt idx="1459">
                  <c:v>5918</c:v>
                </c:pt>
                <c:pt idx="1460">
                  <c:v>5920</c:v>
                </c:pt>
                <c:pt idx="1461">
                  <c:v>5922</c:v>
                </c:pt>
                <c:pt idx="1462">
                  <c:v>5924</c:v>
                </c:pt>
                <c:pt idx="1463">
                  <c:v>5926</c:v>
                </c:pt>
                <c:pt idx="1464">
                  <c:v>5928</c:v>
                </c:pt>
                <c:pt idx="1465">
                  <c:v>5930</c:v>
                </c:pt>
                <c:pt idx="1466">
                  <c:v>5932</c:v>
                </c:pt>
                <c:pt idx="1467">
                  <c:v>5934</c:v>
                </c:pt>
                <c:pt idx="1468">
                  <c:v>5936</c:v>
                </c:pt>
                <c:pt idx="1469">
                  <c:v>5938</c:v>
                </c:pt>
                <c:pt idx="1470">
                  <c:v>5940</c:v>
                </c:pt>
                <c:pt idx="1471">
                  <c:v>5942</c:v>
                </c:pt>
                <c:pt idx="1472">
                  <c:v>5944</c:v>
                </c:pt>
                <c:pt idx="1473">
                  <c:v>5946</c:v>
                </c:pt>
                <c:pt idx="1474">
                  <c:v>5948</c:v>
                </c:pt>
                <c:pt idx="1475">
                  <c:v>5950</c:v>
                </c:pt>
                <c:pt idx="1476">
                  <c:v>5952</c:v>
                </c:pt>
                <c:pt idx="1477">
                  <c:v>5954</c:v>
                </c:pt>
                <c:pt idx="1478">
                  <c:v>5956</c:v>
                </c:pt>
                <c:pt idx="1479">
                  <c:v>5958</c:v>
                </c:pt>
                <c:pt idx="1480">
                  <c:v>5960</c:v>
                </c:pt>
                <c:pt idx="1481">
                  <c:v>5962</c:v>
                </c:pt>
                <c:pt idx="1482">
                  <c:v>5964</c:v>
                </c:pt>
                <c:pt idx="1483">
                  <c:v>5966</c:v>
                </c:pt>
                <c:pt idx="1484">
                  <c:v>5968</c:v>
                </c:pt>
                <c:pt idx="1485">
                  <c:v>5970</c:v>
                </c:pt>
                <c:pt idx="1486">
                  <c:v>5972</c:v>
                </c:pt>
                <c:pt idx="1487">
                  <c:v>5974</c:v>
                </c:pt>
                <c:pt idx="1488">
                  <c:v>5976</c:v>
                </c:pt>
                <c:pt idx="1489">
                  <c:v>5978</c:v>
                </c:pt>
                <c:pt idx="1490">
                  <c:v>5980</c:v>
                </c:pt>
                <c:pt idx="1491">
                  <c:v>5982</c:v>
                </c:pt>
                <c:pt idx="1492">
                  <c:v>5984</c:v>
                </c:pt>
                <c:pt idx="1493">
                  <c:v>5986</c:v>
                </c:pt>
                <c:pt idx="1494">
                  <c:v>5988</c:v>
                </c:pt>
                <c:pt idx="1495">
                  <c:v>5990</c:v>
                </c:pt>
                <c:pt idx="1496">
                  <c:v>5992</c:v>
                </c:pt>
                <c:pt idx="1497">
                  <c:v>5994</c:v>
                </c:pt>
                <c:pt idx="1498">
                  <c:v>5996</c:v>
                </c:pt>
                <c:pt idx="1499">
                  <c:v>5998</c:v>
                </c:pt>
                <c:pt idx="1500">
                  <c:v>6000</c:v>
                </c:pt>
                <c:pt idx="1501">
                  <c:v>6002</c:v>
                </c:pt>
                <c:pt idx="1502">
                  <c:v>6004</c:v>
                </c:pt>
                <c:pt idx="1503">
                  <c:v>6006</c:v>
                </c:pt>
                <c:pt idx="1504">
                  <c:v>6008</c:v>
                </c:pt>
                <c:pt idx="1505">
                  <c:v>6010</c:v>
                </c:pt>
                <c:pt idx="1506">
                  <c:v>6012</c:v>
                </c:pt>
                <c:pt idx="1507">
                  <c:v>6014</c:v>
                </c:pt>
                <c:pt idx="1508">
                  <c:v>6016</c:v>
                </c:pt>
                <c:pt idx="1509">
                  <c:v>6018</c:v>
                </c:pt>
                <c:pt idx="1510">
                  <c:v>6020</c:v>
                </c:pt>
                <c:pt idx="1511">
                  <c:v>6022</c:v>
                </c:pt>
                <c:pt idx="1512">
                  <c:v>6024</c:v>
                </c:pt>
                <c:pt idx="1513">
                  <c:v>6026</c:v>
                </c:pt>
                <c:pt idx="1514">
                  <c:v>6028</c:v>
                </c:pt>
                <c:pt idx="1515">
                  <c:v>6030</c:v>
                </c:pt>
                <c:pt idx="1516">
                  <c:v>6032</c:v>
                </c:pt>
                <c:pt idx="1517">
                  <c:v>6034</c:v>
                </c:pt>
                <c:pt idx="1518">
                  <c:v>6036</c:v>
                </c:pt>
                <c:pt idx="1519">
                  <c:v>6038</c:v>
                </c:pt>
                <c:pt idx="1520">
                  <c:v>6040</c:v>
                </c:pt>
                <c:pt idx="1521">
                  <c:v>6042</c:v>
                </c:pt>
                <c:pt idx="1522">
                  <c:v>6044</c:v>
                </c:pt>
                <c:pt idx="1523">
                  <c:v>6046</c:v>
                </c:pt>
                <c:pt idx="1524">
                  <c:v>6048</c:v>
                </c:pt>
                <c:pt idx="1525">
                  <c:v>6050</c:v>
                </c:pt>
                <c:pt idx="1526">
                  <c:v>6052</c:v>
                </c:pt>
                <c:pt idx="1527">
                  <c:v>6054</c:v>
                </c:pt>
                <c:pt idx="1528">
                  <c:v>6056</c:v>
                </c:pt>
                <c:pt idx="1529">
                  <c:v>6058</c:v>
                </c:pt>
                <c:pt idx="1530">
                  <c:v>6060</c:v>
                </c:pt>
                <c:pt idx="1531">
                  <c:v>6062</c:v>
                </c:pt>
                <c:pt idx="1532">
                  <c:v>6064</c:v>
                </c:pt>
                <c:pt idx="1533">
                  <c:v>6066</c:v>
                </c:pt>
                <c:pt idx="1534">
                  <c:v>6068</c:v>
                </c:pt>
                <c:pt idx="1535">
                  <c:v>6070</c:v>
                </c:pt>
                <c:pt idx="1536">
                  <c:v>6072</c:v>
                </c:pt>
                <c:pt idx="1537">
                  <c:v>6074</c:v>
                </c:pt>
                <c:pt idx="1538">
                  <c:v>6076</c:v>
                </c:pt>
                <c:pt idx="1539">
                  <c:v>6078</c:v>
                </c:pt>
                <c:pt idx="1540">
                  <c:v>6080</c:v>
                </c:pt>
                <c:pt idx="1541">
                  <c:v>6082</c:v>
                </c:pt>
                <c:pt idx="1542">
                  <c:v>6084</c:v>
                </c:pt>
                <c:pt idx="1543">
                  <c:v>6086</c:v>
                </c:pt>
                <c:pt idx="1544">
                  <c:v>6088</c:v>
                </c:pt>
                <c:pt idx="1545">
                  <c:v>6090</c:v>
                </c:pt>
                <c:pt idx="1546">
                  <c:v>6092</c:v>
                </c:pt>
                <c:pt idx="1547">
                  <c:v>6094</c:v>
                </c:pt>
                <c:pt idx="1548">
                  <c:v>6096</c:v>
                </c:pt>
                <c:pt idx="1549">
                  <c:v>6098</c:v>
                </c:pt>
                <c:pt idx="1550">
                  <c:v>6100</c:v>
                </c:pt>
                <c:pt idx="1551">
                  <c:v>6102</c:v>
                </c:pt>
                <c:pt idx="1552">
                  <c:v>6104</c:v>
                </c:pt>
                <c:pt idx="1553">
                  <c:v>6106</c:v>
                </c:pt>
                <c:pt idx="1554">
                  <c:v>6108</c:v>
                </c:pt>
                <c:pt idx="1555">
                  <c:v>6110</c:v>
                </c:pt>
                <c:pt idx="1556">
                  <c:v>6112</c:v>
                </c:pt>
                <c:pt idx="1557">
                  <c:v>6114</c:v>
                </c:pt>
                <c:pt idx="1558">
                  <c:v>6116</c:v>
                </c:pt>
                <c:pt idx="1559">
                  <c:v>6118</c:v>
                </c:pt>
                <c:pt idx="1560">
                  <c:v>6120</c:v>
                </c:pt>
                <c:pt idx="1561">
                  <c:v>6122</c:v>
                </c:pt>
                <c:pt idx="1562">
                  <c:v>6124</c:v>
                </c:pt>
                <c:pt idx="1563">
                  <c:v>6126</c:v>
                </c:pt>
                <c:pt idx="1564">
                  <c:v>6128</c:v>
                </c:pt>
                <c:pt idx="1565">
                  <c:v>6130</c:v>
                </c:pt>
                <c:pt idx="1566">
                  <c:v>6132</c:v>
                </c:pt>
                <c:pt idx="1567">
                  <c:v>6134</c:v>
                </c:pt>
                <c:pt idx="1568">
                  <c:v>6136</c:v>
                </c:pt>
                <c:pt idx="1569">
                  <c:v>6138</c:v>
                </c:pt>
                <c:pt idx="1570">
                  <c:v>6140</c:v>
                </c:pt>
                <c:pt idx="1571">
                  <c:v>6142</c:v>
                </c:pt>
                <c:pt idx="1572">
                  <c:v>6144</c:v>
                </c:pt>
                <c:pt idx="1573">
                  <c:v>6146</c:v>
                </c:pt>
                <c:pt idx="1574">
                  <c:v>6148</c:v>
                </c:pt>
                <c:pt idx="1575">
                  <c:v>6150</c:v>
                </c:pt>
                <c:pt idx="1576">
                  <c:v>6152</c:v>
                </c:pt>
                <c:pt idx="1577">
                  <c:v>6154</c:v>
                </c:pt>
                <c:pt idx="1578">
                  <c:v>6156</c:v>
                </c:pt>
                <c:pt idx="1579">
                  <c:v>6158</c:v>
                </c:pt>
                <c:pt idx="1580">
                  <c:v>6160</c:v>
                </c:pt>
                <c:pt idx="1581">
                  <c:v>6162</c:v>
                </c:pt>
                <c:pt idx="1582">
                  <c:v>6164</c:v>
                </c:pt>
                <c:pt idx="1583">
                  <c:v>6166</c:v>
                </c:pt>
                <c:pt idx="1584">
                  <c:v>6168</c:v>
                </c:pt>
                <c:pt idx="1585">
                  <c:v>6170</c:v>
                </c:pt>
                <c:pt idx="1586">
                  <c:v>6172</c:v>
                </c:pt>
                <c:pt idx="1587">
                  <c:v>6174</c:v>
                </c:pt>
                <c:pt idx="1588">
                  <c:v>6176</c:v>
                </c:pt>
                <c:pt idx="1589">
                  <c:v>6178</c:v>
                </c:pt>
                <c:pt idx="1590">
                  <c:v>6180</c:v>
                </c:pt>
                <c:pt idx="1591">
                  <c:v>6182</c:v>
                </c:pt>
                <c:pt idx="1592">
                  <c:v>6184</c:v>
                </c:pt>
                <c:pt idx="1593">
                  <c:v>6186</c:v>
                </c:pt>
                <c:pt idx="1594">
                  <c:v>6188</c:v>
                </c:pt>
                <c:pt idx="1595">
                  <c:v>6190</c:v>
                </c:pt>
                <c:pt idx="1596">
                  <c:v>6192</c:v>
                </c:pt>
                <c:pt idx="1597">
                  <c:v>6194</c:v>
                </c:pt>
                <c:pt idx="1598">
                  <c:v>6196</c:v>
                </c:pt>
                <c:pt idx="1599">
                  <c:v>6198</c:v>
                </c:pt>
                <c:pt idx="1600">
                  <c:v>6200</c:v>
                </c:pt>
                <c:pt idx="1601">
                  <c:v>6202</c:v>
                </c:pt>
                <c:pt idx="1602">
                  <c:v>6204</c:v>
                </c:pt>
                <c:pt idx="1603">
                  <c:v>6206</c:v>
                </c:pt>
                <c:pt idx="1604">
                  <c:v>6208</c:v>
                </c:pt>
                <c:pt idx="1605">
                  <c:v>6210</c:v>
                </c:pt>
                <c:pt idx="1606">
                  <c:v>6212</c:v>
                </c:pt>
                <c:pt idx="1607">
                  <c:v>6214</c:v>
                </c:pt>
                <c:pt idx="1608">
                  <c:v>6216</c:v>
                </c:pt>
                <c:pt idx="1609">
                  <c:v>6218</c:v>
                </c:pt>
                <c:pt idx="1610">
                  <c:v>6220</c:v>
                </c:pt>
                <c:pt idx="1611">
                  <c:v>6222</c:v>
                </c:pt>
                <c:pt idx="1612">
                  <c:v>6224</c:v>
                </c:pt>
                <c:pt idx="1613">
                  <c:v>6226</c:v>
                </c:pt>
                <c:pt idx="1614">
                  <c:v>6228</c:v>
                </c:pt>
                <c:pt idx="1615">
                  <c:v>6230</c:v>
                </c:pt>
                <c:pt idx="1616">
                  <c:v>6232</c:v>
                </c:pt>
                <c:pt idx="1617">
                  <c:v>6234</c:v>
                </c:pt>
                <c:pt idx="1618">
                  <c:v>6236</c:v>
                </c:pt>
                <c:pt idx="1619">
                  <c:v>6238</c:v>
                </c:pt>
                <c:pt idx="1620">
                  <c:v>6240</c:v>
                </c:pt>
                <c:pt idx="1621">
                  <c:v>6242</c:v>
                </c:pt>
                <c:pt idx="1622">
                  <c:v>6244</c:v>
                </c:pt>
                <c:pt idx="1623">
                  <c:v>6246</c:v>
                </c:pt>
                <c:pt idx="1624">
                  <c:v>6248</c:v>
                </c:pt>
                <c:pt idx="1625">
                  <c:v>6250</c:v>
                </c:pt>
                <c:pt idx="1626">
                  <c:v>6252</c:v>
                </c:pt>
                <c:pt idx="1627">
                  <c:v>6254</c:v>
                </c:pt>
                <c:pt idx="1628">
                  <c:v>6256</c:v>
                </c:pt>
                <c:pt idx="1629">
                  <c:v>6258</c:v>
                </c:pt>
                <c:pt idx="1630">
                  <c:v>6260</c:v>
                </c:pt>
                <c:pt idx="1631">
                  <c:v>6262</c:v>
                </c:pt>
                <c:pt idx="1632">
                  <c:v>6264</c:v>
                </c:pt>
                <c:pt idx="1633">
                  <c:v>6266</c:v>
                </c:pt>
                <c:pt idx="1634">
                  <c:v>6268</c:v>
                </c:pt>
                <c:pt idx="1635">
                  <c:v>6270</c:v>
                </c:pt>
                <c:pt idx="1636">
                  <c:v>6272</c:v>
                </c:pt>
                <c:pt idx="1637">
                  <c:v>6274</c:v>
                </c:pt>
                <c:pt idx="1638">
                  <c:v>6276</c:v>
                </c:pt>
                <c:pt idx="1639">
                  <c:v>6278</c:v>
                </c:pt>
                <c:pt idx="1640">
                  <c:v>6280</c:v>
                </c:pt>
                <c:pt idx="1641">
                  <c:v>6282</c:v>
                </c:pt>
                <c:pt idx="1642">
                  <c:v>6284</c:v>
                </c:pt>
                <c:pt idx="1643">
                  <c:v>6286</c:v>
                </c:pt>
                <c:pt idx="1644">
                  <c:v>6288</c:v>
                </c:pt>
                <c:pt idx="1645">
                  <c:v>6290</c:v>
                </c:pt>
                <c:pt idx="1646">
                  <c:v>6292</c:v>
                </c:pt>
                <c:pt idx="1647">
                  <c:v>6294</c:v>
                </c:pt>
                <c:pt idx="1648">
                  <c:v>6296</c:v>
                </c:pt>
                <c:pt idx="1649">
                  <c:v>6298</c:v>
                </c:pt>
                <c:pt idx="1650">
                  <c:v>6300</c:v>
                </c:pt>
                <c:pt idx="1651">
                  <c:v>6302</c:v>
                </c:pt>
                <c:pt idx="1652">
                  <c:v>6304</c:v>
                </c:pt>
                <c:pt idx="1653">
                  <c:v>6306</c:v>
                </c:pt>
                <c:pt idx="1654">
                  <c:v>6308</c:v>
                </c:pt>
                <c:pt idx="1655">
                  <c:v>6310</c:v>
                </c:pt>
                <c:pt idx="1656">
                  <c:v>6312</c:v>
                </c:pt>
                <c:pt idx="1657">
                  <c:v>6314</c:v>
                </c:pt>
                <c:pt idx="1658">
                  <c:v>6316</c:v>
                </c:pt>
                <c:pt idx="1659">
                  <c:v>6318</c:v>
                </c:pt>
                <c:pt idx="1660">
                  <c:v>6320</c:v>
                </c:pt>
                <c:pt idx="1661">
                  <c:v>6322</c:v>
                </c:pt>
                <c:pt idx="1662">
                  <c:v>6324</c:v>
                </c:pt>
                <c:pt idx="1663">
                  <c:v>6326</c:v>
                </c:pt>
                <c:pt idx="1664">
                  <c:v>6328</c:v>
                </c:pt>
                <c:pt idx="1665">
                  <c:v>6330</c:v>
                </c:pt>
                <c:pt idx="1666">
                  <c:v>6332</c:v>
                </c:pt>
                <c:pt idx="1667">
                  <c:v>6334</c:v>
                </c:pt>
                <c:pt idx="1668">
                  <c:v>6336</c:v>
                </c:pt>
                <c:pt idx="1669">
                  <c:v>6338</c:v>
                </c:pt>
                <c:pt idx="1670">
                  <c:v>6340</c:v>
                </c:pt>
                <c:pt idx="1671">
                  <c:v>6342</c:v>
                </c:pt>
                <c:pt idx="1672">
                  <c:v>6344</c:v>
                </c:pt>
                <c:pt idx="1673">
                  <c:v>6346</c:v>
                </c:pt>
                <c:pt idx="1674">
                  <c:v>6348</c:v>
                </c:pt>
                <c:pt idx="1675">
                  <c:v>6350</c:v>
                </c:pt>
                <c:pt idx="1676">
                  <c:v>6352</c:v>
                </c:pt>
                <c:pt idx="1677">
                  <c:v>6354</c:v>
                </c:pt>
                <c:pt idx="1678">
                  <c:v>6356</c:v>
                </c:pt>
                <c:pt idx="1679">
                  <c:v>6358</c:v>
                </c:pt>
                <c:pt idx="1680">
                  <c:v>6360</c:v>
                </c:pt>
                <c:pt idx="1681">
                  <c:v>6362</c:v>
                </c:pt>
                <c:pt idx="1682">
                  <c:v>6364</c:v>
                </c:pt>
                <c:pt idx="1683">
                  <c:v>6366</c:v>
                </c:pt>
                <c:pt idx="1684">
                  <c:v>6368</c:v>
                </c:pt>
                <c:pt idx="1685">
                  <c:v>6370</c:v>
                </c:pt>
                <c:pt idx="1686">
                  <c:v>6372</c:v>
                </c:pt>
                <c:pt idx="1687">
                  <c:v>6374</c:v>
                </c:pt>
                <c:pt idx="1688">
                  <c:v>6376</c:v>
                </c:pt>
                <c:pt idx="1689">
                  <c:v>6378</c:v>
                </c:pt>
                <c:pt idx="1690">
                  <c:v>6380</c:v>
                </c:pt>
                <c:pt idx="1691">
                  <c:v>6382</c:v>
                </c:pt>
                <c:pt idx="1692">
                  <c:v>6384</c:v>
                </c:pt>
                <c:pt idx="1693">
                  <c:v>6386</c:v>
                </c:pt>
                <c:pt idx="1694">
                  <c:v>6388</c:v>
                </c:pt>
                <c:pt idx="1695">
                  <c:v>6390</c:v>
                </c:pt>
                <c:pt idx="1696">
                  <c:v>6392</c:v>
                </c:pt>
                <c:pt idx="1697">
                  <c:v>6394</c:v>
                </c:pt>
                <c:pt idx="1698">
                  <c:v>6396</c:v>
                </c:pt>
                <c:pt idx="1699">
                  <c:v>6398</c:v>
                </c:pt>
                <c:pt idx="1700">
                  <c:v>6400</c:v>
                </c:pt>
                <c:pt idx="1701">
                  <c:v>6402</c:v>
                </c:pt>
                <c:pt idx="1702">
                  <c:v>6404</c:v>
                </c:pt>
                <c:pt idx="1703">
                  <c:v>6406</c:v>
                </c:pt>
                <c:pt idx="1704">
                  <c:v>6408</c:v>
                </c:pt>
                <c:pt idx="1705">
                  <c:v>6410</c:v>
                </c:pt>
                <c:pt idx="1706">
                  <c:v>6412</c:v>
                </c:pt>
                <c:pt idx="1707">
                  <c:v>6414</c:v>
                </c:pt>
                <c:pt idx="1708">
                  <c:v>6416</c:v>
                </c:pt>
                <c:pt idx="1709">
                  <c:v>6418</c:v>
                </c:pt>
                <c:pt idx="1710">
                  <c:v>6420</c:v>
                </c:pt>
                <c:pt idx="1711">
                  <c:v>6422</c:v>
                </c:pt>
                <c:pt idx="1712">
                  <c:v>6424</c:v>
                </c:pt>
                <c:pt idx="1713">
                  <c:v>6426</c:v>
                </c:pt>
                <c:pt idx="1714">
                  <c:v>6428</c:v>
                </c:pt>
                <c:pt idx="1715">
                  <c:v>6430</c:v>
                </c:pt>
                <c:pt idx="1716">
                  <c:v>6432</c:v>
                </c:pt>
                <c:pt idx="1717">
                  <c:v>6434</c:v>
                </c:pt>
                <c:pt idx="1718">
                  <c:v>6436</c:v>
                </c:pt>
                <c:pt idx="1719">
                  <c:v>6438</c:v>
                </c:pt>
                <c:pt idx="1720">
                  <c:v>6440</c:v>
                </c:pt>
                <c:pt idx="1721">
                  <c:v>6442</c:v>
                </c:pt>
                <c:pt idx="1722">
                  <c:v>6444</c:v>
                </c:pt>
                <c:pt idx="1723">
                  <c:v>6446</c:v>
                </c:pt>
                <c:pt idx="1724">
                  <c:v>6448</c:v>
                </c:pt>
                <c:pt idx="1725">
                  <c:v>6450</c:v>
                </c:pt>
                <c:pt idx="1726">
                  <c:v>6452</c:v>
                </c:pt>
                <c:pt idx="1727">
                  <c:v>6454</c:v>
                </c:pt>
                <c:pt idx="1728">
                  <c:v>6456</c:v>
                </c:pt>
                <c:pt idx="1729">
                  <c:v>6458</c:v>
                </c:pt>
                <c:pt idx="1730">
                  <c:v>6460</c:v>
                </c:pt>
                <c:pt idx="1731">
                  <c:v>6462</c:v>
                </c:pt>
                <c:pt idx="1732">
                  <c:v>6464</c:v>
                </c:pt>
                <c:pt idx="1733">
                  <c:v>6466</c:v>
                </c:pt>
                <c:pt idx="1734">
                  <c:v>6468</c:v>
                </c:pt>
                <c:pt idx="1735">
                  <c:v>6470</c:v>
                </c:pt>
                <c:pt idx="1736">
                  <c:v>6472</c:v>
                </c:pt>
                <c:pt idx="1737">
                  <c:v>6474</c:v>
                </c:pt>
                <c:pt idx="1738">
                  <c:v>6476</c:v>
                </c:pt>
                <c:pt idx="1739">
                  <c:v>6478</c:v>
                </c:pt>
                <c:pt idx="1740">
                  <c:v>6480</c:v>
                </c:pt>
                <c:pt idx="1741">
                  <c:v>6482</c:v>
                </c:pt>
                <c:pt idx="1742">
                  <c:v>6484</c:v>
                </c:pt>
                <c:pt idx="1743">
                  <c:v>6486</c:v>
                </c:pt>
                <c:pt idx="1744">
                  <c:v>6488</c:v>
                </c:pt>
                <c:pt idx="1745">
                  <c:v>6490</c:v>
                </c:pt>
                <c:pt idx="1746">
                  <c:v>6492</c:v>
                </c:pt>
                <c:pt idx="1747">
                  <c:v>6494</c:v>
                </c:pt>
                <c:pt idx="1748">
                  <c:v>6496</c:v>
                </c:pt>
                <c:pt idx="1749">
                  <c:v>6498</c:v>
                </c:pt>
                <c:pt idx="1750">
                  <c:v>6500</c:v>
                </c:pt>
                <c:pt idx="1751">
                  <c:v>6502</c:v>
                </c:pt>
                <c:pt idx="1752">
                  <c:v>6504</c:v>
                </c:pt>
                <c:pt idx="1753">
                  <c:v>6506</c:v>
                </c:pt>
                <c:pt idx="1754">
                  <c:v>6508</c:v>
                </c:pt>
                <c:pt idx="1755">
                  <c:v>6510</c:v>
                </c:pt>
                <c:pt idx="1756">
                  <c:v>6512</c:v>
                </c:pt>
                <c:pt idx="1757">
                  <c:v>6514</c:v>
                </c:pt>
                <c:pt idx="1758">
                  <c:v>6516</c:v>
                </c:pt>
                <c:pt idx="1759">
                  <c:v>6518</c:v>
                </c:pt>
                <c:pt idx="1760">
                  <c:v>6520</c:v>
                </c:pt>
                <c:pt idx="1761">
                  <c:v>6522</c:v>
                </c:pt>
                <c:pt idx="1762">
                  <c:v>6524</c:v>
                </c:pt>
                <c:pt idx="1763">
                  <c:v>6526</c:v>
                </c:pt>
                <c:pt idx="1764">
                  <c:v>6528</c:v>
                </c:pt>
                <c:pt idx="1765">
                  <c:v>6530</c:v>
                </c:pt>
                <c:pt idx="1766">
                  <c:v>6532</c:v>
                </c:pt>
                <c:pt idx="1767">
                  <c:v>6534</c:v>
                </c:pt>
                <c:pt idx="1768">
                  <c:v>6536</c:v>
                </c:pt>
                <c:pt idx="1769">
                  <c:v>6538</c:v>
                </c:pt>
                <c:pt idx="1770">
                  <c:v>6540</c:v>
                </c:pt>
                <c:pt idx="1771">
                  <c:v>6542</c:v>
                </c:pt>
                <c:pt idx="1772">
                  <c:v>6544</c:v>
                </c:pt>
                <c:pt idx="1773">
                  <c:v>6546</c:v>
                </c:pt>
                <c:pt idx="1774">
                  <c:v>6548</c:v>
                </c:pt>
                <c:pt idx="1775">
                  <c:v>6550</c:v>
                </c:pt>
                <c:pt idx="1776">
                  <c:v>6552</c:v>
                </c:pt>
                <c:pt idx="1777">
                  <c:v>6554</c:v>
                </c:pt>
                <c:pt idx="1778">
                  <c:v>6556</c:v>
                </c:pt>
                <c:pt idx="1779">
                  <c:v>6558</c:v>
                </c:pt>
                <c:pt idx="1780">
                  <c:v>6560</c:v>
                </c:pt>
                <c:pt idx="1781">
                  <c:v>6562</c:v>
                </c:pt>
                <c:pt idx="1782">
                  <c:v>6564</c:v>
                </c:pt>
                <c:pt idx="1783">
                  <c:v>6566</c:v>
                </c:pt>
                <c:pt idx="1784">
                  <c:v>6568</c:v>
                </c:pt>
                <c:pt idx="1785">
                  <c:v>6570</c:v>
                </c:pt>
                <c:pt idx="1786">
                  <c:v>6572</c:v>
                </c:pt>
                <c:pt idx="1787">
                  <c:v>6574</c:v>
                </c:pt>
                <c:pt idx="1788">
                  <c:v>6576</c:v>
                </c:pt>
                <c:pt idx="1789">
                  <c:v>6578</c:v>
                </c:pt>
                <c:pt idx="1790">
                  <c:v>6580</c:v>
                </c:pt>
                <c:pt idx="1791">
                  <c:v>6582</c:v>
                </c:pt>
                <c:pt idx="1792">
                  <c:v>6584</c:v>
                </c:pt>
                <c:pt idx="1793">
                  <c:v>6586</c:v>
                </c:pt>
                <c:pt idx="1794">
                  <c:v>6588</c:v>
                </c:pt>
                <c:pt idx="1795">
                  <c:v>6590</c:v>
                </c:pt>
                <c:pt idx="1796">
                  <c:v>6592</c:v>
                </c:pt>
                <c:pt idx="1797">
                  <c:v>6594</c:v>
                </c:pt>
                <c:pt idx="1798">
                  <c:v>6596</c:v>
                </c:pt>
                <c:pt idx="1799">
                  <c:v>6598</c:v>
                </c:pt>
                <c:pt idx="1800">
                  <c:v>6600</c:v>
                </c:pt>
                <c:pt idx="1801">
                  <c:v>6602</c:v>
                </c:pt>
                <c:pt idx="1802">
                  <c:v>6604</c:v>
                </c:pt>
                <c:pt idx="1803">
                  <c:v>6606</c:v>
                </c:pt>
                <c:pt idx="1804">
                  <c:v>6608</c:v>
                </c:pt>
                <c:pt idx="1805">
                  <c:v>6610</c:v>
                </c:pt>
                <c:pt idx="1806">
                  <c:v>6612</c:v>
                </c:pt>
                <c:pt idx="1807">
                  <c:v>6614</c:v>
                </c:pt>
                <c:pt idx="1808">
                  <c:v>6616</c:v>
                </c:pt>
                <c:pt idx="1809">
                  <c:v>6618</c:v>
                </c:pt>
                <c:pt idx="1810">
                  <c:v>6620</c:v>
                </c:pt>
                <c:pt idx="1811">
                  <c:v>6622</c:v>
                </c:pt>
                <c:pt idx="1812">
                  <c:v>6624</c:v>
                </c:pt>
                <c:pt idx="1813">
                  <c:v>6626</c:v>
                </c:pt>
                <c:pt idx="1814">
                  <c:v>6628</c:v>
                </c:pt>
                <c:pt idx="1815">
                  <c:v>6630</c:v>
                </c:pt>
                <c:pt idx="1816">
                  <c:v>6632</c:v>
                </c:pt>
                <c:pt idx="1817">
                  <c:v>6634</c:v>
                </c:pt>
                <c:pt idx="1818">
                  <c:v>6636</c:v>
                </c:pt>
                <c:pt idx="1819">
                  <c:v>6638</c:v>
                </c:pt>
                <c:pt idx="1820">
                  <c:v>6640</c:v>
                </c:pt>
                <c:pt idx="1821">
                  <c:v>6642</c:v>
                </c:pt>
                <c:pt idx="1822">
                  <c:v>6644</c:v>
                </c:pt>
                <c:pt idx="1823">
                  <c:v>6646</c:v>
                </c:pt>
                <c:pt idx="1824">
                  <c:v>6648</c:v>
                </c:pt>
                <c:pt idx="1825">
                  <c:v>6650</c:v>
                </c:pt>
                <c:pt idx="1826">
                  <c:v>6652</c:v>
                </c:pt>
                <c:pt idx="1827">
                  <c:v>6654</c:v>
                </c:pt>
                <c:pt idx="1828">
                  <c:v>6656</c:v>
                </c:pt>
                <c:pt idx="1829">
                  <c:v>6658</c:v>
                </c:pt>
                <c:pt idx="1830">
                  <c:v>6660</c:v>
                </c:pt>
                <c:pt idx="1831">
                  <c:v>6662</c:v>
                </c:pt>
                <c:pt idx="1832">
                  <c:v>6664</c:v>
                </c:pt>
                <c:pt idx="1833">
                  <c:v>6666</c:v>
                </c:pt>
                <c:pt idx="1834">
                  <c:v>6668</c:v>
                </c:pt>
                <c:pt idx="1835">
                  <c:v>6670</c:v>
                </c:pt>
                <c:pt idx="1836">
                  <c:v>6672</c:v>
                </c:pt>
                <c:pt idx="1837">
                  <c:v>6674</c:v>
                </c:pt>
                <c:pt idx="1838">
                  <c:v>6676</c:v>
                </c:pt>
                <c:pt idx="1839">
                  <c:v>6678</c:v>
                </c:pt>
                <c:pt idx="1840">
                  <c:v>6680</c:v>
                </c:pt>
                <c:pt idx="1841">
                  <c:v>6682</c:v>
                </c:pt>
                <c:pt idx="1842">
                  <c:v>6684</c:v>
                </c:pt>
                <c:pt idx="1843">
                  <c:v>6686</c:v>
                </c:pt>
                <c:pt idx="1844">
                  <c:v>6688</c:v>
                </c:pt>
                <c:pt idx="1845">
                  <c:v>6690</c:v>
                </c:pt>
                <c:pt idx="1846">
                  <c:v>6692</c:v>
                </c:pt>
                <c:pt idx="1847">
                  <c:v>6694</c:v>
                </c:pt>
                <c:pt idx="1848">
                  <c:v>6696</c:v>
                </c:pt>
                <c:pt idx="1849">
                  <c:v>6698</c:v>
                </c:pt>
                <c:pt idx="1850">
                  <c:v>6700</c:v>
                </c:pt>
                <c:pt idx="1851">
                  <c:v>6702</c:v>
                </c:pt>
                <c:pt idx="1852">
                  <c:v>6704</c:v>
                </c:pt>
                <c:pt idx="1853">
                  <c:v>6706</c:v>
                </c:pt>
                <c:pt idx="1854">
                  <c:v>6708</c:v>
                </c:pt>
                <c:pt idx="1855">
                  <c:v>6710</c:v>
                </c:pt>
                <c:pt idx="1856">
                  <c:v>6712</c:v>
                </c:pt>
                <c:pt idx="1857">
                  <c:v>6714</c:v>
                </c:pt>
                <c:pt idx="1858">
                  <c:v>6716</c:v>
                </c:pt>
                <c:pt idx="1859">
                  <c:v>6718</c:v>
                </c:pt>
                <c:pt idx="1860">
                  <c:v>6720</c:v>
                </c:pt>
                <c:pt idx="1861">
                  <c:v>6722</c:v>
                </c:pt>
                <c:pt idx="1862">
                  <c:v>6724</c:v>
                </c:pt>
                <c:pt idx="1863">
                  <c:v>6726</c:v>
                </c:pt>
                <c:pt idx="1864">
                  <c:v>6728</c:v>
                </c:pt>
                <c:pt idx="1865">
                  <c:v>6730</c:v>
                </c:pt>
                <c:pt idx="1866">
                  <c:v>6732</c:v>
                </c:pt>
                <c:pt idx="1867">
                  <c:v>6734</c:v>
                </c:pt>
                <c:pt idx="1868">
                  <c:v>6736</c:v>
                </c:pt>
                <c:pt idx="1869">
                  <c:v>6738</c:v>
                </c:pt>
                <c:pt idx="1870">
                  <c:v>6740</c:v>
                </c:pt>
                <c:pt idx="1871">
                  <c:v>6742</c:v>
                </c:pt>
                <c:pt idx="1872">
                  <c:v>6744</c:v>
                </c:pt>
                <c:pt idx="1873">
                  <c:v>6746</c:v>
                </c:pt>
                <c:pt idx="1874">
                  <c:v>6748</c:v>
                </c:pt>
                <c:pt idx="1875">
                  <c:v>6750</c:v>
                </c:pt>
                <c:pt idx="1876">
                  <c:v>6752</c:v>
                </c:pt>
                <c:pt idx="1877">
                  <c:v>6754</c:v>
                </c:pt>
                <c:pt idx="1878">
                  <c:v>6756</c:v>
                </c:pt>
                <c:pt idx="1879">
                  <c:v>6758</c:v>
                </c:pt>
                <c:pt idx="1880">
                  <c:v>6760</c:v>
                </c:pt>
                <c:pt idx="1881">
                  <c:v>6762</c:v>
                </c:pt>
                <c:pt idx="1882">
                  <c:v>6764</c:v>
                </c:pt>
                <c:pt idx="1883">
                  <c:v>6766</c:v>
                </c:pt>
                <c:pt idx="1884">
                  <c:v>6768</c:v>
                </c:pt>
                <c:pt idx="1885">
                  <c:v>6770</c:v>
                </c:pt>
                <c:pt idx="1886">
                  <c:v>6772</c:v>
                </c:pt>
                <c:pt idx="1887">
                  <c:v>6774</c:v>
                </c:pt>
                <c:pt idx="1888">
                  <c:v>6776</c:v>
                </c:pt>
                <c:pt idx="1889">
                  <c:v>6778</c:v>
                </c:pt>
                <c:pt idx="1890">
                  <c:v>6780</c:v>
                </c:pt>
                <c:pt idx="1891">
                  <c:v>6782</c:v>
                </c:pt>
                <c:pt idx="1892">
                  <c:v>6784</c:v>
                </c:pt>
                <c:pt idx="1893">
                  <c:v>6786</c:v>
                </c:pt>
                <c:pt idx="1894">
                  <c:v>6788</c:v>
                </c:pt>
                <c:pt idx="1895">
                  <c:v>6790</c:v>
                </c:pt>
                <c:pt idx="1896">
                  <c:v>6792</c:v>
                </c:pt>
                <c:pt idx="1897">
                  <c:v>6794</c:v>
                </c:pt>
                <c:pt idx="1898">
                  <c:v>6796</c:v>
                </c:pt>
                <c:pt idx="1899">
                  <c:v>6798</c:v>
                </c:pt>
                <c:pt idx="1900">
                  <c:v>6800</c:v>
                </c:pt>
                <c:pt idx="1901">
                  <c:v>6802</c:v>
                </c:pt>
                <c:pt idx="1902">
                  <c:v>6804</c:v>
                </c:pt>
                <c:pt idx="1903">
                  <c:v>6806</c:v>
                </c:pt>
                <c:pt idx="1904">
                  <c:v>6808</c:v>
                </c:pt>
                <c:pt idx="1905">
                  <c:v>6810</c:v>
                </c:pt>
                <c:pt idx="1906">
                  <c:v>6812</c:v>
                </c:pt>
                <c:pt idx="1907">
                  <c:v>6814</c:v>
                </c:pt>
                <c:pt idx="1908">
                  <c:v>6816</c:v>
                </c:pt>
                <c:pt idx="1909">
                  <c:v>6818</c:v>
                </c:pt>
                <c:pt idx="1910">
                  <c:v>6820</c:v>
                </c:pt>
                <c:pt idx="1911">
                  <c:v>6822</c:v>
                </c:pt>
                <c:pt idx="1912">
                  <c:v>6824</c:v>
                </c:pt>
                <c:pt idx="1913">
                  <c:v>6826</c:v>
                </c:pt>
                <c:pt idx="1914">
                  <c:v>6828</c:v>
                </c:pt>
                <c:pt idx="1915">
                  <c:v>6830</c:v>
                </c:pt>
                <c:pt idx="1916">
                  <c:v>6832</c:v>
                </c:pt>
                <c:pt idx="1917">
                  <c:v>6834</c:v>
                </c:pt>
                <c:pt idx="1918">
                  <c:v>6836</c:v>
                </c:pt>
                <c:pt idx="1919">
                  <c:v>6838</c:v>
                </c:pt>
                <c:pt idx="1920">
                  <c:v>6840</c:v>
                </c:pt>
                <c:pt idx="1921">
                  <c:v>6842</c:v>
                </c:pt>
                <c:pt idx="1922">
                  <c:v>6844</c:v>
                </c:pt>
                <c:pt idx="1923">
                  <c:v>6846</c:v>
                </c:pt>
                <c:pt idx="1924">
                  <c:v>6848</c:v>
                </c:pt>
                <c:pt idx="1925">
                  <c:v>6850</c:v>
                </c:pt>
                <c:pt idx="1926">
                  <c:v>6852</c:v>
                </c:pt>
                <c:pt idx="1927">
                  <c:v>6854</c:v>
                </c:pt>
                <c:pt idx="1928">
                  <c:v>6856</c:v>
                </c:pt>
                <c:pt idx="1929">
                  <c:v>6858</c:v>
                </c:pt>
                <c:pt idx="1930">
                  <c:v>6860</c:v>
                </c:pt>
                <c:pt idx="1931">
                  <c:v>6862</c:v>
                </c:pt>
                <c:pt idx="1932">
                  <c:v>6864</c:v>
                </c:pt>
                <c:pt idx="1933">
                  <c:v>6866</c:v>
                </c:pt>
                <c:pt idx="1934">
                  <c:v>6868</c:v>
                </c:pt>
                <c:pt idx="1935">
                  <c:v>6870</c:v>
                </c:pt>
                <c:pt idx="1936">
                  <c:v>6872</c:v>
                </c:pt>
                <c:pt idx="1937">
                  <c:v>6874</c:v>
                </c:pt>
                <c:pt idx="1938">
                  <c:v>6876</c:v>
                </c:pt>
                <c:pt idx="1939">
                  <c:v>6878</c:v>
                </c:pt>
                <c:pt idx="1940">
                  <c:v>6880</c:v>
                </c:pt>
                <c:pt idx="1941">
                  <c:v>6882</c:v>
                </c:pt>
                <c:pt idx="1942">
                  <c:v>6884</c:v>
                </c:pt>
                <c:pt idx="1943">
                  <c:v>6886</c:v>
                </c:pt>
                <c:pt idx="1944">
                  <c:v>6888</c:v>
                </c:pt>
                <c:pt idx="1945">
                  <c:v>6890</c:v>
                </c:pt>
                <c:pt idx="1946">
                  <c:v>6892</c:v>
                </c:pt>
                <c:pt idx="1947">
                  <c:v>6894</c:v>
                </c:pt>
                <c:pt idx="1948">
                  <c:v>6896</c:v>
                </c:pt>
                <c:pt idx="1949">
                  <c:v>6898</c:v>
                </c:pt>
                <c:pt idx="1950">
                  <c:v>6900</c:v>
                </c:pt>
                <c:pt idx="1951">
                  <c:v>6902</c:v>
                </c:pt>
                <c:pt idx="1952">
                  <c:v>6904</c:v>
                </c:pt>
                <c:pt idx="1953">
                  <c:v>6906</c:v>
                </c:pt>
                <c:pt idx="1954">
                  <c:v>6908</c:v>
                </c:pt>
                <c:pt idx="1955">
                  <c:v>6910</c:v>
                </c:pt>
                <c:pt idx="1956">
                  <c:v>6912</c:v>
                </c:pt>
                <c:pt idx="1957">
                  <c:v>6914</c:v>
                </c:pt>
                <c:pt idx="1958">
                  <c:v>6916</c:v>
                </c:pt>
                <c:pt idx="1959">
                  <c:v>6918</c:v>
                </c:pt>
                <c:pt idx="1960">
                  <c:v>6920</c:v>
                </c:pt>
                <c:pt idx="1961">
                  <c:v>6922</c:v>
                </c:pt>
                <c:pt idx="1962">
                  <c:v>6924</c:v>
                </c:pt>
                <c:pt idx="1963">
                  <c:v>6926</c:v>
                </c:pt>
                <c:pt idx="1964">
                  <c:v>6928</c:v>
                </c:pt>
                <c:pt idx="1965">
                  <c:v>6930</c:v>
                </c:pt>
                <c:pt idx="1966">
                  <c:v>6932</c:v>
                </c:pt>
                <c:pt idx="1967">
                  <c:v>6934</c:v>
                </c:pt>
                <c:pt idx="1968">
                  <c:v>6936</c:v>
                </c:pt>
                <c:pt idx="1969">
                  <c:v>6938</c:v>
                </c:pt>
                <c:pt idx="1970">
                  <c:v>6940</c:v>
                </c:pt>
                <c:pt idx="1971">
                  <c:v>6942</c:v>
                </c:pt>
                <c:pt idx="1972">
                  <c:v>6944</c:v>
                </c:pt>
                <c:pt idx="1973">
                  <c:v>6946</c:v>
                </c:pt>
                <c:pt idx="1974">
                  <c:v>6948</c:v>
                </c:pt>
                <c:pt idx="1975">
                  <c:v>6950</c:v>
                </c:pt>
                <c:pt idx="1976">
                  <c:v>6952</c:v>
                </c:pt>
                <c:pt idx="1977">
                  <c:v>6954</c:v>
                </c:pt>
                <c:pt idx="1978">
                  <c:v>6956</c:v>
                </c:pt>
                <c:pt idx="1979">
                  <c:v>6958</c:v>
                </c:pt>
                <c:pt idx="1980">
                  <c:v>6960</c:v>
                </c:pt>
                <c:pt idx="1981">
                  <c:v>6962</c:v>
                </c:pt>
                <c:pt idx="1982">
                  <c:v>6964</c:v>
                </c:pt>
                <c:pt idx="1983">
                  <c:v>6966</c:v>
                </c:pt>
                <c:pt idx="1984">
                  <c:v>6968</c:v>
                </c:pt>
                <c:pt idx="1985">
                  <c:v>6970</c:v>
                </c:pt>
                <c:pt idx="1986">
                  <c:v>6972</c:v>
                </c:pt>
                <c:pt idx="1987">
                  <c:v>6974</c:v>
                </c:pt>
                <c:pt idx="1988">
                  <c:v>6976</c:v>
                </c:pt>
                <c:pt idx="1989">
                  <c:v>6978</c:v>
                </c:pt>
                <c:pt idx="1990">
                  <c:v>6980</c:v>
                </c:pt>
                <c:pt idx="1991">
                  <c:v>6982</c:v>
                </c:pt>
                <c:pt idx="1992">
                  <c:v>6984</c:v>
                </c:pt>
                <c:pt idx="1993">
                  <c:v>6986</c:v>
                </c:pt>
                <c:pt idx="1994">
                  <c:v>6988</c:v>
                </c:pt>
                <c:pt idx="1995">
                  <c:v>6990</c:v>
                </c:pt>
                <c:pt idx="1996">
                  <c:v>6992</c:v>
                </c:pt>
                <c:pt idx="1997">
                  <c:v>6994</c:v>
                </c:pt>
                <c:pt idx="1998">
                  <c:v>6996</c:v>
                </c:pt>
                <c:pt idx="1999">
                  <c:v>6998</c:v>
                </c:pt>
                <c:pt idx="2000">
                  <c:v>7000</c:v>
                </c:pt>
                <c:pt idx="2001">
                  <c:v>7002</c:v>
                </c:pt>
                <c:pt idx="2002">
                  <c:v>7004</c:v>
                </c:pt>
                <c:pt idx="2003">
                  <c:v>7006</c:v>
                </c:pt>
                <c:pt idx="2004">
                  <c:v>7008</c:v>
                </c:pt>
                <c:pt idx="2005">
                  <c:v>7010</c:v>
                </c:pt>
                <c:pt idx="2006">
                  <c:v>7012</c:v>
                </c:pt>
                <c:pt idx="2007">
                  <c:v>7014</c:v>
                </c:pt>
                <c:pt idx="2008">
                  <c:v>7016</c:v>
                </c:pt>
                <c:pt idx="2009">
                  <c:v>7018</c:v>
                </c:pt>
                <c:pt idx="2010">
                  <c:v>7020</c:v>
                </c:pt>
                <c:pt idx="2011">
                  <c:v>7022</c:v>
                </c:pt>
                <c:pt idx="2012">
                  <c:v>7024</c:v>
                </c:pt>
                <c:pt idx="2013">
                  <c:v>7026</c:v>
                </c:pt>
                <c:pt idx="2014">
                  <c:v>7028</c:v>
                </c:pt>
                <c:pt idx="2015">
                  <c:v>7030</c:v>
                </c:pt>
                <c:pt idx="2016">
                  <c:v>7032</c:v>
                </c:pt>
                <c:pt idx="2017">
                  <c:v>7034</c:v>
                </c:pt>
                <c:pt idx="2018">
                  <c:v>7036</c:v>
                </c:pt>
                <c:pt idx="2019">
                  <c:v>7038</c:v>
                </c:pt>
                <c:pt idx="2020">
                  <c:v>7040</c:v>
                </c:pt>
                <c:pt idx="2021">
                  <c:v>7042</c:v>
                </c:pt>
                <c:pt idx="2022">
                  <c:v>7044</c:v>
                </c:pt>
                <c:pt idx="2023">
                  <c:v>7046</c:v>
                </c:pt>
                <c:pt idx="2024">
                  <c:v>7048</c:v>
                </c:pt>
                <c:pt idx="2025">
                  <c:v>7050</c:v>
                </c:pt>
                <c:pt idx="2026">
                  <c:v>7052</c:v>
                </c:pt>
                <c:pt idx="2027">
                  <c:v>7054</c:v>
                </c:pt>
                <c:pt idx="2028">
                  <c:v>7056</c:v>
                </c:pt>
                <c:pt idx="2029">
                  <c:v>7058</c:v>
                </c:pt>
                <c:pt idx="2030">
                  <c:v>7060</c:v>
                </c:pt>
                <c:pt idx="2031">
                  <c:v>7062</c:v>
                </c:pt>
                <c:pt idx="2032">
                  <c:v>7064</c:v>
                </c:pt>
                <c:pt idx="2033">
                  <c:v>7066</c:v>
                </c:pt>
                <c:pt idx="2034">
                  <c:v>7068</c:v>
                </c:pt>
                <c:pt idx="2035">
                  <c:v>7070</c:v>
                </c:pt>
                <c:pt idx="2036">
                  <c:v>7072</c:v>
                </c:pt>
                <c:pt idx="2037">
                  <c:v>7074</c:v>
                </c:pt>
                <c:pt idx="2038">
                  <c:v>7076</c:v>
                </c:pt>
                <c:pt idx="2039">
                  <c:v>7078</c:v>
                </c:pt>
                <c:pt idx="2040">
                  <c:v>7080</c:v>
                </c:pt>
                <c:pt idx="2041">
                  <c:v>7082</c:v>
                </c:pt>
                <c:pt idx="2042">
                  <c:v>7084</c:v>
                </c:pt>
                <c:pt idx="2043">
                  <c:v>7086</c:v>
                </c:pt>
                <c:pt idx="2044">
                  <c:v>7088</c:v>
                </c:pt>
                <c:pt idx="2045">
                  <c:v>7090</c:v>
                </c:pt>
                <c:pt idx="2046">
                  <c:v>7092</c:v>
                </c:pt>
                <c:pt idx="2047">
                  <c:v>7094</c:v>
                </c:pt>
                <c:pt idx="2048">
                  <c:v>7096</c:v>
                </c:pt>
                <c:pt idx="2049">
                  <c:v>7098</c:v>
                </c:pt>
                <c:pt idx="2050">
                  <c:v>7100</c:v>
                </c:pt>
                <c:pt idx="2051">
                  <c:v>7102</c:v>
                </c:pt>
                <c:pt idx="2052">
                  <c:v>7104</c:v>
                </c:pt>
                <c:pt idx="2053">
                  <c:v>7106</c:v>
                </c:pt>
                <c:pt idx="2054">
                  <c:v>7108</c:v>
                </c:pt>
                <c:pt idx="2055">
                  <c:v>7110</c:v>
                </c:pt>
                <c:pt idx="2056">
                  <c:v>7112</c:v>
                </c:pt>
                <c:pt idx="2057">
                  <c:v>7114</c:v>
                </c:pt>
                <c:pt idx="2058">
                  <c:v>7116</c:v>
                </c:pt>
                <c:pt idx="2059">
                  <c:v>7118</c:v>
                </c:pt>
                <c:pt idx="2060">
                  <c:v>7120</c:v>
                </c:pt>
                <c:pt idx="2061">
                  <c:v>7122</c:v>
                </c:pt>
                <c:pt idx="2062">
                  <c:v>7124</c:v>
                </c:pt>
                <c:pt idx="2063">
                  <c:v>7126</c:v>
                </c:pt>
                <c:pt idx="2064">
                  <c:v>7128</c:v>
                </c:pt>
                <c:pt idx="2065">
                  <c:v>7130</c:v>
                </c:pt>
                <c:pt idx="2066">
                  <c:v>7132</c:v>
                </c:pt>
                <c:pt idx="2067">
                  <c:v>7134</c:v>
                </c:pt>
                <c:pt idx="2068">
                  <c:v>7136</c:v>
                </c:pt>
                <c:pt idx="2069">
                  <c:v>7138</c:v>
                </c:pt>
                <c:pt idx="2070">
                  <c:v>7140</c:v>
                </c:pt>
                <c:pt idx="2071">
                  <c:v>7142</c:v>
                </c:pt>
                <c:pt idx="2072">
                  <c:v>7144</c:v>
                </c:pt>
                <c:pt idx="2073">
                  <c:v>7146</c:v>
                </c:pt>
                <c:pt idx="2074">
                  <c:v>7148</c:v>
                </c:pt>
                <c:pt idx="2075">
                  <c:v>7150</c:v>
                </c:pt>
                <c:pt idx="2076">
                  <c:v>7152</c:v>
                </c:pt>
                <c:pt idx="2077">
                  <c:v>7154</c:v>
                </c:pt>
                <c:pt idx="2078">
                  <c:v>7156</c:v>
                </c:pt>
                <c:pt idx="2079">
                  <c:v>7158</c:v>
                </c:pt>
                <c:pt idx="2080">
                  <c:v>7160</c:v>
                </c:pt>
                <c:pt idx="2081">
                  <c:v>7162</c:v>
                </c:pt>
                <c:pt idx="2082">
                  <c:v>7164</c:v>
                </c:pt>
                <c:pt idx="2083">
                  <c:v>7166</c:v>
                </c:pt>
                <c:pt idx="2084">
                  <c:v>7168</c:v>
                </c:pt>
                <c:pt idx="2085">
                  <c:v>7170</c:v>
                </c:pt>
                <c:pt idx="2086">
                  <c:v>7172</c:v>
                </c:pt>
                <c:pt idx="2087">
                  <c:v>7174</c:v>
                </c:pt>
                <c:pt idx="2088">
                  <c:v>7176</c:v>
                </c:pt>
                <c:pt idx="2089">
                  <c:v>7178</c:v>
                </c:pt>
                <c:pt idx="2090">
                  <c:v>7180</c:v>
                </c:pt>
                <c:pt idx="2091">
                  <c:v>7182</c:v>
                </c:pt>
                <c:pt idx="2092">
                  <c:v>7184</c:v>
                </c:pt>
                <c:pt idx="2093">
                  <c:v>7186</c:v>
                </c:pt>
                <c:pt idx="2094">
                  <c:v>7188</c:v>
                </c:pt>
                <c:pt idx="2095">
                  <c:v>7190</c:v>
                </c:pt>
                <c:pt idx="2096">
                  <c:v>7192</c:v>
                </c:pt>
                <c:pt idx="2097">
                  <c:v>7194</c:v>
                </c:pt>
                <c:pt idx="2098">
                  <c:v>7196</c:v>
                </c:pt>
                <c:pt idx="2099">
                  <c:v>7198</c:v>
                </c:pt>
                <c:pt idx="2100">
                  <c:v>7200</c:v>
                </c:pt>
                <c:pt idx="2101">
                  <c:v>7202</c:v>
                </c:pt>
                <c:pt idx="2102">
                  <c:v>7204</c:v>
                </c:pt>
                <c:pt idx="2103">
                  <c:v>7206</c:v>
                </c:pt>
                <c:pt idx="2104">
                  <c:v>7208</c:v>
                </c:pt>
                <c:pt idx="2105">
                  <c:v>7210</c:v>
                </c:pt>
                <c:pt idx="2106">
                  <c:v>7212</c:v>
                </c:pt>
                <c:pt idx="2107">
                  <c:v>7214</c:v>
                </c:pt>
                <c:pt idx="2108">
                  <c:v>7216</c:v>
                </c:pt>
                <c:pt idx="2109">
                  <c:v>7218</c:v>
                </c:pt>
                <c:pt idx="2110">
                  <c:v>7220</c:v>
                </c:pt>
                <c:pt idx="2111">
                  <c:v>7222</c:v>
                </c:pt>
                <c:pt idx="2112">
                  <c:v>7224</c:v>
                </c:pt>
                <c:pt idx="2113">
                  <c:v>7226</c:v>
                </c:pt>
                <c:pt idx="2114">
                  <c:v>7228</c:v>
                </c:pt>
                <c:pt idx="2115">
                  <c:v>7230</c:v>
                </c:pt>
                <c:pt idx="2116">
                  <c:v>7232</c:v>
                </c:pt>
                <c:pt idx="2117">
                  <c:v>7234</c:v>
                </c:pt>
                <c:pt idx="2118">
                  <c:v>7236</c:v>
                </c:pt>
                <c:pt idx="2119">
                  <c:v>7238</c:v>
                </c:pt>
                <c:pt idx="2120">
                  <c:v>7240</c:v>
                </c:pt>
                <c:pt idx="2121">
                  <c:v>7242</c:v>
                </c:pt>
                <c:pt idx="2122">
                  <c:v>7244</c:v>
                </c:pt>
                <c:pt idx="2123">
                  <c:v>7246</c:v>
                </c:pt>
                <c:pt idx="2124">
                  <c:v>7248</c:v>
                </c:pt>
                <c:pt idx="2125">
                  <c:v>7250</c:v>
                </c:pt>
                <c:pt idx="2126">
                  <c:v>7252</c:v>
                </c:pt>
                <c:pt idx="2127">
                  <c:v>7254</c:v>
                </c:pt>
                <c:pt idx="2128">
                  <c:v>7256</c:v>
                </c:pt>
                <c:pt idx="2129">
                  <c:v>7258</c:v>
                </c:pt>
                <c:pt idx="2130">
                  <c:v>7260</c:v>
                </c:pt>
                <c:pt idx="2131">
                  <c:v>7262</c:v>
                </c:pt>
                <c:pt idx="2132">
                  <c:v>7264</c:v>
                </c:pt>
                <c:pt idx="2133">
                  <c:v>7266</c:v>
                </c:pt>
                <c:pt idx="2134">
                  <c:v>7268</c:v>
                </c:pt>
                <c:pt idx="2135">
                  <c:v>7270</c:v>
                </c:pt>
                <c:pt idx="2136">
                  <c:v>7272</c:v>
                </c:pt>
                <c:pt idx="2137">
                  <c:v>7274</c:v>
                </c:pt>
                <c:pt idx="2138">
                  <c:v>7276</c:v>
                </c:pt>
                <c:pt idx="2139">
                  <c:v>7278</c:v>
                </c:pt>
                <c:pt idx="2140">
                  <c:v>7280</c:v>
                </c:pt>
                <c:pt idx="2141">
                  <c:v>7282</c:v>
                </c:pt>
                <c:pt idx="2142">
                  <c:v>7284</c:v>
                </c:pt>
                <c:pt idx="2143">
                  <c:v>7286</c:v>
                </c:pt>
                <c:pt idx="2144">
                  <c:v>7288</c:v>
                </c:pt>
                <c:pt idx="2145">
                  <c:v>7290</c:v>
                </c:pt>
                <c:pt idx="2146">
                  <c:v>7292</c:v>
                </c:pt>
                <c:pt idx="2147">
                  <c:v>7294</c:v>
                </c:pt>
                <c:pt idx="2148">
                  <c:v>7296</c:v>
                </c:pt>
                <c:pt idx="2149">
                  <c:v>7298</c:v>
                </c:pt>
                <c:pt idx="2150">
                  <c:v>7300</c:v>
                </c:pt>
                <c:pt idx="2151">
                  <c:v>7302</c:v>
                </c:pt>
                <c:pt idx="2152">
                  <c:v>7304</c:v>
                </c:pt>
                <c:pt idx="2153">
                  <c:v>7306</c:v>
                </c:pt>
                <c:pt idx="2154">
                  <c:v>7308</c:v>
                </c:pt>
                <c:pt idx="2155">
                  <c:v>7310</c:v>
                </c:pt>
                <c:pt idx="2156">
                  <c:v>7312</c:v>
                </c:pt>
                <c:pt idx="2157">
                  <c:v>7314</c:v>
                </c:pt>
                <c:pt idx="2158">
                  <c:v>7316</c:v>
                </c:pt>
                <c:pt idx="2159">
                  <c:v>7318</c:v>
                </c:pt>
                <c:pt idx="2160">
                  <c:v>7320</c:v>
                </c:pt>
                <c:pt idx="2161">
                  <c:v>7322</c:v>
                </c:pt>
                <c:pt idx="2162">
                  <c:v>7324</c:v>
                </c:pt>
                <c:pt idx="2163">
                  <c:v>7326</c:v>
                </c:pt>
                <c:pt idx="2164">
                  <c:v>7328</c:v>
                </c:pt>
                <c:pt idx="2165">
                  <c:v>7330</c:v>
                </c:pt>
                <c:pt idx="2166">
                  <c:v>7332</c:v>
                </c:pt>
                <c:pt idx="2167">
                  <c:v>7334</c:v>
                </c:pt>
                <c:pt idx="2168">
                  <c:v>7336</c:v>
                </c:pt>
                <c:pt idx="2169">
                  <c:v>7338</c:v>
                </c:pt>
                <c:pt idx="2170">
                  <c:v>7340</c:v>
                </c:pt>
                <c:pt idx="2171">
                  <c:v>7342</c:v>
                </c:pt>
                <c:pt idx="2172">
                  <c:v>7344</c:v>
                </c:pt>
                <c:pt idx="2173">
                  <c:v>7346</c:v>
                </c:pt>
                <c:pt idx="2174">
                  <c:v>7348</c:v>
                </c:pt>
                <c:pt idx="2175">
                  <c:v>7350</c:v>
                </c:pt>
                <c:pt idx="2176">
                  <c:v>7352</c:v>
                </c:pt>
                <c:pt idx="2177">
                  <c:v>7354</c:v>
                </c:pt>
                <c:pt idx="2178">
                  <c:v>7356</c:v>
                </c:pt>
                <c:pt idx="2179">
                  <c:v>7358</c:v>
                </c:pt>
                <c:pt idx="2180">
                  <c:v>7360</c:v>
                </c:pt>
                <c:pt idx="2181">
                  <c:v>7362</c:v>
                </c:pt>
                <c:pt idx="2182">
                  <c:v>7364</c:v>
                </c:pt>
                <c:pt idx="2183">
                  <c:v>7366</c:v>
                </c:pt>
                <c:pt idx="2184">
                  <c:v>7368</c:v>
                </c:pt>
                <c:pt idx="2185">
                  <c:v>7370</c:v>
                </c:pt>
                <c:pt idx="2186">
                  <c:v>7372</c:v>
                </c:pt>
                <c:pt idx="2187">
                  <c:v>7374</c:v>
                </c:pt>
                <c:pt idx="2188">
                  <c:v>7376</c:v>
                </c:pt>
                <c:pt idx="2189">
                  <c:v>7378</c:v>
                </c:pt>
                <c:pt idx="2190">
                  <c:v>7380</c:v>
                </c:pt>
                <c:pt idx="2191">
                  <c:v>7382</c:v>
                </c:pt>
                <c:pt idx="2192">
                  <c:v>7384</c:v>
                </c:pt>
                <c:pt idx="2193">
                  <c:v>7386</c:v>
                </c:pt>
                <c:pt idx="2194">
                  <c:v>7388</c:v>
                </c:pt>
                <c:pt idx="2195">
                  <c:v>7390</c:v>
                </c:pt>
                <c:pt idx="2196">
                  <c:v>7392</c:v>
                </c:pt>
                <c:pt idx="2197">
                  <c:v>7394</c:v>
                </c:pt>
                <c:pt idx="2198">
                  <c:v>7396</c:v>
                </c:pt>
                <c:pt idx="2199">
                  <c:v>7398</c:v>
                </c:pt>
                <c:pt idx="2200">
                  <c:v>7400</c:v>
                </c:pt>
                <c:pt idx="2201">
                  <c:v>7402</c:v>
                </c:pt>
                <c:pt idx="2202">
                  <c:v>7404</c:v>
                </c:pt>
                <c:pt idx="2203">
                  <c:v>7406</c:v>
                </c:pt>
                <c:pt idx="2204">
                  <c:v>7408</c:v>
                </c:pt>
                <c:pt idx="2205">
                  <c:v>7410</c:v>
                </c:pt>
                <c:pt idx="2206">
                  <c:v>7412</c:v>
                </c:pt>
                <c:pt idx="2207">
                  <c:v>7414</c:v>
                </c:pt>
                <c:pt idx="2208">
                  <c:v>7416</c:v>
                </c:pt>
                <c:pt idx="2209">
                  <c:v>7418</c:v>
                </c:pt>
                <c:pt idx="2210">
                  <c:v>7420</c:v>
                </c:pt>
                <c:pt idx="2211">
                  <c:v>7422</c:v>
                </c:pt>
                <c:pt idx="2212">
                  <c:v>7424</c:v>
                </c:pt>
                <c:pt idx="2213">
                  <c:v>7426</c:v>
                </c:pt>
                <c:pt idx="2214">
                  <c:v>7428</c:v>
                </c:pt>
                <c:pt idx="2215">
                  <c:v>7430</c:v>
                </c:pt>
                <c:pt idx="2216">
                  <c:v>7432</c:v>
                </c:pt>
                <c:pt idx="2217">
                  <c:v>7434</c:v>
                </c:pt>
                <c:pt idx="2218">
                  <c:v>7436</c:v>
                </c:pt>
                <c:pt idx="2219">
                  <c:v>7438</c:v>
                </c:pt>
                <c:pt idx="2220">
                  <c:v>7440</c:v>
                </c:pt>
                <c:pt idx="2221">
                  <c:v>7442</c:v>
                </c:pt>
                <c:pt idx="2222">
                  <c:v>7444</c:v>
                </c:pt>
                <c:pt idx="2223">
                  <c:v>7446</c:v>
                </c:pt>
                <c:pt idx="2224">
                  <c:v>7448</c:v>
                </c:pt>
                <c:pt idx="2225">
                  <c:v>7450</c:v>
                </c:pt>
                <c:pt idx="2226">
                  <c:v>7452</c:v>
                </c:pt>
                <c:pt idx="2227">
                  <c:v>7454</c:v>
                </c:pt>
                <c:pt idx="2228">
                  <c:v>7456</c:v>
                </c:pt>
                <c:pt idx="2229">
                  <c:v>7458</c:v>
                </c:pt>
                <c:pt idx="2230">
                  <c:v>7460</c:v>
                </c:pt>
                <c:pt idx="2231">
                  <c:v>7462</c:v>
                </c:pt>
                <c:pt idx="2232">
                  <c:v>7464</c:v>
                </c:pt>
                <c:pt idx="2233">
                  <c:v>7466</c:v>
                </c:pt>
                <c:pt idx="2234">
                  <c:v>7468</c:v>
                </c:pt>
                <c:pt idx="2235">
                  <c:v>7470</c:v>
                </c:pt>
                <c:pt idx="2236">
                  <c:v>7472</c:v>
                </c:pt>
                <c:pt idx="2237">
                  <c:v>7474</c:v>
                </c:pt>
                <c:pt idx="2238">
                  <c:v>7476</c:v>
                </c:pt>
                <c:pt idx="2239">
                  <c:v>7478</c:v>
                </c:pt>
                <c:pt idx="2240">
                  <c:v>7480</c:v>
                </c:pt>
                <c:pt idx="2241">
                  <c:v>7482</c:v>
                </c:pt>
                <c:pt idx="2242">
                  <c:v>7484</c:v>
                </c:pt>
                <c:pt idx="2243">
                  <c:v>7486</c:v>
                </c:pt>
                <c:pt idx="2244">
                  <c:v>7488</c:v>
                </c:pt>
                <c:pt idx="2245">
                  <c:v>7490</c:v>
                </c:pt>
                <c:pt idx="2246">
                  <c:v>7492</c:v>
                </c:pt>
                <c:pt idx="2247">
                  <c:v>7494</c:v>
                </c:pt>
                <c:pt idx="2248">
                  <c:v>7496</c:v>
                </c:pt>
                <c:pt idx="2249">
                  <c:v>7498</c:v>
                </c:pt>
                <c:pt idx="2250">
                  <c:v>7500</c:v>
                </c:pt>
                <c:pt idx="2251">
                  <c:v>7502</c:v>
                </c:pt>
                <c:pt idx="2252">
                  <c:v>7504</c:v>
                </c:pt>
                <c:pt idx="2253">
                  <c:v>7506</c:v>
                </c:pt>
                <c:pt idx="2254">
                  <c:v>7508</c:v>
                </c:pt>
                <c:pt idx="2255">
                  <c:v>7510</c:v>
                </c:pt>
                <c:pt idx="2256">
                  <c:v>7512</c:v>
                </c:pt>
                <c:pt idx="2257">
                  <c:v>7514</c:v>
                </c:pt>
                <c:pt idx="2258">
                  <c:v>7516</c:v>
                </c:pt>
                <c:pt idx="2259">
                  <c:v>7518</c:v>
                </c:pt>
                <c:pt idx="2260">
                  <c:v>7520</c:v>
                </c:pt>
                <c:pt idx="2261">
                  <c:v>7522</c:v>
                </c:pt>
                <c:pt idx="2262">
                  <c:v>7524</c:v>
                </c:pt>
                <c:pt idx="2263">
                  <c:v>7526</c:v>
                </c:pt>
                <c:pt idx="2264">
                  <c:v>7528</c:v>
                </c:pt>
                <c:pt idx="2265">
                  <c:v>7530</c:v>
                </c:pt>
                <c:pt idx="2266">
                  <c:v>7532</c:v>
                </c:pt>
                <c:pt idx="2267">
                  <c:v>7534</c:v>
                </c:pt>
                <c:pt idx="2268">
                  <c:v>7536</c:v>
                </c:pt>
                <c:pt idx="2269">
                  <c:v>7538</c:v>
                </c:pt>
                <c:pt idx="2270">
                  <c:v>7540</c:v>
                </c:pt>
                <c:pt idx="2271">
                  <c:v>7542</c:v>
                </c:pt>
                <c:pt idx="2272">
                  <c:v>7544</c:v>
                </c:pt>
                <c:pt idx="2273">
                  <c:v>7546</c:v>
                </c:pt>
                <c:pt idx="2274">
                  <c:v>7548</c:v>
                </c:pt>
                <c:pt idx="2275">
                  <c:v>7550</c:v>
                </c:pt>
                <c:pt idx="2276">
                  <c:v>7552</c:v>
                </c:pt>
                <c:pt idx="2277">
                  <c:v>7554</c:v>
                </c:pt>
                <c:pt idx="2278">
                  <c:v>7556</c:v>
                </c:pt>
                <c:pt idx="2279">
                  <c:v>7558</c:v>
                </c:pt>
                <c:pt idx="2280">
                  <c:v>7560</c:v>
                </c:pt>
                <c:pt idx="2281">
                  <c:v>7562</c:v>
                </c:pt>
                <c:pt idx="2282">
                  <c:v>7564</c:v>
                </c:pt>
                <c:pt idx="2283">
                  <c:v>7566</c:v>
                </c:pt>
                <c:pt idx="2284">
                  <c:v>7568</c:v>
                </c:pt>
                <c:pt idx="2285">
                  <c:v>7570</c:v>
                </c:pt>
                <c:pt idx="2286">
                  <c:v>7572</c:v>
                </c:pt>
                <c:pt idx="2287">
                  <c:v>7574</c:v>
                </c:pt>
                <c:pt idx="2288">
                  <c:v>7576</c:v>
                </c:pt>
                <c:pt idx="2289">
                  <c:v>7578</c:v>
                </c:pt>
                <c:pt idx="2290">
                  <c:v>7580</c:v>
                </c:pt>
                <c:pt idx="2291">
                  <c:v>7582</c:v>
                </c:pt>
                <c:pt idx="2292">
                  <c:v>7584</c:v>
                </c:pt>
                <c:pt idx="2293">
                  <c:v>7586</c:v>
                </c:pt>
                <c:pt idx="2294">
                  <c:v>7588</c:v>
                </c:pt>
                <c:pt idx="2295">
                  <c:v>7590</c:v>
                </c:pt>
                <c:pt idx="2296">
                  <c:v>7592</c:v>
                </c:pt>
                <c:pt idx="2297">
                  <c:v>7594</c:v>
                </c:pt>
                <c:pt idx="2298">
                  <c:v>7596</c:v>
                </c:pt>
                <c:pt idx="2299">
                  <c:v>7598</c:v>
                </c:pt>
                <c:pt idx="2300">
                  <c:v>7600</c:v>
                </c:pt>
                <c:pt idx="2301">
                  <c:v>7602</c:v>
                </c:pt>
                <c:pt idx="2302">
                  <c:v>7604</c:v>
                </c:pt>
                <c:pt idx="2303">
                  <c:v>7606</c:v>
                </c:pt>
                <c:pt idx="2304">
                  <c:v>7608</c:v>
                </c:pt>
                <c:pt idx="2305">
                  <c:v>7610</c:v>
                </c:pt>
                <c:pt idx="2306">
                  <c:v>7612</c:v>
                </c:pt>
                <c:pt idx="2307">
                  <c:v>7614</c:v>
                </c:pt>
                <c:pt idx="2308">
                  <c:v>7616</c:v>
                </c:pt>
                <c:pt idx="2309">
                  <c:v>7618</c:v>
                </c:pt>
                <c:pt idx="2310">
                  <c:v>7620</c:v>
                </c:pt>
                <c:pt idx="2311">
                  <c:v>7622</c:v>
                </c:pt>
                <c:pt idx="2312">
                  <c:v>7624</c:v>
                </c:pt>
                <c:pt idx="2313">
                  <c:v>7626</c:v>
                </c:pt>
                <c:pt idx="2314">
                  <c:v>7628</c:v>
                </c:pt>
                <c:pt idx="2315">
                  <c:v>7630</c:v>
                </c:pt>
                <c:pt idx="2316">
                  <c:v>7632</c:v>
                </c:pt>
                <c:pt idx="2317">
                  <c:v>7634</c:v>
                </c:pt>
                <c:pt idx="2318">
                  <c:v>7636</c:v>
                </c:pt>
                <c:pt idx="2319">
                  <c:v>7638</c:v>
                </c:pt>
                <c:pt idx="2320">
                  <c:v>7640</c:v>
                </c:pt>
                <c:pt idx="2321">
                  <c:v>7642</c:v>
                </c:pt>
                <c:pt idx="2322">
                  <c:v>7644</c:v>
                </c:pt>
                <c:pt idx="2323">
                  <c:v>7646</c:v>
                </c:pt>
                <c:pt idx="2324">
                  <c:v>7648</c:v>
                </c:pt>
                <c:pt idx="2325">
                  <c:v>7650</c:v>
                </c:pt>
                <c:pt idx="2326">
                  <c:v>7652</c:v>
                </c:pt>
                <c:pt idx="2327">
                  <c:v>7654</c:v>
                </c:pt>
                <c:pt idx="2328">
                  <c:v>7656</c:v>
                </c:pt>
                <c:pt idx="2329">
                  <c:v>7658</c:v>
                </c:pt>
                <c:pt idx="2330">
                  <c:v>7660</c:v>
                </c:pt>
                <c:pt idx="2331">
                  <c:v>7662</c:v>
                </c:pt>
                <c:pt idx="2332">
                  <c:v>7664</c:v>
                </c:pt>
                <c:pt idx="2333">
                  <c:v>7666</c:v>
                </c:pt>
                <c:pt idx="2334">
                  <c:v>7668</c:v>
                </c:pt>
                <c:pt idx="2335">
                  <c:v>7670</c:v>
                </c:pt>
                <c:pt idx="2336">
                  <c:v>7672</c:v>
                </c:pt>
                <c:pt idx="2337">
                  <c:v>7674</c:v>
                </c:pt>
                <c:pt idx="2338">
                  <c:v>7676</c:v>
                </c:pt>
                <c:pt idx="2339">
                  <c:v>7678</c:v>
                </c:pt>
                <c:pt idx="2340">
                  <c:v>7680</c:v>
                </c:pt>
                <c:pt idx="2341">
                  <c:v>7682</c:v>
                </c:pt>
                <c:pt idx="2342">
                  <c:v>7684</c:v>
                </c:pt>
                <c:pt idx="2343">
                  <c:v>7686</c:v>
                </c:pt>
                <c:pt idx="2344">
                  <c:v>7688</c:v>
                </c:pt>
                <c:pt idx="2345">
                  <c:v>7690</c:v>
                </c:pt>
                <c:pt idx="2346">
                  <c:v>7692</c:v>
                </c:pt>
                <c:pt idx="2347">
                  <c:v>7694</c:v>
                </c:pt>
                <c:pt idx="2348">
                  <c:v>7696</c:v>
                </c:pt>
                <c:pt idx="2349">
                  <c:v>7698</c:v>
                </c:pt>
                <c:pt idx="2350">
                  <c:v>7700</c:v>
                </c:pt>
                <c:pt idx="2351">
                  <c:v>7702</c:v>
                </c:pt>
                <c:pt idx="2352">
                  <c:v>7704</c:v>
                </c:pt>
                <c:pt idx="2353">
                  <c:v>7706</c:v>
                </c:pt>
                <c:pt idx="2354">
                  <c:v>7708</c:v>
                </c:pt>
                <c:pt idx="2355">
                  <c:v>7710</c:v>
                </c:pt>
                <c:pt idx="2356">
                  <c:v>7712</c:v>
                </c:pt>
                <c:pt idx="2357">
                  <c:v>7714</c:v>
                </c:pt>
                <c:pt idx="2358">
                  <c:v>7716</c:v>
                </c:pt>
                <c:pt idx="2359">
                  <c:v>7718</c:v>
                </c:pt>
                <c:pt idx="2360">
                  <c:v>7720</c:v>
                </c:pt>
                <c:pt idx="2361">
                  <c:v>7722</c:v>
                </c:pt>
                <c:pt idx="2362">
                  <c:v>7724</c:v>
                </c:pt>
                <c:pt idx="2363">
                  <c:v>7726</c:v>
                </c:pt>
                <c:pt idx="2364">
                  <c:v>7728</c:v>
                </c:pt>
                <c:pt idx="2365">
                  <c:v>7730</c:v>
                </c:pt>
                <c:pt idx="2366">
                  <c:v>7732</c:v>
                </c:pt>
                <c:pt idx="2367">
                  <c:v>7734</c:v>
                </c:pt>
                <c:pt idx="2368">
                  <c:v>7736</c:v>
                </c:pt>
                <c:pt idx="2369">
                  <c:v>7738</c:v>
                </c:pt>
                <c:pt idx="2370">
                  <c:v>7740</c:v>
                </c:pt>
                <c:pt idx="2371">
                  <c:v>7742</c:v>
                </c:pt>
                <c:pt idx="2372">
                  <c:v>7744</c:v>
                </c:pt>
                <c:pt idx="2373">
                  <c:v>7746</c:v>
                </c:pt>
                <c:pt idx="2374">
                  <c:v>7748</c:v>
                </c:pt>
                <c:pt idx="2375">
                  <c:v>7750</c:v>
                </c:pt>
                <c:pt idx="2376">
                  <c:v>7752</c:v>
                </c:pt>
                <c:pt idx="2377">
                  <c:v>7754</c:v>
                </c:pt>
                <c:pt idx="2378">
                  <c:v>7756</c:v>
                </c:pt>
                <c:pt idx="2379">
                  <c:v>7758</c:v>
                </c:pt>
                <c:pt idx="2380">
                  <c:v>7760</c:v>
                </c:pt>
                <c:pt idx="2381">
                  <c:v>7762</c:v>
                </c:pt>
                <c:pt idx="2382">
                  <c:v>7764</c:v>
                </c:pt>
                <c:pt idx="2383">
                  <c:v>7766</c:v>
                </c:pt>
                <c:pt idx="2384">
                  <c:v>7768</c:v>
                </c:pt>
                <c:pt idx="2385">
                  <c:v>7770</c:v>
                </c:pt>
                <c:pt idx="2386">
                  <c:v>7772</c:v>
                </c:pt>
                <c:pt idx="2387">
                  <c:v>7774</c:v>
                </c:pt>
                <c:pt idx="2388">
                  <c:v>7776</c:v>
                </c:pt>
                <c:pt idx="2389">
                  <c:v>7778</c:v>
                </c:pt>
                <c:pt idx="2390">
                  <c:v>7780</c:v>
                </c:pt>
                <c:pt idx="2391">
                  <c:v>7782</c:v>
                </c:pt>
                <c:pt idx="2392">
                  <c:v>7784</c:v>
                </c:pt>
                <c:pt idx="2393">
                  <c:v>7786</c:v>
                </c:pt>
                <c:pt idx="2394">
                  <c:v>7788</c:v>
                </c:pt>
                <c:pt idx="2395">
                  <c:v>7790</c:v>
                </c:pt>
                <c:pt idx="2396">
                  <c:v>7792</c:v>
                </c:pt>
                <c:pt idx="2397">
                  <c:v>7794</c:v>
                </c:pt>
                <c:pt idx="2398">
                  <c:v>7796</c:v>
                </c:pt>
                <c:pt idx="2399">
                  <c:v>7798</c:v>
                </c:pt>
                <c:pt idx="2400">
                  <c:v>7800</c:v>
                </c:pt>
                <c:pt idx="2401">
                  <c:v>7802</c:v>
                </c:pt>
                <c:pt idx="2402">
                  <c:v>7804</c:v>
                </c:pt>
                <c:pt idx="2403">
                  <c:v>7806</c:v>
                </c:pt>
                <c:pt idx="2404">
                  <c:v>7808</c:v>
                </c:pt>
                <c:pt idx="2405">
                  <c:v>7810</c:v>
                </c:pt>
                <c:pt idx="2406">
                  <c:v>7812</c:v>
                </c:pt>
                <c:pt idx="2407">
                  <c:v>7814</c:v>
                </c:pt>
                <c:pt idx="2408">
                  <c:v>7816</c:v>
                </c:pt>
                <c:pt idx="2409">
                  <c:v>7818</c:v>
                </c:pt>
                <c:pt idx="2410">
                  <c:v>7820</c:v>
                </c:pt>
                <c:pt idx="2411">
                  <c:v>7822</c:v>
                </c:pt>
                <c:pt idx="2412">
                  <c:v>7824</c:v>
                </c:pt>
                <c:pt idx="2413">
                  <c:v>7826</c:v>
                </c:pt>
                <c:pt idx="2414">
                  <c:v>7828</c:v>
                </c:pt>
                <c:pt idx="2415">
                  <c:v>7830</c:v>
                </c:pt>
                <c:pt idx="2416">
                  <c:v>7832</c:v>
                </c:pt>
                <c:pt idx="2417">
                  <c:v>7834</c:v>
                </c:pt>
                <c:pt idx="2418">
                  <c:v>7836</c:v>
                </c:pt>
                <c:pt idx="2419">
                  <c:v>7838</c:v>
                </c:pt>
                <c:pt idx="2420">
                  <c:v>7840</c:v>
                </c:pt>
                <c:pt idx="2421">
                  <c:v>7842</c:v>
                </c:pt>
                <c:pt idx="2422">
                  <c:v>7844</c:v>
                </c:pt>
                <c:pt idx="2423">
                  <c:v>7846</c:v>
                </c:pt>
                <c:pt idx="2424">
                  <c:v>7848</c:v>
                </c:pt>
                <c:pt idx="2425">
                  <c:v>7850</c:v>
                </c:pt>
                <c:pt idx="2426">
                  <c:v>7852</c:v>
                </c:pt>
                <c:pt idx="2427">
                  <c:v>7854</c:v>
                </c:pt>
                <c:pt idx="2428">
                  <c:v>7856</c:v>
                </c:pt>
                <c:pt idx="2429">
                  <c:v>7858</c:v>
                </c:pt>
                <c:pt idx="2430">
                  <c:v>7860</c:v>
                </c:pt>
                <c:pt idx="2431">
                  <c:v>7862</c:v>
                </c:pt>
                <c:pt idx="2432">
                  <c:v>7864</c:v>
                </c:pt>
                <c:pt idx="2433">
                  <c:v>7866</c:v>
                </c:pt>
                <c:pt idx="2434">
                  <c:v>7868</c:v>
                </c:pt>
                <c:pt idx="2435">
                  <c:v>7870</c:v>
                </c:pt>
                <c:pt idx="2436">
                  <c:v>7872</c:v>
                </c:pt>
                <c:pt idx="2437">
                  <c:v>7874</c:v>
                </c:pt>
                <c:pt idx="2438">
                  <c:v>7876</c:v>
                </c:pt>
                <c:pt idx="2439">
                  <c:v>7878</c:v>
                </c:pt>
                <c:pt idx="2440">
                  <c:v>7880</c:v>
                </c:pt>
                <c:pt idx="2441">
                  <c:v>7882</c:v>
                </c:pt>
                <c:pt idx="2442">
                  <c:v>7884</c:v>
                </c:pt>
                <c:pt idx="2443">
                  <c:v>7886</c:v>
                </c:pt>
                <c:pt idx="2444">
                  <c:v>7888</c:v>
                </c:pt>
                <c:pt idx="2445">
                  <c:v>7890</c:v>
                </c:pt>
                <c:pt idx="2446">
                  <c:v>7892</c:v>
                </c:pt>
                <c:pt idx="2447">
                  <c:v>7894</c:v>
                </c:pt>
                <c:pt idx="2448">
                  <c:v>7896</c:v>
                </c:pt>
                <c:pt idx="2449">
                  <c:v>7898</c:v>
                </c:pt>
                <c:pt idx="2450">
                  <c:v>7900</c:v>
                </c:pt>
                <c:pt idx="2451">
                  <c:v>7902</c:v>
                </c:pt>
                <c:pt idx="2452">
                  <c:v>7904</c:v>
                </c:pt>
                <c:pt idx="2453">
                  <c:v>7906</c:v>
                </c:pt>
                <c:pt idx="2454">
                  <c:v>7908</c:v>
                </c:pt>
                <c:pt idx="2455">
                  <c:v>7910</c:v>
                </c:pt>
                <c:pt idx="2456">
                  <c:v>7912</c:v>
                </c:pt>
                <c:pt idx="2457">
                  <c:v>7914</c:v>
                </c:pt>
                <c:pt idx="2458">
                  <c:v>7916</c:v>
                </c:pt>
                <c:pt idx="2459">
                  <c:v>7918</c:v>
                </c:pt>
                <c:pt idx="2460">
                  <c:v>7920</c:v>
                </c:pt>
                <c:pt idx="2461">
                  <c:v>7922</c:v>
                </c:pt>
                <c:pt idx="2462">
                  <c:v>7924</c:v>
                </c:pt>
                <c:pt idx="2463">
                  <c:v>7926</c:v>
                </c:pt>
                <c:pt idx="2464">
                  <c:v>7928</c:v>
                </c:pt>
                <c:pt idx="2465">
                  <c:v>7930</c:v>
                </c:pt>
                <c:pt idx="2466">
                  <c:v>7932</c:v>
                </c:pt>
                <c:pt idx="2467">
                  <c:v>7934</c:v>
                </c:pt>
                <c:pt idx="2468">
                  <c:v>7936</c:v>
                </c:pt>
                <c:pt idx="2469">
                  <c:v>7938</c:v>
                </c:pt>
                <c:pt idx="2470">
                  <c:v>7940</c:v>
                </c:pt>
                <c:pt idx="2471">
                  <c:v>7942</c:v>
                </c:pt>
                <c:pt idx="2472">
                  <c:v>7944</c:v>
                </c:pt>
                <c:pt idx="2473">
                  <c:v>7946</c:v>
                </c:pt>
                <c:pt idx="2474">
                  <c:v>7948</c:v>
                </c:pt>
                <c:pt idx="2475">
                  <c:v>7950</c:v>
                </c:pt>
                <c:pt idx="2476">
                  <c:v>7952</c:v>
                </c:pt>
                <c:pt idx="2477">
                  <c:v>7954</c:v>
                </c:pt>
                <c:pt idx="2478">
                  <c:v>7956</c:v>
                </c:pt>
                <c:pt idx="2479">
                  <c:v>7958</c:v>
                </c:pt>
                <c:pt idx="2480">
                  <c:v>7960</c:v>
                </c:pt>
                <c:pt idx="2481">
                  <c:v>7962</c:v>
                </c:pt>
                <c:pt idx="2482">
                  <c:v>7964</c:v>
                </c:pt>
                <c:pt idx="2483">
                  <c:v>7966</c:v>
                </c:pt>
                <c:pt idx="2484">
                  <c:v>7968</c:v>
                </c:pt>
                <c:pt idx="2485">
                  <c:v>7970</c:v>
                </c:pt>
                <c:pt idx="2486">
                  <c:v>7972</c:v>
                </c:pt>
                <c:pt idx="2487">
                  <c:v>7974</c:v>
                </c:pt>
                <c:pt idx="2488">
                  <c:v>7976</c:v>
                </c:pt>
                <c:pt idx="2489">
                  <c:v>7978</c:v>
                </c:pt>
                <c:pt idx="2490">
                  <c:v>7980</c:v>
                </c:pt>
                <c:pt idx="2491">
                  <c:v>7982</c:v>
                </c:pt>
                <c:pt idx="2492">
                  <c:v>7984</c:v>
                </c:pt>
                <c:pt idx="2493">
                  <c:v>7986</c:v>
                </c:pt>
                <c:pt idx="2494">
                  <c:v>7988</c:v>
                </c:pt>
                <c:pt idx="2495">
                  <c:v>7990</c:v>
                </c:pt>
                <c:pt idx="2496">
                  <c:v>7992</c:v>
                </c:pt>
                <c:pt idx="2497">
                  <c:v>7994</c:v>
                </c:pt>
                <c:pt idx="2498">
                  <c:v>7996</c:v>
                </c:pt>
                <c:pt idx="2499">
                  <c:v>7998</c:v>
                </c:pt>
                <c:pt idx="2500">
                  <c:v>8000</c:v>
                </c:pt>
                <c:pt idx="2501">
                  <c:v>8002</c:v>
                </c:pt>
                <c:pt idx="2502">
                  <c:v>8004</c:v>
                </c:pt>
                <c:pt idx="2503">
                  <c:v>8006</c:v>
                </c:pt>
                <c:pt idx="2504">
                  <c:v>8008</c:v>
                </c:pt>
                <c:pt idx="2505">
                  <c:v>8010</c:v>
                </c:pt>
                <c:pt idx="2506">
                  <c:v>8012</c:v>
                </c:pt>
                <c:pt idx="2507">
                  <c:v>8014</c:v>
                </c:pt>
                <c:pt idx="2508">
                  <c:v>8016</c:v>
                </c:pt>
                <c:pt idx="2509">
                  <c:v>8018</c:v>
                </c:pt>
                <c:pt idx="2510">
                  <c:v>8020</c:v>
                </c:pt>
                <c:pt idx="2511">
                  <c:v>8022</c:v>
                </c:pt>
                <c:pt idx="2512">
                  <c:v>8024</c:v>
                </c:pt>
                <c:pt idx="2513">
                  <c:v>8026</c:v>
                </c:pt>
                <c:pt idx="2514">
                  <c:v>8028</c:v>
                </c:pt>
                <c:pt idx="2515">
                  <c:v>8030</c:v>
                </c:pt>
                <c:pt idx="2516">
                  <c:v>8032</c:v>
                </c:pt>
                <c:pt idx="2517">
                  <c:v>8034</c:v>
                </c:pt>
                <c:pt idx="2518">
                  <c:v>8036</c:v>
                </c:pt>
                <c:pt idx="2519">
                  <c:v>8038</c:v>
                </c:pt>
                <c:pt idx="2520">
                  <c:v>8040</c:v>
                </c:pt>
                <c:pt idx="2521">
                  <c:v>8042</c:v>
                </c:pt>
                <c:pt idx="2522">
                  <c:v>8044</c:v>
                </c:pt>
                <c:pt idx="2523">
                  <c:v>8046</c:v>
                </c:pt>
                <c:pt idx="2524">
                  <c:v>8048</c:v>
                </c:pt>
                <c:pt idx="2525">
                  <c:v>8050</c:v>
                </c:pt>
                <c:pt idx="2526">
                  <c:v>8052</c:v>
                </c:pt>
                <c:pt idx="2527">
                  <c:v>8054</c:v>
                </c:pt>
                <c:pt idx="2528">
                  <c:v>8056</c:v>
                </c:pt>
                <c:pt idx="2529">
                  <c:v>8058</c:v>
                </c:pt>
                <c:pt idx="2530">
                  <c:v>8060</c:v>
                </c:pt>
                <c:pt idx="2531">
                  <c:v>8062</c:v>
                </c:pt>
                <c:pt idx="2532">
                  <c:v>8064</c:v>
                </c:pt>
                <c:pt idx="2533">
                  <c:v>8066</c:v>
                </c:pt>
                <c:pt idx="2534">
                  <c:v>8068</c:v>
                </c:pt>
                <c:pt idx="2535">
                  <c:v>8070</c:v>
                </c:pt>
                <c:pt idx="2536">
                  <c:v>8072</c:v>
                </c:pt>
                <c:pt idx="2537">
                  <c:v>8074</c:v>
                </c:pt>
                <c:pt idx="2538">
                  <c:v>8076</c:v>
                </c:pt>
                <c:pt idx="2539">
                  <c:v>8078</c:v>
                </c:pt>
                <c:pt idx="2540">
                  <c:v>8080</c:v>
                </c:pt>
                <c:pt idx="2541">
                  <c:v>8082</c:v>
                </c:pt>
                <c:pt idx="2542">
                  <c:v>8084</c:v>
                </c:pt>
                <c:pt idx="2543">
                  <c:v>8086</c:v>
                </c:pt>
                <c:pt idx="2544">
                  <c:v>8088</c:v>
                </c:pt>
                <c:pt idx="2545">
                  <c:v>8090</c:v>
                </c:pt>
                <c:pt idx="2546">
                  <c:v>8092</c:v>
                </c:pt>
                <c:pt idx="2547">
                  <c:v>8094</c:v>
                </c:pt>
                <c:pt idx="2548">
                  <c:v>8096</c:v>
                </c:pt>
                <c:pt idx="2549">
                  <c:v>8098</c:v>
                </c:pt>
                <c:pt idx="2550">
                  <c:v>8100</c:v>
                </c:pt>
                <c:pt idx="2551">
                  <c:v>8102</c:v>
                </c:pt>
                <c:pt idx="2552">
                  <c:v>8104</c:v>
                </c:pt>
                <c:pt idx="2553">
                  <c:v>8106</c:v>
                </c:pt>
                <c:pt idx="2554">
                  <c:v>8108</c:v>
                </c:pt>
                <c:pt idx="2555">
                  <c:v>8110</c:v>
                </c:pt>
                <c:pt idx="2556">
                  <c:v>8112</c:v>
                </c:pt>
                <c:pt idx="2557">
                  <c:v>8114</c:v>
                </c:pt>
                <c:pt idx="2558">
                  <c:v>8116</c:v>
                </c:pt>
                <c:pt idx="2559">
                  <c:v>8118</c:v>
                </c:pt>
                <c:pt idx="2560">
                  <c:v>8120</c:v>
                </c:pt>
                <c:pt idx="2561">
                  <c:v>8122</c:v>
                </c:pt>
                <c:pt idx="2562">
                  <c:v>8124</c:v>
                </c:pt>
                <c:pt idx="2563">
                  <c:v>8126</c:v>
                </c:pt>
                <c:pt idx="2564">
                  <c:v>8128</c:v>
                </c:pt>
                <c:pt idx="2565">
                  <c:v>8130</c:v>
                </c:pt>
                <c:pt idx="2566">
                  <c:v>8132</c:v>
                </c:pt>
                <c:pt idx="2567">
                  <c:v>8134</c:v>
                </c:pt>
                <c:pt idx="2568">
                  <c:v>8136</c:v>
                </c:pt>
                <c:pt idx="2569">
                  <c:v>8138</c:v>
                </c:pt>
                <c:pt idx="2570">
                  <c:v>8140</c:v>
                </c:pt>
                <c:pt idx="2571">
                  <c:v>8142</c:v>
                </c:pt>
                <c:pt idx="2572">
                  <c:v>8144</c:v>
                </c:pt>
                <c:pt idx="2573">
                  <c:v>8146</c:v>
                </c:pt>
                <c:pt idx="2574">
                  <c:v>8148</c:v>
                </c:pt>
                <c:pt idx="2575">
                  <c:v>8150</c:v>
                </c:pt>
                <c:pt idx="2576">
                  <c:v>8152</c:v>
                </c:pt>
                <c:pt idx="2577">
                  <c:v>8154</c:v>
                </c:pt>
                <c:pt idx="2578">
                  <c:v>8156</c:v>
                </c:pt>
                <c:pt idx="2579">
                  <c:v>8158</c:v>
                </c:pt>
                <c:pt idx="2580">
                  <c:v>8160</c:v>
                </c:pt>
                <c:pt idx="2581">
                  <c:v>8162</c:v>
                </c:pt>
                <c:pt idx="2582">
                  <c:v>8164</c:v>
                </c:pt>
                <c:pt idx="2583">
                  <c:v>8166</c:v>
                </c:pt>
                <c:pt idx="2584">
                  <c:v>8168</c:v>
                </c:pt>
                <c:pt idx="2585">
                  <c:v>8170</c:v>
                </c:pt>
                <c:pt idx="2586">
                  <c:v>8172</c:v>
                </c:pt>
                <c:pt idx="2587">
                  <c:v>8174</c:v>
                </c:pt>
                <c:pt idx="2588">
                  <c:v>8176</c:v>
                </c:pt>
                <c:pt idx="2589">
                  <c:v>8178</c:v>
                </c:pt>
                <c:pt idx="2590">
                  <c:v>8180</c:v>
                </c:pt>
                <c:pt idx="2591">
                  <c:v>8182</c:v>
                </c:pt>
                <c:pt idx="2592">
                  <c:v>8184</c:v>
                </c:pt>
                <c:pt idx="2593">
                  <c:v>8186</c:v>
                </c:pt>
                <c:pt idx="2594">
                  <c:v>8188</c:v>
                </c:pt>
                <c:pt idx="2595">
                  <c:v>8190</c:v>
                </c:pt>
                <c:pt idx="2596">
                  <c:v>8192</c:v>
                </c:pt>
                <c:pt idx="2597">
                  <c:v>8194</c:v>
                </c:pt>
                <c:pt idx="2598">
                  <c:v>8196</c:v>
                </c:pt>
                <c:pt idx="2599">
                  <c:v>8198</c:v>
                </c:pt>
                <c:pt idx="2600">
                  <c:v>8200</c:v>
                </c:pt>
                <c:pt idx="2601">
                  <c:v>8202</c:v>
                </c:pt>
                <c:pt idx="2602">
                  <c:v>8204</c:v>
                </c:pt>
                <c:pt idx="2603">
                  <c:v>8206</c:v>
                </c:pt>
                <c:pt idx="2604">
                  <c:v>8208</c:v>
                </c:pt>
                <c:pt idx="2605">
                  <c:v>8210</c:v>
                </c:pt>
                <c:pt idx="2606">
                  <c:v>8212</c:v>
                </c:pt>
                <c:pt idx="2607">
                  <c:v>8214</c:v>
                </c:pt>
                <c:pt idx="2608">
                  <c:v>8216</c:v>
                </c:pt>
                <c:pt idx="2609">
                  <c:v>8218</c:v>
                </c:pt>
                <c:pt idx="2610">
                  <c:v>8220</c:v>
                </c:pt>
                <c:pt idx="2611">
                  <c:v>8222</c:v>
                </c:pt>
                <c:pt idx="2612">
                  <c:v>8224</c:v>
                </c:pt>
                <c:pt idx="2613">
                  <c:v>8226</c:v>
                </c:pt>
                <c:pt idx="2614">
                  <c:v>8228</c:v>
                </c:pt>
                <c:pt idx="2615">
                  <c:v>8230</c:v>
                </c:pt>
                <c:pt idx="2616">
                  <c:v>8232</c:v>
                </c:pt>
                <c:pt idx="2617">
                  <c:v>8234</c:v>
                </c:pt>
                <c:pt idx="2618">
                  <c:v>8236</c:v>
                </c:pt>
                <c:pt idx="2619">
                  <c:v>8238</c:v>
                </c:pt>
                <c:pt idx="2620">
                  <c:v>8240</c:v>
                </c:pt>
                <c:pt idx="2621">
                  <c:v>8242</c:v>
                </c:pt>
                <c:pt idx="2622">
                  <c:v>8244</c:v>
                </c:pt>
                <c:pt idx="2623">
                  <c:v>8246</c:v>
                </c:pt>
                <c:pt idx="2624">
                  <c:v>8248</c:v>
                </c:pt>
                <c:pt idx="2625">
                  <c:v>8250</c:v>
                </c:pt>
                <c:pt idx="2626">
                  <c:v>8252</c:v>
                </c:pt>
                <c:pt idx="2627">
                  <c:v>8254</c:v>
                </c:pt>
                <c:pt idx="2628">
                  <c:v>8256</c:v>
                </c:pt>
                <c:pt idx="2629">
                  <c:v>8258</c:v>
                </c:pt>
                <c:pt idx="2630">
                  <c:v>8260</c:v>
                </c:pt>
                <c:pt idx="2631">
                  <c:v>8262</c:v>
                </c:pt>
                <c:pt idx="2632">
                  <c:v>8264</c:v>
                </c:pt>
                <c:pt idx="2633">
                  <c:v>8266</c:v>
                </c:pt>
                <c:pt idx="2634">
                  <c:v>8268</c:v>
                </c:pt>
                <c:pt idx="2635">
                  <c:v>8270</c:v>
                </c:pt>
                <c:pt idx="2636">
                  <c:v>8272</c:v>
                </c:pt>
                <c:pt idx="2637">
                  <c:v>8274</c:v>
                </c:pt>
                <c:pt idx="2638">
                  <c:v>8276</c:v>
                </c:pt>
                <c:pt idx="2639">
                  <c:v>8278</c:v>
                </c:pt>
                <c:pt idx="2640">
                  <c:v>8280</c:v>
                </c:pt>
                <c:pt idx="2641">
                  <c:v>8282</c:v>
                </c:pt>
                <c:pt idx="2642">
                  <c:v>8284</c:v>
                </c:pt>
                <c:pt idx="2643">
                  <c:v>8286</c:v>
                </c:pt>
                <c:pt idx="2644">
                  <c:v>8288</c:v>
                </c:pt>
                <c:pt idx="2645">
                  <c:v>8290</c:v>
                </c:pt>
                <c:pt idx="2646">
                  <c:v>8292</c:v>
                </c:pt>
                <c:pt idx="2647">
                  <c:v>8294</c:v>
                </c:pt>
                <c:pt idx="2648">
                  <c:v>8296</c:v>
                </c:pt>
                <c:pt idx="2649">
                  <c:v>8298</c:v>
                </c:pt>
                <c:pt idx="2650">
                  <c:v>8300</c:v>
                </c:pt>
                <c:pt idx="2651">
                  <c:v>8302</c:v>
                </c:pt>
                <c:pt idx="2652">
                  <c:v>8304</c:v>
                </c:pt>
                <c:pt idx="2653">
                  <c:v>8306</c:v>
                </c:pt>
                <c:pt idx="2654">
                  <c:v>8308</c:v>
                </c:pt>
                <c:pt idx="2655">
                  <c:v>8310</c:v>
                </c:pt>
                <c:pt idx="2656">
                  <c:v>8312</c:v>
                </c:pt>
                <c:pt idx="2657">
                  <c:v>8314</c:v>
                </c:pt>
                <c:pt idx="2658">
                  <c:v>8316</c:v>
                </c:pt>
                <c:pt idx="2659">
                  <c:v>8318</c:v>
                </c:pt>
                <c:pt idx="2660">
                  <c:v>8320</c:v>
                </c:pt>
                <c:pt idx="2661">
                  <c:v>8322</c:v>
                </c:pt>
                <c:pt idx="2662">
                  <c:v>8324</c:v>
                </c:pt>
                <c:pt idx="2663">
                  <c:v>8326</c:v>
                </c:pt>
                <c:pt idx="2664">
                  <c:v>8328</c:v>
                </c:pt>
                <c:pt idx="2665">
                  <c:v>8330</c:v>
                </c:pt>
                <c:pt idx="2666">
                  <c:v>8332</c:v>
                </c:pt>
                <c:pt idx="2667">
                  <c:v>8334</c:v>
                </c:pt>
                <c:pt idx="2668">
                  <c:v>8336</c:v>
                </c:pt>
                <c:pt idx="2669">
                  <c:v>8338</c:v>
                </c:pt>
                <c:pt idx="2670">
                  <c:v>8340</c:v>
                </c:pt>
                <c:pt idx="2671">
                  <c:v>8342</c:v>
                </c:pt>
                <c:pt idx="2672">
                  <c:v>8344</c:v>
                </c:pt>
                <c:pt idx="2673">
                  <c:v>8346</c:v>
                </c:pt>
                <c:pt idx="2674">
                  <c:v>8348</c:v>
                </c:pt>
                <c:pt idx="2675">
                  <c:v>8350</c:v>
                </c:pt>
                <c:pt idx="2676">
                  <c:v>8352</c:v>
                </c:pt>
                <c:pt idx="2677">
                  <c:v>8354</c:v>
                </c:pt>
                <c:pt idx="2678">
                  <c:v>8356</c:v>
                </c:pt>
                <c:pt idx="2679">
                  <c:v>8358</c:v>
                </c:pt>
                <c:pt idx="2680">
                  <c:v>8360</c:v>
                </c:pt>
                <c:pt idx="2681">
                  <c:v>8362</c:v>
                </c:pt>
                <c:pt idx="2682">
                  <c:v>8364</c:v>
                </c:pt>
                <c:pt idx="2683">
                  <c:v>8366</c:v>
                </c:pt>
                <c:pt idx="2684">
                  <c:v>8368</c:v>
                </c:pt>
                <c:pt idx="2685">
                  <c:v>8370</c:v>
                </c:pt>
                <c:pt idx="2686">
                  <c:v>8372</c:v>
                </c:pt>
                <c:pt idx="2687">
                  <c:v>8374</c:v>
                </c:pt>
                <c:pt idx="2688">
                  <c:v>8376</c:v>
                </c:pt>
                <c:pt idx="2689">
                  <c:v>8378</c:v>
                </c:pt>
                <c:pt idx="2690">
                  <c:v>8380</c:v>
                </c:pt>
                <c:pt idx="2691">
                  <c:v>8382</c:v>
                </c:pt>
                <c:pt idx="2692">
                  <c:v>8384</c:v>
                </c:pt>
                <c:pt idx="2693">
                  <c:v>8386</c:v>
                </c:pt>
                <c:pt idx="2694">
                  <c:v>8388</c:v>
                </c:pt>
                <c:pt idx="2695">
                  <c:v>8390</c:v>
                </c:pt>
                <c:pt idx="2696">
                  <c:v>8392</c:v>
                </c:pt>
                <c:pt idx="2697">
                  <c:v>8394</c:v>
                </c:pt>
                <c:pt idx="2698">
                  <c:v>8396</c:v>
                </c:pt>
                <c:pt idx="2699">
                  <c:v>8398</c:v>
                </c:pt>
                <c:pt idx="2700">
                  <c:v>8400</c:v>
                </c:pt>
                <c:pt idx="2701">
                  <c:v>8402</c:v>
                </c:pt>
                <c:pt idx="2702">
                  <c:v>8404</c:v>
                </c:pt>
                <c:pt idx="2703">
                  <c:v>8406</c:v>
                </c:pt>
                <c:pt idx="2704">
                  <c:v>8408</c:v>
                </c:pt>
                <c:pt idx="2705">
                  <c:v>8410</c:v>
                </c:pt>
                <c:pt idx="2706">
                  <c:v>8412</c:v>
                </c:pt>
                <c:pt idx="2707">
                  <c:v>8414</c:v>
                </c:pt>
                <c:pt idx="2708">
                  <c:v>8416</c:v>
                </c:pt>
                <c:pt idx="2709">
                  <c:v>8418</c:v>
                </c:pt>
                <c:pt idx="2710">
                  <c:v>8420</c:v>
                </c:pt>
                <c:pt idx="2711">
                  <c:v>8422</c:v>
                </c:pt>
                <c:pt idx="2712">
                  <c:v>8424</c:v>
                </c:pt>
                <c:pt idx="2713">
                  <c:v>8426</c:v>
                </c:pt>
                <c:pt idx="2714">
                  <c:v>8428</c:v>
                </c:pt>
                <c:pt idx="2715">
                  <c:v>8430</c:v>
                </c:pt>
                <c:pt idx="2716">
                  <c:v>8432</c:v>
                </c:pt>
                <c:pt idx="2717">
                  <c:v>8434</c:v>
                </c:pt>
                <c:pt idx="2718">
                  <c:v>8436</c:v>
                </c:pt>
                <c:pt idx="2719">
                  <c:v>8438</c:v>
                </c:pt>
                <c:pt idx="2720">
                  <c:v>8440</c:v>
                </c:pt>
                <c:pt idx="2721">
                  <c:v>8442</c:v>
                </c:pt>
                <c:pt idx="2722">
                  <c:v>8444</c:v>
                </c:pt>
                <c:pt idx="2723">
                  <c:v>8446</c:v>
                </c:pt>
                <c:pt idx="2724">
                  <c:v>8448</c:v>
                </c:pt>
                <c:pt idx="2725">
                  <c:v>8450</c:v>
                </c:pt>
                <c:pt idx="2726">
                  <c:v>8452</c:v>
                </c:pt>
                <c:pt idx="2727">
                  <c:v>8454</c:v>
                </c:pt>
                <c:pt idx="2728">
                  <c:v>8456</c:v>
                </c:pt>
                <c:pt idx="2729">
                  <c:v>8458</c:v>
                </c:pt>
                <c:pt idx="2730">
                  <c:v>8460</c:v>
                </c:pt>
                <c:pt idx="2731">
                  <c:v>8462</c:v>
                </c:pt>
                <c:pt idx="2732">
                  <c:v>8464</c:v>
                </c:pt>
                <c:pt idx="2733">
                  <c:v>8466</c:v>
                </c:pt>
                <c:pt idx="2734">
                  <c:v>8468</c:v>
                </c:pt>
                <c:pt idx="2735">
                  <c:v>8470</c:v>
                </c:pt>
                <c:pt idx="2736">
                  <c:v>8472</c:v>
                </c:pt>
                <c:pt idx="2737">
                  <c:v>8474</c:v>
                </c:pt>
                <c:pt idx="2738">
                  <c:v>8476</c:v>
                </c:pt>
                <c:pt idx="2739">
                  <c:v>8478</c:v>
                </c:pt>
                <c:pt idx="2740">
                  <c:v>8480</c:v>
                </c:pt>
                <c:pt idx="2741">
                  <c:v>8482</c:v>
                </c:pt>
                <c:pt idx="2742">
                  <c:v>8484</c:v>
                </c:pt>
                <c:pt idx="2743">
                  <c:v>8486</c:v>
                </c:pt>
                <c:pt idx="2744">
                  <c:v>8488</c:v>
                </c:pt>
                <c:pt idx="2745">
                  <c:v>8490</c:v>
                </c:pt>
                <c:pt idx="2746">
                  <c:v>8492</c:v>
                </c:pt>
                <c:pt idx="2747">
                  <c:v>8494</c:v>
                </c:pt>
                <c:pt idx="2748">
                  <c:v>8496</c:v>
                </c:pt>
                <c:pt idx="2749">
                  <c:v>8498</c:v>
                </c:pt>
                <c:pt idx="2750">
                  <c:v>8500</c:v>
                </c:pt>
                <c:pt idx="2751">
                  <c:v>8502</c:v>
                </c:pt>
                <c:pt idx="2752">
                  <c:v>8504</c:v>
                </c:pt>
                <c:pt idx="2753">
                  <c:v>8506</c:v>
                </c:pt>
                <c:pt idx="2754">
                  <c:v>8508</c:v>
                </c:pt>
                <c:pt idx="2755">
                  <c:v>8510</c:v>
                </c:pt>
                <c:pt idx="2756">
                  <c:v>8512</c:v>
                </c:pt>
                <c:pt idx="2757">
                  <c:v>8514</c:v>
                </c:pt>
                <c:pt idx="2758">
                  <c:v>8516</c:v>
                </c:pt>
                <c:pt idx="2759">
                  <c:v>8518</c:v>
                </c:pt>
                <c:pt idx="2760">
                  <c:v>8520</c:v>
                </c:pt>
                <c:pt idx="2761">
                  <c:v>8522</c:v>
                </c:pt>
                <c:pt idx="2762">
                  <c:v>8524</c:v>
                </c:pt>
                <c:pt idx="2763">
                  <c:v>8526</c:v>
                </c:pt>
                <c:pt idx="2764">
                  <c:v>8528</c:v>
                </c:pt>
                <c:pt idx="2765">
                  <c:v>8530</c:v>
                </c:pt>
                <c:pt idx="2766">
                  <c:v>8532</c:v>
                </c:pt>
                <c:pt idx="2767">
                  <c:v>8534</c:v>
                </c:pt>
                <c:pt idx="2768">
                  <c:v>8536</c:v>
                </c:pt>
                <c:pt idx="2769">
                  <c:v>8538</c:v>
                </c:pt>
                <c:pt idx="2770">
                  <c:v>8540</c:v>
                </c:pt>
                <c:pt idx="2771">
                  <c:v>8542</c:v>
                </c:pt>
                <c:pt idx="2772">
                  <c:v>8544</c:v>
                </c:pt>
                <c:pt idx="2773">
                  <c:v>8546</c:v>
                </c:pt>
                <c:pt idx="2774">
                  <c:v>8548</c:v>
                </c:pt>
                <c:pt idx="2775">
                  <c:v>8550</c:v>
                </c:pt>
                <c:pt idx="2776">
                  <c:v>8552</c:v>
                </c:pt>
                <c:pt idx="2777">
                  <c:v>8554</c:v>
                </c:pt>
                <c:pt idx="2778">
                  <c:v>8556</c:v>
                </c:pt>
                <c:pt idx="2779">
                  <c:v>8558</c:v>
                </c:pt>
                <c:pt idx="2780">
                  <c:v>8560</c:v>
                </c:pt>
                <c:pt idx="2781">
                  <c:v>8562</c:v>
                </c:pt>
                <c:pt idx="2782">
                  <c:v>8564</c:v>
                </c:pt>
                <c:pt idx="2783">
                  <c:v>8566</c:v>
                </c:pt>
                <c:pt idx="2784">
                  <c:v>8568</c:v>
                </c:pt>
                <c:pt idx="2785">
                  <c:v>8570</c:v>
                </c:pt>
                <c:pt idx="2786">
                  <c:v>8572</c:v>
                </c:pt>
                <c:pt idx="2787">
                  <c:v>8574</c:v>
                </c:pt>
                <c:pt idx="2788">
                  <c:v>8576</c:v>
                </c:pt>
                <c:pt idx="2789">
                  <c:v>8578</c:v>
                </c:pt>
                <c:pt idx="2790">
                  <c:v>8580</c:v>
                </c:pt>
                <c:pt idx="2791">
                  <c:v>8582</c:v>
                </c:pt>
                <c:pt idx="2792">
                  <c:v>8584</c:v>
                </c:pt>
                <c:pt idx="2793">
                  <c:v>8586</c:v>
                </c:pt>
                <c:pt idx="2794">
                  <c:v>8588</c:v>
                </c:pt>
                <c:pt idx="2795">
                  <c:v>8590</c:v>
                </c:pt>
                <c:pt idx="2796">
                  <c:v>8592</c:v>
                </c:pt>
                <c:pt idx="2797">
                  <c:v>8594</c:v>
                </c:pt>
                <c:pt idx="2798">
                  <c:v>8596</c:v>
                </c:pt>
                <c:pt idx="2799">
                  <c:v>8598</c:v>
                </c:pt>
                <c:pt idx="2800">
                  <c:v>8600</c:v>
                </c:pt>
                <c:pt idx="2801">
                  <c:v>8602</c:v>
                </c:pt>
                <c:pt idx="2802">
                  <c:v>8604</c:v>
                </c:pt>
                <c:pt idx="2803">
                  <c:v>8606</c:v>
                </c:pt>
                <c:pt idx="2804">
                  <c:v>8608</c:v>
                </c:pt>
                <c:pt idx="2805">
                  <c:v>8610</c:v>
                </c:pt>
                <c:pt idx="2806">
                  <c:v>8612</c:v>
                </c:pt>
                <c:pt idx="2807">
                  <c:v>8614</c:v>
                </c:pt>
                <c:pt idx="2808">
                  <c:v>8616</c:v>
                </c:pt>
                <c:pt idx="2809">
                  <c:v>8618</c:v>
                </c:pt>
                <c:pt idx="2810">
                  <c:v>8620</c:v>
                </c:pt>
                <c:pt idx="2811">
                  <c:v>8622</c:v>
                </c:pt>
                <c:pt idx="2812">
                  <c:v>8624</c:v>
                </c:pt>
                <c:pt idx="2813">
                  <c:v>8626</c:v>
                </c:pt>
                <c:pt idx="2814">
                  <c:v>8628</c:v>
                </c:pt>
                <c:pt idx="2815">
                  <c:v>8630</c:v>
                </c:pt>
                <c:pt idx="2816">
                  <c:v>8632</c:v>
                </c:pt>
                <c:pt idx="2817">
                  <c:v>8634</c:v>
                </c:pt>
                <c:pt idx="2818">
                  <c:v>8636</c:v>
                </c:pt>
                <c:pt idx="2819">
                  <c:v>8638</c:v>
                </c:pt>
                <c:pt idx="2820">
                  <c:v>8640</c:v>
                </c:pt>
                <c:pt idx="2821">
                  <c:v>8642</c:v>
                </c:pt>
                <c:pt idx="2822">
                  <c:v>8644</c:v>
                </c:pt>
                <c:pt idx="2823">
                  <c:v>8646</c:v>
                </c:pt>
                <c:pt idx="2824">
                  <c:v>8648</c:v>
                </c:pt>
                <c:pt idx="2825">
                  <c:v>8650</c:v>
                </c:pt>
                <c:pt idx="2826">
                  <c:v>8652</c:v>
                </c:pt>
                <c:pt idx="2827">
                  <c:v>8654</c:v>
                </c:pt>
                <c:pt idx="2828">
                  <c:v>8656</c:v>
                </c:pt>
                <c:pt idx="2829">
                  <c:v>8658</c:v>
                </c:pt>
                <c:pt idx="2830">
                  <c:v>8660</c:v>
                </c:pt>
                <c:pt idx="2831">
                  <c:v>8662</c:v>
                </c:pt>
                <c:pt idx="2832">
                  <c:v>8664</c:v>
                </c:pt>
                <c:pt idx="2833">
                  <c:v>8666</c:v>
                </c:pt>
                <c:pt idx="2834">
                  <c:v>8668</c:v>
                </c:pt>
                <c:pt idx="2835">
                  <c:v>8670</c:v>
                </c:pt>
                <c:pt idx="2836">
                  <c:v>8672</c:v>
                </c:pt>
                <c:pt idx="2837">
                  <c:v>8674</c:v>
                </c:pt>
                <c:pt idx="2838">
                  <c:v>8676</c:v>
                </c:pt>
                <c:pt idx="2839">
                  <c:v>8678</c:v>
                </c:pt>
                <c:pt idx="2840">
                  <c:v>8680</c:v>
                </c:pt>
                <c:pt idx="2841">
                  <c:v>8682</c:v>
                </c:pt>
                <c:pt idx="2842">
                  <c:v>8684</c:v>
                </c:pt>
                <c:pt idx="2843">
                  <c:v>8686</c:v>
                </c:pt>
                <c:pt idx="2844">
                  <c:v>8688</c:v>
                </c:pt>
                <c:pt idx="2845">
                  <c:v>8690</c:v>
                </c:pt>
                <c:pt idx="2846">
                  <c:v>8692</c:v>
                </c:pt>
                <c:pt idx="2847">
                  <c:v>8694</c:v>
                </c:pt>
                <c:pt idx="2848">
                  <c:v>8696</c:v>
                </c:pt>
                <c:pt idx="2849">
                  <c:v>8698</c:v>
                </c:pt>
                <c:pt idx="2850">
                  <c:v>8700</c:v>
                </c:pt>
                <c:pt idx="2851">
                  <c:v>8702</c:v>
                </c:pt>
                <c:pt idx="2852">
                  <c:v>8704</c:v>
                </c:pt>
                <c:pt idx="2853">
                  <c:v>8706</c:v>
                </c:pt>
                <c:pt idx="2854">
                  <c:v>8708</c:v>
                </c:pt>
                <c:pt idx="2855">
                  <c:v>8710</c:v>
                </c:pt>
                <c:pt idx="2856">
                  <c:v>8712</c:v>
                </c:pt>
                <c:pt idx="2857">
                  <c:v>8714</c:v>
                </c:pt>
                <c:pt idx="2858">
                  <c:v>8716</c:v>
                </c:pt>
                <c:pt idx="2859">
                  <c:v>8718</c:v>
                </c:pt>
                <c:pt idx="2860">
                  <c:v>8720</c:v>
                </c:pt>
                <c:pt idx="2861">
                  <c:v>8722</c:v>
                </c:pt>
                <c:pt idx="2862">
                  <c:v>8724</c:v>
                </c:pt>
                <c:pt idx="2863">
                  <c:v>8726</c:v>
                </c:pt>
                <c:pt idx="2864">
                  <c:v>8728</c:v>
                </c:pt>
                <c:pt idx="2865">
                  <c:v>8730</c:v>
                </c:pt>
                <c:pt idx="2866">
                  <c:v>8732</c:v>
                </c:pt>
                <c:pt idx="2867">
                  <c:v>8734</c:v>
                </c:pt>
                <c:pt idx="2868">
                  <c:v>8736</c:v>
                </c:pt>
                <c:pt idx="2869">
                  <c:v>8738</c:v>
                </c:pt>
                <c:pt idx="2870">
                  <c:v>8740</c:v>
                </c:pt>
                <c:pt idx="2871">
                  <c:v>8742</c:v>
                </c:pt>
                <c:pt idx="2872">
                  <c:v>8744</c:v>
                </c:pt>
                <c:pt idx="2873">
                  <c:v>8746</c:v>
                </c:pt>
                <c:pt idx="2874">
                  <c:v>8748</c:v>
                </c:pt>
                <c:pt idx="2875">
                  <c:v>8750</c:v>
                </c:pt>
                <c:pt idx="2876">
                  <c:v>8752</c:v>
                </c:pt>
                <c:pt idx="2877">
                  <c:v>8754</c:v>
                </c:pt>
                <c:pt idx="2878">
                  <c:v>8756</c:v>
                </c:pt>
                <c:pt idx="2879">
                  <c:v>8758</c:v>
                </c:pt>
                <c:pt idx="2880">
                  <c:v>8760</c:v>
                </c:pt>
                <c:pt idx="2881">
                  <c:v>8762</c:v>
                </c:pt>
                <c:pt idx="2882">
                  <c:v>8764</c:v>
                </c:pt>
                <c:pt idx="2883">
                  <c:v>8766</c:v>
                </c:pt>
                <c:pt idx="2884">
                  <c:v>8768</c:v>
                </c:pt>
                <c:pt idx="2885">
                  <c:v>8770</c:v>
                </c:pt>
                <c:pt idx="2886">
                  <c:v>8772</c:v>
                </c:pt>
                <c:pt idx="2887">
                  <c:v>8774</c:v>
                </c:pt>
                <c:pt idx="2888">
                  <c:v>8776</c:v>
                </c:pt>
                <c:pt idx="2889">
                  <c:v>8778</c:v>
                </c:pt>
                <c:pt idx="2890">
                  <c:v>8780</c:v>
                </c:pt>
                <c:pt idx="2891">
                  <c:v>8782</c:v>
                </c:pt>
                <c:pt idx="2892">
                  <c:v>8784</c:v>
                </c:pt>
                <c:pt idx="2893">
                  <c:v>8786</c:v>
                </c:pt>
                <c:pt idx="2894">
                  <c:v>8788</c:v>
                </c:pt>
                <c:pt idx="2895">
                  <c:v>8790</c:v>
                </c:pt>
                <c:pt idx="2896">
                  <c:v>8792</c:v>
                </c:pt>
                <c:pt idx="2897">
                  <c:v>8794</c:v>
                </c:pt>
                <c:pt idx="2898">
                  <c:v>8796</c:v>
                </c:pt>
                <c:pt idx="2899">
                  <c:v>8798</c:v>
                </c:pt>
                <c:pt idx="2900">
                  <c:v>8800</c:v>
                </c:pt>
                <c:pt idx="2901">
                  <c:v>8802</c:v>
                </c:pt>
                <c:pt idx="2902">
                  <c:v>8804</c:v>
                </c:pt>
                <c:pt idx="2903">
                  <c:v>8806</c:v>
                </c:pt>
                <c:pt idx="2904">
                  <c:v>8808</c:v>
                </c:pt>
                <c:pt idx="2905">
                  <c:v>8810</c:v>
                </c:pt>
                <c:pt idx="2906">
                  <c:v>8812</c:v>
                </c:pt>
                <c:pt idx="2907">
                  <c:v>8814</c:v>
                </c:pt>
                <c:pt idx="2908">
                  <c:v>8816</c:v>
                </c:pt>
                <c:pt idx="2909">
                  <c:v>8818</c:v>
                </c:pt>
                <c:pt idx="2910">
                  <c:v>8820</c:v>
                </c:pt>
                <c:pt idx="2911">
                  <c:v>8822</c:v>
                </c:pt>
                <c:pt idx="2912">
                  <c:v>8824</c:v>
                </c:pt>
                <c:pt idx="2913">
                  <c:v>8826</c:v>
                </c:pt>
                <c:pt idx="2914">
                  <c:v>8828</c:v>
                </c:pt>
                <c:pt idx="2915">
                  <c:v>8830</c:v>
                </c:pt>
                <c:pt idx="2916">
                  <c:v>8832</c:v>
                </c:pt>
                <c:pt idx="2917">
                  <c:v>8834</c:v>
                </c:pt>
                <c:pt idx="2918">
                  <c:v>8836</c:v>
                </c:pt>
                <c:pt idx="2919">
                  <c:v>8838</c:v>
                </c:pt>
                <c:pt idx="2920">
                  <c:v>8840</c:v>
                </c:pt>
                <c:pt idx="2921">
                  <c:v>8842</c:v>
                </c:pt>
                <c:pt idx="2922">
                  <c:v>8844</c:v>
                </c:pt>
                <c:pt idx="2923">
                  <c:v>8846</c:v>
                </c:pt>
                <c:pt idx="2924">
                  <c:v>8848</c:v>
                </c:pt>
                <c:pt idx="2925">
                  <c:v>8850</c:v>
                </c:pt>
                <c:pt idx="2926">
                  <c:v>8852</c:v>
                </c:pt>
                <c:pt idx="2927">
                  <c:v>8854</c:v>
                </c:pt>
                <c:pt idx="2928">
                  <c:v>8856</c:v>
                </c:pt>
                <c:pt idx="2929">
                  <c:v>8858</c:v>
                </c:pt>
                <c:pt idx="2930">
                  <c:v>8860</c:v>
                </c:pt>
                <c:pt idx="2931">
                  <c:v>8862</c:v>
                </c:pt>
                <c:pt idx="2932">
                  <c:v>8864</c:v>
                </c:pt>
                <c:pt idx="2933">
                  <c:v>8866</c:v>
                </c:pt>
                <c:pt idx="2934">
                  <c:v>8868</c:v>
                </c:pt>
                <c:pt idx="2935">
                  <c:v>8870</c:v>
                </c:pt>
                <c:pt idx="2936">
                  <c:v>8872</c:v>
                </c:pt>
                <c:pt idx="2937">
                  <c:v>8874</c:v>
                </c:pt>
                <c:pt idx="2938">
                  <c:v>8876</c:v>
                </c:pt>
                <c:pt idx="2939">
                  <c:v>8878</c:v>
                </c:pt>
                <c:pt idx="2940">
                  <c:v>8880</c:v>
                </c:pt>
                <c:pt idx="2941">
                  <c:v>8882</c:v>
                </c:pt>
                <c:pt idx="2942">
                  <c:v>8884</c:v>
                </c:pt>
                <c:pt idx="2943">
                  <c:v>8886</c:v>
                </c:pt>
                <c:pt idx="2944">
                  <c:v>8888</c:v>
                </c:pt>
                <c:pt idx="2945">
                  <c:v>8890</c:v>
                </c:pt>
                <c:pt idx="2946">
                  <c:v>8892</c:v>
                </c:pt>
                <c:pt idx="2947">
                  <c:v>8894</c:v>
                </c:pt>
                <c:pt idx="2948">
                  <c:v>8896</c:v>
                </c:pt>
                <c:pt idx="2949">
                  <c:v>8898</c:v>
                </c:pt>
                <c:pt idx="2950">
                  <c:v>8900</c:v>
                </c:pt>
                <c:pt idx="2951">
                  <c:v>8902</c:v>
                </c:pt>
                <c:pt idx="2952">
                  <c:v>8904</c:v>
                </c:pt>
                <c:pt idx="2953">
                  <c:v>8906</c:v>
                </c:pt>
                <c:pt idx="2954">
                  <c:v>8908</c:v>
                </c:pt>
                <c:pt idx="2955">
                  <c:v>8910</c:v>
                </c:pt>
                <c:pt idx="2956">
                  <c:v>8912</c:v>
                </c:pt>
                <c:pt idx="2957">
                  <c:v>8914</c:v>
                </c:pt>
                <c:pt idx="2958">
                  <c:v>8916</c:v>
                </c:pt>
                <c:pt idx="2959">
                  <c:v>8918</c:v>
                </c:pt>
                <c:pt idx="2960">
                  <c:v>8920</c:v>
                </c:pt>
                <c:pt idx="2961">
                  <c:v>8922</c:v>
                </c:pt>
                <c:pt idx="2962">
                  <c:v>8924</c:v>
                </c:pt>
                <c:pt idx="2963">
                  <c:v>8926</c:v>
                </c:pt>
                <c:pt idx="2964">
                  <c:v>8928</c:v>
                </c:pt>
                <c:pt idx="2965">
                  <c:v>8930</c:v>
                </c:pt>
                <c:pt idx="2966">
                  <c:v>8932</c:v>
                </c:pt>
                <c:pt idx="2967">
                  <c:v>8934</c:v>
                </c:pt>
                <c:pt idx="2968">
                  <c:v>8936</c:v>
                </c:pt>
                <c:pt idx="2969">
                  <c:v>8938</c:v>
                </c:pt>
                <c:pt idx="2970">
                  <c:v>8940</c:v>
                </c:pt>
                <c:pt idx="2971">
                  <c:v>8942</c:v>
                </c:pt>
                <c:pt idx="2972">
                  <c:v>8944</c:v>
                </c:pt>
                <c:pt idx="2973">
                  <c:v>8946</c:v>
                </c:pt>
                <c:pt idx="2974">
                  <c:v>8948</c:v>
                </c:pt>
                <c:pt idx="2975">
                  <c:v>8950</c:v>
                </c:pt>
                <c:pt idx="2976">
                  <c:v>8952</c:v>
                </c:pt>
                <c:pt idx="2977">
                  <c:v>8954</c:v>
                </c:pt>
                <c:pt idx="2978">
                  <c:v>8956</c:v>
                </c:pt>
                <c:pt idx="2979">
                  <c:v>8958</c:v>
                </c:pt>
                <c:pt idx="2980">
                  <c:v>8960</c:v>
                </c:pt>
                <c:pt idx="2981">
                  <c:v>8962</c:v>
                </c:pt>
                <c:pt idx="2982">
                  <c:v>8964</c:v>
                </c:pt>
                <c:pt idx="2983">
                  <c:v>8966</c:v>
                </c:pt>
                <c:pt idx="2984">
                  <c:v>8968</c:v>
                </c:pt>
                <c:pt idx="2985">
                  <c:v>8970</c:v>
                </c:pt>
                <c:pt idx="2986">
                  <c:v>8972</c:v>
                </c:pt>
                <c:pt idx="2987">
                  <c:v>8974</c:v>
                </c:pt>
                <c:pt idx="2988">
                  <c:v>8976</c:v>
                </c:pt>
                <c:pt idx="2989">
                  <c:v>8978</c:v>
                </c:pt>
                <c:pt idx="2990">
                  <c:v>8980</c:v>
                </c:pt>
                <c:pt idx="2991">
                  <c:v>8982</c:v>
                </c:pt>
                <c:pt idx="2992">
                  <c:v>8984</c:v>
                </c:pt>
                <c:pt idx="2993">
                  <c:v>8986</c:v>
                </c:pt>
                <c:pt idx="2994">
                  <c:v>8988</c:v>
                </c:pt>
                <c:pt idx="2995">
                  <c:v>8990</c:v>
                </c:pt>
                <c:pt idx="2996">
                  <c:v>8992</c:v>
                </c:pt>
                <c:pt idx="2997">
                  <c:v>8994</c:v>
                </c:pt>
                <c:pt idx="2998">
                  <c:v>8996</c:v>
                </c:pt>
                <c:pt idx="2999">
                  <c:v>8998</c:v>
                </c:pt>
                <c:pt idx="3000">
                  <c:v>9000</c:v>
                </c:pt>
                <c:pt idx="3001">
                  <c:v>9002</c:v>
                </c:pt>
                <c:pt idx="3002">
                  <c:v>9004</c:v>
                </c:pt>
                <c:pt idx="3003">
                  <c:v>9006</c:v>
                </c:pt>
                <c:pt idx="3004">
                  <c:v>9008</c:v>
                </c:pt>
                <c:pt idx="3005">
                  <c:v>9010</c:v>
                </c:pt>
                <c:pt idx="3006">
                  <c:v>9012</c:v>
                </c:pt>
                <c:pt idx="3007">
                  <c:v>9014</c:v>
                </c:pt>
                <c:pt idx="3008">
                  <c:v>9016</c:v>
                </c:pt>
                <c:pt idx="3009">
                  <c:v>9018</c:v>
                </c:pt>
                <c:pt idx="3010">
                  <c:v>9020</c:v>
                </c:pt>
                <c:pt idx="3011">
                  <c:v>9022</c:v>
                </c:pt>
                <c:pt idx="3012">
                  <c:v>9024</c:v>
                </c:pt>
                <c:pt idx="3013">
                  <c:v>9026</c:v>
                </c:pt>
                <c:pt idx="3014">
                  <c:v>9028</c:v>
                </c:pt>
                <c:pt idx="3015">
                  <c:v>9030</c:v>
                </c:pt>
                <c:pt idx="3016">
                  <c:v>9032</c:v>
                </c:pt>
                <c:pt idx="3017">
                  <c:v>9034</c:v>
                </c:pt>
                <c:pt idx="3018">
                  <c:v>9036</c:v>
                </c:pt>
                <c:pt idx="3019">
                  <c:v>9038</c:v>
                </c:pt>
                <c:pt idx="3020">
                  <c:v>9040</c:v>
                </c:pt>
                <c:pt idx="3021">
                  <c:v>9042</c:v>
                </c:pt>
                <c:pt idx="3022">
                  <c:v>9044</c:v>
                </c:pt>
                <c:pt idx="3023">
                  <c:v>9046</c:v>
                </c:pt>
                <c:pt idx="3024">
                  <c:v>9048</c:v>
                </c:pt>
                <c:pt idx="3025">
                  <c:v>9050</c:v>
                </c:pt>
                <c:pt idx="3026">
                  <c:v>9052</c:v>
                </c:pt>
                <c:pt idx="3027">
                  <c:v>9054</c:v>
                </c:pt>
                <c:pt idx="3028">
                  <c:v>9056</c:v>
                </c:pt>
                <c:pt idx="3029">
                  <c:v>9058</c:v>
                </c:pt>
                <c:pt idx="3030">
                  <c:v>9060</c:v>
                </c:pt>
                <c:pt idx="3031">
                  <c:v>9062</c:v>
                </c:pt>
                <c:pt idx="3032">
                  <c:v>9064</c:v>
                </c:pt>
                <c:pt idx="3033">
                  <c:v>9066</c:v>
                </c:pt>
                <c:pt idx="3034">
                  <c:v>9068</c:v>
                </c:pt>
                <c:pt idx="3035">
                  <c:v>9070</c:v>
                </c:pt>
                <c:pt idx="3036">
                  <c:v>9072</c:v>
                </c:pt>
                <c:pt idx="3037">
                  <c:v>9074</c:v>
                </c:pt>
                <c:pt idx="3038">
                  <c:v>9076</c:v>
                </c:pt>
                <c:pt idx="3039">
                  <c:v>9078</c:v>
                </c:pt>
                <c:pt idx="3040">
                  <c:v>9080</c:v>
                </c:pt>
                <c:pt idx="3041">
                  <c:v>9082</c:v>
                </c:pt>
                <c:pt idx="3042">
                  <c:v>9084</c:v>
                </c:pt>
                <c:pt idx="3043">
                  <c:v>9086</c:v>
                </c:pt>
                <c:pt idx="3044">
                  <c:v>9088</c:v>
                </c:pt>
                <c:pt idx="3045">
                  <c:v>9090</c:v>
                </c:pt>
                <c:pt idx="3046">
                  <c:v>9092</c:v>
                </c:pt>
                <c:pt idx="3047">
                  <c:v>9094</c:v>
                </c:pt>
                <c:pt idx="3048">
                  <c:v>9096</c:v>
                </c:pt>
                <c:pt idx="3049">
                  <c:v>9098</c:v>
                </c:pt>
                <c:pt idx="3050">
                  <c:v>9100</c:v>
                </c:pt>
                <c:pt idx="3051">
                  <c:v>9102</c:v>
                </c:pt>
                <c:pt idx="3052">
                  <c:v>9104</c:v>
                </c:pt>
                <c:pt idx="3053">
                  <c:v>9106</c:v>
                </c:pt>
                <c:pt idx="3054">
                  <c:v>9108</c:v>
                </c:pt>
                <c:pt idx="3055">
                  <c:v>9110</c:v>
                </c:pt>
                <c:pt idx="3056">
                  <c:v>9112</c:v>
                </c:pt>
                <c:pt idx="3057">
                  <c:v>9114</c:v>
                </c:pt>
                <c:pt idx="3058">
                  <c:v>9116</c:v>
                </c:pt>
                <c:pt idx="3059">
                  <c:v>9118</c:v>
                </c:pt>
                <c:pt idx="3060">
                  <c:v>9120</c:v>
                </c:pt>
                <c:pt idx="3061">
                  <c:v>9122</c:v>
                </c:pt>
                <c:pt idx="3062">
                  <c:v>9124</c:v>
                </c:pt>
                <c:pt idx="3063">
                  <c:v>9126</c:v>
                </c:pt>
                <c:pt idx="3064">
                  <c:v>9128</c:v>
                </c:pt>
                <c:pt idx="3065">
                  <c:v>9130</c:v>
                </c:pt>
                <c:pt idx="3066">
                  <c:v>9132</c:v>
                </c:pt>
                <c:pt idx="3067">
                  <c:v>9134</c:v>
                </c:pt>
                <c:pt idx="3068">
                  <c:v>9136</c:v>
                </c:pt>
                <c:pt idx="3069">
                  <c:v>9138</c:v>
                </c:pt>
                <c:pt idx="3070">
                  <c:v>9140</c:v>
                </c:pt>
                <c:pt idx="3071">
                  <c:v>9142</c:v>
                </c:pt>
                <c:pt idx="3072">
                  <c:v>9144</c:v>
                </c:pt>
                <c:pt idx="3073">
                  <c:v>9146</c:v>
                </c:pt>
                <c:pt idx="3074">
                  <c:v>9148</c:v>
                </c:pt>
                <c:pt idx="3075">
                  <c:v>9150</c:v>
                </c:pt>
                <c:pt idx="3076">
                  <c:v>9152</c:v>
                </c:pt>
                <c:pt idx="3077">
                  <c:v>9154</c:v>
                </c:pt>
                <c:pt idx="3078">
                  <c:v>9156</c:v>
                </c:pt>
                <c:pt idx="3079">
                  <c:v>9158</c:v>
                </c:pt>
                <c:pt idx="3080">
                  <c:v>9160</c:v>
                </c:pt>
                <c:pt idx="3081">
                  <c:v>9162</c:v>
                </c:pt>
                <c:pt idx="3082">
                  <c:v>9164</c:v>
                </c:pt>
                <c:pt idx="3083">
                  <c:v>9166</c:v>
                </c:pt>
                <c:pt idx="3084">
                  <c:v>9168</c:v>
                </c:pt>
                <c:pt idx="3085">
                  <c:v>9170</c:v>
                </c:pt>
                <c:pt idx="3086">
                  <c:v>9172</c:v>
                </c:pt>
                <c:pt idx="3087">
                  <c:v>9174</c:v>
                </c:pt>
                <c:pt idx="3088">
                  <c:v>9176</c:v>
                </c:pt>
                <c:pt idx="3089">
                  <c:v>9178</c:v>
                </c:pt>
                <c:pt idx="3090">
                  <c:v>9180</c:v>
                </c:pt>
                <c:pt idx="3091">
                  <c:v>9182</c:v>
                </c:pt>
                <c:pt idx="3092">
                  <c:v>9184</c:v>
                </c:pt>
                <c:pt idx="3093">
                  <c:v>9186</c:v>
                </c:pt>
                <c:pt idx="3094">
                  <c:v>9188</c:v>
                </c:pt>
                <c:pt idx="3095">
                  <c:v>9190</c:v>
                </c:pt>
                <c:pt idx="3096">
                  <c:v>9192</c:v>
                </c:pt>
                <c:pt idx="3097">
                  <c:v>9194</c:v>
                </c:pt>
                <c:pt idx="3098">
                  <c:v>9196</c:v>
                </c:pt>
                <c:pt idx="3099">
                  <c:v>9198</c:v>
                </c:pt>
                <c:pt idx="3100">
                  <c:v>9200</c:v>
                </c:pt>
                <c:pt idx="3101">
                  <c:v>9202</c:v>
                </c:pt>
                <c:pt idx="3102">
                  <c:v>9204</c:v>
                </c:pt>
                <c:pt idx="3103">
                  <c:v>9206</c:v>
                </c:pt>
                <c:pt idx="3104">
                  <c:v>9208</c:v>
                </c:pt>
                <c:pt idx="3105">
                  <c:v>9210</c:v>
                </c:pt>
                <c:pt idx="3106">
                  <c:v>9212</c:v>
                </c:pt>
                <c:pt idx="3107">
                  <c:v>9214</c:v>
                </c:pt>
                <c:pt idx="3108">
                  <c:v>9216</c:v>
                </c:pt>
                <c:pt idx="3109">
                  <c:v>9218</c:v>
                </c:pt>
                <c:pt idx="3110">
                  <c:v>9220</c:v>
                </c:pt>
                <c:pt idx="3111">
                  <c:v>9222</c:v>
                </c:pt>
                <c:pt idx="3112">
                  <c:v>9224</c:v>
                </c:pt>
                <c:pt idx="3113">
                  <c:v>9226</c:v>
                </c:pt>
                <c:pt idx="3114">
                  <c:v>9228</c:v>
                </c:pt>
                <c:pt idx="3115">
                  <c:v>9230</c:v>
                </c:pt>
                <c:pt idx="3116">
                  <c:v>9232</c:v>
                </c:pt>
                <c:pt idx="3117">
                  <c:v>9234</c:v>
                </c:pt>
                <c:pt idx="3118">
                  <c:v>9236</c:v>
                </c:pt>
                <c:pt idx="3119">
                  <c:v>9238</c:v>
                </c:pt>
                <c:pt idx="3120">
                  <c:v>9240</c:v>
                </c:pt>
                <c:pt idx="3121">
                  <c:v>9242</c:v>
                </c:pt>
                <c:pt idx="3122">
                  <c:v>9244</c:v>
                </c:pt>
                <c:pt idx="3123">
                  <c:v>9246</c:v>
                </c:pt>
                <c:pt idx="3124">
                  <c:v>9248</c:v>
                </c:pt>
                <c:pt idx="3125">
                  <c:v>9250</c:v>
                </c:pt>
                <c:pt idx="3126">
                  <c:v>9252</c:v>
                </c:pt>
                <c:pt idx="3127">
                  <c:v>9254</c:v>
                </c:pt>
                <c:pt idx="3128">
                  <c:v>9256</c:v>
                </c:pt>
                <c:pt idx="3129">
                  <c:v>9258</c:v>
                </c:pt>
                <c:pt idx="3130">
                  <c:v>9260</c:v>
                </c:pt>
                <c:pt idx="3131">
                  <c:v>9262</c:v>
                </c:pt>
                <c:pt idx="3132">
                  <c:v>9264</c:v>
                </c:pt>
                <c:pt idx="3133">
                  <c:v>9266</c:v>
                </c:pt>
                <c:pt idx="3134">
                  <c:v>9268</c:v>
                </c:pt>
                <c:pt idx="3135">
                  <c:v>9270</c:v>
                </c:pt>
                <c:pt idx="3136">
                  <c:v>9272</c:v>
                </c:pt>
                <c:pt idx="3137">
                  <c:v>9274</c:v>
                </c:pt>
                <c:pt idx="3138">
                  <c:v>9276</c:v>
                </c:pt>
                <c:pt idx="3139">
                  <c:v>9278</c:v>
                </c:pt>
                <c:pt idx="3140">
                  <c:v>9280</c:v>
                </c:pt>
                <c:pt idx="3141">
                  <c:v>9282</c:v>
                </c:pt>
                <c:pt idx="3142">
                  <c:v>9284</c:v>
                </c:pt>
                <c:pt idx="3143">
                  <c:v>9286</c:v>
                </c:pt>
                <c:pt idx="3144">
                  <c:v>9288</c:v>
                </c:pt>
                <c:pt idx="3145">
                  <c:v>9290</c:v>
                </c:pt>
                <c:pt idx="3146">
                  <c:v>9292</c:v>
                </c:pt>
                <c:pt idx="3147">
                  <c:v>9294</c:v>
                </c:pt>
                <c:pt idx="3148">
                  <c:v>9296</c:v>
                </c:pt>
                <c:pt idx="3149">
                  <c:v>9298</c:v>
                </c:pt>
                <c:pt idx="3150">
                  <c:v>9300</c:v>
                </c:pt>
                <c:pt idx="3151">
                  <c:v>9302</c:v>
                </c:pt>
                <c:pt idx="3152">
                  <c:v>9304</c:v>
                </c:pt>
                <c:pt idx="3153">
                  <c:v>9306</c:v>
                </c:pt>
                <c:pt idx="3154">
                  <c:v>9308</c:v>
                </c:pt>
                <c:pt idx="3155">
                  <c:v>9310</c:v>
                </c:pt>
                <c:pt idx="3156">
                  <c:v>9312</c:v>
                </c:pt>
                <c:pt idx="3157">
                  <c:v>9314</c:v>
                </c:pt>
                <c:pt idx="3158">
                  <c:v>9316</c:v>
                </c:pt>
                <c:pt idx="3159">
                  <c:v>9318</c:v>
                </c:pt>
                <c:pt idx="3160">
                  <c:v>9320</c:v>
                </c:pt>
                <c:pt idx="3161">
                  <c:v>9322</c:v>
                </c:pt>
                <c:pt idx="3162">
                  <c:v>9324</c:v>
                </c:pt>
                <c:pt idx="3163">
                  <c:v>9326</c:v>
                </c:pt>
                <c:pt idx="3164">
                  <c:v>9328</c:v>
                </c:pt>
                <c:pt idx="3165">
                  <c:v>9330</c:v>
                </c:pt>
                <c:pt idx="3166">
                  <c:v>9332</c:v>
                </c:pt>
                <c:pt idx="3167">
                  <c:v>9334</c:v>
                </c:pt>
                <c:pt idx="3168">
                  <c:v>9336</c:v>
                </c:pt>
                <c:pt idx="3169">
                  <c:v>9338</c:v>
                </c:pt>
                <c:pt idx="3170">
                  <c:v>9340</c:v>
                </c:pt>
                <c:pt idx="3171">
                  <c:v>9342</c:v>
                </c:pt>
                <c:pt idx="3172">
                  <c:v>9344</c:v>
                </c:pt>
                <c:pt idx="3173">
                  <c:v>9346</c:v>
                </c:pt>
                <c:pt idx="3174">
                  <c:v>9348</c:v>
                </c:pt>
                <c:pt idx="3175">
                  <c:v>9350</c:v>
                </c:pt>
                <c:pt idx="3176">
                  <c:v>9352</c:v>
                </c:pt>
                <c:pt idx="3177">
                  <c:v>9354</c:v>
                </c:pt>
                <c:pt idx="3178">
                  <c:v>9356</c:v>
                </c:pt>
                <c:pt idx="3179">
                  <c:v>9358</c:v>
                </c:pt>
                <c:pt idx="3180">
                  <c:v>9360</c:v>
                </c:pt>
                <c:pt idx="3181">
                  <c:v>9362</c:v>
                </c:pt>
                <c:pt idx="3182">
                  <c:v>9364</c:v>
                </c:pt>
                <c:pt idx="3183">
                  <c:v>9366</c:v>
                </c:pt>
                <c:pt idx="3184">
                  <c:v>9368</c:v>
                </c:pt>
                <c:pt idx="3185">
                  <c:v>9370</c:v>
                </c:pt>
                <c:pt idx="3186">
                  <c:v>9372</c:v>
                </c:pt>
                <c:pt idx="3187">
                  <c:v>9374</c:v>
                </c:pt>
                <c:pt idx="3188">
                  <c:v>9376</c:v>
                </c:pt>
                <c:pt idx="3189">
                  <c:v>9378</c:v>
                </c:pt>
                <c:pt idx="3190">
                  <c:v>9380</c:v>
                </c:pt>
                <c:pt idx="3191">
                  <c:v>9382</c:v>
                </c:pt>
                <c:pt idx="3192">
                  <c:v>9384</c:v>
                </c:pt>
                <c:pt idx="3193">
                  <c:v>9386</c:v>
                </c:pt>
                <c:pt idx="3194">
                  <c:v>9388</c:v>
                </c:pt>
                <c:pt idx="3195">
                  <c:v>9390</c:v>
                </c:pt>
                <c:pt idx="3196">
                  <c:v>9392</c:v>
                </c:pt>
                <c:pt idx="3197">
                  <c:v>9394</c:v>
                </c:pt>
                <c:pt idx="3198">
                  <c:v>9396</c:v>
                </c:pt>
                <c:pt idx="3199">
                  <c:v>9398</c:v>
                </c:pt>
                <c:pt idx="3200">
                  <c:v>9400</c:v>
                </c:pt>
                <c:pt idx="3201">
                  <c:v>9402</c:v>
                </c:pt>
                <c:pt idx="3202">
                  <c:v>9404</c:v>
                </c:pt>
                <c:pt idx="3203">
                  <c:v>9406</c:v>
                </c:pt>
                <c:pt idx="3204">
                  <c:v>9408</c:v>
                </c:pt>
                <c:pt idx="3205">
                  <c:v>9410</c:v>
                </c:pt>
                <c:pt idx="3206">
                  <c:v>9412</c:v>
                </c:pt>
                <c:pt idx="3207">
                  <c:v>9414</c:v>
                </c:pt>
                <c:pt idx="3208">
                  <c:v>9416</c:v>
                </c:pt>
                <c:pt idx="3209">
                  <c:v>9418</c:v>
                </c:pt>
                <c:pt idx="3210">
                  <c:v>9420</c:v>
                </c:pt>
                <c:pt idx="3211">
                  <c:v>9422</c:v>
                </c:pt>
                <c:pt idx="3212">
                  <c:v>9424</c:v>
                </c:pt>
                <c:pt idx="3213">
                  <c:v>9426</c:v>
                </c:pt>
                <c:pt idx="3214">
                  <c:v>9428</c:v>
                </c:pt>
                <c:pt idx="3215">
                  <c:v>9430</c:v>
                </c:pt>
                <c:pt idx="3216">
                  <c:v>9432</c:v>
                </c:pt>
                <c:pt idx="3217">
                  <c:v>9434</c:v>
                </c:pt>
                <c:pt idx="3218">
                  <c:v>9436</c:v>
                </c:pt>
                <c:pt idx="3219">
                  <c:v>9438</c:v>
                </c:pt>
                <c:pt idx="3220">
                  <c:v>9440</c:v>
                </c:pt>
                <c:pt idx="3221">
                  <c:v>9442</c:v>
                </c:pt>
                <c:pt idx="3222">
                  <c:v>9444</c:v>
                </c:pt>
                <c:pt idx="3223">
                  <c:v>9446</c:v>
                </c:pt>
                <c:pt idx="3224">
                  <c:v>9448</c:v>
                </c:pt>
                <c:pt idx="3225">
                  <c:v>9450</c:v>
                </c:pt>
                <c:pt idx="3226">
                  <c:v>9452</c:v>
                </c:pt>
                <c:pt idx="3227">
                  <c:v>9454</c:v>
                </c:pt>
                <c:pt idx="3228">
                  <c:v>9456</c:v>
                </c:pt>
                <c:pt idx="3229">
                  <c:v>9458</c:v>
                </c:pt>
                <c:pt idx="3230">
                  <c:v>9460</c:v>
                </c:pt>
                <c:pt idx="3231">
                  <c:v>9462</c:v>
                </c:pt>
                <c:pt idx="3232">
                  <c:v>9464</c:v>
                </c:pt>
                <c:pt idx="3233">
                  <c:v>9466</c:v>
                </c:pt>
                <c:pt idx="3234">
                  <c:v>9468</c:v>
                </c:pt>
                <c:pt idx="3235">
                  <c:v>9470</c:v>
                </c:pt>
                <c:pt idx="3236">
                  <c:v>9472</c:v>
                </c:pt>
                <c:pt idx="3237">
                  <c:v>9474</c:v>
                </c:pt>
                <c:pt idx="3238">
                  <c:v>9476</c:v>
                </c:pt>
                <c:pt idx="3239">
                  <c:v>9478</c:v>
                </c:pt>
                <c:pt idx="3240">
                  <c:v>9480</c:v>
                </c:pt>
                <c:pt idx="3241">
                  <c:v>9482</c:v>
                </c:pt>
                <c:pt idx="3242">
                  <c:v>9484</c:v>
                </c:pt>
                <c:pt idx="3243">
                  <c:v>9486</c:v>
                </c:pt>
                <c:pt idx="3244">
                  <c:v>9488</c:v>
                </c:pt>
                <c:pt idx="3245">
                  <c:v>9490</c:v>
                </c:pt>
                <c:pt idx="3246">
                  <c:v>9492</c:v>
                </c:pt>
                <c:pt idx="3247">
                  <c:v>9494</c:v>
                </c:pt>
                <c:pt idx="3248">
                  <c:v>9496</c:v>
                </c:pt>
                <c:pt idx="3249">
                  <c:v>9498</c:v>
                </c:pt>
                <c:pt idx="3250">
                  <c:v>9500</c:v>
                </c:pt>
                <c:pt idx="3251">
                  <c:v>9502</c:v>
                </c:pt>
                <c:pt idx="3252">
                  <c:v>9504</c:v>
                </c:pt>
                <c:pt idx="3253">
                  <c:v>9506</c:v>
                </c:pt>
                <c:pt idx="3254">
                  <c:v>9508</c:v>
                </c:pt>
                <c:pt idx="3255">
                  <c:v>9510</c:v>
                </c:pt>
                <c:pt idx="3256">
                  <c:v>9512</c:v>
                </c:pt>
                <c:pt idx="3257">
                  <c:v>9514</c:v>
                </c:pt>
                <c:pt idx="3258">
                  <c:v>9516</c:v>
                </c:pt>
                <c:pt idx="3259">
                  <c:v>9518</c:v>
                </c:pt>
                <c:pt idx="3260">
                  <c:v>9520</c:v>
                </c:pt>
                <c:pt idx="3261">
                  <c:v>9522</c:v>
                </c:pt>
                <c:pt idx="3262">
                  <c:v>9524</c:v>
                </c:pt>
                <c:pt idx="3263">
                  <c:v>9526</c:v>
                </c:pt>
                <c:pt idx="3264">
                  <c:v>9528</c:v>
                </c:pt>
                <c:pt idx="3265">
                  <c:v>9530</c:v>
                </c:pt>
                <c:pt idx="3266">
                  <c:v>9532</c:v>
                </c:pt>
                <c:pt idx="3267">
                  <c:v>9534</c:v>
                </c:pt>
                <c:pt idx="3268">
                  <c:v>9536</c:v>
                </c:pt>
                <c:pt idx="3269">
                  <c:v>9538</c:v>
                </c:pt>
                <c:pt idx="3270">
                  <c:v>9540</c:v>
                </c:pt>
                <c:pt idx="3271">
                  <c:v>9542</c:v>
                </c:pt>
                <c:pt idx="3272">
                  <c:v>9544</c:v>
                </c:pt>
                <c:pt idx="3273">
                  <c:v>9546</c:v>
                </c:pt>
                <c:pt idx="3274">
                  <c:v>9548</c:v>
                </c:pt>
                <c:pt idx="3275">
                  <c:v>9550</c:v>
                </c:pt>
                <c:pt idx="3276">
                  <c:v>9552</c:v>
                </c:pt>
                <c:pt idx="3277">
                  <c:v>9554</c:v>
                </c:pt>
                <c:pt idx="3278">
                  <c:v>9556</c:v>
                </c:pt>
                <c:pt idx="3279">
                  <c:v>9558</c:v>
                </c:pt>
                <c:pt idx="3280">
                  <c:v>9560</c:v>
                </c:pt>
                <c:pt idx="3281">
                  <c:v>9562</c:v>
                </c:pt>
                <c:pt idx="3282">
                  <c:v>9564</c:v>
                </c:pt>
                <c:pt idx="3283">
                  <c:v>9566</c:v>
                </c:pt>
                <c:pt idx="3284">
                  <c:v>9568</c:v>
                </c:pt>
                <c:pt idx="3285">
                  <c:v>9570</c:v>
                </c:pt>
                <c:pt idx="3286">
                  <c:v>9572</c:v>
                </c:pt>
                <c:pt idx="3287">
                  <c:v>9574</c:v>
                </c:pt>
                <c:pt idx="3288">
                  <c:v>9576</c:v>
                </c:pt>
                <c:pt idx="3289">
                  <c:v>9578</c:v>
                </c:pt>
                <c:pt idx="3290">
                  <c:v>9580</c:v>
                </c:pt>
                <c:pt idx="3291">
                  <c:v>9582</c:v>
                </c:pt>
                <c:pt idx="3292">
                  <c:v>9584</c:v>
                </c:pt>
                <c:pt idx="3293">
                  <c:v>9586</c:v>
                </c:pt>
                <c:pt idx="3294">
                  <c:v>9588</c:v>
                </c:pt>
                <c:pt idx="3295">
                  <c:v>9590</c:v>
                </c:pt>
                <c:pt idx="3296">
                  <c:v>9592</c:v>
                </c:pt>
                <c:pt idx="3297">
                  <c:v>9594</c:v>
                </c:pt>
                <c:pt idx="3298">
                  <c:v>9596</c:v>
                </c:pt>
                <c:pt idx="3299">
                  <c:v>9598</c:v>
                </c:pt>
                <c:pt idx="3300">
                  <c:v>9600</c:v>
                </c:pt>
                <c:pt idx="3301">
                  <c:v>9602</c:v>
                </c:pt>
                <c:pt idx="3302">
                  <c:v>9604</c:v>
                </c:pt>
                <c:pt idx="3303">
                  <c:v>9606</c:v>
                </c:pt>
                <c:pt idx="3304">
                  <c:v>9608</c:v>
                </c:pt>
                <c:pt idx="3305">
                  <c:v>9610</c:v>
                </c:pt>
                <c:pt idx="3306">
                  <c:v>9612</c:v>
                </c:pt>
                <c:pt idx="3307">
                  <c:v>9614</c:v>
                </c:pt>
                <c:pt idx="3308">
                  <c:v>9616</c:v>
                </c:pt>
                <c:pt idx="3309">
                  <c:v>9618</c:v>
                </c:pt>
                <c:pt idx="3310">
                  <c:v>9620</c:v>
                </c:pt>
                <c:pt idx="3311">
                  <c:v>9622</c:v>
                </c:pt>
                <c:pt idx="3312">
                  <c:v>9624</c:v>
                </c:pt>
                <c:pt idx="3313">
                  <c:v>9626</c:v>
                </c:pt>
                <c:pt idx="3314">
                  <c:v>9628</c:v>
                </c:pt>
                <c:pt idx="3315">
                  <c:v>9630</c:v>
                </c:pt>
                <c:pt idx="3316">
                  <c:v>9632</c:v>
                </c:pt>
                <c:pt idx="3317">
                  <c:v>9634</c:v>
                </c:pt>
                <c:pt idx="3318">
                  <c:v>9636</c:v>
                </c:pt>
                <c:pt idx="3319">
                  <c:v>9638</c:v>
                </c:pt>
                <c:pt idx="3320">
                  <c:v>9640</c:v>
                </c:pt>
                <c:pt idx="3321">
                  <c:v>9642</c:v>
                </c:pt>
                <c:pt idx="3322">
                  <c:v>9644</c:v>
                </c:pt>
                <c:pt idx="3323">
                  <c:v>9646</c:v>
                </c:pt>
                <c:pt idx="3324">
                  <c:v>9648</c:v>
                </c:pt>
                <c:pt idx="3325">
                  <c:v>9650</c:v>
                </c:pt>
                <c:pt idx="3326">
                  <c:v>9652</c:v>
                </c:pt>
                <c:pt idx="3327">
                  <c:v>9654</c:v>
                </c:pt>
                <c:pt idx="3328">
                  <c:v>9656</c:v>
                </c:pt>
                <c:pt idx="3329">
                  <c:v>9658</c:v>
                </c:pt>
                <c:pt idx="3330">
                  <c:v>9660</c:v>
                </c:pt>
                <c:pt idx="3331">
                  <c:v>9662</c:v>
                </c:pt>
                <c:pt idx="3332">
                  <c:v>9664</c:v>
                </c:pt>
                <c:pt idx="3333">
                  <c:v>9666</c:v>
                </c:pt>
                <c:pt idx="3334">
                  <c:v>9668</c:v>
                </c:pt>
                <c:pt idx="3335">
                  <c:v>9670</c:v>
                </c:pt>
                <c:pt idx="3336">
                  <c:v>9672</c:v>
                </c:pt>
                <c:pt idx="3337">
                  <c:v>9674</c:v>
                </c:pt>
                <c:pt idx="3338">
                  <c:v>9676</c:v>
                </c:pt>
                <c:pt idx="3339">
                  <c:v>9678</c:v>
                </c:pt>
                <c:pt idx="3340">
                  <c:v>9680</c:v>
                </c:pt>
                <c:pt idx="3341">
                  <c:v>9682</c:v>
                </c:pt>
                <c:pt idx="3342">
                  <c:v>9684</c:v>
                </c:pt>
                <c:pt idx="3343">
                  <c:v>9686</c:v>
                </c:pt>
                <c:pt idx="3344">
                  <c:v>9688</c:v>
                </c:pt>
                <c:pt idx="3345">
                  <c:v>9690</c:v>
                </c:pt>
                <c:pt idx="3346">
                  <c:v>9692</c:v>
                </c:pt>
                <c:pt idx="3347">
                  <c:v>9694</c:v>
                </c:pt>
                <c:pt idx="3348">
                  <c:v>9696</c:v>
                </c:pt>
                <c:pt idx="3349">
                  <c:v>9698</c:v>
                </c:pt>
                <c:pt idx="3350">
                  <c:v>9700</c:v>
                </c:pt>
                <c:pt idx="3351">
                  <c:v>9702</c:v>
                </c:pt>
                <c:pt idx="3352">
                  <c:v>9704</c:v>
                </c:pt>
                <c:pt idx="3353">
                  <c:v>9706</c:v>
                </c:pt>
                <c:pt idx="3354">
                  <c:v>9708</c:v>
                </c:pt>
                <c:pt idx="3355">
                  <c:v>9710</c:v>
                </c:pt>
                <c:pt idx="3356">
                  <c:v>9712</c:v>
                </c:pt>
                <c:pt idx="3357">
                  <c:v>9714</c:v>
                </c:pt>
                <c:pt idx="3358">
                  <c:v>9716</c:v>
                </c:pt>
                <c:pt idx="3359">
                  <c:v>9718</c:v>
                </c:pt>
                <c:pt idx="3360">
                  <c:v>9720</c:v>
                </c:pt>
                <c:pt idx="3361">
                  <c:v>9722</c:v>
                </c:pt>
                <c:pt idx="3362">
                  <c:v>9724</c:v>
                </c:pt>
                <c:pt idx="3363">
                  <c:v>9726</c:v>
                </c:pt>
                <c:pt idx="3364">
                  <c:v>9728</c:v>
                </c:pt>
                <c:pt idx="3365">
                  <c:v>9730</c:v>
                </c:pt>
                <c:pt idx="3366">
                  <c:v>9732</c:v>
                </c:pt>
                <c:pt idx="3367">
                  <c:v>9734</c:v>
                </c:pt>
                <c:pt idx="3368">
                  <c:v>9736</c:v>
                </c:pt>
                <c:pt idx="3369">
                  <c:v>9738</c:v>
                </c:pt>
                <c:pt idx="3370">
                  <c:v>9740</c:v>
                </c:pt>
                <c:pt idx="3371">
                  <c:v>9742</c:v>
                </c:pt>
                <c:pt idx="3372">
                  <c:v>9744</c:v>
                </c:pt>
                <c:pt idx="3373">
                  <c:v>9746</c:v>
                </c:pt>
                <c:pt idx="3374">
                  <c:v>9748</c:v>
                </c:pt>
                <c:pt idx="3375">
                  <c:v>9750</c:v>
                </c:pt>
                <c:pt idx="3376">
                  <c:v>9752</c:v>
                </c:pt>
                <c:pt idx="3377">
                  <c:v>9754</c:v>
                </c:pt>
                <c:pt idx="3378">
                  <c:v>9756</c:v>
                </c:pt>
                <c:pt idx="3379">
                  <c:v>9758</c:v>
                </c:pt>
                <c:pt idx="3380">
                  <c:v>9760</c:v>
                </c:pt>
                <c:pt idx="3381">
                  <c:v>9762</c:v>
                </c:pt>
                <c:pt idx="3382">
                  <c:v>9764</c:v>
                </c:pt>
                <c:pt idx="3383">
                  <c:v>9766</c:v>
                </c:pt>
                <c:pt idx="3384">
                  <c:v>9768</c:v>
                </c:pt>
                <c:pt idx="3385">
                  <c:v>9770</c:v>
                </c:pt>
                <c:pt idx="3386">
                  <c:v>9772</c:v>
                </c:pt>
                <c:pt idx="3387">
                  <c:v>9774</c:v>
                </c:pt>
                <c:pt idx="3388">
                  <c:v>9776</c:v>
                </c:pt>
                <c:pt idx="3389">
                  <c:v>9778</c:v>
                </c:pt>
                <c:pt idx="3390">
                  <c:v>9780</c:v>
                </c:pt>
                <c:pt idx="3391">
                  <c:v>9782</c:v>
                </c:pt>
                <c:pt idx="3392">
                  <c:v>9784</c:v>
                </c:pt>
                <c:pt idx="3393">
                  <c:v>9786</c:v>
                </c:pt>
                <c:pt idx="3394">
                  <c:v>9788</c:v>
                </c:pt>
                <c:pt idx="3395">
                  <c:v>9790</c:v>
                </c:pt>
                <c:pt idx="3396">
                  <c:v>9792</c:v>
                </c:pt>
                <c:pt idx="3397">
                  <c:v>9794</c:v>
                </c:pt>
                <c:pt idx="3398">
                  <c:v>9796</c:v>
                </c:pt>
                <c:pt idx="3399">
                  <c:v>9798</c:v>
                </c:pt>
                <c:pt idx="3400">
                  <c:v>9800</c:v>
                </c:pt>
                <c:pt idx="3401">
                  <c:v>9802</c:v>
                </c:pt>
                <c:pt idx="3402">
                  <c:v>9804</c:v>
                </c:pt>
                <c:pt idx="3403">
                  <c:v>9806</c:v>
                </c:pt>
                <c:pt idx="3404">
                  <c:v>9808</c:v>
                </c:pt>
                <c:pt idx="3405">
                  <c:v>9810</c:v>
                </c:pt>
                <c:pt idx="3406">
                  <c:v>9812</c:v>
                </c:pt>
                <c:pt idx="3407">
                  <c:v>9814</c:v>
                </c:pt>
                <c:pt idx="3408">
                  <c:v>9816</c:v>
                </c:pt>
                <c:pt idx="3409">
                  <c:v>9818</c:v>
                </c:pt>
                <c:pt idx="3410">
                  <c:v>9820</c:v>
                </c:pt>
                <c:pt idx="3411">
                  <c:v>9822</c:v>
                </c:pt>
                <c:pt idx="3412">
                  <c:v>9824</c:v>
                </c:pt>
                <c:pt idx="3413">
                  <c:v>9826</c:v>
                </c:pt>
                <c:pt idx="3414">
                  <c:v>9828</c:v>
                </c:pt>
                <c:pt idx="3415">
                  <c:v>9830</c:v>
                </c:pt>
                <c:pt idx="3416">
                  <c:v>9832</c:v>
                </c:pt>
                <c:pt idx="3417">
                  <c:v>9834</c:v>
                </c:pt>
                <c:pt idx="3418">
                  <c:v>9836</c:v>
                </c:pt>
                <c:pt idx="3419">
                  <c:v>9838</c:v>
                </c:pt>
                <c:pt idx="3420">
                  <c:v>9840</c:v>
                </c:pt>
                <c:pt idx="3421">
                  <c:v>9842</c:v>
                </c:pt>
                <c:pt idx="3422">
                  <c:v>9844</c:v>
                </c:pt>
                <c:pt idx="3423">
                  <c:v>9846</c:v>
                </c:pt>
                <c:pt idx="3424">
                  <c:v>9848</c:v>
                </c:pt>
                <c:pt idx="3425">
                  <c:v>9850</c:v>
                </c:pt>
                <c:pt idx="3426">
                  <c:v>9852</c:v>
                </c:pt>
                <c:pt idx="3427">
                  <c:v>9854</c:v>
                </c:pt>
                <c:pt idx="3428">
                  <c:v>9856</c:v>
                </c:pt>
                <c:pt idx="3429">
                  <c:v>9858</c:v>
                </c:pt>
                <c:pt idx="3430">
                  <c:v>9860</c:v>
                </c:pt>
                <c:pt idx="3431">
                  <c:v>9862</c:v>
                </c:pt>
                <c:pt idx="3432">
                  <c:v>9864</c:v>
                </c:pt>
                <c:pt idx="3433">
                  <c:v>9866</c:v>
                </c:pt>
                <c:pt idx="3434">
                  <c:v>9868</c:v>
                </c:pt>
                <c:pt idx="3435">
                  <c:v>9870</c:v>
                </c:pt>
                <c:pt idx="3436">
                  <c:v>9872</c:v>
                </c:pt>
                <c:pt idx="3437">
                  <c:v>9874</c:v>
                </c:pt>
                <c:pt idx="3438">
                  <c:v>9876</c:v>
                </c:pt>
                <c:pt idx="3439">
                  <c:v>9878</c:v>
                </c:pt>
                <c:pt idx="3440">
                  <c:v>9880</c:v>
                </c:pt>
                <c:pt idx="3441">
                  <c:v>9882</c:v>
                </c:pt>
                <c:pt idx="3442">
                  <c:v>9884</c:v>
                </c:pt>
                <c:pt idx="3443">
                  <c:v>9886</c:v>
                </c:pt>
                <c:pt idx="3444">
                  <c:v>9888</c:v>
                </c:pt>
                <c:pt idx="3445">
                  <c:v>9890</c:v>
                </c:pt>
                <c:pt idx="3446">
                  <c:v>9892</c:v>
                </c:pt>
                <c:pt idx="3447">
                  <c:v>9894</c:v>
                </c:pt>
                <c:pt idx="3448">
                  <c:v>9896</c:v>
                </c:pt>
                <c:pt idx="3449">
                  <c:v>9898</c:v>
                </c:pt>
                <c:pt idx="3450">
                  <c:v>9900</c:v>
                </c:pt>
                <c:pt idx="3451">
                  <c:v>9902</c:v>
                </c:pt>
                <c:pt idx="3452">
                  <c:v>9904</c:v>
                </c:pt>
                <c:pt idx="3453">
                  <c:v>9906</c:v>
                </c:pt>
                <c:pt idx="3454">
                  <c:v>9908</c:v>
                </c:pt>
                <c:pt idx="3455">
                  <c:v>9910</c:v>
                </c:pt>
                <c:pt idx="3456">
                  <c:v>9912</c:v>
                </c:pt>
                <c:pt idx="3457">
                  <c:v>9914</c:v>
                </c:pt>
                <c:pt idx="3458">
                  <c:v>9916</c:v>
                </c:pt>
                <c:pt idx="3459">
                  <c:v>9918</c:v>
                </c:pt>
                <c:pt idx="3460">
                  <c:v>9920</c:v>
                </c:pt>
                <c:pt idx="3461">
                  <c:v>9922</c:v>
                </c:pt>
                <c:pt idx="3462">
                  <c:v>9924</c:v>
                </c:pt>
                <c:pt idx="3463">
                  <c:v>9926</c:v>
                </c:pt>
                <c:pt idx="3464">
                  <c:v>9928</c:v>
                </c:pt>
                <c:pt idx="3465">
                  <c:v>9930</c:v>
                </c:pt>
                <c:pt idx="3466">
                  <c:v>9932</c:v>
                </c:pt>
                <c:pt idx="3467">
                  <c:v>9934</c:v>
                </c:pt>
                <c:pt idx="3468">
                  <c:v>9936</c:v>
                </c:pt>
                <c:pt idx="3469">
                  <c:v>9938</c:v>
                </c:pt>
                <c:pt idx="3470">
                  <c:v>9940</c:v>
                </c:pt>
                <c:pt idx="3471">
                  <c:v>9942</c:v>
                </c:pt>
                <c:pt idx="3472">
                  <c:v>9944</c:v>
                </c:pt>
                <c:pt idx="3473">
                  <c:v>9946</c:v>
                </c:pt>
                <c:pt idx="3474">
                  <c:v>9948</c:v>
                </c:pt>
                <c:pt idx="3475">
                  <c:v>9950</c:v>
                </c:pt>
                <c:pt idx="3476">
                  <c:v>9952</c:v>
                </c:pt>
                <c:pt idx="3477">
                  <c:v>9954</c:v>
                </c:pt>
                <c:pt idx="3478">
                  <c:v>9956</c:v>
                </c:pt>
                <c:pt idx="3479">
                  <c:v>9958</c:v>
                </c:pt>
                <c:pt idx="3480">
                  <c:v>9960</c:v>
                </c:pt>
                <c:pt idx="3481">
                  <c:v>9962</c:v>
                </c:pt>
                <c:pt idx="3482">
                  <c:v>9964</c:v>
                </c:pt>
                <c:pt idx="3483">
                  <c:v>9966</c:v>
                </c:pt>
                <c:pt idx="3484">
                  <c:v>9968</c:v>
                </c:pt>
                <c:pt idx="3485">
                  <c:v>9970</c:v>
                </c:pt>
                <c:pt idx="3486">
                  <c:v>9972</c:v>
                </c:pt>
                <c:pt idx="3487">
                  <c:v>9974</c:v>
                </c:pt>
                <c:pt idx="3488">
                  <c:v>9976</c:v>
                </c:pt>
                <c:pt idx="3489">
                  <c:v>9978</c:v>
                </c:pt>
                <c:pt idx="3490">
                  <c:v>9980</c:v>
                </c:pt>
                <c:pt idx="3491">
                  <c:v>9982</c:v>
                </c:pt>
                <c:pt idx="3492">
                  <c:v>9984</c:v>
                </c:pt>
                <c:pt idx="3493">
                  <c:v>9986</c:v>
                </c:pt>
                <c:pt idx="3494">
                  <c:v>9988</c:v>
                </c:pt>
                <c:pt idx="3495">
                  <c:v>9990</c:v>
                </c:pt>
                <c:pt idx="3496">
                  <c:v>9992</c:v>
                </c:pt>
                <c:pt idx="3497">
                  <c:v>9994</c:v>
                </c:pt>
                <c:pt idx="3498">
                  <c:v>9996</c:v>
                </c:pt>
                <c:pt idx="3499">
                  <c:v>9998</c:v>
                </c:pt>
                <c:pt idx="3500">
                  <c:v>10000</c:v>
                </c:pt>
              </c:numCache>
            </c:numRef>
          </c:xVal>
          <c:yVal>
            <c:numRef>
              <c:f>nontaper_data!$H$4:$H$3504</c:f>
              <c:numCache>
                <c:formatCode>0.00E+00</c:formatCode>
                <c:ptCount val="3501"/>
                <c:pt idx="0">
                  <c:v>55660000000000</c:v>
                </c:pt>
                <c:pt idx="1">
                  <c:v>55940000000000</c:v>
                </c:pt>
                <c:pt idx="2">
                  <c:v>56710000000000</c:v>
                </c:pt>
                <c:pt idx="3">
                  <c:v>57410000000000</c:v>
                </c:pt>
                <c:pt idx="4">
                  <c:v>57530000000000</c:v>
                </c:pt>
                <c:pt idx="5">
                  <c:v>57010000000000</c:v>
                </c:pt>
                <c:pt idx="6">
                  <c:v>56220000000000</c:v>
                </c:pt>
                <c:pt idx="7">
                  <c:v>55790000000000</c:v>
                </c:pt>
                <c:pt idx="8">
                  <c:v>56000000000000</c:v>
                </c:pt>
                <c:pt idx="9">
                  <c:v>56720000000000</c:v>
                </c:pt>
                <c:pt idx="10">
                  <c:v>57430000000000</c:v>
                </c:pt>
                <c:pt idx="11">
                  <c:v>57640000000000</c:v>
                </c:pt>
                <c:pt idx="12">
                  <c:v>57220000000000</c:v>
                </c:pt>
                <c:pt idx="13">
                  <c:v>56500000000000</c:v>
                </c:pt>
                <c:pt idx="14">
                  <c:v>56000000000000</c:v>
                </c:pt>
                <c:pt idx="15">
                  <c:v>56110000000000</c:v>
                </c:pt>
                <c:pt idx="16">
                  <c:v>56760000000000</c:v>
                </c:pt>
                <c:pt idx="17">
                  <c:v>57500000000000</c:v>
                </c:pt>
                <c:pt idx="18">
                  <c:v>57820000000000</c:v>
                </c:pt>
                <c:pt idx="19">
                  <c:v>57490000000000</c:v>
                </c:pt>
                <c:pt idx="20">
                  <c:v>56750000000000</c:v>
                </c:pt>
                <c:pt idx="21">
                  <c:v>56190000000000</c:v>
                </c:pt>
                <c:pt idx="22">
                  <c:v>56220000000000</c:v>
                </c:pt>
                <c:pt idx="23">
                  <c:v>56830000000000</c:v>
                </c:pt>
                <c:pt idx="24">
                  <c:v>57590000000000</c:v>
                </c:pt>
                <c:pt idx="25">
                  <c:v>57970000000000</c:v>
                </c:pt>
                <c:pt idx="26">
                  <c:v>57690000000000</c:v>
                </c:pt>
                <c:pt idx="27">
                  <c:v>57010000000000</c:v>
                </c:pt>
                <c:pt idx="28">
                  <c:v>56400000000000</c:v>
                </c:pt>
                <c:pt idx="29">
                  <c:v>56340000000000</c:v>
                </c:pt>
                <c:pt idx="30">
                  <c:v>56870000000000</c:v>
                </c:pt>
                <c:pt idx="31">
                  <c:v>57610000000000</c:v>
                </c:pt>
                <c:pt idx="32">
                  <c:v>58050000000000</c:v>
                </c:pt>
                <c:pt idx="33">
                  <c:v>57890000000000</c:v>
                </c:pt>
                <c:pt idx="34">
                  <c:v>57240000000000</c:v>
                </c:pt>
                <c:pt idx="35">
                  <c:v>56600000000000</c:v>
                </c:pt>
                <c:pt idx="36">
                  <c:v>56450000000000</c:v>
                </c:pt>
                <c:pt idx="37">
                  <c:v>56890000000000</c:v>
                </c:pt>
                <c:pt idx="38">
                  <c:v>57620000000000</c:v>
                </c:pt>
                <c:pt idx="39">
                  <c:v>58120000000000</c:v>
                </c:pt>
                <c:pt idx="40">
                  <c:v>58030000000000</c:v>
                </c:pt>
                <c:pt idx="41">
                  <c:v>57440000000000</c:v>
                </c:pt>
                <c:pt idx="42">
                  <c:v>56790000000000</c:v>
                </c:pt>
                <c:pt idx="43">
                  <c:v>56580000000000</c:v>
                </c:pt>
                <c:pt idx="44">
                  <c:v>56970000000000</c:v>
                </c:pt>
                <c:pt idx="45">
                  <c:v>57700000000000</c:v>
                </c:pt>
                <c:pt idx="46">
                  <c:v>58240000000000</c:v>
                </c:pt>
                <c:pt idx="47">
                  <c:v>58220000000000</c:v>
                </c:pt>
                <c:pt idx="48">
                  <c:v>57660000000000</c:v>
                </c:pt>
                <c:pt idx="49">
                  <c:v>56970000000000</c:v>
                </c:pt>
                <c:pt idx="50">
                  <c:v>56680000000000</c:v>
                </c:pt>
                <c:pt idx="51">
                  <c:v>56970000000000</c:v>
                </c:pt>
                <c:pt idx="52">
                  <c:v>57630000000000</c:v>
                </c:pt>
                <c:pt idx="53">
                  <c:v>58200000000000</c:v>
                </c:pt>
                <c:pt idx="54">
                  <c:v>58260000000000</c:v>
                </c:pt>
                <c:pt idx="55">
                  <c:v>57790000000000</c:v>
                </c:pt>
                <c:pt idx="56">
                  <c:v>57150000000000</c:v>
                </c:pt>
                <c:pt idx="57">
                  <c:v>56800000000000</c:v>
                </c:pt>
                <c:pt idx="58">
                  <c:v>57030000000000</c:v>
                </c:pt>
                <c:pt idx="59">
                  <c:v>57680000000000</c:v>
                </c:pt>
                <c:pt idx="60">
                  <c:v>58300000000000</c:v>
                </c:pt>
                <c:pt idx="61">
                  <c:v>58450000000000</c:v>
                </c:pt>
                <c:pt idx="62">
                  <c:v>58040000000000</c:v>
                </c:pt>
                <c:pt idx="63">
                  <c:v>57360000000000</c:v>
                </c:pt>
                <c:pt idx="64">
                  <c:v>56960000000000</c:v>
                </c:pt>
                <c:pt idx="65">
                  <c:v>57120000000000</c:v>
                </c:pt>
                <c:pt idx="66">
                  <c:v>57720000000000</c:v>
                </c:pt>
                <c:pt idx="67">
                  <c:v>58330000000000</c:v>
                </c:pt>
                <c:pt idx="68">
                  <c:v>58530000000000</c:v>
                </c:pt>
                <c:pt idx="69">
                  <c:v>58180000000000</c:v>
                </c:pt>
                <c:pt idx="70">
                  <c:v>57570000000000</c:v>
                </c:pt>
                <c:pt idx="71">
                  <c:v>57140000000000</c:v>
                </c:pt>
                <c:pt idx="72">
                  <c:v>57220000000000</c:v>
                </c:pt>
                <c:pt idx="73">
                  <c:v>57780000000000</c:v>
                </c:pt>
                <c:pt idx="74">
                  <c:v>58410000000000</c:v>
                </c:pt>
                <c:pt idx="75">
                  <c:v>58690000000000</c:v>
                </c:pt>
                <c:pt idx="76">
                  <c:v>58420000000000</c:v>
                </c:pt>
                <c:pt idx="77">
                  <c:v>57790000000000</c:v>
                </c:pt>
                <c:pt idx="78">
                  <c:v>57280000000000</c:v>
                </c:pt>
                <c:pt idx="79">
                  <c:v>57260000000000</c:v>
                </c:pt>
                <c:pt idx="80">
                  <c:v>57730000000000</c:v>
                </c:pt>
                <c:pt idx="81">
                  <c:v>58330000000000</c:v>
                </c:pt>
                <c:pt idx="82">
                  <c:v>58650000000000</c:v>
                </c:pt>
                <c:pt idx="83">
                  <c:v>58430000000000</c:v>
                </c:pt>
                <c:pt idx="84">
                  <c:v>57870000000000</c:v>
                </c:pt>
                <c:pt idx="85">
                  <c:v>57400000000000</c:v>
                </c:pt>
                <c:pt idx="86">
                  <c:v>57380000000000</c:v>
                </c:pt>
                <c:pt idx="87">
                  <c:v>57850000000000</c:v>
                </c:pt>
                <c:pt idx="88">
                  <c:v>58500000000000</c:v>
                </c:pt>
                <c:pt idx="89">
                  <c:v>58910000000000</c:v>
                </c:pt>
                <c:pt idx="90">
                  <c:v>58790000000000</c:v>
                </c:pt>
                <c:pt idx="91">
                  <c:v>58270000000000</c:v>
                </c:pt>
                <c:pt idx="92">
                  <c:v>57720000000000</c:v>
                </c:pt>
                <c:pt idx="93">
                  <c:v>57550000000000</c:v>
                </c:pt>
                <c:pt idx="94">
                  <c:v>57880000000000</c:v>
                </c:pt>
                <c:pt idx="95">
                  <c:v>58440000000000</c:v>
                </c:pt>
                <c:pt idx="96">
                  <c:v>58840000000000</c:v>
                </c:pt>
                <c:pt idx="97">
                  <c:v>58770000000000</c:v>
                </c:pt>
                <c:pt idx="98">
                  <c:v>58300000000000</c:v>
                </c:pt>
                <c:pt idx="99">
                  <c:v>57780000000000</c:v>
                </c:pt>
                <c:pt idx="100">
                  <c:v>57610000000000</c:v>
                </c:pt>
                <c:pt idx="101">
                  <c:v>57940000000000</c:v>
                </c:pt>
                <c:pt idx="102">
                  <c:v>58540000000000</c:v>
                </c:pt>
                <c:pt idx="103">
                  <c:v>59020000000000</c:v>
                </c:pt>
                <c:pt idx="104">
                  <c:v>59030000000000</c:v>
                </c:pt>
                <c:pt idx="105">
                  <c:v>58590000000000</c:v>
                </c:pt>
                <c:pt idx="106">
                  <c:v>58040000000000</c:v>
                </c:pt>
                <c:pt idx="107">
                  <c:v>57780000000000</c:v>
                </c:pt>
                <c:pt idx="108">
                  <c:v>58000000000000</c:v>
                </c:pt>
                <c:pt idx="109">
                  <c:v>58520000000000</c:v>
                </c:pt>
                <c:pt idx="110">
                  <c:v>58990000000000</c:v>
                </c:pt>
                <c:pt idx="111">
                  <c:v>59050000000000</c:v>
                </c:pt>
                <c:pt idx="112">
                  <c:v>58690000000000</c:v>
                </c:pt>
                <c:pt idx="113">
                  <c:v>58170000000000</c:v>
                </c:pt>
                <c:pt idx="114">
                  <c:v>57880000000000</c:v>
                </c:pt>
                <c:pt idx="115">
                  <c:v>58070000000000</c:v>
                </c:pt>
                <c:pt idx="116">
                  <c:v>58610000000000</c:v>
                </c:pt>
                <c:pt idx="117">
                  <c:v>59140000000000</c:v>
                </c:pt>
                <c:pt idx="118">
                  <c:v>59290000000000</c:v>
                </c:pt>
                <c:pt idx="119">
                  <c:v>58980000000000</c:v>
                </c:pt>
                <c:pt idx="120">
                  <c:v>58430000000000</c:v>
                </c:pt>
                <c:pt idx="121">
                  <c:v>58070000000000</c:v>
                </c:pt>
                <c:pt idx="122">
                  <c:v>58160000000000</c:v>
                </c:pt>
                <c:pt idx="123">
                  <c:v>58630000000000</c:v>
                </c:pt>
                <c:pt idx="124">
                  <c:v>59140000000000</c:v>
                </c:pt>
                <c:pt idx="125">
                  <c:v>59330000000000</c:v>
                </c:pt>
                <c:pt idx="126">
                  <c:v>59070000000000</c:v>
                </c:pt>
                <c:pt idx="127">
                  <c:v>58580000000000</c:v>
                </c:pt>
                <c:pt idx="128">
                  <c:v>58210000000000</c:v>
                </c:pt>
                <c:pt idx="129">
                  <c:v>58260000000000</c:v>
                </c:pt>
                <c:pt idx="130">
                  <c:v>58710000000000</c:v>
                </c:pt>
                <c:pt idx="131">
                  <c:v>59250000000000</c:v>
                </c:pt>
                <c:pt idx="132">
                  <c:v>59510000000000</c:v>
                </c:pt>
                <c:pt idx="133">
                  <c:v>59330000000000</c:v>
                </c:pt>
                <c:pt idx="134">
                  <c:v>58840000000000</c:v>
                </c:pt>
                <c:pt idx="135">
                  <c:v>58420000000000</c:v>
                </c:pt>
                <c:pt idx="136">
                  <c:v>58380000000000</c:v>
                </c:pt>
                <c:pt idx="137">
                  <c:v>58760000000000</c:v>
                </c:pt>
                <c:pt idx="138">
                  <c:v>59280000000000</c:v>
                </c:pt>
                <c:pt idx="139">
                  <c:v>59580000000000</c:v>
                </c:pt>
                <c:pt idx="140">
                  <c:v>59440000000000</c:v>
                </c:pt>
                <c:pt idx="141">
                  <c:v>58980000000000</c:v>
                </c:pt>
                <c:pt idx="142">
                  <c:v>58550000000000</c:v>
                </c:pt>
                <c:pt idx="143">
                  <c:v>58470000000000</c:v>
                </c:pt>
                <c:pt idx="144">
                  <c:v>58810000000000</c:v>
                </c:pt>
                <c:pt idx="145">
                  <c:v>59320000000000</c:v>
                </c:pt>
                <c:pt idx="146">
                  <c:v>59650000000000</c:v>
                </c:pt>
                <c:pt idx="147">
                  <c:v>59560000000000</c:v>
                </c:pt>
                <c:pt idx="148">
                  <c:v>59130000000000</c:v>
                </c:pt>
                <c:pt idx="149">
                  <c:v>58680000000000</c:v>
                </c:pt>
                <c:pt idx="150">
                  <c:v>58550000000000</c:v>
                </c:pt>
                <c:pt idx="151">
                  <c:v>58840000000000</c:v>
                </c:pt>
                <c:pt idx="152">
                  <c:v>59340000000000</c:v>
                </c:pt>
                <c:pt idx="153">
                  <c:v>59720000000000</c:v>
                </c:pt>
                <c:pt idx="154">
                  <c:v>59710000000000</c:v>
                </c:pt>
                <c:pt idx="155">
                  <c:v>59330000000000</c:v>
                </c:pt>
                <c:pt idx="156">
                  <c:v>58870000000000</c:v>
                </c:pt>
                <c:pt idx="157">
                  <c:v>58690000000000</c:v>
                </c:pt>
                <c:pt idx="158">
                  <c:v>58920000000000</c:v>
                </c:pt>
                <c:pt idx="159">
                  <c:v>59410000000000</c:v>
                </c:pt>
                <c:pt idx="160">
                  <c:v>59810000000000</c:v>
                </c:pt>
                <c:pt idx="161">
                  <c:v>59840000000000</c:v>
                </c:pt>
                <c:pt idx="162">
                  <c:v>59490000000000</c:v>
                </c:pt>
                <c:pt idx="163">
                  <c:v>59040000000000</c:v>
                </c:pt>
                <c:pt idx="164">
                  <c:v>58820000000000</c:v>
                </c:pt>
                <c:pt idx="165">
                  <c:v>59000000000000</c:v>
                </c:pt>
                <c:pt idx="166">
                  <c:v>59460000000000</c:v>
                </c:pt>
                <c:pt idx="167">
                  <c:v>59880000000000</c:v>
                </c:pt>
                <c:pt idx="168">
                  <c:v>59970000000000</c:v>
                </c:pt>
                <c:pt idx="169">
                  <c:v>59670000000000</c:v>
                </c:pt>
                <c:pt idx="170">
                  <c:v>59210000000000</c:v>
                </c:pt>
                <c:pt idx="171">
                  <c:v>58950000000000</c:v>
                </c:pt>
                <c:pt idx="172">
                  <c:v>59060000000000</c:v>
                </c:pt>
                <c:pt idx="173">
                  <c:v>59480000000000</c:v>
                </c:pt>
                <c:pt idx="174">
                  <c:v>59910000000000</c:v>
                </c:pt>
                <c:pt idx="175">
                  <c:v>60050000000000</c:v>
                </c:pt>
                <c:pt idx="176">
                  <c:v>59800000000000</c:v>
                </c:pt>
                <c:pt idx="177">
                  <c:v>59370000000000</c:v>
                </c:pt>
                <c:pt idx="178">
                  <c:v>59070000000000</c:v>
                </c:pt>
                <c:pt idx="179">
                  <c:v>59140000000000</c:v>
                </c:pt>
                <c:pt idx="180">
                  <c:v>59540000000000</c:v>
                </c:pt>
                <c:pt idx="181">
                  <c:v>59980000000000</c:v>
                </c:pt>
                <c:pt idx="182">
                  <c:v>60170000000000</c:v>
                </c:pt>
                <c:pt idx="183">
                  <c:v>59970000000000</c:v>
                </c:pt>
                <c:pt idx="184">
                  <c:v>59550000000000</c:v>
                </c:pt>
                <c:pt idx="185">
                  <c:v>59240000000000</c:v>
                </c:pt>
                <c:pt idx="186">
                  <c:v>59270000000000</c:v>
                </c:pt>
                <c:pt idx="187">
                  <c:v>59640000000000</c:v>
                </c:pt>
                <c:pt idx="188">
                  <c:v>60070000000000</c:v>
                </c:pt>
                <c:pt idx="189">
                  <c:v>60300000000000</c:v>
                </c:pt>
                <c:pt idx="190">
                  <c:v>60150000000000</c:v>
                </c:pt>
                <c:pt idx="191">
                  <c:v>59760000000000</c:v>
                </c:pt>
                <c:pt idx="192">
                  <c:v>59410000000000</c:v>
                </c:pt>
                <c:pt idx="193">
                  <c:v>59360000000000</c:v>
                </c:pt>
                <c:pt idx="194">
                  <c:v>59670000000000</c:v>
                </c:pt>
                <c:pt idx="195">
                  <c:v>60090000000000</c:v>
                </c:pt>
                <c:pt idx="196">
                  <c:v>60350000000000</c:v>
                </c:pt>
                <c:pt idx="197">
                  <c:v>60250000000000</c:v>
                </c:pt>
                <c:pt idx="198">
                  <c:v>59880000000000</c:v>
                </c:pt>
                <c:pt idx="199">
                  <c:v>59520000000000</c:v>
                </c:pt>
                <c:pt idx="200">
                  <c:v>59450000000000</c:v>
                </c:pt>
                <c:pt idx="201">
                  <c:v>59730000000000</c:v>
                </c:pt>
                <c:pt idx="202">
                  <c:v>60150000000000</c:v>
                </c:pt>
                <c:pt idx="203">
                  <c:v>60430000000000</c:v>
                </c:pt>
                <c:pt idx="204">
                  <c:v>60370000000000</c:v>
                </c:pt>
                <c:pt idx="205">
                  <c:v>60040000000000</c:v>
                </c:pt>
                <c:pt idx="206">
                  <c:v>59690000000000</c:v>
                </c:pt>
                <c:pt idx="207">
                  <c:v>59570000000000</c:v>
                </c:pt>
                <c:pt idx="208">
                  <c:v>59790000000000</c:v>
                </c:pt>
                <c:pt idx="209">
                  <c:v>60200000000000</c:v>
                </c:pt>
                <c:pt idx="210">
                  <c:v>60520000000000</c:v>
                </c:pt>
                <c:pt idx="211">
                  <c:v>60520000000000</c:v>
                </c:pt>
                <c:pt idx="212">
                  <c:v>60220000000000</c:v>
                </c:pt>
                <c:pt idx="213">
                  <c:v>59830000000000</c:v>
                </c:pt>
                <c:pt idx="214">
                  <c:v>59680000000000</c:v>
                </c:pt>
                <c:pt idx="215">
                  <c:v>59860000000000</c:v>
                </c:pt>
                <c:pt idx="216">
                  <c:v>60240000000000</c:v>
                </c:pt>
                <c:pt idx="217">
                  <c:v>60580000000000</c:v>
                </c:pt>
                <c:pt idx="218">
                  <c:v>60620000000000</c:v>
                </c:pt>
                <c:pt idx="219">
                  <c:v>60350000000000</c:v>
                </c:pt>
                <c:pt idx="220">
                  <c:v>60000000000000</c:v>
                </c:pt>
                <c:pt idx="221">
                  <c:v>59800000000000</c:v>
                </c:pt>
                <c:pt idx="222">
                  <c:v>59930000000000</c:v>
                </c:pt>
                <c:pt idx="223">
                  <c:v>60290000000000</c:v>
                </c:pt>
                <c:pt idx="224">
                  <c:v>60630000000000</c:v>
                </c:pt>
                <c:pt idx="225">
                  <c:v>60710000000000</c:v>
                </c:pt>
                <c:pt idx="226">
                  <c:v>60490000000000</c:v>
                </c:pt>
                <c:pt idx="227">
                  <c:v>60120000000000</c:v>
                </c:pt>
                <c:pt idx="228">
                  <c:v>59900000000000</c:v>
                </c:pt>
                <c:pt idx="229">
                  <c:v>59990000000000</c:v>
                </c:pt>
                <c:pt idx="230">
                  <c:v>60330000000000</c:v>
                </c:pt>
                <c:pt idx="231">
                  <c:v>60690000000000</c:v>
                </c:pt>
                <c:pt idx="232">
                  <c:v>60820000000000</c:v>
                </c:pt>
                <c:pt idx="233">
                  <c:v>60640000000000</c:v>
                </c:pt>
                <c:pt idx="234">
                  <c:v>60310000000000</c:v>
                </c:pt>
                <c:pt idx="235">
                  <c:v>60060000000000</c:v>
                </c:pt>
                <c:pt idx="236">
                  <c:v>60110000000000</c:v>
                </c:pt>
                <c:pt idx="237">
                  <c:v>60420000000000</c:v>
                </c:pt>
                <c:pt idx="238">
                  <c:v>60780000000000</c:v>
                </c:pt>
                <c:pt idx="239">
                  <c:v>60940000000000</c:v>
                </c:pt>
                <c:pt idx="240">
                  <c:v>60790000000000</c:v>
                </c:pt>
                <c:pt idx="241">
                  <c:v>60450000000000</c:v>
                </c:pt>
                <c:pt idx="242">
                  <c:v>60170000000000</c:v>
                </c:pt>
                <c:pt idx="243">
                  <c:v>60170000000000</c:v>
                </c:pt>
                <c:pt idx="244">
                  <c:v>60450000000000</c:v>
                </c:pt>
                <c:pt idx="245">
                  <c:v>60800000000000</c:v>
                </c:pt>
                <c:pt idx="246">
                  <c:v>61000000000000</c:v>
                </c:pt>
                <c:pt idx="247">
                  <c:v>60900000000000</c:v>
                </c:pt>
                <c:pt idx="248">
                  <c:v>60600000000000</c:v>
                </c:pt>
                <c:pt idx="249">
                  <c:v>60330000000000</c:v>
                </c:pt>
                <c:pt idx="250">
                  <c:v>60290000000000</c:v>
                </c:pt>
                <c:pt idx="251">
                  <c:v>60550000000000</c:v>
                </c:pt>
                <c:pt idx="252">
                  <c:v>60910000000000</c:v>
                </c:pt>
                <c:pt idx="253">
                  <c:v>61150000000000</c:v>
                </c:pt>
                <c:pt idx="254">
                  <c:v>61090000000000</c:v>
                </c:pt>
                <c:pt idx="255">
                  <c:v>60800000000000</c:v>
                </c:pt>
                <c:pt idx="256">
                  <c:v>60490000000000</c:v>
                </c:pt>
                <c:pt idx="257">
                  <c:v>60420000000000</c:v>
                </c:pt>
                <c:pt idx="258">
                  <c:v>60640000000000</c:v>
                </c:pt>
                <c:pt idx="259">
                  <c:v>60990000000000</c:v>
                </c:pt>
                <c:pt idx="260">
                  <c:v>61240000000000</c:v>
                </c:pt>
                <c:pt idx="261">
                  <c:v>61210000000000</c:v>
                </c:pt>
                <c:pt idx="262">
                  <c:v>60940000000000</c:v>
                </c:pt>
                <c:pt idx="263">
                  <c:v>60640000000000</c:v>
                </c:pt>
                <c:pt idx="264">
                  <c:v>60530000000000</c:v>
                </c:pt>
                <c:pt idx="265">
                  <c:v>60700000000000</c:v>
                </c:pt>
                <c:pt idx="266">
                  <c:v>61030000000000</c:v>
                </c:pt>
                <c:pt idx="267">
                  <c:v>61300000000000</c:v>
                </c:pt>
                <c:pt idx="268">
                  <c:v>61320000000000</c:v>
                </c:pt>
                <c:pt idx="269">
                  <c:v>61080000000000</c:v>
                </c:pt>
                <c:pt idx="270">
                  <c:v>60760000000000</c:v>
                </c:pt>
                <c:pt idx="271">
                  <c:v>60620000000000</c:v>
                </c:pt>
                <c:pt idx="272">
                  <c:v>60770000000000</c:v>
                </c:pt>
                <c:pt idx="273">
                  <c:v>61080000000000</c:v>
                </c:pt>
                <c:pt idx="274">
                  <c:v>61380000000000</c:v>
                </c:pt>
                <c:pt idx="275">
                  <c:v>61430000000000</c:v>
                </c:pt>
                <c:pt idx="276">
                  <c:v>61220000000000</c:v>
                </c:pt>
                <c:pt idx="277">
                  <c:v>60920000000000</c:v>
                </c:pt>
                <c:pt idx="278">
                  <c:v>60750000000000</c:v>
                </c:pt>
                <c:pt idx="279">
                  <c:v>60850000000000</c:v>
                </c:pt>
                <c:pt idx="280">
                  <c:v>61140000000000</c:v>
                </c:pt>
                <c:pt idx="281">
                  <c:v>61430000000000</c:v>
                </c:pt>
                <c:pt idx="282">
                  <c:v>61510000000000</c:v>
                </c:pt>
                <c:pt idx="283">
                  <c:v>61340000000000</c:v>
                </c:pt>
                <c:pt idx="284">
                  <c:v>61040000000000</c:v>
                </c:pt>
                <c:pt idx="285">
                  <c:v>60860000000000</c:v>
                </c:pt>
                <c:pt idx="286">
                  <c:v>60920000000000</c:v>
                </c:pt>
                <c:pt idx="287">
                  <c:v>61190000000000</c:v>
                </c:pt>
                <c:pt idx="288">
                  <c:v>61490000000000</c:v>
                </c:pt>
                <c:pt idx="289">
                  <c:v>61610000000000</c:v>
                </c:pt>
                <c:pt idx="290">
                  <c:v>61470000000000</c:v>
                </c:pt>
                <c:pt idx="291">
                  <c:v>61180000000000</c:v>
                </c:pt>
                <c:pt idx="292">
                  <c:v>60960000000000</c:v>
                </c:pt>
                <c:pt idx="293">
                  <c:v>60980000000000</c:v>
                </c:pt>
                <c:pt idx="294">
                  <c:v>61210000000000</c:v>
                </c:pt>
                <c:pt idx="295">
                  <c:v>61510000000000</c:v>
                </c:pt>
                <c:pt idx="296">
                  <c:v>61650000000000</c:v>
                </c:pt>
                <c:pt idx="297">
                  <c:v>61550000000000</c:v>
                </c:pt>
                <c:pt idx="298">
                  <c:v>61290000000000</c:v>
                </c:pt>
                <c:pt idx="299">
                  <c:v>61070000000000</c:v>
                </c:pt>
                <c:pt idx="300">
                  <c:v>61070000000000</c:v>
                </c:pt>
                <c:pt idx="301">
                  <c:v>61300000000000</c:v>
                </c:pt>
                <c:pt idx="302">
                  <c:v>61600000000000</c:v>
                </c:pt>
                <c:pt idx="303">
                  <c:v>61780000000000</c:v>
                </c:pt>
                <c:pt idx="304">
                  <c:v>61710000000000</c:v>
                </c:pt>
                <c:pt idx="305">
                  <c:v>61460000000000</c:v>
                </c:pt>
                <c:pt idx="306">
                  <c:v>61230000000000</c:v>
                </c:pt>
                <c:pt idx="307">
                  <c:v>61180000000000</c:v>
                </c:pt>
                <c:pt idx="308">
                  <c:v>61370000000000</c:v>
                </c:pt>
                <c:pt idx="309">
                  <c:v>61650000000000</c:v>
                </c:pt>
                <c:pt idx="310">
                  <c:v>61850000000000</c:v>
                </c:pt>
                <c:pt idx="311">
                  <c:v>61810000000000</c:v>
                </c:pt>
                <c:pt idx="312">
                  <c:v>61580000000000</c:v>
                </c:pt>
                <c:pt idx="313">
                  <c:v>61340000000000</c:v>
                </c:pt>
                <c:pt idx="314">
                  <c:v>61270000000000</c:v>
                </c:pt>
                <c:pt idx="315">
                  <c:v>61440000000000</c:v>
                </c:pt>
                <c:pt idx="316">
                  <c:v>61710000000000</c:v>
                </c:pt>
                <c:pt idx="317">
                  <c:v>61930000000000</c:v>
                </c:pt>
                <c:pt idx="318">
                  <c:v>61920000000000</c:v>
                </c:pt>
                <c:pt idx="319">
                  <c:v>61720000000000</c:v>
                </c:pt>
                <c:pt idx="320">
                  <c:v>61470000000000</c:v>
                </c:pt>
                <c:pt idx="321">
                  <c:v>61380000000000</c:v>
                </c:pt>
                <c:pt idx="322">
                  <c:v>61520000000000</c:v>
                </c:pt>
                <c:pt idx="323">
                  <c:v>61790000000000</c:v>
                </c:pt>
                <c:pt idx="324">
                  <c:v>62020000000000</c:v>
                </c:pt>
                <c:pt idx="325">
                  <c:v>62050000000000</c:v>
                </c:pt>
                <c:pt idx="326">
                  <c:v>61880000000000</c:v>
                </c:pt>
                <c:pt idx="327">
                  <c:v>61640000000000</c:v>
                </c:pt>
                <c:pt idx="328">
                  <c:v>61520000000000</c:v>
                </c:pt>
                <c:pt idx="329">
                  <c:v>61630000000000</c:v>
                </c:pt>
                <c:pt idx="330">
                  <c:v>61870000000000</c:v>
                </c:pt>
                <c:pt idx="331">
                  <c:v>62110000000000</c:v>
                </c:pt>
                <c:pt idx="332">
                  <c:v>62170000000000</c:v>
                </c:pt>
                <c:pt idx="333">
                  <c:v>62010000000000</c:v>
                </c:pt>
                <c:pt idx="334">
                  <c:v>61750000000000</c:v>
                </c:pt>
                <c:pt idx="335">
                  <c:v>61610000000000</c:v>
                </c:pt>
                <c:pt idx="336">
                  <c:v>61680000000000</c:v>
                </c:pt>
                <c:pt idx="337">
                  <c:v>61900000000000</c:v>
                </c:pt>
                <c:pt idx="338">
                  <c:v>62150000000000</c:v>
                </c:pt>
                <c:pt idx="339">
                  <c:v>62230000000000</c:v>
                </c:pt>
                <c:pt idx="340">
                  <c:v>62120000000000</c:v>
                </c:pt>
                <c:pt idx="341">
                  <c:v>61900000000000</c:v>
                </c:pt>
                <c:pt idx="342">
                  <c:v>61760000000000</c:v>
                </c:pt>
                <c:pt idx="343">
                  <c:v>61820000000000</c:v>
                </c:pt>
                <c:pt idx="344">
                  <c:v>62030000000000</c:v>
                </c:pt>
                <c:pt idx="345">
                  <c:v>62290000000000</c:v>
                </c:pt>
                <c:pt idx="346">
                  <c:v>62400000000000</c:v>
                </c:pt>
                <c:pt idx="347">
                  <c:v>62300000000000</c:v>
                </c:pt>
                <c:pt idx="348">
                  <c:v>62070000000000</c:v>
                </c:pt>
                <c:pt idx="349">
                  <c:v>61890000000000</c:v>
                </c:pt>
                <c:pt idx="350">
                  <c:v>61890000000000</c:v>
                </c:pt>
                <c:pt idx="351">
                  <c:v>62070000000000</c:v>
                </c:pt>
                <c:pt idx="352">
                  <c:v>62310000000000</c:v>
                </c:pt>
                <c:pt idx="353">
                  <c:v>62440000000000</c:v>
                </c:pt>
                <c:pt idx="354">
                  <c:v>62360000000000</c:v>
                </c:pt>
                <c:pt idx="355">
                  <c:v>62150000000000</c:v>
                </c:pt>
                <c:pt idx="356">
                  <c:v>61970000000000</c:v>
                </c:pt>
                <c:pt idx="357">
                  <c:v>61950000000000</c:v>
                </c:pt>
                <c:pt idx="358">
                  <c:v>62100000000000</c:v>
                </c:pt>
                <c:pt idx="359">
                  <c:v>62330000000000</c:v>
                </c:pt>
                <c:pt idx="360">
                  <c:v>62470000000000</c:v>
                </c:pt>
                <c:pt idx="361">
                  <c:v>62420000000000</c:v>
                </c:pt>
                <c:pt idx="362">
                  <c:v>62220000000000</c:v>
                </c:pt>
                <c:pt idx="363">
                  <c:v>62040000000000</c:v>
                </c:pt>
                <c:pt idx="364">
                  <c:v>62020000000000</c:v>
                </c:pt>
                <c:pt idx="365">
                  <c:v>62180000000000</c:v>
                </c:pt>
                <c:pt idx="366">
                  <c:v>62440000000000</c:v>
                </c:pt>
                <c:pt idx="367">
                  <c:v>62620000000000</c:v>
                </c:pt>
                <c:pt idx="368">
                  <c:v>62610000000000</c:v>
                </c:pt>
                <c:pt idx="369">
                  <c:v>62430000000000</c:v>
                </c:pt>
                <c:pt idx="370">
                  <c:v>62250000000000</c:v>
                </c:pt>
                <c:pt idx="371">
                  <c:v>62170000000000</c:v>
                </c:pt>
                <c:pt idx="372">
                  <c:v>62280000000000</c:v>
                </c:pt>
                <c:pt idx="373">
                  <c:v>62480000000000</c:v>
                </c:pt>
                <c:pt idx="374">
                  <c:v>62640000000000</c:v>
                </c:pt>
                <c:pt idx="375">
                  <c:v>62630000000000</c:v>
                </c:pt>
                <c:pt idx="376">
                  <c:v>62470000000000</c:v>
                </c:pt>
                <c:pt idx="377">
                  <c:v>62260000000000</c:v>
                </c:pt>
                <c:pt idx="378">
                  <c:v>62190000000000</c:v>
                </c:pt>
                <c:pt idx="379">
                  <c:v>62310000000000</c:v>
                </c:pt>
                <c:pt idx="380">
                  <c:v>62530000000000</c:v>
                </c:pt>
                <c:pt idx="381">
                  <c:v>62740000000000</c:v>
                </c:pt>
                <c:pt idx="382">
                  <c:v>62780000000000</c:v>
                </c:pt>
                <c:pt idx="383">
                  <c:v>62650000000000</c:v>
                </c:pt>
                <c:pt idx="384">
                  <c:v>62470000000000</c:v>
                </c:pt>
                <c:pt idx="385">
                  <c:v>62360000000000</c:v>
                </c:pt>
                <c:pt idx="386">
                  <c:v>62420000000000</c:v>
                </c:pt>
                <c:pt idx="387">
                  <c:v>62600000000000</c:v>
                </c:pt>
                <c:pt idx="388">
                  <c:v>62790000000000</c:v>
                </c:pt>
                <c:pt idx="389">
                  <c:v>62830000000000</c:v>
                </c:pt>
                <c:pt idx="390">
                  <c:v>62720000000000</c:v>
                </c:pt>
                <c:pt idx="391">
                  <c:v>62530000000000</c:v>
                </c:pt>
                <c:pt idx="392">
                  <c:v>62430000000000</c:v>
                </c:pt>
                <c:pt idx="393">
                  <c:v>62520000000000</c:v>
                </c:pt>
                <c:pt idx="394">
                  <c:v>62740000000000</c:v>
                </c:pt>
                <c:pt idx="395">
                  <c:v>62980000000000</c:v>
                </c:pt>
                <c:pt idx="396">
                  <c:v>63080000000000</c:v>
                </c:pt>
                <c:pt idx="397">
                  <c:v>62990000000000</c:v>
                </c:pt>
                <c:pt idx="398">
                  <c:v>62800000000000</c:v>
                </c:pt>
                <c:pt idx="399">
                  <c:v>62650000000000</c:v>
                </c:pt>
                <c:pt idx="400">
                  <c:v>62650000000000</c:v>
                </c:pt>
                <c:pt idx="401">
                  <c:v>62770000000000</c:v>
                </c:pt>
                <c:pt idx="402">
                  <c:v>62940000000000</c:v>
                </c:pt>
                <c:pt idx="403">
                  <c:v>63010000000000</c:v>
                </c:pt>
                <c:pt idx="404">
                  <c:v>62930000000000</c:v>
                </c:pt>
                <c:pt idx="405">
                  <c:v>62740000000000</c:v>
                </c:pt>
                <c:pt idx="406">
                  <c:v>62600000000000</c:v>
                </c:pt>
                <c:pt idx="407">
                  <c:v>62620000000000</c:v>
                </c:pt>
                <c:pt idx="408">
                  <c:v>62780000000000</c:v>
                </c:pt>
                <c:pt idx="409">
                  <c:v>63000000000000</c:v>
                </c:pt>
                <c:pt idx="410">
                  <c:v>63120000000000</c:v>
                </c:pt>
                <c:pt idx="411">
                  <c:v>63080000000000</c:v>
                </c:pt>
                <c:pt idx="412">
                  <c:v>62930000000000</c:v>
                </c:pt>
                <c:pt idx="413">
                  <c:v>62790000000000</c:v>
                </c:pt>
                <c:pt idx="414">
                  <c:v>62760000000000</c:v>
                </c:pt>
                <c:pt idx="415">
                  <c:v>62880000000000</c:v>
                </c:pt>
                <c:pt idx="416">
                  <c:v>63060000000000</c:v>
                </c:pt>
                <c:pt idx="417">
                  <c:v>63180000000000</c:v>
                </c:pt>
                <c:pt idx="418">
                  <c:v>63150000000000</c:v>
                </c:pt>
                <c:pt idx="419">
                  <c:v>63000000000000</c:v>
                </c:pt>
                <c:pt idx="420">
                  <c:v>62860000000000</c:v>
                </c:pt>
                <c:pt idx="421">
                  <c:v>62860000000000</c:v>
                </c:pt>
                <c:pt idx="422">
                  <c:v>63000000000000</c:v>
                </c:pt>
                <c:pt idx="423">
                  <c:v>63220000000000</c:v>
                </c:pt>
                <c:pt idx="424">
                  <c:v>63380000000000</c:v>
                </c:pt>
                <c:pt idx="425">
                  <c:v>63380000000000</c:v>
                </c:pt>
                <c:pt idx="426">
                  <c:v>63240000000000</c:v>
                </c:pt>
                <c:pt idx="427">
                  <c:v>63080000000000</c:v>
                </c:pt>
                <c:pt idx="428">
                  <c:v>62990000000000</c:v>
                </c:pt>
                <c:pt idx="429">
                  <c:v>63050000000000</c:v>
                </c:pt>
                <c:pt idx="430">
                  <c:v>63190000000000</c:v>
                </c:pt>
                <c:pt idx="431">
                  <c:v>63330000000000</c:v>
                </c:pt>
                <c:pt idx="432">
                  <c:v>63330000000000</c:v>
                </c:pt>
                <c:pt idx="433">
                  <c:v>63220000000000</c:v>
                </c:pt>
                <c:pt idx="434">
                  <c:v>63060000000000</c:v>
                </c:pt>
                <c:pt idx="435">
                  <c:v>63020000000000</c:v>
                </c:pt>
                <c:pt idx="436">
                  <c:v>63120000000000</c:v>
                </c:pt>
                <c:pt idx="437">
                  <c:v>63310000000000</c:v>
                </c:pt>
                <c:pt idx="438">
                  <c:v>63500000000000</c:v>
                </c:pt>
                <c:pt idx="439">
                  <c:v>63540000000000</c:v>
                </c:pt>
                <c:pt idx="440">
                  <c:v>63440000000000</c:v>
                </c:pt>
                <c:pt idx="441">
                  <c:v>63300000000000</c:v>
                </c:pt>
                <c:pt idx="442">
                  <c:v>63190000000000</c:v>
                </c:pt>
                <c:pt idx="443">
                  <c:v>63230000000000</c:v>
                </c:pt>
                <c:pt idx="444">
                  <c:v>63350000000000</c:v>
                </c:pt>
                <c:pt idx="445">
                  <c:v>63500000000000</c:v>
                </c:pt>
                <c:pt idx="446">
                  <c:v>63540000000000</c:v>
                </c:pt>
                <c:pt idx="447">
                  <c:v>63460000000000</c:v>
                </c:pt>
                <c:pt idx="448">
                  <c:v>63310000000000</c:v>
                </c:pt>
                <c:pt idx="449">
                  <c:v>63220000000000</c:v>
                </c:pt>
                <c:pt idx="450">
                  <c:v>63290000000000</c:v>
                </c:pt>
                <c:pt idx="451">
                  <c:v>63460000000000</c:v>
                </c:pt>
                <c:pt idx="452">
                  <c:v>63660000000000</c:v>
                </c:pt>
                <c:pt idx="453">
                  <c:v>63740000000000</c:v>
                </c:pt>
                <c:pt idx="454">
                  <c:v>63680000000000</c:v>
                </c:pt>
                <c:pt idx="455">
                  <c:v>63540000000000</c:v>
                </c:pt>
                <c:pt idx="456">
                  <c:v>63410000000000</c:v>
                </c:pt>
                <c:pt idx="457">
                  <c:v>63410000000000</c:v>
                </c:pt>
                <c:pt idx="458">
                  <c:v>63500000000000</c:v>
                </c:pt>
                <c:pt idx="459">
                  <c:v>63650000000000</c:v>
                </c:pt>
                <c:pt idx="460">
                  <c:v>63710000000000</c:v>
                </c:pt>
                <c:pt idx="461">
                  <c:v>63660000000000</c:v>
                </c:pt>
                <c:pt idx="462">
                  <c:v>63520000000000</c:v>
                </c:pt>
                <c:pt idx="463">
                  <c:v>63410000000000</c:v>
                </c:pt>
                <c:pt idx="464">
                  <c:v>63430000000000</c:v>
                </c:pt>
                <c:pt idx="465">
                  <c:v>63550000000000</c:v>
                </c:pt>
                <c:pt idx="466">
                  <c:v>63730000000000</c:v>
                </c:pt>
                <c:pt idx="467">
                  <c:v>63830000000000</c:v>
                </c:pt>
                <c:pt idx="468">
                  <c:v>63810000000000</c:v>
                </c:pt>
                <c:pt idx="469">
                  <c:v>63680000000000</c:v>
                </c:pt>
                <c:pt idx="470">
                  <c:v>63560000000000</c:v>
                </c:pt>
                <c:pt idx="471">
                  <c:v>63540000000000</c:v>
                </c:pt>
                <c:pt idx="472">
                  <c:v>63630000000000</c:v>
                </c:pt>
                <c:pt idx="473">
                  <c:v>63780000000000</c:v>
                </c:pt>
                <c:pt idx="474">
                  <c:v>63880000000000</c:v>
                </c:pt>
                <c:pt idx="475">
                  <c:v>63870000000000</c:v>
                </c:pt>
                <c:pt idx="476">
                  <c:v>63760000000000</c:v>
                </c:pt>
                <c:pt idx="477">
                  <c:v>63640000000000</c:v>
                </c:pt>
                <c:pt idx="478">
                  <c:v>63620000000000</c:v>
                </c:pt>
                <c:pt idx="479">
                  <c:v>63720000000000</c:v>
                </c:pt>
                <c:pt idx="480">
                  <c:v>63880000000000</c:v>
                </c:pt>
                <c:pt idx="481">
                  <c:v>64010000000000</c:v>
                </c:pt>
                <c:pt idx="482">
                  <c:v>64020000000000</c:v>
                </c:pt>
                <c:pt idx="483">
                  <c:v>63920000000000</c:v>
                </c:pt>
                <c:pt idx="484">
                  <c:v>63800000000000</c:v>
                </c:pt>
                <c:pt idx="485">
                  <c:v>63750000000000</c:v>
                </c:pt>
                <c:pt idx="486">
                  <c:v>63810000000000</c:v>
                </c:pt>
                <c:pt idx="487">
                  <c:v>63940000000000</c:v>
                </c:pt>
                <c:pt idx="488">
                  <c:v>64070000000000</c:v>
                </c:pt>
                <c:pt idx="489">
                  <c:v>64080000000000</c:v>
                </c:pt>
                <c:pt idx="490">
                  <c:v>63990000000000</c:v>
                </c:pt>
                <c:pt idx="491">
                  <c:v>63860000000000</c:v>
                </c:pt>
                <c:pt idx="492">
                  <c:v>63800000000000</c:v>
                </c:pt>
                <c:pt idx="493">
                  <c:v>63860000000000</c:v>
                </c:pt>
                <c:pt idx="494">
                  <c:v>64000000000000</c:v>
                </c:pt>
                <c:pt idx="495">
                  <c:v>64140000000000</c:v>
                </c:pt>
                <c:pt idx="496">
                  <c:v>64180000000000</c:v>
                </c:pt>
                <c:pt idx="497">
                  <c:v>64110000000000</c:v>
                </c:pt>
                <c:pt idx="498">
                  <c:v>63990000000000</c:v>
                </c:pt>
                <c:pt idx="499">
                  <c:v>63920000000000</c:v>
                </c:pt>
                <c:pt idx="500">
                  <c:v>63960000000000</c:v>
                </c:pt>
                <c:pt idx="501">
                  <c:v>64070000000000</c:v>
                </c:pt>
                <c:pt idx="502">
                  <c:v>64200000000000</c:v>
                </c:pt>
                <c:pt idx="503">
                  <c:v>64240000000000</c:v>
                </c:pt>
                <c:pt idx="504">
                  <c:v>64180000000000</c:v>
                </c:pt>
                <c:pt idx="505">
                  <c:v>64060000000000</c:v>
                </c:pt>
                <c:pt idx="506">
                  <c:v>63990000000000</c:v>
                </c:pt>
                <c:pt idx="507">
                  <c:v>64030000000000</c:v>
                </c:pt>
                <c:pt idx="508">
                  <c:v>64140000000000</c:v>
                </c:pt>
                <c:pt idx="509">
                  <c:v>64290000000000</c:v>
                </c:pt>
                <c:pt idx="510">
                  <c:v>64360000000000</c:v>
                </c:pt>
                <c:pt idx="511">
                  <c:v>64320000000000</c:v>
                </c:pt>
                <c:pt idx="512">
                  <c:v>64210000000000</c:v>
                </c:pt>
                <c:pt idx="513">
                  <c:v>64120000000000</c:v>
                </c:pt>
                <c:pt idx="514">
                  <c:v>64130000000000</c:v>
                </c:pt>
                <c:pt idx="515">
                  <c:v>64220000000000</c:v>
                </c:pt>
                <c:pt idx="516">
                  <c:v>64360000000000</c:v>
                </c:pt>
                <c:pt idx="517">
                  <c:v>64430000000000</c:v>
                </c:pt>
                <c:pt idx="518">
                  <c:v>64390000000000</c:v>
                </c:pt>
                <c:pt idx="519">
                  <c:v>64290000000000</c:v>
                </c:pt>
                <c:pt idx="520">
                  <c:v>64200000000000</c:v>
                </c:pt>
                <c:pt idx="521">
                  <c:v>64200000000000</c:v>
                </c:pt>
                <c:pt idx="522">
                  <c:v>64280000000000</c:v>
                </c:pt>
                <c:pt idx="523">
                  <c:v>64410000000000</c:v>
                </c:pt>
                <c:pt idx="524">
                  <c:v>64500000000000</c:v>
                </c:pt>
                <c:pt idx="525">
                  <c:v>64480000000000</c:v>
                </c:pt>
                <c:pt idx="526">
                  <c:v>64390000000000</c:v>
                </c:pt>
                <c:pt idx="527">
                  <c:v>64300000000000</c:v>
                </c:pt>
                <c:pt idx="528">
                  <c:v>64290000000000</c:v>
                </c:pt>
                <c:pt idx="529">
                  <c:v>64370000000000</c:v>
                </c:pt>
                <c:pt idx="530">
                  <c:v>64500000000000</c:v>
                </c:pt>
                <c:pt idx="531">
                  <c:v>64590000000000</c:v>
                </c:pt>
                <c:pt idx="532">
                  <c:v>64590000000000</c:v>
                </c:pt>
                <c:pt idx="533">
                  <c:v>64510000000000</c:v>
                </c:pt>
                <c:pt idx="534">
                  <c:v>64410000000000</c:v>
                </c:pt>
                <c:pt idx="535">
                  <c:v>64390000000000</c:v>
                </c:pt>
                <c:pt idx="536">
                  <c:v>64450000000000</c:v>
                </c:pt>
                <c:pt idx="537">
                  <c:v>64560000000000</c:v>
                </c:pt>
                <c:pt idx="538">
                  <c:v>64660000000000</c:v>
                </c:pt>
                <c:pt idx="539">
                  <c:v>64670000000000</c:v>
                </c:pt>
                <c:pt idx="540">
                  <c:v>64600000000000</c:v>
                </c:pt>
                <c:pt idx="541">
                  <c:v>64500000000000</c:v>
                </c:pt>
                <c:pt idx="542">
                  <c:v>64470000000000</c:v>
                </c:pt>
                <c:pt idx="543">
                  <c:v>64530000000000</c:v>
                </c:pt>
                <c:pt idx="544">
                  <c:v>64640000000000</c:v>
                </c:pt>
                <c:pt idx="545">
                  <c:v>64750000000000</c:v>
                </c:pt>
                <c:pt idx="546">
                  <c:v>64770000000000</c:v>
                </c:pt>
                <c:pt idx="547">
                  <c:v>64700000000000</c:v>
                </c:pt>
                <c:pt idx="548">
                  <c:v>64610000000000</c:v>
                </c:pt>
                <c:pt idx="549">
                  <c:v>64560000000000</c:v>
                </c:pt>
                <c:pt idx="550">
                  <c:v>64600000000000</c:v>
                </c:pt>
                <c:pt idx="551">
                  <c:v>64680000000000</c:v>
                </c:pt>
                <c:pt idx="552">
                  <c:v>64800000000000</c:v>
                </c:pt>
                <c:pt idx="553">
                  <c:v>64830000000000</c:v>
                </c:pt>
                <c:pt idx="554">
                  <c:v>64770000000000</c:v>
                </c:pt>
                <c:pt idx="555">
                  <c:v>64680000000000</c:v>
                </c:pt>
                <c:pt idx="556">
                  <c:v>64620000000000</c:v>
                </c:pt>
                <c:pt idx="557">
                  <c:v>64660000000000</c:v>
                </c:pt>
                <c:pt idx="558">
                  <c:v>64750000000000</c:v>
                </c:pt>
                <c:pt idx="559">
                  <c:v>64880000000000</c:v>
                </c:pt>
                <c:pt idx="560">
                  <c:v>64920000000000</c:v>
                </c:pt>
                <c:pt idx="561">
                  <c:v>64880000000000</c:v>
                </c:pt>
                <c:pt idx="562">
                  <c:v>64800000000000</c:v>
                </c:pt>
                <c:pt idx="563">
                  <c:v>64740000000000</c:v>
                </c:pt>
                <c:pt idx="564">
                  <c:v>64760000000000</c:v>
                </c:pt>
                <c:pt idx="565">
                  <c:v>64830000000000</c:v>
                </c:pt>
                <c:pt idx="566">
                  <c:v>64950000000000</c:v>
                </c:pt>
                <c:pt idx="567">
                  <c:v>65000000000000</c:v>
                </c:pt>
                <c:pt idx="568">
                  <c:v>64970000000000</c:v>
                </c:pt>
                <c:pt idx="569">
                  <c:v>64900000000000</c:v>
                </c:pt>
                <c:pt idx="570">
                  <c:v>64830000000000</c:v>
                </c:pt>
                <c:pt idx="571">
                  <c:v>64850000000000</c:v>
                </c:pt>
                <c:pt idx="572">
                  <c:v>64920000000000</c:v>
                </c:pt>
                <c:pt idx="573">
                  <c:v>65050000000000</c:v>
                </c:pt>
                <c:pt idx="574">
                  <c:v>65110000000000</c:v>
                </c:pt>
                <c:pt idx="575">
                  <c:v>65080000000000</c:v>
                </c:pt>
                <c:pt idx="576">
                  <c:v>65010000000000</c:v>
                </c:pt>
                <c:pt idx="577">
                  <c:v>64930000000000</c:v>
                </c:pt>
                <c:pt idx="578">
                  <c:v>64920000000000</c:v>
                </c:pt>
                <c:pt idx="579">
                  <c:v>64970000000000</c:v>
                </c:pt>
                <c:pt idx="580">
                  <c:v>65070000000000</c:v>
                </c:pt>
                <c:pt idx="581">
                  <c:v>65140000000000</c:v>
                </c:pt>
                <c:pt idx="582">
                  <c:v>65130000000000</c:v>
                </c:pt>
                <c:pt idx="583">
                  <c:v>65060000000000</c:v>
                </c:pt>
                <c:pt idx="584">
                  <c:v>64980000000000</c:v>
                </c:pt>
                <c:pt idx="585">
                  <c:v>64970000000000</c:v>
                </c:pt>
                <c:pt idx="586">
                  <c:v>65040000000000</c:v>
                </c:pt>
                <c:pt idx="587">
                  <c:v>65150000000000</c:v>
                </c:pt>
                <c:pt idx="588">
                  <c:v>65230000000000</c:v>
                </c:pt>
                <c:pt idx="589">
                  <c:v>65230000000000</c:v>
                </c:pt>
                <c:pt idx="590">
                  <c:v>65170000000000</c:v>
                </c:pt>
                <c:pt idx="591">
                  <c:v>65100000000000</c:v>
                </c:pt>
                <c:pt idx="592">
                  <c:v>65070000000000</c:v>
                </c:pt>
                <c:pt idx="593">
                  <c:v>65110000000000</c:v>
                </c:pt>
                <c:pt idx="594">
                  <c:v>65190000000000</c:v>
                </c:pt>
                <c:pt idx="595">
                  <c:v>65270000000000</c:v>
                </c:pt>
                <c:pt idx="596">
                  <c:v>65280000000000</c:v>
                </c:pt>
                <c:pt idx="597">
                  <c:v>65220000000000</c:v>
                </c:pt>
                <c:pt idx="598">
                  <c:v>65140000000000</c:v>
                </c:pt>
                <c:pt idx="599">
                  <c:v>65110000000000</c:v>
                </c:pt>
                <c:pt idx="600">
                  <c:v>65150000000000</c:v>
                </c:pt>
                <c:pt idx="601">
                  <c:v>65240000000000</c:v>
                </c:pt>
                <c:pt idx="602">
                  <c:v>65330000000000</c:v>
                </c:pt>
                <c:pt idx="603">
                  <c:v>65360000000000</c:v>
                </c:pt>
                <c:pt idx="604">
                  <c:v>65320000000000</c:v>
                </c:pt>
                <c:pt idx="605">
                  <c:v>65270000000000</c:v>
                </c:pt>
                <c:pt idx="606">
                  <c:v>65240000000000</c:v>
                </c:pt>
                <c:pt idx="607">
                  <c:v>65280000000000</c:v>
                </c:pt>
                <c:pt idx="608">
                  <c:v>65360000000000</c:v>
                </c:pt>
                <c:pt idx="609">
                  <c:v>65460000000000</c:v>
                </c:pt>
                <c:pt idx="610">
                  <c:v>65490000000000</c:v>
                </c:pt>
                <c:pt idx="611">
                  <c:v>65450000000000</c:v>
                </c:pt>
                <c:pt idx="612">
                  <c:v>65360000000000</c:v>
                </c:pt>
                <c:pt idx="613">
                  <c:v>65310000000000</c:v>
                </c:pt>
                <c:pt idx="614">
                  <c:v>65320000000000</c:v>
                </c:pt>
                <c:pt idx="615">
                  <c:v>65380000000000</c:v>
                </c:pt>
                <c:pt idx="616">
                  <c:v>65470000000000</c:v>
                </c:pt>
                <c:pt idx="617">
                  <c:v>65510000000000</c:v>
                </c:pt>
                <c:pt idx="618">
                  <c:v>65490000000000</c:v>
                </c:pt>
                <c:pt idx="619">
                  <c:v>65440000000000</c:v>
                </c:pt>
                <c:pt idx="620">
                  <c:v>65410000000000</c:v>
                </c:pt>
                <c:pt idx="621">
                  <c:v>65430000000000</c:v>
                </c:pt>
                <c:pt idx="622">
                  <c:v>65490000000000</c:v>
                </c:pt>
                <c:pt idx="623">
                  <c:v>65600000000000</c:v>
                </c:pt>
                <c:pt idx="624">
                  <c:v>65650000000000</c:v>
                </c:pt>
                <c:pt idx="625">
                  <c:v>65630000000000</c:v>
                </c:pt>
                <c:pt idx="626">
                  <c:v>65570000000000</c:v>
                </c:pt>
                <c:pt idx="627">
                  <c:v>65510000000000</c:v>
                </c:pt>
                <c:pt idx="628">
                  <c:v>65510000000000</c:v>
                </c:pt>
                <c:pt idx="629">
                  <c:v>65550000000000</c:v>
                </c:pt>
                <c:pt idx="630">
                  <c:v>65640000000000</c:v>
                </c:pt>
                <c:pt idx="631">
                  <c:v>65690000000000</c:v>
                </c:pt>
                <c:pt idx="632">
                  <c:v>65680000000000</c:v>
                </c:pt>
                <c:pt idx="633">
                  <c:v>65630000000000</c:v>
                </c:pt>
                <c:pt idx="634">
                  <c:v>65600000000000</c:v>
                </c:pt>
                <c:pt idx="635">
                  <c:v>65600000000000</c:v>
                </c:pt>
                <c:pt idx="636">
                  <c:v>65650000000000</c:v>
                </c:pt>
                <c:pt idx="637">
                  <c:v>65750000000000</c:v>
                </c:pt>
                <c:pt idx="638">
                  <c:v>65820000000000</c:v>
                </c:pt>
                <c:pt idx="639">
                  <c:v>65820000000000</c:v>
                </c:pt>
                <c:pt idx="640">
                  <c:v>65770000000000</c:v>
                </c:pt>
                <c:pt idx="641">
                  <c:v>65710000000000</c:v>
                </c:pt>
                <c:pt idx="642">
                  <c:v>65690000000000</c:v>
                </c:pt>
                <c:pt idx="643">
                  <c:v>65730000000000</c:v>
                </c:pt>
                <c:pt idx="644">
                  <c:v>65800000000000</c:v>
                </c:pt>
                <c:pt idx="645">
                  <c:v>65860000000000</c:v>
                </c:pt>
                <c:pt idx="646">
                  <c:v>65870000000000</c:v>
                </c:pt>
                <c:pt idx="647">
                  <c:v>65820000000000</c:v>
                </c:pt>
                <c:pt idx="648">
                  <c:v>65790000000000</c:v>
                </c:pt>
                <c:pt idx="649">
                  <c:v>65780000000000</c:v>
                </c:pt>
                <c:pt idx="650">
                  <c:v>65830000000000</c:v>
                </c:pt>
                <c:pt idx="651">
                  <c:v>65900000000000</c:v>
                </c:pt>
                <c:pt idx="652">
                  <c:v>65980000000000</c:v>
                </c:pt>
                <c:pt idx="653">
                  <c:v>65990000000000</c:v>
                </c:pt>
                <c:pt idx="654">
                  <c:v>65950000000000</c:v>
                </c:pt>
                <c:pt idx="655">
                  <c:v>65880000000000</c:v>
                </c:pt>
                <c:pt idx="656">
                  <c:v>65840000000000</c:v>
                </c:pt>
                <c:pt idx="657">
                  <c:v>65850000000000</c:v>
                </c:pt>
                <c:pt idx="658">
                  <c:v>65890000000000</c:v>
                </c:pt>
                <c:pt idx="659">
                  <c:v>65960000000000</c:v>
                </c:pt>
                <c:pt idx="660">
                  <c:v>65970000000000</c:v>
                </c:pt>
                <c:pt idx="661">
                  <c:v>65930000000000</c:v>
                </c:pt>
                <c:pt idx="662">
                  <c:v>65900000000000</c:v>
                </c:pt>
                <c:pt idx="663">
                  <c:v>65880000000000</c:v>
                </c:pt>
                <c:pt idx="664">
                  <c:v>65930000000000</c:v>
                </c:pt>
                <c:pt idx="665">
                  <c:v>66000000000000</c:v>
                </c:pt>
                <c:pt idx="666">
                  <c:v>66100000000000</c:v>
                </c:pt>
                <c:pt idx="667">
                  <c:v>66140000000000</c:v>
                </c:pt>
                <c:pt idx="668">
                  <c:v>66120000000000</c:v>
                </c:pt>
                <c:pt idx="669">
                  <c:v>66060000000000</c:v>
                </c:pt>
                <c:pt idx="670">
                  <c:v>66010000000000</c:v>
                </c:pt>
                <c:pt idx="671">
                  <c:v>66030000000000</c:v>
                </c:pt>
                <c:pt idx="672">
                  <c:v>66060000000000</c:v>
                </c:pt>
                <c:pt idx="673">
                  <c:v>66130000000000</c:v>
                </c:pt>
                <c:pt idx="674">
                  <c:v>66160000000000</c:v>
                </c:pt>
                <c:pt idx="675">
                  <c:v>66130000000000</c:v>
                </c:pt>
                <c:pt idx="676">
                  <c:v>66100000000000</c:v>
                </c:pt>
                <c:pt idx="677">
                  <c:v>66080000000000</c:v>
                </c:pt>
                <c:pt idx="678">
                  <c:v>66100000000000</c:v>
                </c:pt>
                <c:pt idx="679">
                  <c:v>66150000000000</c:v>
                </c:pt>
                <c:pt idx="680">
                  <c:v>66240000000000</c:v>
                </c:pt>
                <c:pt idx="681">
                  <c:v>66290000000000</c:v>
                </c:pt>
                <c:pt idx="682">
                  <c:v>66280000000000</c:v>
                </c:pt>
                <c:pt idx="683">
                  <c:v>66240000000000</c:v>
                </c:pt>
                <c:pt idx="684">
                  <c:v>66190000000000</c:v>
                </c:pt>
                <c:pt idx="685">
                  <c:v>66200000000000</c:v>
                </c:pt>
                <c:pt idx="686">
                  <c:v>66220000000000</c:v>
                </c:pt>
                <c:pt idx="687">
                  <c:v>66300000000000</c:v>
                </c:pt>
                <c:pt idx="688">
                  <c:v>66340000000000</c:v>
                </c:pt>
                <c:pt idx="689">
                  <c:v>66330000000000</c:v>
                </c:pt>
                <c:pt idx="690">
                  <c:v>66290000000000</c:v>
                </c:pt>
                <c:pt idx="691">
                  <c:v>66260000000000</c:v>
                </c:pt>
                <c:pt idx="692">
                  <c:v>66250000000000</c:v>
                </c:pt>
                <c:pt idx="693">
                  <c:v>66270000000000</c:v>
                </c:pt>
                <c:pt idx="694">
                  <c:v>66340000000000</c:v>
                </c:pt>
                <c:pt idx="695">
                  <c:v>66390000000000</c:v>
                </c:pt>
                <c:pt idx="696">
                  <c:v>66390000000000</c:v>
                </c:pt>
                <c:pt idx="697">
                  <c:v>66360000000000</c:v>
                </c:pt>
                <c:pt idx="698">
                  <c:v>66310000000000</c:v>
                </c:pt>
                <c:pt idx="699">
                  <c:v>66300000000000</c:v>
                </c:pt>
                <c:pt idx="700">
                  <c:v>66340000000000</c:v>
                </c:pt>
                <c:pt idx="701">
                  <c:v>66400000000000</c:v>
                </c:pt>
                <c:pt idx="702">
                  <c:v>66460000000000</c:v>
                </c:pt>
                <c:pt idx="703">
                  <c:v>66460000000000</c:v>
                </c:pt>
                <c:pt idx="704">
                  <c:v>66430000000000</c:v>
                </c:pt>
                <c:pt idx="705">
                  <c:v>66400000000000</c:v>
                </c:pt>
                <c:pt idx="706">
                  <c:v>66380000000000</c:v>
                </c:pt>
                <c:pt idx="707">
                  <c:v>66410000000000</c:v>
                </c:pt>
                <c:pt idx="708">
                  <c:v>66470000000000</c:v>
                </c:pt>
                <c:pt idx="709">
                  <c:v>66530000000000</c:v>
                </c:pt>
                <c:pt idx="710">
                  <c:v>66550000000000</c:v>
                </c:pt>
                <c:pt idx="711">
                  <c:v>66530000000000</c:v>
                </c:pt>
                <c:pt idx="712">
                  <c:v>66480000000000</c:v>
                </c:pt>
                <c:pt idx="713">
                  <c:v>66460000000000</c:v>
                </c:pt>
                <c:pt idx="714">
                  <c:v>66500000000000</c:v>
                </c:pt>
                <c:pt idx="715">
                  <c:v>66550000000000</c:v>
                </c:pt>
                <c:pt idx="716">
                  <c:v>66620000000000</c:v>
                </c:pt>
                <c:pt idx="717">
                  <c:v>66640000000000</c:v>
                </c:pt>
                <c:pt idx="718">
                  <c:v>66610000000000</c:v>
                </c:pt>
                <c:pt idx="719">
                  <c:v>66580000000000</c:v>
                </c:pt>
                <c:pt idx="720">
                  <c:v>66560000000000</c:v>
                </c:pt>
                <c:pt idx="721">
                  <c:v>66580000000000</c:v>
                </c:pt>
                <c:pt idx="722">
                  <c:v>66600000000000</c:v>
                </c:pt>
                <c:pt idx="723">
                  <c:v>66670000000000</c:v>
                </c:pt>
                <c:pt idx="724">
                  <c:v>66690000000000</c:v>
                </c:pt>
                <c:pt idx="725">
                  <c:v>66680000000000</c:v>
                </c:pt>
                <c:pt idx="726">
                  <c:v>66630000000000</c:v>
                </c:pt>
                <c:pt idx="727">
                  <c:v>66600000000000</c:v>
                </c:pt>
                <c:pt idx="728">
                  <c:v>66630000000000</c:v>
                </c:pt>
                <c:pt idx="729">
                  <c:v>66660000000000</c:v>
                </c:pt>
                <c:pt idx="730">
                  <c:v>66730000000000</c:v>
                </c:pt>
                <c:pt idx="731">
                  <c:v>66760000000000</c:v>
                </c:pt>
                <c:pt idx="732">
                  <c:v>66750000000000</c:v>
                </c:pt>
                <c:pt idx="733">
                  <c:v>66710000000000</c:v>
                </c:pt>
                <c:pt idx="734">
                  <c:v>66700000000000</c:v>
                </c:pt>
                <c:pt idx="735">
                  <c:v>66710000000000</c:v>
                </c:pt>
                <c:pt idx="736">
                  <c:v>66730000000000</c:v>
                </c:pt>
                <c:pt idx="737">
                  <c:v>66800000000000</c:v>
                </c:pt>
                <c:pt idx="738">
                  <c:v>66830000000000</c:v>
                </c:pt>
                <c:pt idx="739">
                  <c:v>66820000000000</c:v>
                </c:pt>
                <c:pt idx="740">
                  <c:v>66790000000000</c:v>
                </c:pt>
                <c:pt idx="741">
                  <c:v>66740000000000</c:v>
                </c:pt>
                <c:pt idx="742">
                  <c:v>66750000000000</c:v>
                </c:pt>
                <c:pt idx="743">
                  <c:v>66770000000000</c:v>
                </c:pt>
                <c:pt idx="744">
                  <c:v>66830000000000</c:v>
                </c:pt>
                <c:pt idx="745">
                  <c:v>66870000000000</c:v>
                </c:pt>
                <c:pt idx="746">
                  <c:v>66870000000000</c:v>
                </c:pt>
                <c:pt idx="747">
                  <c:v>66840000000000</c:v>
                </c:pt>
                <c:pt idx="748">
                  <c:v>66820000000000</c:v>
                </c:pt>
                <c:pt idx="749">
                  <c:v>66820000000000</c:v>
                </c:pt>
                <c:pt idx="750">
                  <c:v>66840000000000</c:v>
                </c:pt>
                <c:pt idx="751">
                  <c:v>66890000000000</c:v>
                </c:pt>
                <c:pt idx="752">
                  <c:v>66940000000000</c:v>
                </c:pt>
                <c:pt idx="753">
                  <c:v>66950000000000</c:v>
                </c:pt>
                <c:pt idx="754">
                  <c:v>66930000000000</c:v>
                </c:pt>
                <c:pt idx="755">
                  <c:v>66900000000000</c:v>
                </c:pt>
                <c:pt idx="756">
                  <c:v>66910000000000</c:v>
                </c:pt>
                <c:pt idx="757">
                  <c:v>66940000000000</c:v>
                </c:pt>
                <c:pt idx="758">
                  <c:v>66990000000000</c:v>
                </c:pt>
                <c:pt idx="759">
                  <c:v>67050000000000</c:v>
                </c:pt>
                <c:pt idx="760">
                  <c:v>67060000000000</c:v>
                </c:pt>
                <c:pt idx="761">
                  <c:v>67040000000000</c:v>
                </c:pt>
                <c:pt idx="762">
                  <c:v>67010000000000</c:v>
                </c:pt>
                <c:pt idx="763">
                  <c:v>66990000000000</c:v>
                </c:pt>
                <c:pt idx="764">
                  <c:v>67010000000000</c:v>
                </c:pt>
                <c:pt idx="765">
                  <c:v>67050000000000</c:v>
                </c:pt>
                <c:pt idx="766">
                  <c:v>67100000000000</c:v>
                </c:pt>
                <c:pt idx="767">
                  <c:v>67120000000000</c:v>
                </c:pt>
                <c:pt idx="768">
                  <c:v>67100000000000</c:v>
                </c:pt>
                <c:pt idx="769">
                  <c:v>67070000000000</c:v>
                </c:pt>
                <c:pt idx="770">
                  <c:v>67060000000000</c:v>
                </c:pt>
                <c:pt idx="771">
                  <c:v>67090000000000</c:v>
                </c:pt>
                <c:pt idx="772">
                  <c:v>67120000000000</c:v>
                </c:pt>
                <c:pt idx="773">
                  <c:v>67180000000000</c:v>
                </c:pt>
                <c:pt idx="774">
                  <c:v>67200000000000</c:v>
                </c:pt>
                <c:pt idx="775">
                  <c:v>67200000000000</c:v>
                </c:pt>
                <c:pt idx="776">
                  <c:v>67160000000000</c:v>
                </c:pt>
                <c:pt idx="777">
                  <c:v>67140000000000</c:v>
                </c:pt>
                <c:pt idx="778">
                  <c:v>67170000000000</c:v>
                </c:pt>
                <c:pt idx="779">
                  <c:v>67190000000000</c:v>
                </c:pt>
                <c:pt idx="780">
                  <c:v>67250000000000</c:v>
                </c:pt>
                <c:pt idx="781">
                  <c:v>67270000000000</c:v>
                </c:pt>
                <c:pt idx="782">
                  <c:v>67260000000000</c:v>
                </c:pt>
                <c:pt idx="783">
                  <c:v>67230000000000</c:v>
                </c:pt>
                <c:pt idx="784">
                  <c:v>67210000000000</c:v>
                </c:pt>
                <c:pt idx="785">
                  <c:v>67230000000000</c:v>
                </c:pt>
                <c:pt idx="786">
                  <c:v>67250000000000</c:v>
                </c:pt>
                <c:pt idx="787">
                  <c:v>67310000000000</c:v>
                </c:pt>
                <c:pt idx="788">
                  <c:v>67340000000000</c:v>
                </c:pt>
                <c:pt idx="789">
                  <c:v>67340000000000</c:v>
                </c:pt>
                <c:pt idx="790">
                  <c:v>67320000000000</c:v>
                </c:pt>
                <c:pt idx="791">
                  <c:v>67290000000000</c:v>
                </c:pt>
                <c:pt idx="792">
                  <c:v>67300000000000</c:v>
                </c:pt>
                <c:pt idx="793">
                  <c:v>67330000000000</c:v>
                </c:pt>
                <c:pt idx="794">
                  <c:v>67370000000000</c:v>
                </c:pt>
                <c:pt idx="795">
                  <c:v>67400000000000</c:v>
                </c:pt>
                <c:pt idx="796">
                  <c:v>67410000000000</c:v>
                </c:pt>
                <c:pt idx="797">
                  <c:v>67390000000000</c:v>
                </c:pt>
                <c:pt idx="798">
                  <c:v>67380000000000</c:v>
                </c:pt>
                <c:pt idx="799">
                  <c:v>67400000000000</c:v>
                </c:pt>
                <c:pt idx="800">
                  <c:v>67430000000000</c:v>
                </c:pt>
                <c:pt idx="801">
                  <c:v>67480000000000</c:v>
                </c:pt>
                <c:pt idx="802">
                  <c:v>67530000000000</c:v>
                </c:pt>
                <c:pt idx="803">
                  <c:v>67530000000000</c:v>
                </c:pt>
                <c:pt idx="804">
                  <c:v>67510000000000</c:v>
                </c:pt>
                <c:pt idx="805">
                  <c:v>67470000000000</c:v>
                </c:pt>
                <c:pt idx="806">
                  <c:v>67460000000000</c:v>
                </c:pt>
                <c:pt idx="807">
                  <c:v>67470000000000</c:v>
                </c:pt>
                <c:pt idx="808">
                  <c:v>67490000000000</c:v>
                </c:pt>
                <c:pt idx="809">
                  <c:v>67520000000000</c:v>
                </c:pt>
                <c:pt idx="810">
                  <c:v>67520000000000</c:v>
                </c:pt>
                <c:pt idx="811">
                  <c:v>67500000000000</c:v>
                </c:pt>
                <c:pt idx="812">
                  <c:v>67490000000000</c:v>
                </c:pt>
                <c:pt idx="813">
                  <c:v>67490000000000</c:v>
                </c:pt>
                <c:pt idx="814">
                  <c:v>67520000000000</c:v>
                </c:pt>
                <c:pt idx="815">
                  <c:v>67570000000000</c:v>
                </c:pt>
                <c:pt idx="816">
                  <c:v>67620000000000</c:v>
                </c:pt>
                <c:pt idx="817">
                  <c:v>67630000000000</c:v>
                </c:pt>
                <c:pt idx="818">
                  <c:v>67630000000000</c:v>
                </c:pt>
                <c:pt idx="819">
                  <c:v>67600000000000</c:v>
                </c:pt>
                <c:pt idx="820">
                  <c:v>67590000000000</c:v>
                </c:pt>
                <c:pt idx="821">
                  <c:v>67610000000000</c:v>
                </c:pt>
                <c:pt idx="822">
                  <c:v>67650000000000</c:v>
                </c:pt>
                <c:pt idx="823">
                  <c:v>67690000000000</c:v>
                </c:pt>
                <c:pt idx="824">
                  <c:v>67700000000000</c:v>
                </c:pt>
                <c:pt idx="825">
                  <c:v>67690000000000</c:v>
                </c:pt>
                <c:pt idx="826">
                  <c:v>67680000000000</c:v>
                </c:pt>
                <c:pt idx="827">
                  <c:v>67680000000000</c:v>
                </c:pt>
                <c:pt idx="828">
                  <c:v>67700000000000</c:v>
                </c:pt>
                <c:pt idx="829">
                  <c:v>67740000000000</c:v>
                </c:pt>
                <c:pt idx="830">
                  <c:v>67780000000000</c:v>
                </c:pt>
                <c:pt idx="831">
                  <c:v>67800000000000</c:v>
                </c:pt>
                <c:pt idx="832">
                  <c:v>67790000000000</c:v>
                </c:pt>
                <c:pt idx="833">
                  <c:v>67770000000000</c:v>
                </c:pt>
                <c:pt idx="834">
                  <c:v>67750000000000</c:v>
                </c:pt>
                <c:pt idx="835">
                  <c:v>67760000000000</c:v>
                </c:pt>
                <c:pt idx="836">
                  <c:v>67790000000000</c:v>
                </c:pt>
                <c:pt idx="837">
                  <c:v>67820000000000</c:v>
                </c:pt>
                <c:pt idx="838">
                  <c:v>67840000000000</c:v>
                </c:pt>
                <c:pt idx="839">
                  <c:v>67840000000000</c:v>
                </c:pt>
                <c:pt idx="840">
                  <c:v>67830000000000</c:v>
                </c:pt>
                <c:pt idx="841">
                  <c:v>67820000000000</c:v>
                </c:pt>
                <c:pt idx="842">
                  <c:v>67830000000000</c:v>
                </c:pt>
                <c:pt idx="843">
                  <c:v>67870000000000</c:v>
                </c:pt>
                <c:pt idx="844">
                  <c:v>67910000000000</c:v>
                </c:pt>
                <c:pt idx="845">
                  <c:v>67940000000000</c:v>
                </c:pt>
                <c:pt idx="846">
                  <c:v>67950000000000</c:v>
                </c:pt>
                <c:pt idx="847">
                  <c:v>67930000000000</c:v>
                </c:pt>
                <c:pt idx="848">
                  <c:v>67900000000000</c:v>
                </c:pt>
                <c:pt idx="849">
                  <c:v>67900000000000</c:v>
                </c:pt>
                <c:pt idx="850">
                  <c:v>67920000000000</c:v>
                </c:pt>
                <c:pt idx="851">
                  <c:v>67950000000000</c:v>
                </c:pt>
                <c:pt idx="852">
                  <c:v>67970000000000</c:v>
                </c:pt>
                <c:pt idx="853">
                  <c:v>67980000000000</c:v>
                </c:pt>
                <c:pt idx="854">
                  <c:v>67960000000000</c:v>
                </c:pt>
                <c:pt idx="855">
                  <c:v>67960000000000</c:v>
                </c:pt>
                <c:pt idx="856">
                  <c:v>67970000000000</c:v>
                </c:pt>
                <c:pt idx="857">
                  <c:v>68000000000000</c:v>
                </c:pt>
                <c:pt idx="858">
                  <c:v>68050000000000</c:v>
                </c:pt>
                <c:pt idx="859">
                  <c:v>68070000000000</c:v>
                </c:pt>
                <c:pt idx="860">
                  <c:v>68100000000000</c:v>
                </c:pt>
                <c:pt idx="861">
                  <c:v>68080000000000</c:v>
                </c:pt>
                <c:pt idx="862">
                  <c:v>68060000000000</c:v>
                </c:pt>
                <c:pt idx="863">
                  <c:v>68060000000000</c:v>
                </c:pt>
                <c:pt idx="864">
                  <c:v>68070000000000</c:v>
                </c:pt>
                <c:pt idx="865">
                  <c:v>68100000000000</c:v>
                </c:pt>
                <c:pt idx="866">
                  <c:v>68120000000000</c:v>
                </c:pt>
                <c:pt idx="867">
                  <c:v>68130000000000</c:v>
                </c:pt>
                <c:pt idx="868">
                  <c:v>68120000000000</c:v>
                </c:pt>
                <c:pt idx="869">
                  <c:v>68110000000000</c:v>
                </c:pt>
                <c:pt idx="870">
                  <c:v>68110000000000</c:v>
                </c:pt>
                <c:pt idx="871">
                  <c:v>68130000000000</c:v>
                </c:pt>
                <c:pt idx="872">
                  <c:v>68160000000000</c:v>
                </c:pt>
                <c:pt idx="873">
                  <c:v>68180000000000</c:v>
                </c:pt>
                <c:pt idx="874">
                  <c:v>68210000000000</c:v>
                </c:pt>
                <c:pt idx="875">
                  <c:v>68190000000000</c:v>
                </c:pt>
                <c:pt idx="876">
                  <c:v>68180000000000</c:v>
                </c:pt>
                <c:pt idx="877">
                  <c:v>68160000000000</c:v>
                </c:pt>
                <c:pt idx="878">
                  <c:v>68170000000000</c:v>
                </c:pt>
                <c:pt idx="879">
                  <c:v>68190000000000</c:v>
                </c:pt>
                <c:pt idx="880">
                  <c:v>68200000000000</c:v>
                </c:pt>
                <c:pt idx="881">
                  <c:v>68220000000000</c:v>
                </c:pt>
                <c:pt idx="882">
                  <c:v>68210000000000</c:v>
                </c:pt>
                <c:pt idx="883">
                  <c:v>68190000000000</c:v>
                </c:pt>
                <c:pt idx="884">
                  <c:v>68170000000000</c:v>
                </c:pt>
                <c:pt idx="885">
                  <c:v>68190000000000</c:v>
                </c:pt>
                <c:pt idx="886">
                  <c:v>68220000000000</c:v>
                </c:pt>
                <c:pt idx="887">
                  <c:v>68250000000000</c:v>
                </c:pt>
                <c:pt idx="888">
                  <c:v>68280000000000</c:v>
                </c:pt>
                <c:pt idx="889">
                  <c:v>68290000000000</c:v>
                </c:pt>
                <c:pt idx="890">
                  <c:v>68290000000000</c:v>
                </c:pt>
                <c:pt idx="891">
                  <c:v>68280000000000</c:v>
                </c:pt>
                <c:pt idx="892">
                  <c:v>68300000000000</c:v>
                </c:pt>
                <c:pt idx="893">
                  <c:v>68330000000000</c:v>
                </c:pt>
                <c:pt idx="894">
                  <c:v>68350000000000</c:v>
                </c:pt>
                <c:pt idx="895">
                  <c:v>68370000000000</c:v>
                </c:pt>
                <c:pt idx="896">
                  <c:v>68370000000000</c:v>
                </c:pt>
                <c:pt idx="897">
                  <c:v>68360000000000</c:v>
                </c:pt>
                <c:pt idx="898">
                  <c:v>68350000000000</c:v>
                </c:pt>
                <c:pt idx="899">
                  <c:v>68360000000000</c:v>
                </c:pt>
                <c:pt idx="900">
                  <c:v>68380000000000</c:v>
                </c:pt>
                <c:pt idx="901">
                  <c:v>68410000000000</c:v>
                </c:pt>
                <c:pt idx="902">
                  <c:v>68430000000000</c:v>
                </c:pt>
                <c:pt idx="903">
                  <c:v>68450000000000</c:v>
                </c:pt>
                <c:pt idx="904">
                  <c:v>68430000000000</c:v>
                </c:pt>
                <c:pt idx="905">
                  <c:v>68410000000000</c:v>
                </c:pt>
                <c:pt idx="906">
                  <c:v>68420000000000</c:v>
                </c:pt>
                <c:pt idx="907">
                  <c:v>68430000000000</c:v>
                </c:pt>
                <c:pt idx="908">
                  <c:v>68450000000000</c:v>
                </c:pt>
                <c:pt idx="909">
                  <c:v>68460000000000</c:v>
                </c:pt>
                <c:pt idx="910">
                  <c:v>68470000000000</c:v>
                </c:pt>
                <c:pt idx="911">
                  <c:v>68450000000000</c:v>
                </c:pt>
                <c:pt idx="912">
                  <c:v>68450000000000</c:v>
                </c:pt>
                <c:pt idx="913">
                  <c:v>68450000000000</c:v>
                </c:pt>
                <c:pt idx="914">
                  <c:v>68460000000000</c:v>
                </c:pt>
                <c:pt idx="915">
                  <c:v>68480000000000</c:v>
                </c:pt>
                <c:pt idx="916">
                  <c:v>68500000000000</c:v>
                </c:pt>
                <c:pt idx="917">
                  <c:v>68520000000000</c:v>
                </c:pt>
                <c:pt idx="918">
                  <c:v>68510000000000</c:v>
                </c:pt>
                <c:pt idx="919">
                  <c:v>68500000000000</c:v>
                </c:pt>
                <c:pt idx="920">
                  <c:v>68510000000000</c:v>
                </c:pt>
                <c:pt idx="921">
                  <c:v>68520000000000</c:v>
                </c:pt>
                <c:pt idx="922">
                  <c:v>68550000000000</c:v>
                </c:pt>
                <c:pt idx="923">
                  <c:v>68570000000000</c:v>
                </c:pt>
                <c:pt idx="924">
                  <c:v>68600000000000</c:v>
                </c:pt>
                <c:pt idx="925">
                  <c:v>68580000000000</c:v>
                </c:pt>
                <c:pt idx="926">
                  <c:v>68570000000000</c:v>
                </c:pt>
                <c:pt idx="927">
                  <c:v>68570000000000</c:v>
                </c:pt>
                <c:pt idx="928">
                  <c:v>68570000000000</c:v>
                </c:pt>
                <c:pt idx="929">
                  <c:v>68590000000000</c:v>
                </c:pt>
                <c:pt idx="930">
                  <c:v>68600000000000</c:v>
                </c:pt>
                <c:pt idx="931">
                  <c:v>68620000000000</c:v>
                </c:pt>
                <c:pt idx="932">
                  <c:v>68610000000000</c:v>
                </c:pt>
                <c:pt idx="933">
                  <c:v>68600000000000</c:v>
                </c:pt>
                <c:pt idx="934">
                  <c:v>68600000000000</c:v>
                </c:pt>
                <c:pt idx="935">
                  <c:v>68610000000000</c:v>
                </c:pt>
                <c:pt idx="936">
                  <c:v>68640000000000</c:v>
                </c:pt>
                <c:pt idx="937">
                  <c:v>68660000000000</c:v>
                </c:pt>
                <c:pt idx="938">
                  <c:v>68690000000000</c:v>
                </c:pt>
                <c:pt idx="939">
                  <c:v>68680000000000</c:v>
                </c:pt>
                <c:pt idx="940">
                  <c:v>68680000000000</c:v>
                </c:pt>
                <c:pt idx="941">
                  <c:v>68680000000000</c:v>
                </c:pt>
                <c:pt idx="942">
                  <c:v>68690000000000</c:v>
                </c:pt>
                <c:pt idx="943">
                  <c:v>68710000000000</c:v>
                </c:pt>
                <c:pt idx="944">
                  <c:v>68730000000000</c:v>
                </c:pt>
                <c:pt idx="945">
                  <c:v>68750000000000</c:v>
                </c:pt>
                <c:pt idx="946">
                  <c:v>68750000000000</c:v>
                </c:pt>
                <c:pt idx="947">
                  <c:v>68750000000000</c:v>
                </c:pt>
                <c:pt idx="948">
                  <c:v>68740000000000</c:v>
                </c:pt>
                <c:pt idx="949">
                  <c:v>68750000000000</c:v>
                </c:pt>
                <c:pt idx="950">
                  <c:v>68780000000000</c:v>
                </c:pt>
                <c:pt idx="951">
                  <c:v>68800000000000</c:v>
                </c:pt>
                <c:pt idx="952">
                  <c:v>68830000000000</c:v>
                </c:pt>
                <c:pt idx="953">
                  <c:v>68840000000000</c:v>
                </c:pt>
                <c:pt idx="954">
                  <c:v>68830000000000</c:v>
                </c:pt>
                <c:pt idx="955">
                  <c:v>68820000000000</c:v>
                </c:pt>
                <c:pt idx="956">
                  <c:v>68830000000000</c:v>
                </c:pt>
                <c:pt idx="957">
                  <c:v>68840000000000</c:v>
                </c:pt>
                <c:pt idx="958">
                  <c:v>68850000000000</c:v>
                </c:pt>
                <c:pt idx="959">
                  <c:v>68870000000000</c:v>
                </c:pt>
                <c:pt idx="960">
                  <c:v>68880000000000</c:v>
                </c:pt>
                <c:pt idx="961">
                  <c:v>68870000000000</c:v>
                </c:pt>
                <c:pt idx="962">
                  <c:v>68860000000000</c:v>
                </c:pt>
                <c:pt idx="963">
                  <c:v>68870000000000</c:v>
                </c:pt>
                <c:pt idx="964">
                  <c:v>68900000000000</c:v>
                </c:pt>
                <c:pt idx="965">
                  <c:v>68920000000000</c:v>
                </c:pt>
                <c:pt idx="966">
                  <c:v>68930000000000</c:v>
                </c:pt>
                <c:pt idx="967">
                  <c:v>68960000000000</c:v>
                </c:pt>
                <c:pt idx="968">
                  <c:v>68950000000000</c:v>
                </c:pt>
                <c:pt idx="969">
                  <c:v>68940000000000</c:v>
                </c:pt>
                <c:pt idx="970">
                  <c:v>68940000000000</c:v>
                </c:pt>
                <c:pt idx="971">
                  <c:v>68950000000000</c:v>
                </c:pt>
                <c:pt idx="972">
                  <c:v>68970000000000</c:v>
                </c:pt>
                <c:pt idx="973">
                  <c:v>68970000000000</c:v>
                </c:pt>
                <c:pt idx="974">
                  <c:v>69000000000000</c:v>
                </c:pt>
                <c:pt idx="975">
                  <c:v>68990000000000</c:v>
                </c:pt>
                <c:pt idx="976">
                  <c:v>68980000000000</c:v>
                </c:pt>
                <c:pt idx="977">
                  <c:v>68980000000000</c:v>
                </c:pt>
                <c:pt idx="978">
                  <c:v>68990000000000</c:v>
                </c:pt>
                <c:pt idx="979">
                  <c:v>69020000000000</c:v>
                </c:pt>
                <c:pt idx="980">
                  <c:v>69030000000000</c:v>
                </c:pt>
                <c:pt idx="981">
                  <c:v>69060000000000</c:v>
                </c:pt>
                <c:pt idx="982">
                  <c:v>69040000000000</c:v>
                </c:pt>
                <c:pt idx="983">
                  <c:v>69040000000000</c:v>
                </c:pt>
                <c:pt idx="984">
                  <c:v>69050000000000</c:v>
                </c:pt>
                <c:pt idx="985">
                  <c:v>69050000000000</c:v>
                </c:pt>
                <c:pt idx="986">
                  <c:v>69070000000000</c:v>
                </c:pt>
                <c:pt idx="987">
                  <c:v>69080000000000</c:v>
                </c:pt>
                <c:pt idx="988">
                  <c:v>69110000000000</c:v>
                </c:pt>
                <c:pt idx="989">
                  <c:v>69110000000000</c:v>
                </c:pt>
                <c:pt idx="990">
                  <c:v>69110000000000</c:v>
                </c:pt>
                <c:pt idx="991">
                  <c:v>69110000000000</c:v>
                </c:pt>
                <c:pt idx="992">
                  <c:v>69130000000000</c:v>
                </c:pt>
                <c:pt idx="993">
                  <c:v>69160000000000</c:v>
                </c:pt>
                <c:pt idx="994">
                  <c:v>69170000000000</c:v>
                </c:pt>
                <c:pt idx="995">
                  <c:v>69210000000000</c:v>
                </c:pt>
                <c:pt idx="996">
                  <c:v>69210000000000</c:v>
                </c:pt>
                <c:pt idx="997">
                  <c:v>69220000000000</c:v>
                </c:pt>
                <c:pt idx="998">
                  <c:v>69230000000000</c:v>
                </c:pt>
                <c:pt idx="999">
                  <c:v>69240000000000</c:v>
                </c:pt>
                <c:pt idx="1000">
                  <c:v>69270000000000</c:v>
                </c:pt>
                <c:pt idx="1001">
                  <c:v>69280000000000</c:v>
                </c:pt>
                <c:pt idx="1002">
                  <c:v>69310000000000</c:v>
                </c:pt>
                <c:pt idx="1003">
                  <c:v>69310000000000</c:v>
                </c:pt>
                <c:pt idx="1004">
                  <c:v>69290000000000</c:v>
                </c:pt>
                <c:pt idx="1005">
                  <c:v>69280000000000</c:v>
                </c:pt>
                <c:pt idx="1006">
                  <c:v>69270000000000</c:v>
                </c:pt>
                <c:pt idx="1007">
                  <c:v>69280000000000</c:v>
                </c:pt>
                <c:pt idx="1008">
                  <c:v>69280000000000</c:v>
                </c:pt>
                <c:pt idx="1009">
                  <c:v>69300000000000</c:v>
                </c:pt>
                <c:pt idx="1010">
                  <c:v>69300000000000</c:v>
                </c:pt>
                <c:pt idx="1011">
                  <c:v>69310000000000</c:v>
                </c:pt>
                <c:pt idx="1012">
                  <c:v>69320000000000</c:v>
                </c:pt>
                <c:pt idx="1013">
                  <c:v>69330000000000</c:v>
                </c:pt>
                <c:pt idx="1014">
                  <c:v>69360000000000</c:v>
                </c:pt>
                <c:pt idx="1015">
                  <c:v>69380000000000</c:v>
                </c:pt>
                <c:pt idx="1016">
                  <c:v>69410000000000</c:v>
                </c:pt>
                <c:pt idx="1017">
                  <c:v>69430000000000</c:v>
                </c:pt>
                <c:pt idx="1018">
                  <c:v>69420000000000</c:v>
                </c:pt>
                <c:pt idx="1019">
                  <c:v>69410000000000</c:v>
                </c:pt>
                <c:pt idx="1020">
                  <c:v>69420000000000</c:v>
                </c:pt>
                <c:pt idx="1021">
                  <c:v>69430000000000</c:v>
                </c:pt>
                <c:pt idx="1022">
                  <c:v>69450000000000</c:v>
                </c:pt>
                <c:pt idx="1023">
                  <c:v>69460000000000</c:v>
                </c:pt>
                <c:pt idx="1024">
                  <c:v>69480000000000</c:v>
                </c:pt>
                <c:pt idx="1025">
                  <c:v>69480000000000</c:v>
                </c:pt>
                <c:pt idx="1026">
                  <c:v>69480000000000</c:v>
                </c:pt>
                <c:pt idx="1027">
                  <c:v>69480000000000</c:v>
                </c:pt>
                <c:pt idx="1028">
                  <c:v>69490000000000</c:v>
                </c:pt>
                <c:pt idx="1029">
                  <c:v>69500000000000</c:v>
                </c:pt>
                <c:pt idx="1030">
                  <c:v>69500000000000</c:v>
                </c:pt>
                <c:pt idx="1031">
                  <c:v>69520000000000</c:v>
                </c:pt>
                <c:pt idx="1032">
                  <c:v>69520000000000</c:v>
                </c:pt>
                <c:pt idx="1033">
                  <c:v>69500000000000</c:v>
                </c:pt>
                <c:pt idx="1034">
                  <c:v>69500000000000</c:v>
                </c:pt>
                <c:pt idx="1035">
                  <c:v>69520000000000</c:v>
                </c:pt>
                <c:pt idx="1036">
                  <c:v>69540000000000</c:v>
                </c:pt>
                <c:pt idx="1037">
                  <c:v>69550000000000</c:v>
                </c:pt>
                <c:pt idx="1038">
                  <c:v>69580000000000</c:v>
                </c:pt>
                <c:pt idx="1039">
                  <c:v>69580000000000</c:v>
                </c:pt>
                <c:pt idx="1040">
                  <c:v>69580000000000</c:v>
                </c:pt>
                <c:pt idx="1041">
                  <c:v>69590000000000</c:v>
                </c:pt>
                <c:pt idx="1042">
                  <c:v>69590000000000</c:v>
                </c:pt>
                <c:pt idx="1043">
                  <c:v>69600000000000</c:v>
                </c:pt>
                <c:pt idx="1044">
                  <c:v>69600000000000</c:v>
                </c:pt>
                <c:pt idx="1045">
                  <c:v>69630000000000</c:v>
                </c:pt>
                <c:pt idx="1046">
                  <c:v>69620000000000</c:v>
                </c:pt>
                <c:pt idx="1047">
                  <c:v>69620000000000</c:v>
                </c:pt>
                <c:pt idx="1048">
                  <c:v>69620000000000</c:v>
                </c:pt>
                <c:pt idx="1049">
                  <c:v>69630000000000</c:v>
                </c:pt>
                <c:pt idx="1050">
                  <c:v>69660000000000</c:v>
                </c:pt>
                <c:pt idx="1051">
                  <c:v>69670000000000</c:v>
                </c:pt>
                <c:pt idx="1052">
                  <c:v>69710000000000</c:v>
                </c:pt>
                <c:pt idx="1053">
                  <c:v>69710000000000</c:v>
                </c:pt>
                <c:pt idx="1054">
                  <c:v>69710000000000</c:v>
                </c:pt>
                <c:pt idx="1055">
                  <c:v>69710000000000</c:v>
                </c:pt>
                <c:pt idx="1056">
                  <c:v>69700000000000</c:v>
                </c:pt>
                <c:pt idx="1057">
                  <c:v>69700000000000</c:v>
                </c:pt>
                <c:pt idx="1058">
                  <c:v>69700000000000</c:v>
                </c:pt>
                <c:pt idx="1059">
                  <c:v>69710000000000</c:v>
                </c:pt>
                <c:pt idx="1060">
                  <c:v>69710000000000</c:v>
                </c:pt>
                <c:pt idx="1061">
                  <c:v>69700000000000</c:v>
                </c:pt>
                <c:pt idx="1062">
                  <c:v>69710000000000</c:v>
                </c:pt>
                <c:pt idx="1063">
                  <c:v>69710000000000</c:v>
                </c:pt>
                <c:pt idx="1064">
                  <c:v>69730000000000</c:v>
                </c:pt>
                <c:pt idx="1065">
                  <c:v>69740000000000</c:v>
                </c:pt>
                <c:pt idx="1066">
                  <c:v>69770000000000</c:v>
                </c:pt>
                <c:pt idx="1067">
                  <c:v>69780000000000</c:v>
                </c:pt>
                <c:pt idx="1068">
                  <c:v>69780000000000</c:v>
                </c:pt>
                <c:pt idx="1069">
                  <c:v>69790000000000</c:v>
                </c:pt>
                <c:pt idx="1070">
                  <c:v>69790000000000</c:v>
                </c:pt>
                <c:pt idx="1071">
                  <c:v>69810000000000</c:v>
                </c:pt>
                <c:pt idx="1072">
                  <c:v>69810000000000</c:v>
                </c:pt>
                <c:pt idx="1073">
                  <c:v>69830000000000</c:v>
                </c:pt>
                <c:pt idx="1074">
                  <c:v>69840000000000</c:v>
                </c:pt>
                <c:pt idx="1075">
                  <c:v>69840000000000</c:v>
                </c:pt>
                <c:pt idx="1076">
                  <c:v>69840000000000</c:v>
                </c:pt>
                <c:pt idx="1077">
                  <c:v>69840000000000</c:v>
                </c:pt>
                <c:pt idx="1078">
                  <c:v>69860000000000</c:v>
                </c:pt>
                <c:pt idx="1079">
                  <c:v>69870000000000</c:v>
                </c:pt>
                <c:pt idx="1080">
                  <c:v>69870000000000</c:v>
                </c:pt>
                <c:pt idx="1081">
                  <c:v>69890000000000</c:v>
                </c:pt>
                <c:pt idx="1082">
                  <c:v>69880000000000</c:v>
                </c:pt>
                <c:pt idx="1083">
                  <c:v>69870000000000</c:v>
                </c:pt>
                <c:pt idx="1084">
                  <c:v>69860000000000</c:v>
                </c:pt>
                <c:pt idx="1085">
                  <c:v>69860000000000</c:v>
                </c:pt>
                <c:pt idx="1086">
                  <c:v>69870000000000</c:v>
                </c:pt>
                <c:pt idx="1087">
                  <c:v>69860000000000</c:v>
                </c:pt>
                <c:pt idx="1088">
                  <c:v>69880000000000</c:v>
                </c:pt>
                <c:pt idx="1089">
                  <c:v>69880000000000</c:v>
                </c:pt>
                <c:pt idx="1090">
                  <c:v>69880000000000</c:v>
                </c:pt>
                <c:pt idx="1091">
                  <c:v>69890000000000</c:v>
                </c:pt>
                <c:pt idx="1092">
                  <c:v>69910000000000</c:v>
                </c:pt>
                <c:pt idx="1093">
                  <c:v>69940000000000</c:v>
                </c:pt>
                <c:pt idx="1094">
                  <c:v>69950000000000</c:v>
                </c:pt>
                <c:pt idx="1095">
                  <c:v>69990000000000</c:v>
                </c:pt>
                <c:pt idx="1096">
                  <c:v>69990000000000</c:v>
                </c:pt>
                <c:pt idx="1097">
                  <c:v>69980000000000</c:v>
                </c:pt>
                <c:pt idx="1098">
                  <c:v>69970000000000</c:v>
                </c:pt>
                <c:pt idx="1099">
                  <c:v>69970000000000</c:v>
                </c:pt>
                <c:pt idx="1100">
                  <c:v>69980000000000</c:v>
                </c:pt>
                <c:pt idx="1101">
                  <c:v>69970000000000</c:v>
                </c:pt>
                <c:pt idx="1102">
                  <c:v>69990000000000</c:v>
                </c:pt>
                <c:pt idx="1103">
                  <c:v>69980000000000</c:v>
                </c:pt>
                <c:pt idx="1104">
                  <c:v>69980000000000</c:v>
                </c:pt>
                <c:pt idx="1105">
                  <c:v>69990000000000</c:v>
                </c:pt>
                <c:pt idx="1106">
                  <c:v>69990000000000</c:v>
                </c:pt>
                <c:pt idx="1107">
                  <c:v>70020000000000</c:v>
                </c:pt>
                <c:pt idx="1108">
                  <c:v>70020000000000</c:v>
                </c:pt>
                <c:pt idx="1109">
                  <c:v>70060000000000</c:v>
                </c:pt>
                <c:pt idx="1110">
                  <c:v>70070000000000</c:v>
                </c:pt>
                <c:pt idx="1111">
                  <c:v>70060000000000</c:v>
                </c:pt>
                <c:pt idx="1112">
                  <c:v>70070000000000</c:v>
                </c:pt>
                <c:pt idx="1113">
                  <c:v>70070000000000</c:v>
                </c:pt>
                <c:pt idx="1114">
                  <c:v>70080000000000</c:v>
                </c:pt>
                <c:pt idx="1115">
                  <c:v>70080000000000</c:v>
                </c:pt>
                <c:pt idx="1116">
                  <c:v>70100000000000</c:v>
                </c:pt>
                <c:pt idx="1117">
                  <c:v>70110000000000</c:v>
                </c:pt>
                <c:pt idx="1118">
                  <c:v>70110000000000</c:v>
                </c:pt>
                <c:pt idx="1119">
                  <c:v>70120000000000</c:v>
                </c:pt>
                <c:pt idx="1120">
                  <c:v>70120000000000</c:v>
                </c:pt>
                <c:pt idx="1121">
                  <c:v>70140000000000</c:v>
                </c:pt>
                <c:pt idx="1122">
                  <c:v>70150000000000</c:v>
                </c:pt>
                <c:pt idx="1123">
                  <c:v>70170000000000</c:v>
                </c:pt>
                <c:pt idx="1124">
                  <c:v>70180000000000</c:v>
                </c:pt>
                <c:pt idx="1125">
                  <c:v>70180000000000</c:v>
                </c:pt>
                <c:pt idx="1126">
                  <c:v>70180000000000</c:v>
                </c:pt>
                <c:pt idx="1127">
                  <c:v>70180000000000</c:v>
                </c:pt>
                <c:pt idx="1128">
                  <c:v>70190000000000</c:v>
                </c:pt>
                <c:pt idx="1129">
                  <c:v>70200000000000</c:v>
                </c:pt>
                <c:pt idx="1130">
                  <c:v>70220000000000</c:v>
                </c:pt>
                <c:pt idx="1131">
                  <c:v>70240000000000</c:v>
                </c:pt>
                <c:pt idx="1132">
                  <c:v>70240000000000</c:v>
                </c:pt>
                <c:pt idx="1133">
                  <c:v>70250000000000</c:v>
                </c:pt>
                <c:pt idx="1134">
                  <c:v>70260000000000</c:v>
                </c:pt>
                <c:pt idx="1135">
                  <c:v>70270000000000</c:v>
                </c:pt>
                <c:pt idx="1136">
                  <c:v>70280000000000</c:v>
                </c:pt>
                <c:pt idx="1137">
                  <c:v>70290000000000</c:v>
                </c:pt>
                <c:pt idx="1138">
                  <c:v>70320000000000</c:v>
                </c:pt>
                <c:pt idx="1139">
                  <c:v>70310000000000</c:v>
                </c:pt>
                <c:pt idx="1140">
                  <c:v>70310000000000</c:v>
                </c:pt>
                <c:pt idx="1141">
                  <c:v>70310000000000</c:v>
                </c:pt>
                <c:pt idx="1142">
                  <c:v>70320000000000</c:v>
                </c:pt>
                <c:pt idx="1143">
                  <c:v>70320000000000</c:v>
                </c:pt>
                <c:pt idx="1144">
                  <c:v>70320000000000</c:v>
                </c:pt>
                <c:pt idx="1145">
                  <c:v>70340000000000</c:v>
                </c:pt>
                <c:pt idx="1146">
                  <c:v>70340000000000</c:v>
                </c:pt>
                <c:pt idx="1147">
                  <c:v>70340000000000</c:v>
                </c:pt>
                <c:pt idx="1148">
                  <c:v>70350000000000</c:v>
                </c:pt>
                <c:pt idx="1149">
                  <c:v>70360000000000</c:v>
                </c:pt>
                <c:pt idx="1150">
                  <c:v>70380000000000</c:v>
                </c:pt>
                <c:pt idx="1151">
                  <c:v>70380000000000</c:v>
                </c:pt>
                <c:pt idx="1152">
                  <c:v>70410000000000</c:v>
                </c:pt>
                <c:pt idx="1153">
                  <c:v>70410000000000</c:v>
                </c:pt>
                <c:pt idx="1154">
                  <c:v>70410000000000</c:v>
                </c:pt>
                <c:pt idx="1155">
                  <c:v>70410000000000</c:v>
                </c:pt>
                <c:pt idx="1156">
                  <c:v>70420000000000</c:v>
                </c:pt>
                <c:pt idx="1157">
                  <c:v>70430000000000</c:v>
                </c:pt>
                <c:pt idx="1158">
                  <c:v>70420000000000</c:v>
                </c:pt>
                <c:pt idx="1159">
                  <c:v>70450000000000</c:v>
                </c:pt>
                <c:pt idx="1160">
                  <c:v>70450000000000</c:v>
                </c:pt>
                <c:pt idx="1161">
                  <c:v>70450000000000</c:v>
                </c:pt>
                <c:pt idx="1162">
                  <c:v>70460000000000</c:v>
                </c:pt>
                <c:pt idx="1163">
                  <c:v>70460000000000</c:v>
                </c:pt>
                <c:pt idx="1164">
                  <c:v>70480000000000</c:v>
                </c:pt>
                <c:pt idx="1165">
                  <c:v>70480000000000</c:v>
                </c:pt>
                <c:pt idx="1166">
                  <c:v>70510000000000</c:v>
                </c:pt>
                <c:pt idx="1167">
                  <c:v>70520000000000</c:v>
                </c:pt>
                <c:pt idx="1168">
                  <c:v>70520000000000</c:v>
                </c:pt>
                <c:pt idx="1169">
                  <c:v>70530000000000</c:v>
                </c:pt>
                <c:pt idx="1170">
                  <c:v>70540000000000</c:v>
                </c:pt>
                <c:pt idx="1171">
                  <c:v>70560000000000</c:v>
                </c:pt>
                <c:pt idx="1172">
                  <c:v>70560000000000</c:v>
                </c:pt>
                <c:pt idx="1173">
                  <c:v>70590000000000</c:v>
                </c:pt>
                <c:pt idx="1174">
                  <c:v>70600000000000</c:v>
                </c:pt>
                <c:pt idx="1175">
                  <c:v>70600000000000</c:v>
                </c:pt>
                <c:pt idx="1176">
                  <c:v>70610000000000</c:v>
                </c:pt>
                <c:pt idx="1177">
                  <c:v>70610000000000</c:v>
                </c:pt>
                <c:pt idx="1178">
                  <c:v>70620000000000</c:v>
                </c:pt>
                <c:pt idx="1179">
                  <c:v>70620000000000</c:v>
                </c:pt>
                <c:pt idx="1180">
                  <c:v>70630000000000</c:v>
                </c:pt>
                <c:pt idx="1181">
                  <c:v>70640000000000</c:v>
                </c:pt>
                <c:pt idx="1182">
                  <c:v>70640000000000</c:v>
                </c:pt>
                <c:pt idx="1183">
                  <c:v>70640000000000</c:v>
                </c:pt>
                <c:pt idx="1184">
                  <c:v>70650000000000</c:v>
                </c:pt>
                <c:pt idx="1185">
                  <c:v>70660000000000</c:v>
                </c:pt>
                <c:pt idx="1186">
                  <c:v>70650000000000</c:v>
                </c:pt>
                <c:pt idx="1187">
                  <c:v>70670000000000</c:v>
                </c:pt>
                <c:pt idx="1188">
                  <c:v>70680000000000</c:v>
                </c:pt>
                <c:pt idx="1189">
                  <c:v>70680000000000</c:v>
                </c:pt>
                <c:pt idx="1190">
                  <c:v>70670000000000</c:v>
                </c:pt>
                <c:pt idx="1191">
                  <c:v>70680000000000</c:v>
                </c:pt>
                <c:pt idx="1192">
                  <c:v>70680000000000</c:v>
                </c:pt>
                <c:pt idx="1193">
                  <c:v>70670000000000</c:v>
                </c:pt>
                <c:pt idx="1194">
                  <c:v>70680000000000</c:v>
                </c:pt>
                <c:pt idx="1195">
                  <c:v>70700000000000</c:v>
                </c:pt>
                <c:pt idx="1196">
                  <c:v>70700000000000</c:v>
                </c:pt>
                <c:pt idx="1197">
                  <c:v>70700000000000</c:v>
                </c:pt>
                <c:pt idx="1198">
                  <c:v>70720000000000</c:v>
                </c:pt>
                <c:pt idx="1199">
                  <c:v>70730000000000</c:v>
                </c:pt>
                <c:pt idx="1200">
                  <c:v>70740000000000</c:v>
                </c:pt>
                <c:pt idx="1201">
                  <c:v>70750000000000</c:v>
                </c:pt>
                <c:pt idx="1202">
                  <c:v>70780000000000</c:v>
                </c:pt>
                <c:pt idx="1203">
                  <c:v>70780000000000</c:v>
                </c:pt>
                <c:pt idx="1204">
                  <c:v>70790000000000</c:v>
                </c:pt>
                <c:pt idx="1205">
                  <c:v>70800000000000</c:v>
                </c:pt>
                <c:pt idx="1206">
                  <c:v>70800000000000</c:v>
                </c:pt>
                <c:pt idx="1207">
                  <c:v>70800000000000</c:v>
                </c:pt>
                <c:pt idx="1208">
                  <c:v>70790000000000</c:v>
                </c:pt>
                <c:pt idx="1209">
                  <c:v>70830000000000</c:v>
                </c:pt>
                <c:pt idx="1210">
                  <c:v>70820000000000</c:v>
                </c:pt>
                <c:pt idx="1211">
                  <c:v>70820000000000</c:v>
                </c:pt>
                <c:pt idx="1212">
                  <c:v>70830000000000</c:v>
                </c:pt>
                <c:pt idx="1213">
                  <c:v>70830000000000</c:v>
                </c:pt>
                <c:pt idx="1214">
                  <c:v>70840000000000</c:v>
                </c:pt>
                <c:pt idx="1215">
                  <c:v>70840000000000</c:v>
                </c:pt>
                <c:pt idx="1216">
                  <c:v>70870000000000</c:v>
                </c:pt>
                <c:pt idx="1217">
                  <c:v>70870000000000</c:v>
                </c:pt>
                <c:pt idx="1218">
                  <c:v>70870000000000</c:v>
                </c:pt>
                <c:pt idx="1219">
                  <c:v>70880000000000</c:v>
                </c:pt>
                <c:pt idx="1220">
                  <c:v>70880000000000</c:v>
                </c:pt>
                <c:pt idx="1221">
                  <c:v>70890000000000</c:v>
                </c:pt>
                <c:pt idx="1222">
                  <c:v>70880000000000</c:v>
                </c:pt>
                <c:pt idx="1223">
                  <c:v>70910000000000</c:v>
                </c:pt>
                <c:pt idx="1224">
                  <c:v>70910000000000</c:v>
                </c:pt>
                <c:pt idx="1225">
                  <c:v>70910000000000</c:v>
                </c:pt>
                <c:pt idx="1226">
                  <c:v>70910000000000</c:v>
                </c:pt>
                <c:pt idx="1227">
                  <c:v>70920000000000</c:v>
                </c:pt>
                <c:pt idx="1228">
                  <c:v>70940000000000</c:v>
                </c:pt>
                <c:pt idx="1229">
                  <c:v>70930000000000</c:v>
                </c:pt>
                <c:pt idx="1230">
                  <c:v>70970000000000</c:v>
                </c:pt>
                <c:pt idx="1231">
                  <c:v>70980000000000</c:v>
                </c:pt>
                <c:pt idx="1232">
                  <c:v>70990000000000</c:v>
                </c:pt>
                <c:pt idx="1233">
                  <c:v>71000000000000</c:v>
                </c:pt>
                <c:pt idx="1234">
                  <c:v>71000000000000</c:v>
                </c:pt>
                <c:pt idx="1235">
                  <c:v>71010000000000</c:v>
                </c:pt>
                <c:pt idx="1236">
                  <c:v>71000000000000</c:v>
                </c:pt>
                <c:pt idx="1237">
                  <c:v>71020000000000</c:v>
                </c:pt>
                <c:pt idx="1238">
                  <c:v>71030000000000</c:v>
                </c:pt>
                <c:pt idx="1239">
                  <c:v>71040000000000</c:v>
                </c:pt>
                <c:pt idx="1240">
                  <c:v>71030000000000</c:v>
                </c:pt>
                <c:pt idx="1241">
                  <c:v>71040000000000</c:v>
                </c:pt>
                <c:pt idx="1242">
                  <c:v>71060000000000</c:v>
                </c:pt>
                <c:pt idx="1243">
                  <c:v>71060000000000</c:v>
                </c:pt>
                <c:pt idx="1244">
                  <c:v>71080000000000</c:v>
                </c:pt>
                <c:pt idx="1245">
                  <c:v>71090000000000</c:v>
                </c:pt>
                <c:pt idx="1246">
                  <c:v>71090000000000</c:v>
                </c:pt>
                <c:pt idx="1247">
                  <c:v>71090000000000</c:v>
                </c:pt>
                <c:pt idx="1248">
                  <c:v>71090000000000</c:v>
                </c:pt>
                <c:pt idx="1249">
                  <c:v>71090000000000</c:v>
                </c:pt>
                <c:pt idx="1250">
                  <c:v>71080000000000</c:v>
                </c:pt>
                <c:pt idx="1251">
                  <c:v>71090000000000</c:v>
                </c:pt>
                <c:pt idx="1252">
                  <c:v>71100000000000</c:v>
                </c:pt>
                <c:pt idx="1253">
                  <c:v>71100000000000</c:v>
                </c:pt>
                <c:pt idx="1254">
                  <c:v>71100000000000</c:v>
                </c:pt>
                <c:pt idx="1255">
                  <c:v>71120000000000</c:v>
                </c:pt>
                <c:pt idx="1256">
                  <c:v>71130000000000</c:v>
                </c:pt>
                <c:pt idx="1257">
                  <c:v>71130000000000</c:v>
                </c:pt>
                <c:pt idx="1258">
                  <c:v>71140000000000</c:v>
                </c:pt>
                <c:pt idx="1259">
                  <c:v>71170000000000</c:v>
                </c:pt>
                <c:pt idx="1260">
                  <c:v>71170000000000</c:v>
                </c:pt>
                <c:pt idx="1261">
                  <c:v>71160000000000</c:v>
                </c:pt>
                <c:pt idx="1262">
                  <c:v>71170000000000</c:v>
                </c:pt>
                <c:pt idx="1263">
                  <c:v>71170000000000</c:v>
                </c:pt>
                <c:pt idx="1264">
                  <c:v>71170000000000</c:v>
                </c:pt>
                <c:pt idx="1265">
                  <c:v>71160000000000</c:v>
                </c:pt>
                <c:pt idx="1266">
                  <c:v>71190000000000</c:v>
                </c:pt>
                <c:pt idx="1267">
                  <c:v>71190000000000</c:v>
                </c:pt>
                <c:pt idx="1268">
                  <c:v>71200000000000</c:v>
                </c:pt>
                <c:pt idx="1269">
                  <c:v>71220000000000</c:v>
                </c:pt>
                <c:pt idx="1270">
                  <c:v>71220000000000</c:v>
                </c:pt>
                <c:pt idx="1271">
                  <c:v>71230000000000</c:v>
                </c:pt>
                <c:pt idx="1272">
                  <c:v>71230000000000</c:v>
                </c:pt>
                <c:pt idx="1273">
                  <c:v>71260000000000</c:v>
                </c:pt>
                <c:pt idx="1274">
                  <c:v>71260000000000</c:v>
                </c:pt>
                <c:pt idx="1275">
                  <c:v>71260000000000</c:v>
                </c:pt>
                <c:pt idx="1276">
                  <c:v>71260000000000</c:v>
                </c:pt>
                <c:pt idx="1277">
                  <c:v>71250000000000</c:v>
                </c:pt>
                <c:pt idx="1278">
                  <c:v>71260000000000</c:v>
                </c:pt>
                <c:pt idx="1279">
                  <c:v>71240000000000</c:v>
                </c:pt>
                <c:pt idx="1280">
                  <c:v>71270000000000</c:v>
                </c:pt>
                <c:pt idx="1281">
                  <c:v>71280000000000</c:v>
                </c:pt>
                <c:pt idx="1282">
                  <c:v>71280000000000</c:v>
                </c:pt>
                <c:pt idx="1283">
                  <c:v>71310000000000</c:v>
                </c:pt>
                <c:pt idx="1284">
                  <c:v>71320000000000</c:v>
                </c:pt>
                <c:pt idx="1285">
                  <c:v>71340000000000</c:v>
                </c:pt>
                <c:pt idx="1286">
                  <c:v>71330000000000</c:v>
                </c:pt>
                <c:pt idx="1287">
                  <c:v>71360000000000</c:v>
                </c:pt>
                <c:pt idx="1288">
                  <c:v>71370000000000</c:v>
                </c:pt>
                <c:pt idx="1289">
                  <c:v>71370000000000</c:v>
                </c:pt>
                <c:pt idx="1290">
                  <c:v>71370000000000</c:v>
                </c:pt>
                <c:pt idx="1291">
                  <c:v>71360000000000</c:v>
                </c:pt>
                <c:pt idx="1292">
                  <c:v>71370000000000</c:v>
                </c:pt>
                <c:pt idx="1293">
                  <c:v>71340000000000</c:v>
                </c:pt>
                <c:pt idx="1294">
                  <c:v>71360000000000</c:v>
                </c:pt>
                <c:pt idx="1295">
                  <c:v>71360000000000</c:v>
                </c:pt>
                <c:pt idx="1296">
                  <c:v>71350000000000</c:v>
                </c:pt>
                <c:pt idx="1297">
                  <c:v>71360000000000</c:v>
                </c:pt>
                <c:pt idx="1298">
                  <c:v>71360000000000</c:v>
                </c:pt>
                <c:pt idx="1299">
                  <c:v>71370000000000</c:v>
                </c:pt>
                <c:pt idx="1300">
                  <c:v>71360000000000</c:v>
                </c:pt>
                <c:pt idx="1301">
                  <c:v>71380000000000</c:v>
                </c:pt>
                <c:pt idx="1302">
                  <c:v>71390000000000</c:v>
                </c:pt>
                <c:pt idx="1303">
                  <c:v>71390000000000</c:v>
                </c:pt>
                <c:pt idx="1304">
                  <c:v>71400000000000</c:v>
                </c:pt>
                <c:pt idx="1305">
                  <c:v>71400000000000</c:v>
                </c:pt>
                <c:pt idx="1306">
                  <c:v>71410000000000</c:v>
                </c:pt>
                <c:pt idx="1307">
                  <c:v>71410000000000</c:v>
                </c:pt>
                <c:pt idx="1308">
                  <c:v>71420000000000</c:v>
                </c:pt>
                <c:pt idx="1309">
                  <c:v>71440000000000</c:v>
                </c:pt>
                <c:pt idx="1310">
                  <c:v>71440000000000</c:v>
                </c:pt>
                <c:pt idx="1311">
                  <c:v>71440000000000</c:v>
                </c:pt>
                <c:pt idx="1312">
                  <c:v>71450000000000</c:v>
                </c:pt>
                <c:pt idx="1313">
                  <c:v>71450000000000</c:v>
                </c:pt>
                <c:pt idx="1314">
                  <c:v>71450000000000</c:v>
                </c:pt>
                <c:pt idx="1315">
                  <c:v>71450000000000</c:v>
                </c:pt>
                <c:pt idx="1316">
                  <c:v>71470000000000</c:v>
                </c:pt>
                <c:pt idx="1317">
                  <c:v>71470000000000</c:v>
                </c:pt>
                <c:pt idx="1318">
                  <c:v>71470000000000</c:v>
                </c:pt>
                <c:pt idx="1319">
                  <c:v>71480000000000</c:v>
                </c:pt>
                <c:pt idx="1320">
                  <c:v>71500000000000</c:v>
                </c:pt>
                <c:pt idx="1321">
                  <c:v>71500000000000</c:v>
                </c:pt>
                <c:pt idx="1322">
                  <c:v>71510000000000</c:v>
                </c:pt>
                <c:pt idx="1323">
                  <c:v>71540000000000</c:v>
                </c:pt>
                <c:pt idx="1324">
                  <c:v>71540000000000</c:v>
                </c:pt>
                <c:pt idx="1325">
                  <c:v>71550000000000</c:v>
                </c:pt>
                <c:pt idx="1326">
                  <c:v>71570000000000</c:v>
                </c:pt>
                <c:pt idx="1327">
                  <c:v>71580000000000</c:v>
                </c:pt>
                <c:pt idx="1328">
                  <c:v>71580000000000</c:v>
                </c:pt>
                <c:pt idx="1329">
                  <c:v>71580000000000</c:v>
                </c:pt>
                <c:pt idx="1330">
                  <c:v>71610000000000</c:v>
                </c:pt>
                <c:pt idx="1331">
                  <c:v>71610000000000</c:v>
                </c:pt>
                <c:pt idx="1332">
                  <c:v>71620000000000</c:v>
                </c:pt>
                <c:pt idx="1333">
                  <c:v>71620000000000</c:v>
                </c:pt>
                <c:pt idx="1334">
                  <c:v>71620000000000</c:v>
                </c:pt>
                <c:pt idx="1335">
                  <c:v>71630000000000</c:v>
                </c:pt>
                <c:pt idx="1336">
                  <c:v>71630000000000</c:v>
                </c:pt>
                <c:pt idx="1337">
                  <c:v>71660000000000</c:v>
                </c:pt>
                <c:pt idx="1338">
                  <c:v>71670000000000</c:v>
                </c:pt>
                <c:pt idx="1339">
                  <c:v>71670000000000</c:v>
                </c:pt>
                <c:pt idx="1340">
                  <c:v>71690000000000</c:v>
                </c:pt>
                <c:pt idx="1341">
                  <c:v>71690000000000</c:v>
                </c:pt>
                <c:pt idx="1342">
                  <c:v>71710000000000</c:v>
                </c:pt>
                <c:pt idx="1343">
                  <c:v>71700000000000</c:v>
                </c:pt>
                <c:pt idx="1344">
                  <c:v>71730000000000</c:v>
                </c:pt>
                <c:pt idx="1345">
                  <c:v>71740000000000</c:v>
                </c:pt>
                <c:pt idx="1346">
                  <c:v>71740000000000</c:v>
                </c:pt>
                <c:pt idx="1347">
                  <c:v>71740000000000</c:v>
                </c:pt>
                <c:pt idx="1348">
                  <c:v>71740000000000</c:v>
                </c:pt>
                <c:pt idx="1349">
                  <c:v>71750000000000</c:v>
                </c:pt>
                <c:pt idx="1350">
                  <c:v>71740000000000</c:v>
                </c:pt>
                <c:pt idx="1351">
                  <c:v>71760000000000</c:v>
                </c:pt>
                <c:pt idx="1352">
                  <c:v>71770000000000</c:v>
                </c:pt>
                <c:pt idx="1353">
                  <c:v>71770000000000</c:v>
                </c:pt>
                <c:pt idx="1354">
                  <c:v>71780000000000</c:v>
                </c:pt>
                <c:pt idx="1355">
                  <c:v>71780000000000</c:v>
                </c:pt>
                <c:pt idx="1356">
                  <c:v>71790000000000</c:v>
                </c:pt>
                <c:pt idx="1357">
                  <c:v>71780000000000</c:v>
                </c:pt>
                <c:pt idx="1358">
                  <c:v>71800000000000</c:v>
                </c:pt>
                <c:pt idx="1359">
                  <c:v>71810000000000</c:v>
                </c:pt>
                <c:pt idx="1360">
                  <c:v>71810000000000</c:v>
                </c:pt>
                <c:pt idx="1361">
                  <c:v>71820000000000</c:v>
                </c:pt>
                <c:pt idx="1362">
                  <c:v>71820000000000</c:v>
                </c:pt>
                <c:pt idx="1363">
                  <c:v>71830000000000</c:v>
                </c:pt>
                <c:pt idx="1364">
                  <c:v>71820000000000</c:v>
                </c:pt>
                <c:pt idx="1365">
                  <c:v>71820000000000</c:v>
                </c:pt>
                <c:pt idx="1366">
                  <c:v>71840000000000</c:v>
                </c:pt>
                <c:pt idx="1367">
                  <c:v>71840000000000</c:v>
                </c:pt>
                <c:pt idx="1368">
                  <c:v>71840000000000</c:v>
                </c:pt>
                <c:pt idx="1369">
                  <c:v>71840000000000</c:v>
                </c:pt>
                <c:pt idx="1370">
                  <c:v>71850000000000</c:v>
                </c:pt>
                <c:pt idx="1371">
                  <c:v>71840000000000</c:v>
                </c:pt>
                <c:pt idx="1372">
                  <c:v>71850000000000</c:v>
                </c:pt>
                <c:pt idx="1373">
                  <c:v>71870000000000</c:v>
                </c:pt>
                <c:pt idx="1374">
                  <c:v>71880000000000</c:v>
                </c:pt>
                <c:pt idx="1375">
                  <c:v>71880000000000</c:v>
                </c:pt>
                <c:pt idx="1376">
                  <c:v>71890000000000</c:v>
                </c:pt>
                <c:pt idx="1377">
                  <c:v>71900000000000</c:v>
                </c:pt>
                <c:pt idx="1378">
                  <c:v>71900000000000</c:v>
                </c:pt>
                <c:pt idx="1379">
                  <c:v>71900000000000</c:v>
                </c:pt>
                <c:pt idx="1380">
                  <c:v>71930000000000</c:v>
                </c:pt>
                <c:pt idx="1381">
                  <c:v>71940000000000</c:v>
                </c:pt>
                <c:pt idx="1382">
                  <c:v>71940000000000</c:v>
                </c:pt>
                <c:pt idx="1383">
                  <c:v>71950000000000</c:v>
                </c:pt>
                <c:pt idx="1384">
                  <c:v>71950000000000</c:v>
                </c:pt>
                <c:pt idx="1385">
                  <c:v>71950000000000</c:v>
                </c:pt>
                <c:pt idx="1386">
                  <c:v>71940000000000</c:v>
                </c:pt>
                <c:pt idx="1387">
                  <c:v>71960000000000</c:v>
                </c:pt>
                <c:pt idx="1388">
                  <c:v>71970000000000</c:v>
                </c:pt>
                <c:pt idx="1389">
                  <c:v>71970000000000</c:v>
                </c:pt>
                <c:pt idx="1390">
                  <c:v>71960000000000</c:v>
                </c:pt>
                <c:pt idx="1391">
                  <c:v>71960000000000</c:v>
                </c:pt>
                <c:pt idx="1392">
                  <c:v>71970000000000</c:v>
                </c:pt>
                <c:pt idx="1393">
                  <c:v>71960000000000</c:v>
                </c:pt>
                <c:pt idx="1394">
                  <c:v>71980000000000</c:v>
                </c:pt>
                <c:pt idx="1395">
                  <c:v>71990000000000</c:v>
                </c:pt>
                <c:pt idx="1396">
                  <c:v>71990000000000</c:v>
                </c:pt>
                <c:pt idx="1397">
                  <c:v>72000000000000</c:v>
                </c:pt>
                <c:pt idx="1398">
                  <c:v>71990000000000</c:v>
                </c:pt>
                <c:pt idx="1399">
                  <c:v>72000000000000</c:v>
                </c:pt>
                <c:pt idx="1400">
                  <c:v>71980000000000</c:v>
                </c:pt>
                <c:pt idx="1401">
                  <c:v>72000000000000</c:v>
                </c:pt>
                <c:pt idx="1402">
                  <c:v>72010000000000</c:v>
                </c:pt>
                <c:pt idx="1403">
                  <c:v>72010000000000</c:v>
                </c:pt>
                <c:pt idx="1404">
                  <c:v>72010000000000</c:v>
                </c:pt>
                <c:pt idx="1405">
                  <c:v>72010000000000</c:v>
                </c:pt>
                <c:pt idx="1406">
                  <c:v>72020000000000</c:v>
                </c:pt>
                <c:pt idx="1407">
                  <c:v>72010000000000</c:v>
                </c:pt>
                <c:pt idx="1408">
                  <c:v>72030000000000</c:v>
                </c:pt>
                <c:pt idx="1409">
                  <c:v>72040000000000</c:v>
                </c:pt>
                <c:pt idx="1410">
                  <c:v>72040000000000</c:v>
                </c:pt>
                <c:pt idx="1411">
                  <c:v>72050000000000</c:v>
                </c:pt>
                <c:pt idx="1412">
                  <c:v>72060000000000</c:v>
                </c:pt>
                <c:pt idx="1413">
                  <c:v>72060000000000</c:v>
                </c:pt>
                <c:pt idx="1414">
                  <c:v>72050000000000</c:v>
                </c:pt>
                <c:pt idx="1415">
                  <c:v>72050000000000</c:v>
                </c:pt>
                <c:pt idx="1416">
                  <c:v>72070000000000</c:v>
                </c:pt>
                <c:pt idx="1417">
                  <c:v>72070000000000</c:v>
                </c:pt>
                <c:pt idx="1418">
                  <c:v>72070000000000</c:v>
                </c:pt>
                <c:pt idx="1419">
                  <c:v>72070000000000</c:v>
                </c:pt>
                <c:pt idx="1420">
                  <c:v>72090000000000</c:v>
                </c:pt>
                <c:pt idx="1421">
                  <c:v>72090000000000</c:v>
                </c:pt>
                <c:pt idx="1422">
                  <c:v>72100000000000</c:v>
                </c:pt>
                <c:pt idx="1423">
                  <c:v>72120000000000</c:v>
                </c:pt>
                <c:pt idx="1424">
                  <c:v>72130000000000</c:v>
                </c:pt>
                <c:pt idx="1425">
                  <c:v>72140000000000</c:v>
                </c:pt>
                <c:pt idx="1426">
                  <c:v>72150000000000</c:v>
                </c:pt>
                <c:pt idx="1427">
                  <c:v>72160000000000</c:v>
                </c:pt>
                <c:pt idx="1428">
                  <c:v>72150000000000</c:v>
                </c:pt>
                <c:pt idx="1429">
                  <c:v>72150000000000</c:v>
                </c:pt>
                <c:pt idx="1430">
                  <c:v>72160000000000</c:v>
                </c:pt>
                <c:pt idx="1431">
                  <c:v>72160000000000</c:v>
                </c:pt>
                <c:pt idx="1432">
                  <c:v>72160000000000</c:v>
                </c:pt>
                <c:pt idx="1433">
                  <c:v>72160000000000</c:v>
                </c:pt>
                <c:pt idx="1434">
                  <c:v>72170000000000</c:v>
                </c:pt>
                <c:pt idx="1435">
                  <c:v>72160000000000</c:v>
                </c:pt>
                <c:pt idx="1436">
                  <c:v>72160000000000</c:v>
                </c:pt>
                <c:pt idx="1437">
                  <c:v>72180000000000</c:v>
                </c:pt>
                <c:pt idx="1438">
                  <c:v>72180000000000</c:v>
                </c:pt>
                <c:pt idx="1439">
                  <c:v>72190000000000</c:v>
                </c:pt>
                <c:pt idx="1440">
                  <c:v>72200000000000</c:v>
                </c:pt>
                <c:pt idx="1441">
                  <c:v>72200000000000</c:v>
                </c:pt>
                <c:pt idx="1442">
                  <c:v>72210000000000</c:v>
                </c:pt>
                <c:pt idx="1443">
                  <c:v>72200000000000</c:v>
                </c:pt>
                <c:pt idx="1444">
                  <c:v>72220000000000</c:v>
                </c:pt>
                <c:pt idx="1445">
                  <c:v>72230000000000</c:v>
                </c:pt>
                <c:pt idx="1446">
                  <c:v>72240000000000</c:v>
                </c:pt>
                <c:pt idx="1447">
                  <c:v>72240000000000</c:v>
                </c:pt>
                <c:pt idx="1448">
                  <c:v>72250000000000</c:v>
                </c:pt>
                <c:pt idx="1449">
                  <c:v>72260000000000</c:v>
                </c:pt>
                <c:pt idx="1450">
                  <c:v>72260000000000</c:v>
                </c:pt>
                <c:pt idx="1451">
                  <c:v>72280000000000</c:v>
                </c:pt>
                <c:pt idx="1452">
                  <c:v>72290000000000</c:v>
                </c:pt>
                <c:pt idx="1453">
                  <c:v>72290000000000</c:v>
                </c:pt>
                <c:pt idx="1454">
                  <c:v>72310000000000</c:v>
                </c:pt>
                <c:pt idx="1455">
                  <c:v>72310000000000</c:v>
                </c:pt>
                <c:pt idx="1456">
                  <c:v>72320000000000</c:v>
                </c:pt>
                <c:pt idx="1457">
                  <c:v>72310000000000</c:v>
                </c:pt>
                <c:pt idx="1458">
                  <c:v>72320000000000</c:v>
                </c:pt>
                <c:pt idx="1459">
                  <c:v>72340000000000</c:v>
                </c:pt>
                <c:pt idx="1460">
                  <c:v>72340000000000</c:v>
                </c:pt>
                <c:pt idx="1461">
                  <c:v>72340000000000</c:v>
                </c:pt>
                <c:pt idx="1462">
                  <c:v>72350000000000</c:v>
                </c:pt>
                <c:pt idx="1463">
                  <c:v>72370000000000</c:v>
                </c:pt>
                <c:pt idx="1464">
                  <c:v>72360000000000</c:v>
                </c:pt>
                <c:pt idx="1465">
                  <c:v>72380000000000</c:v>
                </c:pt>
                <c:pt idx="1466">
                  <c:v>72410000000000</c:v>
                </c:pt>
                <c:pt idx="1467">
                  <c:v>72400000000000</c:v>
                </c:pt>
                <c:pt idx="1468">
                  <c:v>72420000000000</c:v>
                </c:pt>
                <c:pt idx="1469">
                  <c:v>72430000000000</c:v>
                </c:pt>
                <c:pt idx="1470">
                  <c:v>72430000000000</c:v>
                </c:pt>
                <c:pt idx="1471">
                  <c:v>72410000000000</c:v>
                </c:pt>
                <c:pt idx="1472">
                  <c:v>72410000000000</c:v>
                </c:pt>
                <c:pt idx="1473">
                  <c:v>72430000000000</c:v>
                </c:pt>
                <c:pt idx="1474">
                  <c:v>72430000000000</c:v>
                </c:pt>
                <c:pt idx="1475">
                  <c:v>72430000000000</c:v>
                </c:pt>
                <c:pt idx="1476">
                  <c:v>72440000000000</c:v>
                </c:pt>
                <c:pt idx="1477">
                  <c:v>72450000000000</c:v>
                </c:pt>
                <c:pt idx="1478">
                  <c:v>72450000000000</c:v>
                </c:pt>
                <c:pt idx="1479">
                  <c:v>72460000000000</c:v>
                </c:pt>
                <c:pt idx="1480">
                  <c:v>72490000000000</c:v>
                </c:pt>
                <c:pt idx="1481">
                  <c:v>72500000000000</c:v>
                </c:pt>
                <c:pt idx="1482">
                  <c:v>72510000000000</c:v>
                </c:pt>
                <c:pt idx="1483">
                  <c:v>72520000000000</c:v>
                </c:pt>
                <c:pt idx="1484">
                  <c:v>72530000000000</c:v>
                </c:pt>
                <c:pt idx="1485">
                  <c:v>72520000000000</c:v>
                </c:pt>
                <c:pt idx="1486">
                  <c:v>72520000000000</c:v>
                </c:pt>
                <c:pt idx="1487">
                  <c:v>72540000000000</c:v>
                </c:pt>
                <c:pt idx="1488">
                  <c:v>72540000000000</c:v>
                </c:pt>
                <c:pt idx="1489">
                  <c:v>72540000000000</c:v>
                </c:pt>
                <c:pt idx="1490">
                  <c:v>72540000000000</c:v>
                </c:pt>
                <c:pt idx="1491">
                  <c:v>72550000000000</c:v>
                </c:pt>
                <c:pt idx="1492">
                  <c:v>72540000000000</c:v>
                </c:pt>
                <c:pt idx="1493">
                  <c:v>72540000000000</c:v>
                </c:pt>
                <c:pt idx="1494">
                  <c:v>72550000000000</c:v>
                </c:pt>
                <c:pt idx="1495">
                  <c:v>72560000000000</c:v>
                </c:pt>
                <c:pt idx="1496">
                  <c:v>72560000000000</c:v>
                </c:pt>
                <c:pt idx="1497">
                  <c:v>72570000000000</c:v>
                </c:pt>
                <c:pt idx="1498">
                  <c:v>72570000000000</c:v>
                </c:pt>
                <c:pt idx="1499">
                  <c:v>72570000000000</c:v>
                </c:pt>
                <c:pt idx="1500">
                  <c:v>72570000000000</c:v>
                </c:pt>
                <c:pt idx="1501">
                  <c:v>72580000000000</c:v>
                </c:pt>
                <c:pt idx="1502">
                  <c:v>72590000000000</c:v>
                </c:pt>
                <c:pt idx="1503">
                  <c:v>72590000000000</c:v>
                </c:pt>
                <c:pt idx="1504">
                  <c:v>72590000000000</c:v>
                </c:pt>
                <c:pt idx="1505">
                  <c:v>72590000000000</c:v>
                </c:pt>
                <c:pt idx="1506">
                  <c:v>72590000000000</c:v>
                </c:pt>
                <c:pt idx="1507">
                  <c:v>72580000000000</c:v>
                </c:pt>
                <c:pt idx="1508">
                  <c:v>72590000000000</c:v>
                </c:pt>
                <c:pt idx="1509">
                  <c:v>72610000000000</c:v>
                </c:pt>
                <c:pt idx="1510">
                  <c:v>72610000000000</c:v>
                </c:pt>
                <c:pt idx="1511">
                  <c:v>72620000000000</c:v>
                </c:pt>
                <c:pt idx="1512">
                  <c:v>72620000000000</c:v>
                </c:pt>
                <c:pt idx="1513">
                  <c:v>72630000000000</c:v>
                </c:pt>
                <c:pt idx="1514">
                  <c:v>72620000000000</c:v>
                </c:pt>
                <c:pt idx="1515">
                  <c:v>72620000000000</c:v>
                </c:pt>
                <c:pt idx="1516">
                  <c:v>72640000000000</c:v>
                </c:pt>
                <c:pt idx="1517">
                  <c:v>72640000000000</c:v>
                </c:pt>
                <c:pt idx="1518">
                  <c:v>72640000000000</c:v>
                </c:pt>
                <c:pt idx="1519">
                  <c:v>72650000000000</c:v>
                </c:pt>
                <c:pt idx="1520">
                  <c:v>72660000000000</c:v>
                </c:pt>
                <c:pt idx="1521">
                  <c:v>72650000000000</c:v>
                </c:pt>
                <c:pt idx="1522">
                  <c:v>72660000000000</c:v>
                </c:pt>
                <c:pt idx="1523">
                  <c:v>72690000000000</c:v>
                </c:pt>
                <c:pt idx="1524">
                  <c:v>72680000000000</c:v>
                </c:pt>
                <c:pt idx="1525">
                  <c:v>72700000000000</c:v>
                </c:pt>
                <c:pt idx="1526">
                  <c:v>72710000000000</c:v>
                </c:pt>
                <c:pt idx="1527">
                  <c:v>72720000000000</c:v>
                </c:pt>
                <c:pt idx="1528">
                  <c:v>72720000000000</c:v>
                </c:pt>
                <c:pt idx="1529">
                  <c:v>72730000000000</c:v>
                </c:pt>
                <c:pt idx="1530">
                  <c:v>72750000000000</c:v>
                </c:pt>
                <c:pt idx="1531">
                  <c:v>72750000000000</c:v>
                </c:pt>
                <c:pt idx="1532">
                  <c:v>72760000000000</c:v>
                </c:pt>
                <c:pt idx="1533">
                  <c:v>72770000000000</c:v>
                </c:pt>
                <c:pt idx="1534">
                  <c:v>72780000000000</c:v>
                </c:pt>
                <c:pt idx="1535">
                  <c:v>72770000000000</c:v>
                </c:pt>
                <c:pt idx="1536">
                  <c:v>72770000000000</c:v>
                </c:pt>
                <c:pt idx="1537">
                  <c:v>72790000000000</c:v>
                </c:pt>
                <c:pt idx="1538">
                  <c:v>72780000000000</c:v>
                </c:pt>
                <c:pt idx="1539">
                  <c:v>72790000000000</c:v>
                </c:pt>
                <c:pt idx="1540">
                  <c:v>72790000000000</c:v>
                </c:pt>
                <c:pt idx="1541">
                  <c:v>72800000000000</c:v>
                </c:pt>
                <c:pt idx="1542">
                  <c:v>72790000000000</c:v>
                </c:pt>
                <c:pt idx="1543">
                  <c:v>72780000000000</c:v>
                </c:pt>
                <c:pt idx="1544">
                  <c:v>72800000000000</c:v>
                </c:pt>
                <c:pt idx="1545">
                  <c:v>72800000000000</c:v>
                </c:pt>
                <c:pt idx="1546">
                  <c:v>72800000000000</c:v>
                </c:pt>
                <c:pt idx="1547">
                  <c:v>72800000000000</c:v>
                </c:pt>
                <c:pt idx="1548">
                  <c:v>72810000000000</c:v>
                </c:pt>
                <c:pt idx="1549">
                  <c:v>72810000000000</c:v>
                </c:pt>
                <c:pt idx="1550">
                  <c:v>72800000000000</c:v>
                </c:pt>
                <c:pt idx="1551">
                  <c:v>72820000000000</c:v>
                </c:pt>
                <c:pt idx="1552">
                  <c:v>72830000000000</c:v>
                </c:pt>
                <c:pt idx="1553">
                  <c:v>72830000000000</c:v>
                </c:pt>
                <c:pt idx="1554">
                  <c:v>72840000000000</c:v>
                </c:pt>
                <c:pt idx="1555">
                  <c:v>72840000000000</c:v>
                </c:pt>
                <c:pt idx="1556">
                  <c:v>72840000000000</c:v>
                </c:pt>
                <c:pt idx="1557">
                  <c:v>72840000000000</c:v>
                </c:pt>
                <c:pt idx="1558">
                  <c:v>72850000000000</c:v>
                </c:pt>
                <c:pt idx="1559">
                  <c:v>72860000000000</c:v>
                </c:pt>
                <c:pt idx="1560">
                  <c:v>72860000000000</c:v>
                </c:pt>
                <c:pt idx="1561">
                  <c:v>72860000000000</c:v>
                </c:pt>
                <c:pt idx="1562">
                  <c:v>72870000000000</c:v>
                </c:pt>
                <c:pt idx="1563">
                  <c:v>72880000000000</c:v>
                </c:pt>
                <c:pt idx="1564">
                  <c:v>72870000000000</c:v>
                </c:pt>
                <c:pt idx="1565">
                  <c:v>72880000000000</c:v>
                </c:pt>
                <c:pt idx="1566">
                  <c:v>72890000000000</c:v>
                </c:pt>
                <c:pt idx="1567">
                  <c:v>72900000000000</c:v>
                </c:pt>
                <c:pt idx="1568">
                  <c:v>72900000000000</c:v>
                </c:pt>
                <c:pt idx="1569">
                  <c:v>72900000000000</c:v>
                </c:pt>
                <c:pt idx="1570">
                  <c:v>72910000000000</c:v>
                </c:pt>
                <c:pt idx="1571">
                  <c:v>72900000000000</c:v>
                </c:pt>
                <c:pt idx="1572">
                  <c:v>72910000000000</c:v>
                </c:pt>
                <c:pt idx="1573">
                  <c:v>72920000000000</c:v>
                </c:pt>
                <c:pt idx="1574">
                  <c:v>72920000000000</c:v>
                </c:pt>
                <c:pt idx="1575">
                  <c:v>72930000000000</c:v>
                </c:pt>
                <c:pt idx="1576">
                  <c:v>72930000000000</c:v>
                </c:pt>
                <c:pt idx="1577">
                  <c:v>72940000000000</c:v>
                </c:pt>
                <c:pt idx="1578">
                  <c:v>72930000000000</c:v>
                </c:pt>
                <c:pt idx="1579">
                  <c:v>72940000000000</c:v>
                </c:pt>
                <c:pt idx="1580">
                  <c:v>72960000000000</c:v>
                </c:pt>
                <c:pt idx="1581">
                  <c:v>72960000000000</c:v>
                </c:pt>
                <c:pt idx="1582">
                  <c:v>72970000000000</c:v>
                </c:pt>
                <c:pt idx="1583">
                  <c:v>72960000000000</c:v>
                </c:pt>
                <c:pt idx="1584">
                  <c:v>72970000000000</c:v>
                </c:pt>
                <c:pt idx="1585">
                  <c:v>72960000000000</c:v>
                </c:pt>
                <c:pt idx="1586">
                  <c:v>72960000000000</c:v>
                </c:pt>
                <c:pt idx="1587">
                  <c:v>72990000000000</c:v>
                </c:pt>
                <c:pt idx="1588">
                  <c:v>72980000000000</c:v>
                </c:pt>
                <c:pt idx="1589">
                  <c:v>73000000000000</c:v>
                </c:pt>
                <c:pt idx="1590">
                  <c:v>73000000000000</c:v>
                </c:pt>
                <c:pt idx="1591">
                  <c:v>73010000000000</c:v>
                </c:pt>
                <c:pt idx="1592">
                  <c:v>73010000000000</c:v>
                </c:pt>
                <c:pt idx="1593">
                  <c:v>73020000000000</c:v>
                </c:pt>
                <c:pt idx="1594">
                  <c:v>73050000000000</c:v>
                </c:pt>
                <c:pt idx="1595">
                  <c:v>73050000000000</c:v>
                </c:pt>
                <c:pt idx="1596">
                  <c:v>73060000000000</c:v>
                </c:pt>
                <c:pt idx="1597">
                  <c:v>73060000000000</c:v>
                </c:pt>
                <c:pt idx="1598">
                  <c:v>73070000000000</c:v>
                </c:pt>
                <c:pt idx="1599">
                  <c:v>73060000000000</c:v>
                </c:pt>
                <c:pt idx="1600">
                  <c:v>73060000000000</c:v>
                </c:pt>
                <c:pt idx="1601">
                  <c:v>73070000000000</c:v>
                </c:pt>
                <c:pt idx="1602">
                  <c:v>73070000000000</c:v>
                </c:pt>
                <c:pt idx="1603">
                  <c:v>73080000000000</c:v>
                </c:pt>
                <c:pt idx="1604">
                  <c:v>73080000000000</c:v>
                </c:pt>
                <c:pt idx="1605">
                  <c:v>73090000000000</c:v>
                </c:pt>
                <c:pt idx="1606">
                  <c:v>73090000000000</c:v>
                </c:pt>
                <c:pt idx="1607">
                  <c:v>73080000000000</c:v>
                </c:pt>
                <c:pt idx="1608">
                  <c:v>73100000000000</c:v>
                </c:pt>
                <c:pt idx="1609">
                  <c:v>73100000000000</c:v>
                </c:pt>
                <c:pt idx="1610">
                  <c:v>73100000000000</c:v>
                </c:pt>
                <c:pt idx="1611">
                  <c:v>73100000000000</c:v>
                </c:pt>
                <c:pt idx="1612">
                  <c:v>73100000000000</c:v>
                </c:pt>
                <c:pt idx="1613">
                  <c:v>73100000000000</c:v>
                </c:pt>
                <c:pt idx="1614">
                  <c:v>73090000000000</c:v>
                </c:pt>
                <c:pt idx="1615">
                  <c:v>73110000000000</c:v>
                </c:pt>
                <c:pt idx="1616">
                  <c:v>73110000000000</c:v>
                </c:pt>
                <c:pt idx="1617">
                  <c:v>73120000000000</c:v>
                </c:pt>
                <c:pt idx="1618">
                  <c:v>73130000000000</c:v>
                </c:pt>
                <c:pt idx="1619">
                  <c:v>73140000000000</c:v>
                </c:pt>
                <c:pt idx="1620">
                  <c:v>73150000000000</c:v>
                </c:pt>
                <c:pt idx="1621">
                  <c:v>73140000000000</c:v>
                </c:pt>
                <c:pt idx="1622">
                  <c:v>73160000000000</c:v>
                </c:pt>
                <c:pt idx="1623">
                  <c:v>73180000000000</c:v>
                </c:pt>
                <c:pt idx="1624">
                  <c:v>73190000000000</c:v>
                </c:pt>
                <c:pt idx="1625">
                  <c:v>73190000000000</c:v>
                </c:pt>
                <c:pt idx="1626">
                  <c:v>73190000000000</c:v>
                </c:pt>
                <c:pt idx="1627">
                  <c:v>73210000000000</c:v>
                </c:pt>
                <c:pt idx="1628">
                  <c:v>73210000000000</c:v>
                </c:pt>
                <c:pt idx="1629">
                  <c:v>73220000000000</c:v>
                </c:pt>
                <c:pt idx="1630">
                  <c:v>73240000000000</c:v>
                </c:pt>
                <c:pt idx="1631">
                  <c:v>73240000000000</c:v>
                </c:pt>
                <c:pt idx="1632">
                  <c:v>73250000000000</c:v>
                </c:pt>
                <c:pt idx="1633">
                  <c:v>73260000000000</c:v>
                </c:pt>
                <c:pt idx="1634">
                  <c:v>73260000000000</c:v>
                </c:pt>
                <c:pt idx="1635">
                  <c:v>73250000000000</c:v>
                </c:pt>
                <c:pt idx="1636">
                  <c:v>73250000000000</c:v>
                </c:pt>
                <c:pt idx="1637">
                  <c:v>73270000000000</c:v>
                </c:pt>
                <c:pt idx="1638">
                  <c:v>73260000000000</c:v>
                </c:pt>
                <c:pt idx="1639">
                  <c:v>73270000000000</c:v>
                </c:pt>
                <c:pt idx="1640">
                  <c:v>73270000000000</c:v>
                </c:pt>
                <c:pt idx="1641">
                  <c:v>73280000000000</c:v>
                </c:pt>
                <c:pt idx="1642">
                  <c:v>73280000000000</c:v>
                </c:pt>
                <c:pt idx="1643">
                  <c:v>73280000000000</c:v>
                </c:pt>
                <c:pt idx="1644">
                  <c:v>73310000000000</c:v>
                </c:pt>
                <c:pt idx="1645">
                  <c:v>73310000000000</c:v>
                </c:pt>
                <c:pt idx="1646">
                  <c:v>73320000000000</c:v>
                </c:pt>
                <c:pt idx="1647">
                  <c:v>73320000000000</c:v>
                </c:pt>
                <c:pt idx="1648">
                  <c:v>73340000000000</c:v>
                </c:pt>
                <c:pt idx="1649">
                  <c:v>73330000000000</c:v>
                </c:pt>
                <c:pt idx="1650">
                  <c:v>73320000000000</c:v>
                </c:pt>
                <c:pt idx="1651">
                  <c:v>73340000000000</c:v>
                </c:pt>
                <c:pt idx="1652">
                  <c:v>73330000000000</c:v>
                </c:pt>
                <c:pt idx="1653">
                  <c:v>73330000000000</c:v>
                </c:pt>
                <c:pt idx="1654">
                  <c:v>73310000000000</c:v>
                </c:pt>
                <c:pt idx="1655">
                  <c:v>73310000000000</c:v>
                </c:pt>
                <c:pt idx="1656">
                  <c:v>73300000000000</c:v>
                </c:pt>
                <c:pt idx="1657">
                  <c:v>73280000000000</c:v>
                </c:pt>
                <c:pt idx="1658">
                  <c:v>73300000000000</c:v>
                </c:pt>
                <c:pt idx="1659">
                  <c:v>73290000000000</c:v>
                </c:pt>
                <c:pt idx="1660">
                  <c:v>73300000000000</c:v>
                </c:pt>
                <c:pt idx="1661">
                  <c:v>73310000000000</c:v>
                </c:pt>
                <c:pt idx="1662">
                  <c:v>73320000000000</c:v>
                </c:pt>
                <c:pt idx="1663">
                  <c:v>73330000000000</c:v>
                </c:pt>
                <c:pt idx="1664">
                  <c:v>73330000000000</c:v>
                </c:pt>
                <c:pt idx="1665">
                  <c:v>73360000000000</c:v>
                </c:pt>
                <c:pt idx="1666">
                  <c:v>73360000000000</c:v>
                </c:pt>
                <c:pt idx="1667">
                  <c:v>73380000000000</c:v>
                </c:pt>
                <c:pt idx="1668">
                  <c:v>73370000000000</c:v>
                </c:pt>
                <c:pt idx="1669">
                  <c:v>73370000000000</c:v>
                </c:pt>
                <c:pt idx="1670">
                  <c:v>73380000000000</c:v>
                </c:pt>
                <c:pt idx="1671">
                  <c:v>73360000000000</c:v>
                </c:pt>
                <c:pt idx="1672">
                  <c:v>73380000000000</c:v>
                </c:pt>
                <c:pt idx="1673">
                  <c:v>73380000000000</c:v>
                </c:pt>
                <c:pt idx="1674">
                  <c:v>73380000000000</c:v>
                </c:pt>
                <c:pt idx="1675">
                  <c:v>73390000000000</c:v>
                </c:pt>
                <c:pt idx="1676">
                  <c:v>73400000000000</c:v>
                </c:pt>
                <c:pt idx="1677">
                  <c:v>73400000000000</c:v>
                </c:pt>
                <c:pt idx="1678">
                  <c:v>73390000000000</c:v>
                </c:pt>
                <c:pt idx="1679">
                  <c:v>73400000000000</c:v>
                </c:pt>
                <c:pt idx="1680">
                  <c:v>73410000000000</c:v>
                </c:pt>
                <c:pt idx="1681">
                  <c:v>73420000000000</c:v>
                </c:pt>
                <c:pt idx="1682">
                  <c:v>73410000000000</c:v>
                </c:pt>
                <c:pt idx="1683">
                  <c:v>73400000000000</c:v>
                </c:pt>
                <c:pt idx="1684">
                  <c:v>73420000000000</c:v>
                </c:pt>
                <c:pt idx="1685">
                  <c:v>73410000000000</c:v>
                </c:pt>
                <c:pt idx="1686">
                  <c:v>73420000000000</c:v>
                </c:pt>
                <c:pt idx="1687">
                  <c:v>73440000000000</c:v>
                </c:pt>
                <c:pt idx="1688">
                  <c:v>73440000000000</c:v>
                </c:pt>
                <c:pt idx="1689">
                  <c:v>73450000000000</c:v>
                </c:pt>
                <c:pt idx="1690">
                  <c:v>73470000000000</c:v>
                </c:pt>
                <c:pt idx="1691">
                  <c:v>73470000000000</c:v>
                </c:pt>
                <c:pt idx="1692">
                  <c:v>73460000000000</c:v>
                </c:pt>
                <c:pt idx="1693">
                  <c:v>73460000000000</c:v>
                </c:pt>
                <c:pt idx="1694">
                  <c:v>73480000000000</c:v>
                </c:pt>
                <c:pt idx="1695">
                  <c:v>73480000000000</c:v>
                </c:pt>
                <c:pt idx="1696">
                  <c:v>73480000000000</c:v>
                </c:pt>
                <c:pt idx="1697">
                  <c:v>73470000000000</c:v>
                </c:pt>
                <c:pt idx="1698">
                  <c:v>73480000000000</c:v>
                </c:pt>
                <c:pt idx="1699">
                  <c:v>73470000000000</c:v>
                </c:pt>
                <c:pt idx="1700">
                  <c:v>73470000000000</c:v>
                </c:pt>
                <c:pt idx="1701">
                  <c:v>73490000000000</c:v>
                </c:pt>
                <c:pt idx="1702">
                  <c:v>73490000000000</c:v>
                </c:pt>
                <c:pt idx="1703">
                  <c:v>73500000000000</c:v>
                </c:pt>
                <c:pt idx="1704">
                  <c:v>73520000000000</c:v>
                </c:pt>
                <c:pt idx="1705">
                  <c:v>73530000000000</c:v>
                </c:pt>
                <c:pt idx="1706">
                  <c:v>73530000000000</c:v>
                </c:pt>
                <c:pt idx="1707">
                  <c:v>73520000000000</c:v>
                </c:pt>
                <c:pt idx="1708">
                  <c:v>73550000000000</c:v>
                </c:pt>
                <c:pt idx="1709">
                  <c:v>73540000000000</c:v>
                </c:pt>
                <c:pt idx="1710">
                  <c:v>73550000000000</c:v>
                </c:pt>
                <c:pt idx="1711">
                  <c:v>73540000000000</c:v>
                </c:pt>
                <c:pt idx="1712">
                  <c:v>73540000000000</c:v>
                </c:pt>
                <c:pt idx="1713">
                  <c:v>73540000000000</c:v>
                </c:pt>
                <c:pt idx="1714">
                  <c:v>73530000000000</c:v>
                </c:pt>
                <c:pt idx="1715">
                  <c:v>73550000000000</c:v>
                </c:pt>
                <c:pt idx="1716">
                  <c:v>73540000000000</c:v>
                </c:pt>
                <c:pt idx="1717">
                  <c:v>73550000000000</c:v>
                </c:pt>
                <c:pt idx="1718">
                  <c:v>73570000000000</c:v>
                </c:pt>
                <c:pt idx="1719">
                  <c:v>73580000000000</c:v>
                </c:pt>
                <c:pt idx="1720">
                  <c:v>73580000000000</c:v>
                </c:pt>
                <c:pt idx="1721">
                  <c:v>73570000000000</c:v>
                </c:pt>
                <c:pt idx="1722">
                  <c:v>73600000000000</c:v>
                </c:pt>
                <c:pt idx="1723">
                  <c:v>73600000000000</c:v>
                </c:pt>
                <c:pt idx="1724">
                  <c:v>73620000000000</c:v>
                </c:pt>
                <c:pt idx="1725">
                  <c:v>73620000000000</c:v>
                </c:pt>
                <c:pt idx="1726">
                  <c:v>73620000000000</c:v>
                </c:pt>
                <c:pt idx="1727">
                  <c:v>73640000000000</c:v>
                </c:pt>
                <c:pt idx="1728">
                  <c:v>73640000000000</c:v>
                </c:pt>
                <c:pt idx="1729">
                  <c:v>73660000000000</c:v>
                </c:pt>
                <c:pt idx="1730">
                  <c:v>73670000000000</c:v>
                </c:pt>
                <c:pt idx="1731">
                  <c:v>73680000000000</c:v>
                </c:pt>
                <c:pt idx="1732">
                  <c:v>73690000000000</c:v>
                </c:pt>
                <c:pt idx="1733">
                  <c:v>73710000000000</c:v>
                </c:pt>
                <c:pt idx="1734">
                  <c:v>73710000000000</c:v>
                </c:pt>
                <c:pt idx="1735">
                  <c:v>73690000000000</c:v>
                </c:pt>
                <c:pt idx="1736">
                  <c:v>73710000000000</c:v>
                </c:pt>
                <c:pt idx="1737">
                  <c:v>73710000000000</c:v>
                </c:pt>
                <c:pt idx="1738">
                  <c:v>73720000000000</c:v>
                </c:pt>
                <c:pt idx="1739">
                  <c:v>73720000000000</c:v>
                </c:pt>
                <c:pt idx="1740">
                  <c:v>73720000000000</c:v>
                </c:pt>
                <c:pt idx="1741">
                  <c:v>73740000000000</c:v>
                </c:pt>
                <c:pt idx="1742">
                  <c:v>73740000000000</c:v>
                </c:pt>
                <c:pt idx="1743">
                  <c:v>73750000000000</c:v>
                </c:pt>
                <c:pt idx="1744">
                  <c:v>73770000000000</c:v>
                </c:pt>
                <c:pt idx="1745">
                  <c:v>73770000000000</c:v>
                </c:pt>
                <c:pt idx="1746">
                  <c:v>73780000000000</c:v>
                </c:pt>
                <c:pt idx="1747">
                  <c:v>73770000000000</c:v>
                </c:pt>
                <c:pt idx="1748">
                  <c:v>73780000000000</c:v>
                </c:pt>
                <c:pt idx="1749">
                  <c:v>73760000000000</c:v>
                </c:pt>
                <c:pt idx="1750">
                  <c:v>73760000000000</c:v>
                </c:pt>
                <c:pt idx="1751">
                  <c:v>73770000000000</c:v>
                </c:pt>
                <c:pt idx="1752">
                  <c:v>73770000000000</c:v>
                </c:pt>
                <c:pt idx="1753">
                  <c:v>73770000000000</c:v>
                </c:pt>
                <c:pt idx="1754">
                  <c:v>73770000000000</c:v>
                </c:pt>
                <c:pt idx="1755">
                  <c:v>73780000000000</c:v>
                </c:pt>
                <c:pt idx="1756">
                  <c:v>73780000000000</c:v>
                </c:pt>
                <c:pt idx="1757">
                  <c:v>73780000000000</c:v>
                </c:pt>
                <c:pt idx="1758">
                  <c:v>73810000000000</c:v>
                </c:pt>
                <c:pt idx="1759">
                  <c:v>73810000000000</c:v>
                </c:pt>
                <c:pt idx="1760">
                  <c:v>73810000000000</c:v>
                </c:pt>
                <c:pt idx="1761">
                  <c:v>73820000000000</c:v>
                </c:pt>
                <c:pt idx="1762">
                  <c:v>73820000000000</c:v>
                </c:pt>
                <c:pt idx="1763">
                  <c:v>73810000000000</c:v>
                </c:pt>
                <c:pt idx="1764">
                  <c:v>73800000000000</c:v>
                </c:pt>
                <c:pt idx="1765">
                  <c:v>73810000000000</c:v>
                </c:pt>
                <c:pt idx="1766">
                  <c:v>73810000000000</c:v>
                </c:pt>
                <c:pt idx="1767">
                  <c:v>73810000000000</c:v>
                </c:pt>
                <c:pt idx="1768">
                  <c:v>73810000000000</c:v>
                </c:pt>
                <c:pt idx="1769">
                  <c:v>73830000000000</c:v>
                </c:pt>
                <c:pt idx="1770">
                  <c:v>73830000000000</c:v>
                </c:pt>
                <c:pt idx="1771">
                  <c:v>73830000000000</c:v>
                </c:pt>
                <c:pt idx="1772">
                  <c:v>73850000000000</c:v>
                </c:pt>
                <c:pt idx="1773">
                  <c:v>73860000000000</c:v>
                </c:pt>
                <c:pt idx="1774">
                  <c:v>73860000000000</c:v>
                </c:pt>
                <c:pt idx="1775">
                  <c:v>73860000000000</c:v>
                </c:pt>
                <c:pt idx="1776">
                  <c:v>73870000000000</c:v>
                </c:pt>
                <c:pt idx="1777">
                  <c:v>73860000000000</c:v>
                </c:pt>
                <c:pt idx="1778">
                  <c:v>73840000000000</c:v>
                </c:pt>
                <c:pt idx="1779">
                  <c:v>73860000000000</c:v>
                </c:pt>
                <c:pt idx="1780">
                  <c:v>73850000000000</c:v>
                </c:pt>
                <c:pt idx="1781">
                  <c:v>73860000000000</c:v>
                </c:pt>
                <c:pt idx="1782">
                  <c:v>73860000000000</c:v>
                </c:pt>
                <c:pt idx="1783">
                  <c:v>73870000000000</c:v>
                </c:pt>
                <c:pt idx="1784">
                  <c:v>73880000000000</c:v>
                </c:pt>
                <c:pt idx="1785">
                  <c:v>73870000000000</c:v>
                </c:pt>
                <c:pt idx="1786">
                  <c:v>73890000000000</c:v>
                </c:pt>
                <c:pt idx="1787">
                  <c:v>73900000000000</c:v>
                </c:pt>
                <c:pt idx="1788">
                  <c:v>73900000000000</c:v>
                </c:pt>
                <c:pt idx="1789">
                  <c:v>73900000000000</c:v>
                </c:pt>
                <c:pt idx="1790">
                  <c:v>73910000000000</c:v>
                </c:pt>
                <c:pt idx="1791">
                  <c:v>73910000000000</c:v>
                </c:pt>
                <c:pt idx="1792">
                  <c:v>73890000000000</c:v>
                </c:pt>
                <c:pt idx="1793">
                  <c:v>73890000000000</c:v>
                </c:pt>
                <c:pt idx="1794">
                  <c:v>73890000000000</c:v>
                </c:pt>
                <c:pt idx="1795">
                  <c:v>73890000000000</c:v>
                </c:pt>
                <c:pt idx="1796">
                  <c:v>73880000000000</c:v>
                </c:pt>
                <c:pt idx="1797">
                  <c:v>73880000000000</c:v>
                </c:pt>
                <c:pt idx="1798">
                  <c:v>73890000000000</c:v>
                </c:pt>
                <c:pt idx="1799">
                  <c:v>73870000000000</c:v>
                </c:pt>
                <c:pt idx="1800">
                  <c:v>73880000000000</c:v>
                </c:pt>
                <c:pt idx="1801">
                  <c:v>73890000000000</c:v>
                </c:pt>
                <c:pt idx="1802">
                  <c:v>73900000000000</c:v>
                </c:pt>
                <c:pt idx="1803">
                  <c:v>73900000000000</c:v>
                </c:pt>
                <c:pt idx="1804">
                  <c:v>73900000000000</c:v>
                </c:pt>
                <c:pt idx="1805">
                  <c:v>73920000000000</c:v>
                </c:pt>
                <c:pt idx="1806">
                  <c:v>73900000000000</c:v>
                </c:pt>
                <c:pt idx="1807">
                  <c:v>73900000000000</c:v>
                </c:pt>
                <c:pt idx="1808">
                  <c:v>73920000000000</c:v>
                </c:pt>
                <c:pt idx="1809">
                  <c:v>73920000000000</c:v>
                </c:pt>
                <c:pt idx="1810">
                  <c:v>73920000000000</c:v>
                </c:pt>
                <c:pt idx="1811">
                  <c:v>73920000000000</c:v>
                </c:pt>
                <c:pt idx="1812">
                  <c:v>73930000000000</c:v>
                </c:pt>
                <c:pt idx="1813">
                  <c:v>73920000000000</c:v>
                </c:pt>
                <c:pt idx="1814">
                  <c:v>73930000000000</c:v>
                </c:pt>
                <c:pt idx="1815">
                  <c:v>73950000000000</c:v>
                </c:pt>
                <c:pt idx="1816">
                  <c:v>73960000000000</c:v>
                </c:pt>
                <c:pt idx="1817">
                  <c:v>73960000000000</c:v>
                </c:pt>
                <c:pt idx="1818">
                  <c:v>73970000000000</c:v>
                </c:pt>
                <c:pt idx="1819">
                  <c:v>73980000000000</c:v>
                </c:pt>
                <c:pt idx="1820">
                  <c:v>73970000000000</c:v>
                </c:pt>
                <c:pt idx="1821">
                  <c:v>73970000000000</c:v>
                </c:pt>
                <c:pt idx="1822">
                  <c:v>73980000000000</c:v>
                </c:pt>
                <c:pt idx="1823">
                  <c:v>73980000000000</c:v>
                </c:pt>
                <c:pt idx="1824">
                  <c:v>73980000000000</c:v>
                </c:pt>
                <c:pt idx="1825">
                  <c:v>73980000000000</c:v>
                </c:pt>
                <c:pt idx="1826">
                  <c:v>73980000000000</c:v>
                </c:pt>
                <c:pt idx="1827">
                  <c:v>73980000000000</c:v>
                </c:pt>
                <c:pt idx="1828">
                  <c:v>73980000000000</c:v>
                </c:pt>
                <c:pt idx="1829">
                  <c:v>74000000000000</c:v>
                </c:pt>
                <c:pt idx="1830">
                  <c:v>74000000000000</c:v>
                </c:pt>
                <c:pt idx="1831">
                  <c:v>74010000000000</c:v>
                </c:pt>
                <c:pt idx="1832">
                  <c:v>74020000000000</c:v>
                </c:pt>
                <c:pt idx="1833">
                  <c:v>74030000000000</c:v>
                </c:pt>
                <c:pt idx="1834">
                  <c:v>74030000000000</c:v>
                </c:pt>
                <c:pt idx="1835">
                  <c:v>74020000000000</c:v>
                </c:pt>
                <c:pt idx="1836">
                  <c:v>74030000000000</c:v>
                </c:pt>
                <c:pt idx="1837">
                  <c:v>74030000000000</c:v>
                </c:pt>
                <c:pt idx="1838">
                  <c:v>74030000000000</c:v>
                </c:pt>
                <c:pt idx="1839">
                  <c:v>74030000000000</c:v>
                </c:pt>
                <c:pt idx="1840">
                  <c:v>74030000000000</c:v>
                </c:pt>
                <c:pt idx="1841">
                  <c:v>74030000000000</c:v>
                </c:pt>
                <c:pt idx="1842">
                  <c:v>74020000000000</c:v>
                </c:pt>
                <c:pt idx="1843">
                  <c:v>74030000000000</c:v>
                </c:pt>
                <c:pt idx="1844">
                  <c:v>74040000000000</c:v>
                </c:pt>
                <c:pt idx="1845">
                  <c:v>74040000000000</c:v>
                </c:pt>
                <c:pt idx="1846">
                  <c:v>74040000000000</c:v>
                </c:pt>
                <c:pt idx="1847">
                  <c:v>74050000000000</c:v>
                </c:pt>
                <c:pt idx="1848">
                  <c:v>74070000000000</c:v>
                </c:pt>
                <c:pt idx="1849">
                  <c:v>74050000000000</c:v>
                </c:pt>
                <c:pt idx="1850">
                  <c:v>74070000000000</c:v>
                </c:pt>
                <c:pt idx="1851">
                  <c:v>74080000000000</c:v>
                </c:pt>
                <c:pt idx="1852">
                  <c:v>74090000000000</c:v>
                </c:pt>
                <c:pt idx="1853">
                  <c:v>74100000000000</c:v>
                </c:pt>
                <c:pt idx="1854">
                  <c:v>74100000000000</c:v>
                </c:pt>
                <c:pt idx="1855">
                  <c:v>74120000000000</c:v>
                </c:pt>
                <c:pt idx="1856">
                  <c:v>74110000000000</c:v>
                </c:pt>
                <c:pt idx="1857">
                  <c:v>74130000000000</c:v>
                </c:pt>
                <c:pt idx="1858">
                  <c:v>74140000000000</c:v>
                </c:pt>
                <c:pt idx="1859">
                  <c:v>74150000000000</c:v>
                </c:pt>
                <c:pt idx="1860">
                  <c:v>74140000000000</c:v>
                </c:pt>
                <c:pt idx="1861">
                  <c:v>74140000000000</c:v>
                </c:pt>
                <c:pt idx="1862">
                  <c:v>74150000000000</c:v>
                </c:pt>
                <c:pt idx="1863">
                  <c:v>74130000000000</c:v>
                </c:pt>
                <c:pt idx="1864">
                  <c:v>74130000000000</c:v>
                </c:pt>
                <c:pt idx="1865">
                  <c:v>74130000000000</c:v>
                </c:pt>
                <c:pt idx="1866">
                  <c:v>74130000000000</c:v>
                </c:pt>
                <c:pt idx="1867">
                  <c:v>74130000000000</c:v>
                </c:pt>
                <c:pt idx="1868">
                  <c:v>74130000000000</c:v>
                </c:pt>
                <c:pt idx="1869">
                  <c:v>74140000000000</c:v>
                </c:pt>
                <c:pt idx="1870">
                  <c:v>74130000000000</c:v>
                </c:pt>
                <c:pt idx="1871">
                  <c:v>74130000000000</c:v>
                </c:pt>
                <c:pt idx="1872">
                  <c:v>74140000000000</c:v>
                </c:pt>
                <c:pt idx="1873">
                  <c:v>74150000000000</c:v>
                </c:pt>
                <c:pt idx="1874">
                  <c:v>74140000000000</c:v>
                </c:pt>
                <c:pt idx="1875">
                  <c:v>74150000000000</c:v>
                </c:pt>
                <c:pt idx="1876">
                  <c:v>74150000000000</c:v>
                </c:pt>
                <c:pt idx="1877">
                  <c:v>74140000000000</c:v>
                </c:pt>
                <c:pt idx="1878">
                  <c:v>74130000000000</c:v>
                </c:pt>
                <c:pt idx="1879">
                  <c:v>74140000000000</c:v>
                </c:pt>
                <c:pt idx="1880">
                  <c:v>74150000000000</c:v>
                </c:pt>
                <c:pt idx="1881">
                  <c:v>74150000000000</c:v>
                </c:pt>
                <c:pt idx="1882">
                  <c:v>74150000000000</c:v>
                </c:pt>
                <c:pt idx="1883">
                  <c:v>74160000000000</c:v>
                </c:pt>
                <c:pt idx="1884">
                  <c:v>74160000000000</c:v>
                </c:pt>
                <c:pt idx="1885">
                  <c:v>74160000000000</c:v>
                </c:pt>
                <c:pt idx="1886">
                  <c:v>74180000000000</c:v>
                </c:pt>
                <c:pt idx="1887">
                  <c:v>74190000000000</c:v>
                </c:pt>
                <c:pt idx="1888">
                  <c:v>74190000000000</c:v>
                </c:pt>
                <c:pt idx="1889">
                  <c:v>74200000000000</c:v>
                </c:pt>
                <c:pt idx="1890">
                  <c:v>74210000000000</c:v>
                </c:pt>
                <c:pt idx="1891">
                  <c:v>74210000000000</c:v>
                </c:pt>
                <c:pt idx="1892">
                  <c:v>74200000000000</c:v>
                </c:pt>
                <c:pt idx="1893">
                  <c:v>74210000000000</c:v>
                </c:pt>
                <c:pt idx="1894">
                  <c:v>74220000000000</c:v>
                </c:pt>
                <c:pt idx="1895">
                  <c:v>74220000000000</c:v>
                </c:pt>
                <c:pt idx="1896">
                  <c:v>74220000000000</c:v>
                </c:pt>
                <c:pt idx="1897">
                  <c:v>74230000000000</c:v>
                </c:pt>
                <c:pt idx="1898">
                  <c:v>74240000000000</c:v>
                </c:pt>
                <c:pt idx="1899">
                  <c:v>74230000000000</c:v>
                </c:pt>
                <c:pt idx="1900">
                  <c:v>74250000000000</c:v>
                </c:pt>
                <c:pt idx="1901">
                  <c:v>74260000000000</c:v>
                </c:pt>
                <c:pt idx="1902">
                  <c:v>74260000000000</c:v>
                </c:pt>
                <c:pt idx="1903">
                  <c:v>74260000000000</c:v>
                </c:pt>
                <c:pt idx="1904">
                  <c:v>74270000000000</c:v>
                </c:pt>
                <c:pt idx="1905">
                  <c:v>74280000000000</c:v>
                </c:pt>
                <c:pt idx="1906">
                  <c:v>74260000000000</c:v>
                </c:pt>
                <c:pt idx="1907">
                  <c:v>74270000000000</c:v>
                </c:pt>
                <c:pt idx="1908">
                  <c:v>74280000000000</c:v>
                </c:pt>
                <c:pt idx="1909">
                  <c:v>74280000000000</c:v>
                </c:pt>
                <c:pt idx="1910">
                  <c:v>74280000000000</c:v>
                </c:pt>
                <c:pt idx="1911">
                  <c:v>74290000000000</c:v>
                </c:pt>
                <c:pt idx="1912">
                  <c:v>74300000000000</c:v>
                </c:pt>
                <c:pt idx="1913">
                  <c:v>74290000000000</c:v>
                </c:pt>
                <c:pt idx="1914">
                  <c:v>74300000000000</c:v>
                </c:pt>
                <c:pt idx="1915">
                  <c:v>74310000000000</c:v>
                </c:pt>
                <c:pt idx="1916">
                  <c:v>74320000000000</c:v>
                </c:pt>
                <c:pt idx="1917">
                  <c:v>74320000000000</c:v>
                </c:pt>
                <c:pt idx="1918">
                  <c:v>74320000000000</c:v>
                </c:pt>
                <c:pt idx="1919">
                  <c:v>74330000000000</c:v>
                </c:pt>
                <c:pt idx="1920">
                  <c:v>74300000000000</c:v>
                </c:pt>
                <c:pt idx="1921">
                  <c:v>74310000000000</c:v>
                </c:pt>
                <c:pt idx="1922">
                  <c:v>74310000000000</c:v>
                </c:pt>
                <c:pt idx="1923">
                  <c:v>74310000000000</c:v>
                </c:pt>
                <c:pt idx="1924">
                  <c:v>74310000000000</c:v>
                </c:pt>
                <c:pt idx="1925">
                  <c:v>74310000000000</c:v>
                </c:pt>
                <c:pt idx="1926">
                  <c:v>74320000000000</c:v>
                </c:pt>
                <c:pt idx="1927">
                  <c:v>74300000000000</c:v>
                </c:pt>
                <c:pt idx="1928">
                  <c:v>74300000000000</c:v>
                </c:pt>
                <c:pt idx="1929">
                  <c:v>74310000000000</c:v>
                </c:pt>
                <c:pt idx="1930">
                  <c:v>74310000000000</c:v>
                </c:pt>
                <c:pt idx="1931">
                  <c:v>74310000000000</c:v>
                </c:pt>
                <c:pt idx="1932">
                  <c:v>74300000000000</c:v>
                </c:pt>
                <c:pt idx="1933">
                  <c:v>74310000000000</c:v>
                </c:pt>
                <c:pt idx="1934">
                  <c:v>74300000000000</c:v>
                </c:pt>
                <c:pt idx="1935">
                  <c:v>74300000000000</c:v>
                </c:pt>
                <c:pt idx="1936">
                  <c:v>74310000000000</c:v>
                </c:pt>
                <c:pt idx="1937">
                  <c:v>74310000000000</c:v>
                </c:pt>
                <c:pt idx="1938">
                  <c:v>74310000000000</c:v>
                </c:pt>
                <c:pt idx="1939">
                  <c:v>74310000000000</c:v>
                </c:pt>
                <c:pt idx="1940">
                  <c:v>74320000000000</c:v>
                </c:pt>
                <c:pt idx="1941">
                  <c:v>74320000000000</c:v>
                </c:pt>
                <c:pt idx="1942">
                  <c:v>74320000000000</c:v>
                </c:pt>
                <c:pt idx="1943">
                  <c:v>74330000000000</c:v>
                </c:pt>
                <c:pt idx="1944">
                  <c:v>74340000000000</c:v>
                </c:pt>
                <c:pt idx="1945">
                  <c:v>74340000000000</c:v>
                </c:pt>
                <c:pt idx="1946">
                  <c:v>74340000000000</c:v>
                </c:pt>
                <c:pt idx="1947">
                  <c:v>74350000000000</c:v>
                </c:pt>
                <c:pt idx="1948">
                  <c:v>74350000000000</c:v>
                </c:pt>
                <c:pt idx="1949">
                  <c:v>74340000000000</c:v>
                </c:pt>
                <c:pt idx="1950">
                  <c:v>74360000000000</c:v>
                </c:pt>
                <c:pt idx="1951">
                  <c:v>74370000000000</c:v>
                </c:pt>
                <c:pt idx="1952">
                  <c:v>74370000000000</c:v>
                </c:pt>
                <c:pt idx="1953">
                  <c:v>74380000000000</c:v>
                </c:pt>
                <c:pt idx="1954">
                  <c:v>74390000000000</c:v>
                </c:pt>
                <c:pt idx="1955">
                  <c:v>74400000000000</c:v>
                </c:pt>
                <c:pt idx="1956">
                  <c:v>74390000000000</c:v>
                </c:pt>
                <c:pt idx="1957">
                  <c:v>74400000000000</c:v>
                </c:pt>
                <c:pt idx="1958">
                  <c:v>74410000000000</c:v>
                </c:pt>
                <c:pt idx="1959">
                  <c:v>74410000000000</c:v>
                </c:pt>
                <c:pt idx="1960">
                  <c:v>74400000000000</c:v>
                </c:pt>
                <c:pt idx="1961">
                  <c:v>74390000000000</c:v>
                </c:pt>
                <c:pt idx="1962">
                  <c:v>74400000000000</c:v>
                </c:pt>
                <c:pt idx="1963">
                  <c:v>74380000000000</c:v>
                </c:pt>
                <c:pt idx="1964">
                  <c:v>74380000000000</c:v>
                </c:pt>
                <c:pt idx="1965">
                  <c:v>74390000000000</c:v>
                </c:pt>
                <c:pt idx="1966">
                  <c:v>74390000000000</c:v>
                </c:pt>
                <c:pt idx="1967">
                  <c:v>74390000000000</c:v>
                </c:pt>
                <c:pt idx="1968">
                  <c:v>74400000000000</c:v>
                </c:pt>
                <c:pt idx="1969">
                  <c:v>74420000000000</c:v>
                </c:pt>
                <c:pt idx="1970">
                  <c:v>74400000000000</c:v>
                </c:pt>
                <c:pt idx="1971">
                  <c:v>74420000000000</c:v>
                </c:pt>
                <c:pt idx="1972">
                  <c:v>74430000000000</c:v>
                </c:pt>
                <c:pt idx="1973">
                  <c:v>74440000000000</c:v>
                </c:pt>
                <c:pt idx="1974">
                  <c:v>74440000000000</c:v>
                </c:pt>
                <c:pt idx="1975">
                  <c:v>74440000000000</c:v>
                </c:pt>
                <c:pt idx="1976">
                  <c:v>74460000000000</c:v>
                </c:pt>
                <c:pt idx="1977">
                  <c:v>74450000000000</c:v>
                </c:pt>
                <c:pt idx="1978">
                  <c:v>74450000000000</c:v>
                </c:pt>
                <c:pt idx="1979">
                  <c:v>74470000000000</c:v>
                </c:pt>
                <c:pt idx="1980">
                  <c:v>74470000000000</c:v>
                </c:pt>
                <c:pt idx="1981">
                  <c:v>74480000000000</c:v>
                </c:pt>
                <c:pt idx="1982">
                  <c:v>74480000000000</c:v>
                </c:pt>
                <c:pt idx="1983">
                  <c:v>74500000000000</c:v>
                </c:pt>
                <c:pt idx="1984">
                  <c:v>74490000000000</c:v>
                </c:pt>
                <c:pt idx="1985">
                  <c:v>74490000000000</c:v>
                </c:pt>
                <c:pt idx="1986">
                  <c:v>74500000000000</c:v>
                </c:pt>
                <c:pt idx="1987">
                  <c:v>74500000000000</c:v>
                </c:pt>
                <c:pt idx="1988">
                  <c:v>74500000000000</c:v>
                </c:pt>
                <c:pt idx="1989">
                  <c:v>74490000000000</c:v>
                </c:pt>
                <c:pt idx="1990">
                  <c:v>74500000000000</c:v>
                </c:pt>
                <c:pt idx="1991">
                  <c:v>74490000000000</c:v>
                </c:pt>
                <c:pt idx="1992">
                  <c:v>74490000000000</c:v>
                </c:pt>
                <c:pt idx="1993">
                  <c:v>74500000000000</c:v>
                </c:pt>
                <c:pt idx="1994">
                  <c:v>74500000000000</c:v>
                </c:pt>
                <c:pt idx="1995">
                  <c:v>74500000000000</c:v>
                </c:pt>
                <c:pt idx="1996">
                  <c:v>74500000000000</c:v>
                </c:pt>
                <c:pt idx="1997">
                  <c:v>74520000000000</c:v>
                </c:pt>
                <c:pt idx="1998">
                  <c:v>74510000000000</c:v>
                </c:pt>
                <c:pt idx="1999">
                  <c:v>74500000000000</c:v>
                </c:pt>
                <c:pt idx="2000">
                  <c:v>74510000000000</c:v>
                </c:pt>
                <c:pt idx="2001">
                  <c:v>74520000000000</c:v>
                </c:pt>
                <c:pt idx="2002">
                  <c:v>74520000000000</c:v>
                </c:pt>
                <c:pt idx="2003">
                  <c:v>74520000000000</c:v>
                </c:pt>
                <c:pt idx="2004">
                  <c:v>74530000000000</c:v>
                </c:pt>
                <c:pt idx="2005">
                  <c:v>74530000000000</c:v>
                </c:pt>
                <c:pt idx="2006">
                  <c:v>74520000000000</c:v>
                </c:pt>
                <c:pt idx="2007">
                  <c:v>74530000000000</c:v>
                </c:pt>
                <c:pt idx="2008">
                  <c:v>74540000000000</c:v>
                </c:pt>
                <c:pt idx="2009">
                  <c:v>74540000000000</c:v>
                </c:pt>
                <c:pt idx="2010">
                  <c:v>74540000000000</c:v>
                </c:pt>
                <c:pt idx="2011">
                  <c:v>74550000000000</c:v>
                </c:pt>
                <c:pt idx="2012">
                  <c:v>74550000000000</c:v>
                </c:pt>
                <c:pt idx="2013">
                  <c:v>74540000000000</c:v>
                </c:pt>
                <c:pt idx="2014">
                  <c:v>74550000000000</c:v>
                </c:pt>
                <c:pt idx="2015">
                  <c:v>74560000000000</c:v>
                </c:pt>
                <c:pt idx="2016">
                  <c:v>74560000000000</c:v>
                </c:pt>
                <c:pt idx="2017">
                  <c:v>74560000000000</c:v>
                </c:pt>
                <c:pt idx="2018">
                  <c:v>74570000000000</c:v>
                </c:pt>
                <c:pt idx="2019">
                  <c:v>74570000000000</c:v>
                </c:pt>
                <c:pt idx="2020">
                  <c:v>74560000000000</c:v>
                </c:pt>
                <c:pt idx="2021">
                  <c:v>74570000000000</c:v>
                </c:pt>
                <c:pt idx="2022">
                  <c:v>74580000000000</c:v>
                </c:pt>
                <c:pt idx="2023">
                  <c:v>74580000000000</c:v>
                </c:pt>
                <c:pt idx="2024">
                  <c:v>74580000000000</c:v>
                </c:pt>
                <c:pt idx="2025">
                  <c:v>74570000000000</c:v>
                </c:pt>
                <c:pt idx="2026">
                  <c:v>74580000000000</c:v>
                </c:pt>
                <c:pt idx="2027">
                  <c:v>74570000000000</c:v>
                </c:pt>
                <c:pt idx="2028">
                  <c:v>74570000000000</c:v>
                </c:pt>
                <c:pt idx="2029">
                  <c:v>74580000000000</c:v>
                </c:pt>
                <c:pt idx="2030">
                  <c:v>74580000000000</c:v>
                </c:pt>
                <c:pt idx="2031">
                  <c:v>74590000000000</c:v>
                </c:pt>
                <c:pt idx="2032">
                  <c:v>74590000000000</c:v>
                </c:pt>
                <c:pt idx="2033">
                  <c:v>74600000000000</c:v>
                </c:pt>
                <c:pt idx="2034">
                  <c:v>74590000000000</c:v>
                </c:pt>
                <c:pt idx="2035">
                  <c:v>74590000000000</c:v>
                </c:pt>
                <c:pt idx="2036">
                  <c:v>74610000000000</c:v>
                </c:pt>
                <c:pt idx="2037">
                  <c:v>74610000000000</c:v>
                </c:pt>
                <c:pt idx="2038">
                  <c:v>74610000000000</c:v>
                </c:pt>
                <c:pt idx="2039">
                  <c:v>74610000000000</c:v>
                </c:pt>
                <c:pt idx="2040">
                  <c:v>74630000000000</c:v>
                </c:pt>
                <c:pt idx="2041">
                  <c:v>74610000000000</c:v>
                </c:pt>
                <c:pt idx="2042">
                  <c:v>74620000000000</c:v>
                </c:pt>
                <c:pt idx="2043">
                  <c:v>74630000000000</c:v>
                </c:pt>
                <c:pt idx="2044">
                  <c:v>74630000000000</c:v>
                </c:pt>
                <c:pt idx="2045">
                  <c:v>74630000000000</c:v>
                </c:pt>
                <c:pt idx="2046">
                  <c:v>74640000000000</c:v>
                </c:pt>
                <c:pt idx="2047">
                  <c:v>74650000000000</c:v>
                </c:pt>
                <c:pt idx="2048">
                  <c:v>74640000000000</c:v>
                </c:pt>
                <c:pt idx="2049">
                  <c:v>74640000000000</c:v>
                </c:pt>
                <c:pt idx="2050">
                  <c:v>74650000000000</c:v>
                </c:pt>
                <c:pt idx="2051">
                  <c:v>74660000000000</c:v>
                </c:pt>
                <c:pt idx="2052">
                  <c:v>74660000000000</c:v>
                </c:pt>
                <c:pt idx="2053">
                  <c:v>74660000000000</c:v>
                </c:pt>
                <c:pt idx="2054">
                  <c:v>74660000000000</c:v>
                </c:pt>
                <c:pt idx="2055">
                  <c:v>74650000000000</c:v>
                </c:pt>
                <c:pt idx="2056">
                  <c:v>74650000000000</c:v>
                </c:pt>
                <c:pt idx="2057">
                  <c:v>74660000000000</c:v>
                </c:pt>
                <c:pt idx="2058">
                  <c:v>74660000000000</c:v>
                </c:pt>
                <c:pt idx="2059">
                  <c:v>74660000000000</c:v>
                </c:pt>
                <c:pt idx="2060">
                  <c:v>74660000000000</c:v>
                </c:pt>
                <c:pt idx="2061">
                  <c:v>74660000000000</c:v>
                </c:pt>
                <c:pt idx="2062">
                  <c:v>74660000000000</c:v>
                </c:pt>
                <c:pt idx="2063">
                  <c:v>74650000000000</c:v>
                </c:pt>
                <c:pt idx="2064">
                  <c:v>74650000000000</c:v>
                </c:pt>
                <c:pt idx="2065">
                  <c:v>74660000000000</c:v>
                </c:pt>
                <c:pt idx="2066">
                  <c:v>74660000000000</c:v>
                </c:pt>
                <c:pt idx="2067">
                  <c:v>74660000000000</c:v>
                </c:pt>
                <c:pt idx="2068">
                  <c:v>74670000000000</c:v>
                </c:pt>
                <c:pt idx="2069">
                  <c:v>74670000000000</c:v>
                </c:pt>
                <c:pt idx="2070">
                  <c:v>74660000000000</c:v>
                </c:pt>
                <c:pt idx="2071">
                  <c:v>74660000000000</c:v>
                </c:pt>
                <c:pt idx="2072">
                  <c:v>74670000000000</c:v>
                </c:pt>
                <c:pt idx="2073">
                  <c:v>74670000000000</c:v>
                </c:pt>
                <c:pt idx="2074">
                  <c:v>74670000000000</c:v>
                </c:pt>
                <c:pt idx="2075">
                  <c:v>74670000000000</c:v>
                </c:pt>
                <c:pt idx="2076">
                  <c:v>74670000000000</c:v>
                </c:pt>
                <c:pt idx="2077">
                  <c:v>74650000000000</c:v>
                </c:pt>
                <c:pt idx="2078">
                  <c:v>74650000000000</c:v>
                </c:pt>
                <c:pt idx="2079">
                  <c:v>74670000000000</c:v>
                </c:pt>
                <c:pt idx="2080">
                  <c:v>74660000000000</c:v>
                </c:pt>
                <c:pt idx="2081">
                  <c:v>74660000000000</c:v>
                </c:pt>
                <c:pt idx="2082">
                  <c:v>74670000000000</c:v>
                </c:pt>
                <c:pt idx="2083">
                  <c:v>74670000000000</c:v>
                </c:pt>
                <c:pt idx="2084">
                  <c:v>74660000000000</c:v>
                </c:pt>
                <c:pt idx="2085">
                  <c:v>74670000000000</c:v>
                </c:pt>
                <c:pt idx="2086">
                  <c:v>74680000000000</c:v>
                </c:pt>
                <c:pt idx="2087">
                  <c:v>74680000000000</c:v>
                </c:pt>
                <c:pt idx="2088">
                  <c:v>74680000000000</c:v>
                </c:pt>
                <c:pt idx="2089">
                  <c:v>74680000000000</c:v>
                </c:pt>
                <c:pt idx="2090">
                  <c:v>74690000000000</c:v>
                </c:pt>
                <c:pt idx="2091">
                  <c:v>74680000000000</c:v>
                </c:pt>
                <c:pt idx="2092">
                  <c:v>74680000000000</c:v>
                </c:pt>
                <c:pt idx="2093">
                  <c:v>74690000000000</c:v>
                </c:pt>
                <c:pt idx="2094">
                  <c:v>74700000000000</c:v>
                </c:pt>
                <c:pt idx="2095">
                  <c:v>74700000000000</c:v>
                </c:pt>
                <c:pt idx="2096">
                  <c:v>74710000000000</c:v>
                </c:pt>
                <c:pt idx="2097">
                  <c:v>74720000000000</c:v>
                </c:pt>
                <c:pt idx="2098">
                  <c:v>74710000000000</c:v>
                </c:pt>
                <c:pt idx="2099">
                  <c:v>74710000000000</c:v>
                </c:pt>
                <c:pt idx="2100">
                  <c:v>74720000000000</c:v>
                </c:pt>
                <c:pt idx="2101">
                  <c:v>74730000000000</c:v>
                </c:pt>
                <c:pt idx="2102">
                  <c:v>74730000000000</c:v>
                </c:pt>
                <c:pt idx="2103">
                  <c:v>74720000000000</c:v>
                </c:pt>
                <c:pt idx="2104">
                  <c:v>74730000000000</c:v>
                </c:pt>
                <c:pt idx="2105">
                  <c:v>74720000000000</c:v>
                </c:pt>
                <c:pt idx="2106">
                  <c:v>74720000000000</c:v>
                </c:pt>
                <c:pt idx="2107">
                  <c:v>74730000000000</c:v>
                </c:pt>
                <c:pt idx="2108">
                  <c:v>74740000000000</c:v>
                </c:pt>
                <c:pt idx="2109">
                  <c:v>74740000000000</c:v>
                </c:pt>
                <c:pt idx="2110">
                  <c:v>74740000000000</c:v>
                </c:pt>
                <c:pt idx="2111">
                  <c:v>74750000000000</c:v>
                </c:pt>
                <c:pt idx="2112">
                  <c:v>74740000000000</c:v>
                </c:pt>
                <c:pt idx="2113">
                  <c:v>74740000000000</c:v>
                </c:pt>
                <c:pt idx="2114">
                  <c:v>74750000000000</c:v>
                </c:pt>
                <c:pt idx="2115">
                  <c:v>74750000000000</c:v>
                </c:pt>
                <c:pt idx="2116">
                  <c:v>74750000000000</c:v>
                </c:pt>
                <c:pt idx="2117">
                  <c:v>74740000000000</c:v>
                </c:pt>
                <c:pt idx="2118">
                  <c:v>74750000000000</c:v>
                </c:pt>
                <c:pt idx="2119">
                  <c:v>74740000000000</c:v>
                </c:pt>
                <c:pt idx="2120">
                  <c:v>74730000000000</c:v>
                </c:pt>
                <c:pt idx="2121">
                  <c:v>74740000000000</c:v>
                </c:pt>
                <c:pt idx="2122">
                  <c:v>74750000000000</c:v>
                </c:pt>
                <c:pt idx="2123">
                  <c:v>74750000000000</c:v>
                </c:pt>
                <c:pt idx="2124">
                  <c:v>74750000000000</c:v>
                </c:pt>
                <c:pt idx="2125">
                  <c:v>74760000000000</c:v>
                </c:pt>
                <c:pt idx="2126">
                  <c:v>74760000000000</c:v>
                </c:pt>
                <c:pt idx="2127">
                  <c:v>74750000000000</c:v>
                </c:pt>
                <c:pt idx="2128">
                  <c:v>74750000000000</c:v>
                </c:pt>
                <c:pt idx="2129">
                  <c:v>74760000000000</c:v>
                </c:pt>
                <c:pt idx="2130">
                  <c:v>74760000000000</c:v>
                </c:pt>
                <c:pt idx="2131">
                  <c:v>74760000000000</c:v>
                </c:pt>
                <c:pt idx="2132">
                  <c:v>74760000000000</c:v>
                </c:pt>
                <c:pt idx="2133">
                  <c:v>74760000000000</c:v>
                </c:pt>
                <c:pt idx="2134">
                  <c:v>74760000000000</c:v>
                </c:pt>
                <c:pt idx="2135">
                  <c:v>74760000000000</c:v>
                </c:pt>
                <c:pt idx="2136">
                  <c:v>74780000000000</c:v>
                </c:pt>
                <c:pt idx="2137">
                  <c:v>74780000000000</c:v>
                </c:pt>
                <c:pt idx="2138">
                  <c:v>74790000000000</c:v>
                </c:pt>
                <c:pt idx="2139">
                  <c:v>74790000000000</c:v>
                </c:pt>
                <c:pt idx="2140">
                  <c:v>74800000000000</c:v>
                </c:pt>
                <c:pt idx="2141">
                  <c:v>74790000000000</c:v>
                </c:pt>
                <c:pt idx="2142">
                  <c:v>74790000000000</c:v>
                </c:pt>
                <c:pt idx="2143">
                  <c:v>74810000000000</c:v>
                </c:pt>
                <c:pt idx="2144">
                  <c:v>74810000000000</c:v>
                </c:pt>
                <c:pt idx="2145">
                  <c:v>74810000000000</c:v>
                </c:pt>
                <c:pt idx="2146">
                  <c:v>74810000000000</c:v>
                </c:pt>
                <c:pt idx="2147">
                  <c:v>74820000000000</c:v>
                </c:pt>
                <c:pt idx="2148">
                  <c:v>74800000000000</c:v>
                </c:pt>
                <c:pt idx="2149">
                  <c:v>74800000000000</c:v>
                </c:pt>
                <c:pt idx="2150">
                  <c:v>74820000000000</c:v>
                </c:pt>
                <c:pt idx="2151">
                  <c:v>74820000000000</c:v>
                </c:pt>
                <c:pt idx="2152">
                  <c:v>74820000000000</c:v>
                </c:pt>
                <c:pt idx="2153">
                  <c:v>74820000000000</c:v>
                </c:pt>
                <c:pt idx="2154">
                  <c:v>74830000000000</c:v>
                </c:pt>
                <c:pt idx="2155">
                  <c:v>74820000000000</c:v>
                </c:pt>
                <c:pt idx="2156">
                  <c:v>74810000000000</c:v>
                </c:pt>
                <c:pt idx="2157">
                  <c:v>74830000000000</c:v>
                </c:pt>
                <c:pt idx="2158">
                  <c:v>74830000000000</c:v>
                </c:pt>
                <c:pt idx="2159">
                  <c:v>74830000000000</c:v>
                </c:pt>
                <c:pt idx="2160">
                  <c:v>74840000000000</c:v>
                </c:pt>
                <c:pt idx="2161">
                  <c:v>74850000000000</c:v>
                </c:pt>
                <c:pt idx="2162">
                  <c:v>74840000000000</c:v>
                </c:pt>
                <c:pt idx="2163">
                  <c:v>74840000000000</c:v>
                </c:pt>
                <c:pt idx="2164">
                  <c:v>74850000000000</c:v>
                </c:pt>
                <c:pt idx="2165">
                  <c:v>74850000000000</c:v>
                </c:pt>
                <c:pt idx="2166">
                  <c:v>74850000000000</c:v>
                </c:pt>
                <c:pt idx="2167">
                  <c:v>74850000000000</c:v>
                </c:pt>
                <c:pt idx="2168">
                  <c:v>74850000000000</c:v>
                </c:pt>
                <c:pt idx="2169">
                  <c:v>74850000000000</c:v>
                </c:pt>
                <c:pt idx="2170">
                  <c:v>74840000000000</c:v>
                </c:pt>
                <c:pt idx="2171">
                  <c:v>74850000000000</c:v>
                </c:pt>
                <c:pt idx="2172">
                  <c:v>74860000000000</c:v>
                </c:pt>
                <c:pt idx="2173">
                  <c:v>74860000000000</c:v>
                </c:pt>
                <c:pt idx="2174">
                  <c:v>74870000000000</c:v>
                </c:pt>
                <c:pt idx="2175">
                  <c:v>74880000000000</c:v>
                </c:pt>
                <c:pt idx="2176">
                  <c:v>74870000000000</c:v>
                </c:pt>
                <c:pt idx="2177">
                  <c:v>74860000000000</c:v>
                </c:pt>
                <c:pt idx="2178">
                  <c:v>74860000000000</c:v>
                </c:pt>
                <c:pt idx="2179">
                  <c:v>74870000000000</c:v>
                </c:pt>
                <c:pt idx="2180">
                  <c:v>74860000000000</c:v>
                </c:pt>
                <c:pt idx="2181">
                  <c:v>74860000000000</c:v>
                </c:pt>
                <c:pt idx="2182">
                  <c:v>74850000000000</c:v>
                </c:pt>
                <c:pt idx="2183">
                  <c:v>74850000000000</c:v>
                </c:pt>
                <c:pt idx="2184">
                  <c:v>74830000000000</c:v>
                </c:pt>
                <c:pt idx="2185">
                  <c:v>74830000000000</c:v>
                </c:pt>
                <c:pt idx="2186">
                  <c:v>74840000000000</c:v>
                </c:pt>
                <c:pt idx="2187">
                  <c:v>74830000000000</c:v>
                </c:pt>
                <c:pt idx="2188">
                  <c:v>74830000000000</c:v>
                </c:pt>
                <c:pt idx="2189">
                  <c:v>74840000000000</c:v>
                </c:pt>
                <c:pt idx="2190">
                  <c:v>74850000000000</c:v>
                </c:pt>
                <c:pt idx="2191">
                  <c:v>74830000000000</c:v>
                </c:pt>
                <c:pt idx="2192">
                  <c:v>74840000000000</c:v>
                </c:pt>
                <c:pt idx="2193">
                  <c:v>74850000000000</c:v>
                </c:pt>
                <c:pt idx="2194">
                  <c:v>74850000000000</c:v>
                </c:pt>
                <c:pt idx="2195">
                  <c:v>74850000000000</c:v>
                </c:pt>
                <c:pt idx="2196">
                  <c:v>74840000000000</c:v>
                </c:pt>
                <c:pt idx="2197">
                  <c:v>74840000000000</c:v>
                </c:pt>
                <c:pt idx="2198">
                  <c:v>74830000000000</c:v>
                </c:pt>
                <c:pt idx="2199">
                  <c:v>74830000000000</c:v>
                </c:pt>
                <c:pt idx="2200">
                  <c:v>74840000000000</c:v>
                </c:pt>
                <c:pt idx="2201">
                  <c:v>74840000000000</c:v>
                </c:pt>
                <c:pt idx="2202">
                  <c:v>74840000000000</c:v>
                </c:pt>
                <c:pt idx="2203">
                  <c:v>74850000000000</c:v>
                </c:pt>
                <c:pt idx="2204">
                  <c:v>74860000000000</c:v>
                </c:pt>
                <c:pt idx="2205">
                  <c:v>74860000000000</c:v>
                </c:pt>
                <c:pt idx="2206">
                  <c:v>74860000000000</c:v>
                </c:pt>
                <c:pt idx="2207">
                  <c:v>74880000000000</c:v>
                </c:pt>
                <c:pt idx="2208">
                  <c:v>74880000000000</c:v>
                </c:pt>
                <c:pt idx="2209">
                  <c:v>74890000000000</c:v>
                </c:pt>
                <c:pt idx="2210">
                  <c:v>74890000000000</c:v>
                </c:pt>
                <c:pt idx="2211">
                  <c:v>74900000000000</c:v>
                </c:pt>
                <c:pt idx="2212">
                  <c:v>74890000000000</c:v>
                </c:pt>
                <c:pt idx="2213">
                  <c:v>74890000000000</c:v>
                </c:pt>
                <c:pt idx="2214">
                  <c:v>74900000000000</c:v>
                </c:pt>
                <c:pt idx="2215">
                  <c:v>74910000000000</c:v>
                </c:pt>
                <c:pt idx="2216">
                  <c:v>74910000000000</c:v>
                </c:pt>
                <c:pt idx="2217">
                  <c:v>74910000000000</c:v>
                </c:pt>
                <c:pt idx="2218">
                  <c:v>74920000000000</c:v>
                </c:pt>
                <c:pt idx="2219">
                  <c:v>74910000000000</c:v>
                </c:pt>
                <c:pt idx="2220">
                  <c:v>74910000000000</c:v>
                </c:pt>
                <c:pt idx="2221">
                  <c:v>74920000000000</c:v>
                </c:pt>
                <c:pt idx="2222">
                  <c:v>74930000000000</c:v>
                </c:pt>
                <c:pt idx="2223">
                  <c:v>74930000000000</c:v>
                </c:pt>
                <c:pt idx="2224">
                  <c:v>74930000000000</c:v>
                </c:pt>
                <c:pt idx="2225">
                  <c:v>74940000000000</c:v>
                </c:pt>
                <c:pt idx="2226">
                  <c:v>74940000000000</c:v>
                </c:pt>
                <c:pt idx="2227">
                  <c:v>74930000000000</c:v>
                </c:pt>
                <c:pt idx="2228">
                  <c:v>74940000000000</c:v>
                </c:pt>
                <c:pt idx="2229">
                  <c:v>74950000000000</c:v>
                </c:pt>
                <c:pt idx="2230">
                  <c:v>74950000000000</c:v>
                </c:pt>
                <c:pt idx="2231">
                  <c:v>74950000000000</c:v>
                </c:pt>
                <c:pt idx="2232">
                  <c:v>74960000000000</c:v>
                </c:pt>
                <c:pt idx="2233">
                  <c:v>74960000000000</c:v>
                </c:pt>
                <c:pt idx="2234">
                  <c:v>74950000000000</c:v>
                </c:pt>
                <c:pt idx="2235">
                  <c:v>74960000000000</c:v>
                </c:pt>
                <c:pt idx="2236">
                  <c:v>74970000000000</c:v>
                </c:pt>
                <c:pt idx="2237">
                  <c:v>74970000000000</c:v>
                </c:pt>
                <c:pt idx="2238">
                  <c:v>74960000000000</c:v>
                </c:pt>
                <c:pt idx="2239">
                  <c:v>74960000000000</c:v>
                </c:pt>
                <c:pt idx="2240">
                  <c:v>74960000000000</c:v>
                </c:pt>
                <c:pt idx="2241">
                  <c:v>74950000000000</c:v>
                </c:pt>
                <c:pt idx="2242">
                  <c:v>74950000000000</c:v>
                </c:pt>
                <c:pt idx="2243">
                  <c:v>74970000000000</c:v>
                </c:pt>
                <c:pt idx="2244">
                  <c:v>74960000000000</c:v>
                </c:pt>
                <c:pt idx="2245">
                  <c:v>74960000000000</c:v>
                </c:pt>
                <c:pt idx="2246">
                  <c:v>74970000000000</c:v>
                </c:pt>
                <c:pt idx="2247">
                  <c:v>74980000000000</c:v>
                </c:pt>
                <c:pt idx="2248">
                  <c:v>74970000000000</c:v>
                </c:pt>
                <c:pt idx="2249">
                  <c:v>74970000000000</c:v>
                </c:pt>
                <c:pt idx="2250">
                  <c:v>74990000000000</c:v>
                </c:pt>
                <c:pt idx="2251">
                  <c:v>74980000000000</c:v>
                </c:pt>
                <c:pt idx="2252">
                  <c:v>74980000000000</c:v>
                </c:pt>
                <c:pt idx="2253">
                  <c:v>74990000000000</c:v>
                </c:pt>
                <c:pt idx="2254">
                  <c:v>75000000000000</c:v>
                </c:pt>
                <c:pt idx="2255">
                  <c:v>74980000000000</c:v>
                </c:pt>
                <c:pt idx="2256">
                  <c:v>74980000000000</c:v>
                </c:pt>
                <c:pt idx="2257">
                  <c:v>74990000000000</c:v>
                </c:pt>
                <c:pt idx="2258">
                  <c:v>74990000000000</c:v>
                </c:pt>
                <c:pt idx="2259">
                  <c:v>74990000000000</c:v>
                </c:pt>
                <c:pt idx="2260">
                  <c:v>74990000000000</c:v>
                </c:pt>
                <c:pt idx="2261">
                  <c:v>75000000000000</c:v>
                </c:pt>
                <c:pt idx="2262">
                  <c:v>74990000000000</c:v>
                </c:pt>
                <c:pt idx="2263">
                  <c:v>74990000000000</c:v>
                </c:pt>
                <c:pt idx="2264">
                  <c:v>75000000000000</c:v>
                </c:pt>
                <c:pt idx="2265">
                  <c:v>75010000000000</c:v>
                </c:pt>
                <c:pt idx="2266">
                  <c:v>75010000000000</c:v>
                </c:pt>
                <c:pt idx="2267">
                  <c:v>75010000000000</c:v>
                </c:pt>
                <c:pt idx="2268">
                  <c:v>75020000000000</c:v>
                </c:pt>
                <c:pt idx="2269">
                  <c:v>75010000000000</c:v>
                </c:pt>
                <c:pt idx="2270">
                  <c:v>75010000000000</c:v>
                </c:pt>
                <c:pt idx="2271">
                  <c:v>75020000000000</c:v>
                </c:pt>
                <c:pt idx="2272">
                  <c:v>75030000000000</c:v>
                </c:pt>
                <c:pt idx="2273">
                  <c:v>75020000000000</c:v>
                </c:pt>
                <c:pt idx="2274">
                  <c:v>75030000000000</c:v>
                </c:pt>
                <c:pt idx="2275">
                  <c:v>75040000000000</c:v>
                </c:pt>
                <c:pt idx="2276">
                  <c:v>75030000000000</c:v>
                </c:pt>
                <c:pt idx="2277">
                  <c:v>75030000000000</c:v>
                </c:pt>
                <c:pt idx="2278">
                  <c:v>75040000000000</c:v>
                </c:pt>
                <c:pt idx="2279">
                  <c:v>75060000000000</c:v>
                </c:pt>
                <c:pt idx="2280">
                  <c:v>75050000000000</c:v>
                </c:pt>
                <c:pt idx="2281">
                  <c:v>75060000000000</c:v>
                </c:pt>
                <c:pt idx="2282">
                  <c:v>75060000000000</c:v>
                </c:pt>
                <c:pt idx="2283">
                  <c:v>75060000000000</c:v>
                </c:pt>
                <c:pt idx="2284">
                  <c:v>75050000000000</c:v>
                </c:pt>
                <c:pt idx="2285">
                  <c:v>75060000000000</c:v>
                </c:pt>
                <c:pt idx="2286">
                  <c:v>75080000000000</c:v>
                </c:pt>
                <c:pt idx="2287">
                  <c:v>75070000000000</c:v>
                </c:pt>
                <c:pt idx="2288">
                  <c:v>75080000000000</c:v>
                </c:pt>
                <c:pt idx="2289">
                  <c:v>75090000000000</c:v>
                </c:pt>
                <c:pt idx="2290">
                  <c:v>75090000000000</c:v>
                </c:pt>
                <c:pt idx="2291">
                  <c:v>75080000000000</c:v>
                </c:pt>
                <c:pt idx="2292">
                  <c:v>75090000000000</c:v>
                </c:pt>
                <c:pt idx="2293">
                  <c:v>75100000000000</c:v>
                </c:pt>
                <c:pt idx="2294">
                  <c:v>75090000000000</c:v>
                </c:pt>
                <c:pt idx="2295">
                  <c:v>75100000000000</c:v>
                </c:pt>
                <c:pt idx="2296">
                  <c:v>75100000000000</c:v>
                </c:pt>
                <c:pt idx="2297">
                  <c:v>75100000000000</c:v>
                </c:pt>
                <c:pt idx="2298">
                  <c:v>75080000000000</c:v>
                </c:pt>
                <c:pt idx="2299">
                  <c:v>75090000000000</c:v>
                </c:pt>
                <c:pt idx="2300">
                  <c:v>75100000000000</c:v>
                </c:pt>
                <c:pt idx="2301">
                  <c:v>75090000000000</c:v>
                </c:pt>
                <c:pt idx="2302">
                  <c:v>75090000000000</c:v>
                </c:pt>
                <c:pt idx="2303">
                  <c:v>75100000000000</c:v>
                </c:pt>
                <c:pt idx="2304">
                  <c:v>75110000000000</c:v>
                </c:pt>
                <c:pt idx="2305">
                  <c:v>75090000000000</c:v>
                </c:pt>
                <c:pt idx="2306">
                  <c:v>75090000000000</c:v>
                </c:pt>
                <c:pt idx="2307">
                  <c:v>75100000000000</c:v>
                </c:pt>
                <c:pt idx="2308">
                  <c:v>75100000000000</c:v>
                </c:pt>
                <c:pt idx="2309">
                  <c:v>75100000000000</c:v>
                </c:pt>
                <c:pt idx="2310">
                  <c:v>75100000000000</c:v>
                </c:pt>
                <c:pt idx="2311">
                  <c:v>75100000000000</c:v>
                </c:pt>
                <c:pt idx="2312">
                  <c:v>75090000000000</c:v>
                </c:pt>
                <c:pt idx="2313">
                  <c:v>75090000000000</c:v>
                </c:pt>
                <c:pt idx="2314">
                  <c:v>75100000000000</c:v>
                </c:pt>
                <c:pt idx="2315">
                  <c:v>75100000000000</c:v>
                </c:pt>
                <c:pt idx="2316">
                  <c:v>75100000000000</c:v>
                </c:pt>
                <c:pt idx="2317">
                  <c:v>75110000000000</c:v>
                </c:pt>
                <c:pt idx="2318">
                  <c:v>75120000000000</c:v>
                </c:pt>
                <c:pt idx="2319">
                  <c:v>75110000000000</c:v>
                </c:pt>
                <c:pt idx="2320">
                  <c:v>75110000000000</c:v>
                </c:pt>
                <c:pt idx="2321">
                  <c:v>75120000000000</c:v>
                </c:pt>
                <c:pt idx="2322">
                  <c:v>75130000000000</c:v>
                </c:pt>
                <c:pt idx="2323">
                  <c:v>75130000000000</c:v>
                </c:pt>
                <c:pt idx="2324">
                  <c:v>75130000000000</c:v>
                </c:pt>
                <c:pt idx="2325">
                  <c:v>75130000000000</c:v>
                </c:pt>
                <c:pt idx="2326">
                  <c:v>75120000000000</c:v>
                </c:pt>
                <c:pt idx="2327">
                  <c:v>75110000000000</c:v>
                </c:pt>
                <c:pt idx="2328">
                  <c:v>75120000000000</c:v>
                </c:pt>
                <c:pt idx="2329">
                  <c:v>75130000000000</c:v>
                </c:pt>
                <c:pt idx="2330">
                  <c:v>75120000000000</c:v>
                </c:pt>
                <c:pt idx="2331">
                  <c:v>75130000000000</c:v>
                </c:pt>
                <c:pt idx="2332">
                  <c:v>75140000000000</c:v>
                </c:pt>
                <c:pt idx="2333">
                  <c:v>75140000000000</c:v>
                </c:pt>
                <c:pt idx="2334">
                  <c:v>75120000000000</c:v>
                </c:pt>
                <c:pt idx="2335">
                  <c:v>75130000000000</c:v>
                </c:pt>
                <c:pt idx="2336">
                  <c:v>75140000000000</c:v>
                </c:pt>
                <c:pt idx="2337">
                  <c:v>75140000000000</c:v>
                </c:pt>
                <c:pt idx="2338">
                  <c:v>75140000000000</c:v>
                </c:pt>
                <c:pt idx="2339">
                  <c:v>75140000000000</c:v>
                </c:pt>
                <c:pt idx="2340">
                  <c:v>75130000000000</c:v>
                </c:pt>
                <c:pt idx="2341">
                  <c:v>75120000000000</c:v>
                </c:pt>
                <c:pt idx="2342">
                  <c:v>75130000000000</c:v>
                </c:pt>
                <c:pt idx="2343">
                  <c:v>75140000000000</c:v>
                </c:pt>
                <c:pt idx="2344">
                  <c:v>75130000000000</c:v>
                </c:pt>
                <c:pt idx="2345">
                  <c:v>75130000000000</c:v>
                </c:pt>
                <c:pt idx="2346">
                  <c:v>75140000000000</c:v>
                </c:pt>
                <c:pt idx="2347">
                  <c:v>75140000000000</c:v>
                </c:pt>
                <c:pt idx="2348">
                  <c:v>75120000000000</c:v>
                </c:pt>
                <c:pt idx="2349">
                  <c:v>75130000000000</c:v>
                </c:pt>
                <c:pt idx="2350">
                  <c:v>75140000000000</c:v>
                </c:pt>
                <c:pt idx="2351">
                  <c:v>75130000000000</c:v>
                </c:pt>
                <c:pt idx="2352">
                  <c:v>75140000000000</c:v>
                </c:pt>
                <c:pt idx="2353">
                  <c:v>75130000000000</c:v>
                </c:pt>
                <c:pt idx="2354">
                  <c:v>75140000000000</c:v>
                </c:pt>
                <c:pt idx="2355">
                  <c:v>75120000000000</c:v>
                </c:pt>
                <c:pt idx="2356">
                  <c:v>75130000000000</c:v>
                </c:pt>
                <c:pt idx="2357">
                  <c:v>75140000000000</c:v>
                </c:pt>
                <c:pt idx="2358">
                  <c:v>75140000000000</c:v>
                </c:pt>
                <c:pt idx="2359">
                  <c:v>75140000000000</c:v>
                </c:pt>
                <c:pt idx="2360">
                  <c:v>75140000000000</c:v>
                </c:pt>
                <c:pt idx="2361">
                  <c:v>75150000000000</c:v>
                </c:pt>
                <c:pt idx="2362">
                  <c:v>75140000000000</c:v>
                </c:pt>
                <c:pt idx="2363">
                  <c:v>75140000000000</c:v>
                </c:pt>
                <c:pt idx="2364">
                  <c:v>75150000000000</c:v>
                </c:pt>
                <c:pt idx="2365">
                  <c:v>75150000000000</c:v>
                </c:pt>
                <c:pt idx="2366">
                  <c:v>75150000000000</c:v>
                </c:pt>
                <c:pt idx="2367">
                  <c:v>75150000000000</c:v>
                </c:pt>
                <c:pt idx="2368">
                  <c:v>75160000000000</c:v>
                </c:pt>
                <c:pt idx="2369">
                  <c:v>75140000000000</c:v>
                </c:pt>
                <c:pt idx="2370">
                  <c:v>75140000000000</c:v>
                </c:pt>
                <c:pt idx="2371">
                  <c:v>75150000000000</c:v>
                </c:pt>
                <c:pt idx="2372">
                  <c:v>75150000000000</c:v>
                </c:pt>
                <c:pt idx="2373">
                  <c:v>75140000000000</c:v>
                </c:pt>
                <c:pt idx="2374">
                  <c:v>75150000000000</c:v>
                </c:pt>
                <c:pt idx="2375">
                  <c:v>75150000000000</c:v>
                </c:pt>
                <c:pt idx="2376">
                  <c:v>75140000000000</c:v>
                </c:pt>
                <c:pt idx="2377">
                  <c:v>75140000000000</c:v>
                </c:pt>
                <c:pt idx="2378">
                  <c:v>75160000000000</c:v>
                </c:pt>
                <c:pt idx="2379">
                  <c:v>75160000000000</c:v>
                </c:pt>
                <c:pt idx="2380">
                  <c:v>75160000000000</c:v>
                </c:pt>
                <c:pt idx="2381">
                  <c:v>75160000000000</c:v>
                </c:pt>
                <c:pt idx="2382">
                  <c:v>75170000000000</c:v>
                </c:pt>
                <c:pt idx="2383">
                  <c:v>75160000000000</c:v>
                </c:pt>
                <c:pt idx="2384">
                  <c:v>75150000000000</c:v>
                </c:pt>
                <c:pt idx="2385">
                  <c:v>75160000000000</c:v>
                </c:pt>
                <c:pt idx="2386">
                  <c:v>75170000000000</c:v>
                </c:pt>
                <c:pt idx="2387">
                  <c:v>75160000000000</c:v>
                </c:pt>
                <c:pt idx="2388">
                  <c:v>75160000000000</c:v>
                </c:pt>
                <c:pt idx="2389">
                  <c:v>75170000000000</c:v>
                </c:pt>
                <c:pt idx="2390">
                  <c:v>75170000000000</c:v>
                </c:pt>
                <c:pt idx="2391">
                  <c:v>75150000000000</c:v>
                </c:pt>
                <c:pt idx="2392">
                  <c:v>75170000000000</c:v>
                </c:pt>
                <c:pt idx="2393">
                  <c:v>75170000000000</c:v>
                </c:pt>
                <c:pt idx="2394">
                  <c:v>75170000000000</c:v>
                </c:pt>
                <c:pt idx="2395">
                  <c:v>75170000000000</c:v>
                </c:pt>
                <c:pt idx="2396">
                  <c:v>75170000000000</c:v>
                </c:pt>
                <c:pt idx="2397">
                  <c:v>75180000000000</c:v>
                </c:pt>
                <c:pt idx="2398">
                  <c:v>75160000000000</c:v>
                </c:pt>
                <c:pt idx="2399">
                  <c:v>75170000000000</c:v>
                </c:pt>
                <c:pt idx="2400">
                  <c:v>75180000000000</c:v>
                </c:pt>
                <c:pt idx="2401">
                  <c:v>75170000000000</c:v>
                </c:pt>
                <c:pt idx="2402">
                  <c:v>75170000000000</c:v>
                </c:pt>
                <c:pt idx="2403">
                  <c:v>75180000000000</c:v>
                </c:pt>
                <c:pt idx="2404">
                  <c:v>75180000000000</c:v>
                </c:pt>
                <c:pt idx="2405">
                  <c:v>75160000000000</c:v>
                </c:pt>
                <c:pt idx="2406">
                  <c:v>75170000000000</c:v>
                </c:pt>
                <c:pt idx="2407">
                  <c:v>75190000000000</c:v>
                </c:pt>
                <c:pt idx="2408">
                  <c:v>75180000000000</c:v>
                </c:pt>
                <c:pt idx="2409">
                  <c:v>75180000000000</c:v>
                </c:pt>
                <c:pt idx="2410">
                  <c:v>75190000000000</c:v>
                </c:pt>
                <c:pt idx="2411">
                  <c:v>75190000000000</c:v>
                </c:pt>
                <c:pt idx="2412">
                  <c:v>75170000000000</c:v>
                </c:pt>
                <c:pt idx="2413">
                  <c:v>75170000000000</c:v>
                </c:pt>
                <c:pt idx="2414">
                  <c:v>75190000000000</c:v>
                </c:pt>
                <c:pt idx="2415">
                  <c:v>75180000000000</c:v>
                </c:pt>
                <c:pt idx="2416">
                  <c:v>75180000000000</c:v>
                </c:pt>
                <c:pt idx="2417">
                  <c:v>75180000000000</c:v>
                </c:pt>
                <c:pt idx="2418">
                  <c:v>75190000000000</c:v>
                </c:pt>
                <c:pt idx="2419">
                  <c:v>75180000000000</c:v>
                </c:pt>
                <c:pt idx="2420">
                  <c:v>75180000000000</c:v>
                </c:pt>
                <c:pt idx="2421">
                  <c:v>75200000000000</c:v>
                </c:pt>
                <c:pt idx="2422">
                  <c:v>75200000000000</c:v>
                </c:pt>
                <c:pt idx="2423">
                  <c:v>75200000000000</c:v>
                </c:pt>
                <c:pt idx="2424">
                  <c:v>75210000000000</c:v>
                </c:pt>
                <c:pt idx="2425">
                  <c:v>75210000000000</c:v>
                </c:pt>
                <c:pt idx="2426">
                  <c:v>75200000000000</c:v>
                </c:pt>
                <c:pt idx="2427">
                  <c:v>75190000000000</c:v>
                </c:pt>
                <c:pt idx="2428">
                  <c:v>75210000000000</c:v>
                </c:pt>
                <c:pt idx="2429">
                  <c:v>75210000000000</c:v>
                </c:pt>
                <c:pt idx="2430">
                  <c:v>75200000000000</c:v>
                </c:pt>
                <c:pt idx="2431">
                  <c:v>75210000000000</c:v>
                </c:pt>
                <c:pt idx="2432">
                  <c:v>75220000000000</c:v>
                </c:pt>
                <c:pt idx="2433">
                  <c:v>75210000000000</c:v>
                </c:pt>
                <c:pt idx="2434">
                  <c:v>75200000000000</c:v>
                </c:pt>
                <c:pt idx="2435">
                  <c:v>75220000000000</c:v>
                </c:pt>
                <c:pt idx="2436">
                  <c:v>75220000000000</c:v>
                </c:pt>
                <c:pt idx="2437">
                  <c:v>75220000000000</c:v>
                </c:pt>
                <c:pt idx="2438">
                  <c:v>75220000000000</c:v>
                </c:pt>
                <c:pt idx="2439">
                  <c:v>75230000000000</c:v>
                </c:pt>
                <c:pt idx="2440">
                  <c:v>75220000000000</c:v>
                </c:pt>
                <c:pt idx="2441">
                  <c:v>75210000000000</c:v>
                </c:pt>
                <c:pt idx="2442">
                  <c:v>75230000000000</c:v>
                </c:pt>
                <c:pt idx="2443">
                  <c:v>75240000000000</c:v>
                </c:pt>
                <c:pt idx="2444">
                  <c:v>75240000000000</c:v>
                </c:pt>
                <c:pt idx="2445">
                  <c:v>75240000000000</c:v>
                </c:pt>
                <c:pt idx="2446">
                  <c:v>75250000000000</c:v>
                </c:pt>
                <c:pt idx="2447">
                  <c:v>75250000000000</c:v>
                </c:pt>
                <c:pt idx="2448">
                  <c:v>75240000000000</c:v>
                </c:pt>
                <c:pt idx="2449">
                  <c:v>75250000000000</c:v>
                </c:pt>
                <c:pt idx="2450">
                  <c:v>75250000000000</c:v>
                </c:pt>
                <c:pt idx="2451">
                  <c:v>75250000000000</c:v>
                </c:pt>
                <c:pt idx="2452">
                  <c:v>75250000000000</c:v>
                </c:pt>
                <c:pt idx="2453">
                  <c:v>75250000000000</c:v>
                </c:pt>
                <c:pt idx="2454">
                  <c:v>75250000000000</c:v>
                </c:pt>
                <c:pt idx="2455">
                  <c:v>75240000000000</c:v>
                </c:pt>
                <c:pt idx="2456">
                  <c:v>75250000000000</c:v>
                </c:pt>
                <c:pt idx="2457">
                  <c:v>75250000000000</c:v>
                </c:pt>
                <c:pt idx="2458">
                  <c:v>75250000000000</c:v>
                </c:pt>
                <c:pt idx="2459">
                  <c:v>75250000000000</c:v>
                </c:pt>
                <c:pt idx="2460">
                  <c:v>75250000000000</c:v>
                </c:pt>
                <c:pt idx="2461">
                  <c:v>75250000000000</c:v>
                </c:pt>
                <c:pt idx="2462">
                  <c:v>75230000000000</c:v>
                </c:pt>
                <c:pt idx="2463">
                  <c:v>75240000000000</c:v>
                </c:pt>
                <c:pt idx="2464">
                  <c:v>75250000000000</c:v>
                </c:pt>
                <c:pt idx="2465">
                  <c:v>75250000000000</c:v>
                </c:pt>
                <c:pt idx="2466">
                  <c:v>75250000000000</c:v>
                </c:pt>
                <c:pt idx="2467">
                  <c:v>75250000000000</c:v>
                </c:pt>
                <c:pt idx="2468">
                  <c:v>75260000000000</c:v>
                </c:pt>
                <c:pt idx="2469">
                  <c:v>75240000000000</c:v>
                </c:pt>
                <c:pt idx="2470">
                  <c:v>75240000000000</c:v>
                </c:pt>
                <c:pt idx="2471">
                  <c:v>75250000000000</c:v>
                </c:pt>
                <c:pt idx="2472">
                  <c:v>75250000000000</c:v>
                </c:pt>
                <c:pt idx="2473">
                  <c:v>75250000000000</c:v>
                </c:pt>
                <c:pt idx="2474">
                  <c:v>75250000000000</c:v>
                </c:pt>
                <c:pt idx="2475">
                  <c:v>75260000000000</c:v>
                </c:pt>
                <c:pt idx="2476">
                  <c:v>75240000000000</c:v>
                </c:pt>
                <c:pt idx="2477">
                  <c:v>75240000000000</c:v>
                </c:pt>
                <c:pt idx="2478">
                  <c:v>75260000000000</c:v>
                </c:pt>
                <c:pt idx="2479">
                  <c:v>75250000000000</c:v>
                </c:pt>
                <c:pt idx="2480">
                  <c:v>75250000000000</c:v>
                </c:pt>
                <c:pt idx="2481">
                  <c:v>75260000000000</c:v>
                </c:pt>
                <c:pt idx="2482">
                  <c:v>75260000000000</c:v>
                </c:pt>
                <c:pt idx="2483">
                  <c:v>75250000000000</c:v>
                </c:pt>
                <c:pt idx="2484">
                  <c:v>75250000000000</c:v>
                </c:pt>
                <c:pt idx="2485">
                  <c:v>75260000000000</c:v>
                </c:pt>
                <c:pt idx="2486">
                  <c:v>75260000000000</c:v>
                </c:pt>
                <c:pt idx="2487">
                  <c:v>75260000000000</c:v>
                </c:pt>
                <c:pt idx="2488">
                  <c:v>75260000000000</c:v>
                </c:pt>
                <c:pt idx="2489">
                  <c:v>75270000000000</c:v>
                </c:pt>
                <c:pt idx="2490">
                  <c:v>75260000000000</c:v>
                </c:pt>
                <c:pt idx="2491">
                  <c:v>75250000000000</c:v>
                </c:pt>
                <c:pt idx="2492">
                  <c:v>75270000000000</c:v>
                </c:pt>
                <c:pt idx="2493">
                  <c:v>75270000000000</c:v>
                </c:pt>
                <c:pt idx="2494">
                  <c:v>75270000000000</c:v>
                </c:pt>
                <c:pt idx="2495">
                  <c:v>75270000000000</c:v>
                </c:pt>
                <c:pt idx="2496">
                  <c:v>75290000000000</c:v>
                </c:pt>
                <c:pt idx="2497">
                  <c:v>75280000000000</c:v>
                </c:pt>
                <c:pt idx="2498">
                  <c:v>75270000000000</c:v>
                </c:pt>
                <c:pt idx="2499">
                  <c:v>75290000000000</c:v>
                </c:pt>
                <c:pt idx="2500">
                  <c:v>75290000000000</c:v>
                </c:pt>
                <c:pt idx="2501">
                  <c:v>75290000000000</c:v>
                </c:pt>
                <c:pt idx="2502">
                  <c:v>75290000000000</c:v>
                </c:pt>
                <c:pt idx="2503">
                  <c:v>75290000000000</c:v>
                </c:pt>
                <c:pt idx="2504">
                  <c:v>75280000000000</c:v>
                </c:pt>
                <c:pt idx="2505">
                  <c:v>75270000000000</c:v>
                </c:pt>
                <c:pt idx="2506">
                  <c:v>75280000000000</c:v>
                </c:pt>
                <c:pt idx="2507">
                  <c:v>75280000000000</c:v>
                </c:pt>
                <c:pt idx="2508">
                  <c:v>75280000000000</c:v>
                </c:pt>
                <c:pt idx="2509">
                  <c:v>75280000000000</c:v>
                </c:pt>
                <c:pt idx="2510">
                  <c:v>75280000000000</c:v>
                </c:pt>
                <c:pt idx="2511">
                  <c:v>75280000000000</c:v>
                </c:pt>
                <c:pt idx="2512">
                  <c:v>75270000000000</c:v>
                </c:pt>
                <c:pt idx="2513">
                  <c:v>75280000000000</c:v>
                </c:pt>
                <c:pt idx="2514">
                  <c:v>75280000000000</c:v>
                </c:pt>
                <c:pt idx="2515">
                  <c:v>75280000000000</c:v>
                </c:pt>
                <c:pt idx="2516">
                  <c:v>75280000000000</c:v>
                </c:pt>
                <c:pt idx="2517">
                  <c:v>75280000000000</c:v>
                </c:pt>
                <c:pt idx="2518">
                  <c:v>75280000000000</c:v>
                </c:pt>
                <c:pt idx="2519">
                  <c:v>75260000000000</c:v>
                </c:pt>
                <c:pt idx="2520">
                  <c:v>75270000000000</c:v>
                </c:pt>
                <c:pt idx="2521">
                  <c:v>75280000000000</c:v>
                </c:pt>
                <c:pt idx="2522">
                  <c:v>75270000000000</c:v>
                </c:pt>
                <c:pt idx="2523">
                  <c:v>75270000000000</c:v>
                </c:pt>
                <c:pt idx="2524">
                  <c:v>75280000000000</c:v>
                </c:pt>
                <c:pt idx="2525">
                  <c:v>75280000000000</c:v>
                </c:pt>
                <c:pt idx="2526">
                  <c:v>75260000000000</c:v>
                </c:pt>
                <c:pt idx="2527">
                  <c:v>75270000000000</c:v>
                </c:pt>
                <c:pt idx="2528">
                  <c:v>75280000000000</c:v>
                </c:pt>
                <c:pt idx="2529">
                  <c:v>75280000000000</c:v>
                </c:pt>
                <c:pt idx="2530">
                  <c:v>75280000000000</c:v>
                </c:pt>
                <c:pt idx="2531">
                  <c:v>75280000000000</c:v>
                </c:pt>
                <c:pt idx="2532">
                  <c:v>75280000000000</c:v>
                </c:pt>
                <c:pt idx="2533">
                  <c:v>75260000000000</c:v>
                </c:pt>
                <c:pt idx="2534">
                  <c:v>75270000000000</c:v>
                </c:pt>
                <c:pt idx="2535">
                  <c:v>75280000000000</c:v>
                </c:pt>
                <c:pt idx="2536">
                  <c:v>75270000000000</c:v>
                </c:pt>
                <c:pt idx="2537">
                  <c:v>75280000000000</c:v>
                </c:pt>
                <c:pt idx="2538">
                  <c:v>75280000000000</c:v>
                </c:pt>
                <c:pt idx="2539">
                  <c:v>75290000000000</c:v>
                </c:pt>
                <c:pt idx="2540">
                  <c:v>75270000000000</c:v>
                </c:pt>
                <c:pt idx="2541">
                  <c:v>75270000000000</c:v>
                </c:pt>
                <c:pt idx="2542">
                  <c:v>75280000000000</c:v>
                </c:pt>
                <c:pt idx="2543">
                  <c:v>75280000000000</c:v>
                </c:pt>
                <c:pt idx="2544">
                  <c:v>75280000000000</c:v>
                </c:pt>
                <c:pt idx="2545">
                  <c:v>75280000000000</c:v>
                </c:pt>
                <c:pt idx="2546">
                  <c:v>75290000000000</c:v>
                </c:pt>
                <c:pt idx="2547">
                  <c:v>75270000000000</c:v>
                </c:pt>
                <c:pt idx="2548">
                  <c:v>75270000000000</c:v>
                </c:pt>
                <c:pt idx="2549">
                  <c:v>75290000000000</c:v>
                </c:pt>
                <c:pt idx="2550">
                  <c:v>75280000000000</c:v>
                </c:pt>
                <c:pt idx="2551">
                  <c:v>75290000000000</c:v>
                </c:pt>
                <c:pt idx="2552">
                  <c:v>75290000000000</c:v>
                </c:pt>
                <c:pt idx="2553">
                  <c:v>75300000000000</c:v>
                </c:pt>
                <c:pt idx="2554">
                  <c:v>75290000000000</c:v>
                </c:pt>
                <c:pt idx="2555">
                  <c:v>75290000000000</c:v>
                </c:pt>
                <c:pt idx="2556">
                  <c:v>75300000000000</c:v>
                </c:pt>
                <c:pt idx="2557">
                  <c:v>75300000000000</c:v>
                </c:pt>
                <c:pt idx="2558">
                  <c:v>75310000000000</c:v>
                </c:pt>
                <c:pt idx="2559">
                  <c:v>75300000000000</c:v>
                </c:pt>
                <c:pt idx="2560">
                  <c:v>75310000000000</c:v>
                </c:pt>
                <c:pt idx="2561">
                  <c:v>75310000000000</c:v>
                </c:pt>
                <c:pt idx="2562">
                  <c:v>75300000000000</c:v>
                </c:pt>
                <c:pt idx="2563">
                  <c:v>75310000000000</c:v>
                </c:pt>
                <c:pt idx="2564">
                  <c:v>75310000000000</c:v>
                </c:pt>
                <c:pt idx="2565">
                  <c:v>75310000000000</c:v>
                </c:pt>
                <c:pt idx="2566">
                  <c:v>75310000000000</c:v>
                </c:pt>
                <c:pt idx="2567">
                  <c:v>75320000000000</c:v>
                </c:pt>
                <c:pt idx="2568">
                  <c:v>75320000000000</c:v>
                </c:pt>
                <c:pt idx="2569">
                  <c:v>75310000000000</c:v>
                </c:pt>
                <c:pt idx="2570">
                  <c:v>75320000000000</c:v>
                </c:pt>
                <c:pt idx="2571">
                  <c:v>75320000000000</c:v>
                </c:pt>
                <c:pt idx="2572">
                  <c:v>75320000000000</c:v>
                </c:pt>
                <c:pt idx="2573">
                  <c:v>75320000000000</c:v>
                </c:pt>
                <c:pt idx="2574">
                  <c:v>75320000000000</c:v>
                </c:pt>
                <c:pt idx="2575">
                  <c:v>75320000000000</c:v>
                </c:pt>
                <c:pt idx="2576">
                  <c:v>75300000000000</c:v>
                </c:pt>
                <c:pt idx="2577">
                  <c:v>75310000000000</c:v>
                </c:pt>
                <c:pt idx="2578">
                  <c:v>75320000000000</c:v>
                </c:pt>
                <c:pt idx="2579">
                  <c:v>75310000000000</c:v>
                </c:pt>
                <c:pt idx="2580">
                  <c:v>75310000000000</c:v>
                </c:pt>
                <c:pt idx="2581">
                  <c:v>75320000000000</c:v>
                </c:pt>
                <c:pt idx="2582">
                  <c:v>75330000000000</c:v>
                </c:pt>
                <c:pt idx="2583">
                  <c:v>75310000000000</c:v>
                </c:pt>
                <c:pt idx="2584">
                  <c:v>75320000000000</c:v>
                </c:pt>
                <c:pt idx="2585">
                  <c:v>75330000000000</c:v>
                </c:pt>
                <c:pt idx="2586">
                  <c:v>75320000000000</c:v>
                </c:pt>
                <c:pt idx="2587">
                  <c:v>75330000000000</c:v>
                </c:pt>
                <c:pt idx="2588">
                  <c:v>75320000000000</c:v>
                </c:pt>
                <c:pt idx="2589">
                  <c:v>75320000000000</c:v>
                </c:pt>
                <c:pt idx="2590">
                  <c:v>75300000000000</c:v>
                </c:pt>
                <c:pt idx="2591">
                  <c:v>75310000000000</c:v>
                </c:pt>
                <c:pt idx="2592">
                  <c:v>75320000000000</c:v>
                </c:pt>
                <c:pt idx="2593">
                  <c:v>75310000000000</c:v>
                </c:pt>
                <c:pt idx="2594">
                  <c:v>75320000000000</c:v>
                </c:pt>
                <c:pt idx="2595">
                  <c:v>75320000000000</c:v>
                </c:pt>
                <c:pt idx="2596">
                  <c:v>75340000000000</c:v>
                </c:pt>
                <c:pt idx="2597">
                  <c:v>75320000000000</c:v>
                </c:pt>
                <c:pt idx="2598">
                  <c:v>75320000000000</c:v>
                </c:pt>
                <c:pt idx="2599">
                  <c:v>75330000000000</c:v>
                </c:pt>
                <c:pt idx="2600">
                  <c:v>75330000000000</c:v>
                </c:pt>
                <c:pt idx="2601">
                  <c:v>75340000000000</c:v>
                </c:pt>
                <c:pt idx="2602">
                  <c:v>75330000000000</c:v>
                </c:pt>
                <c:pt idx="2603">
                  <c:v>75330000000000</c:v>
                </c:pt>
                <c:pt idx="2604">
                  <c:v>75310000000000</c:v>
                </c:pt>
                <c:pt idx="2605">
                  <c:v>75310000000000</c:v>
                </c:pt>
                <c:pt idx="2606">
                  <c:v>75330000000000</c:v>
                </c:pt>
                <c:pt idx="2607">
                  <c:v>75320000000000</c:v>
                </c:pt>
                <c:pt idx="2608">
                  <c:v>75330000000000</c:v>
                </c:pt>
                <c:pt idx="2609">
                  <c:v>75330000000000</c:v>
                </c:pt>
                <c:pt idx="2610">
                  <c:v>75350000000000</c:v>
                </c:pt>
                <c:pt idx="2611">
                  <c:v>75340000000000</c:v>
                </c:pt>
                <c:pt idx="2612">
                  <c:v>75330000000000</c:v>
                </c:pt>
                <c:pt idx="2613">
                  <c:v>75340000000000</c:v>
                </c:pt>
                <c:pt idx="2614">
                  <c:v>75340000000000</c:v>
                </c:pt>
                <c:pt idx="2615">
                  <c:v>75340000000000</c:v>
                </c:pt>
                <c:pt idx="2616">
                  <c:v>75330000000000</c:v>
                </c:pt>
                <c:pt idx="2617">
                  <c:v>75330000000000</c:v>
                </c:pt>
                <c:pt idx="2618">
                  <c:v>75320000000000</c:v>
                </c:pt>
                <c:pt idx="2619">
                  <c:v>75310000000000</c:v>
                </c:pt>
                <c:pt idx="2620">
                  <c:v>75320000000000</c:v>
                </c:pt>
                <c:pt idx="2621">
                  <c:v>75320000000000</c:v>
                </c:pt>
                <c:pt idx="2622">
                  <c:v>75320000000000</c:v>
                </c:pt>
                <c:pt idx="2623">
                  <c:v>75320000000000</c:v>
                </c:pt>
                <c:pt idx="2624">
                  <c:v>75330000000000</c:v>
                </c:pt>
                <c:pt idx="2625">
                  <c:v>75340000000000</c:v>
                </c:pt>
                <c:pt idx="2626">
                  <c:v>75330000000000</c:v>
                </c:pt>
                <c:pt idx="2627">
                  <c:v>75340000000000</c:v>
                </c:pt>
                <c:pt idx="2628">
                  <c:v>75340000000000</c:v>
                </c:pt>
                <c:pt idx="2629">
                  <c:v>75340000000000</c:v>
                </c:pt>
                <c:pt idx="2630">
                  <c:v>75340000000000</c:v>
                </c:pt>
                <c:pt idx="2631">
                  <c:v>75340000000000</c:v>
                </c:pt>
                <c:pt idx="2632">
                  <c:v>75340000000000</c:v>
                </c:pt>
                <c:pt idx="2633">
                  <c:v>75320000000000</c:v>
                </c:pt>
                <c:pt idx="2634">
                  <c:v>75330000000000</c:v>
                </c:pt>
                <c:pt idx="2635">
                  <c:v>75340000000000</c:v>
                </c:pt>
                <c:pt idx="2636">
                  <c:v>75330000000000</c:v>
                </c:pt>
                <c:pt idx="2637">
                  <c:v>75330000000000</c:v>
                </c:pt>
                <c:pt idx="2638">
                  <c:v>75340000000000</c:v>
                </c:pt>
                <c:pt idx="2639">
                  <c:v>75350000000000</c:v>
                </c:pt>
                <c:pt idx="2640">
                  <c:v>75330000000000</c:v>
                </c:pt>
                <c:pt idx="2641">
                  <c:v>75340000000000</c:v>
                </c:pt>
                <c:pt idx="2642">
                  <c:v>75350000000000</c:v>
                </c:pt>
                <c:pt idx="2643">
                  <c:v>75340000000000</c:v>
                </c:pt>
                <c:pt idx="2644">
                  <c:v>75350000000000</c:v>
                </c:pt>
                <c:pt idx="2645">
                  <c:v>75340000000000</c:v>
                </c:pt>
                <c:pt idx="2646">
                  <c:v>75340000000000</c:v>
                </c:pt>
                <c:pt idx="2647">
                  <c:v>75320000000000</c:v>
                </c:pt>
                <c:pt idx="2648">
                  <c:v>75330000000000</c:v>
                </c:pt>
                <c:pt idx="2649">
                  <c:v>75340000000000</c:v>
                </c:pt>
                <c:pt idx="2650">
                  <c:v>75330000000000</c:v>
                </c:pt>
                <c:pt idx="2651">
                  <c:v>75330000000000</c:v>
                </c:pt>
                <c:pt idx="2652">
                  <c:v>75340000000000</c:v>
                </c:pt>
                <c:pt idx="2653">
                  <c:v>75350000000000</c:v>
                </c:pt>
                <c:pt idx="2654">
                  <c:v>75330000000000</c:v>
                </c:pt>
                <c:pt idx="2655">
                  <c:v>75340000000000</c:v>
                </c:pt>
                <c:pt idx="2656">
                  <c:v>75340000000000</c:v>
                </c:pt>
                <c:pt idx="2657">
                  <c:v>75340000000000</c:v>
                </c:pt>
                <c:pt idx="2658">
                  <c:v>75340000000000</c:v>
                </c:pt>
                <c:pt idx="2659">
                  <c:v>75330000000000</c:v>
                </c:pt>
                <c:pt idx="2660">
                  <c:v>75340000000000</c:v>
                </c:pt>
                <c:pt idx="2661">
                  <c:v>75320000000000</c:v>
                </c:pt>
                <c:pt idx="2662">
                  <c:v>75320000000000</c:v>
                </c:pt>
                <c:pt idx="2663">
                  <c:v>75330000000000</c:v>
                </c:pt>
                <c:pt idx="2664">
                  <c:v>75330000000000</c:v>
                </c:pt>
                <c:pt idx="2665">
                  <c:v>75330000000000</c:v>
                </c:pt>
                <c:pt idx="2666">
                  <c:v>75330000000000</c:v>
                </c:pt>
                <c:pt idx="2667">
                  <c:v>75340000000000</c:v>
                </c:pt>
                <c:pt idx="2668">
                  <c:v>75330000000000</c:v>
                </c:pt>
                <c:pt idx="2669">
                  <c:v>75330000000000</c:v>
                </c:pt>
                <c:pt idx="2670">
                  <c:v>75350000000000</c:v>
                </c:pt>
                <c:pt idx="2671">
                  <c:v>75350000000000</c:v>
                </c:pt>
                <c:pt idx="2672">
                  <c:v>75350000000000</c:v>
                </c:pt>
                <c:pt idx="2673">
                  <c:v>75350000000000</c:v>
                </c:pt>
                <c:pt idx="2674">
                  <c:v>75360000000000</c:v>
                </c:pt>
                <c:pt idx="2675">
                  <c:v>75350000000000</c:v>
                </c:pt>
                <c:pt idx="2676">
                  <c:v>75340000000000</c:v>
                </c:pt>
                <c:pt idx="2677">
                  <c:v>75350000000000</c:v>
                </c:pt>
                <c:pt idx="2678">
                  <c:v>75360000000000</c:v>
                </c:pt>
                <c:pt idx="2679">
                  <c:v>75360000000000</c:v>
                </c:pt>
                <c:pt idx="2680">
                  <c:v>75360000000000</c:v>
                </c:pt>
                <c:pt idx="2681">
                  <c:v>75370000000000</c:v>
                </c:pt>
                <c:pt idx="2682">
                  <c:v>75360000000000</c:v>
                </c:pt>
                <c:pt idx="2683">
                  <c:v>75350000000000</c:v>
                </c:pt>
                <c:pt idx="2684">
                  <c:v>75360000000000</c:v>
                </c:pt>
                <c:pt idx="2685">
                  <c:v>75360000000000</c:v>
                </c:pt>
                <c:pt idx="2686">
                  <c:v>75360000000000</c:v>
                </c:pt>
                <c:pt idx="2687">
                  <c:v>75360000000000</c:v>
                </c:pt>
                <c:pt idx="2688">
                  <c:v>75360000000000</c:v>
                </c:pt>
                <c:pt idx="2689">
                  <c:v>75360000000000</c:v>
                </c:pt>
                <c:pt idx="2690">
                  <c:v>75340000000000</c:v>
                </c:pt>
                <c:pt idx="2691">
                  <c:v>75350000000000</c:v>
                </c:pt>
                <c:pt idx="2692">
                  <c:v>75350000000000</c:v>
                </c:pt>
                <c:pt idx="2693">
                  <c:v>75350000000000</c:v>
                </c:pt>
                <c:pt idx="2694">
                  <c:v>75350000000000</c:v>
                </c:pt>
                <c:pt idx="2695">
                  <c:v>75350000000000</c:v>
                </c:pt>
                <c:pt idx="2696">
                  <c:v>75360000000000</c:v>
                </c:pt>
                <c:pt idx="2697">
                  <c:v>75340000000000</c:v>
                </c:pt>
                <c:pt idx="2698">
                  <c:v>75350000000000</c:v>
                </c:pt>
                <c:pt idx="2699">
                  <c:v>75350000000000</c:v>
                </c:pt>
                <c:pt idx="2700">
                  <c:v>75350000000000</c:v>
                </c:pt>
                <c:pt idx="2701">
                  <c:v>75350000000000</c:v>
                </c:pt>
                <c:pt idx="2702">
                  <c:v>75340000000000</c:v>
                </c:pt>
                <c:pt idx="2703">
                  <c:v>75350000000000</c:v>
                </c:pt>
                <c:pt idx="2704">
                  <c:v>75330000000000</c:v>
                </c:pt>
                <c:pt idx="2705">
                  <c:v>75340000000000</c:v>
                </c:pt>
                <c:pt idx="2706">
                  <c:v>75340000000000</c:v>
                </c:pt>
                <c:pt idx="2707">
                  <c:v>75340000000000</c:v>
                </c:pt>
                <c:pt idx="2708">
                  <c:v>75340000000000</c:v>
                </c:pt>
                <c:pt idx="2709">
                  <c:v>75340000000000</c:v>
                </c:pt>
                <c:pt idx="2710">
                  <c:v>75350000000000</c:v>
                </c:pt>
                <c:pt idx="2711">
                  <c:v>75340000000000</c:v>
                </c:pt>
                <c:pt idx="2712">
                  <c:v>75340000000000</c:v>
                </c:pt>
                <c:pt idx="2713">
                  <c:v>75350000000000</c:v>
                </c:pt>
                <c:pt idx="2714">
                  <c:v>75350000000000</c:v>
                </c:pt>
                <c:pt idx="2715">
                  <c:v>75350000000000</c:v>
                </c:pt>
                <c:pt idx="2716">
                  <c:v>75340000000000</c:v>
                </c:pt>
                <c:pt idx="2717">
                  <c:v>75350000000000</c:v>
                </c:pt>
                <c:pt idx="2718">
                  <c:v>75330000000000</c:v>
                </c:pt>
                <c:pt idx="2719">
                  <c:v>75340000000000</c:v>
                </c:pt>
                <c:pt idx="2720">
                  <c:v>75340000000000</c:v>
                </c:pt>
                <c:pt idx="2721">
                  <c:v>75340000000000</c:v>
                </c:pt>
                <c:pt idx="2722">
                  <c:v>75340000000000</c:v>
                </c:pt>
                <c:pt idx="2723">
                  <c:v>75330000000000</c:v>
                </c:pt>
                <c:pt idx="2724">
                  <c:v>75340000000000</c:v>
                </c:pt>
                <c:pt idx="2725">
                  <c:v>75320000000000</c:v>
                </c:pt>
                <c:pt idx="2726">
                  <c:v>75320000000000</c:v>
                </c:pt>
                <c:pt idx="2727">
                  <c:v>75320000000000</c:v>
                </c:pt>
                <c:pt idx="2728">
                  <c:v>75320000000000</c:v>
                </c:pt>
                <c:pt idx="2729">
                  <c:v>75320000000000</c:v>
                </c:pt>
                <c:pt idx="2730">
                  <c:v>75320000000000</c:v>
                </c:pt>
                <c:pt idx="2731">
                  <c:v>75330000000000</c:v>
                </c:pt>
                <c:pt idx="2732">
                  <c:v>75320000000000</c:v>
                </c:pt>
                <c:pt idx="2733">
                  <c:v>75310000000000</c:v>
                </c:pt>
                <c:pt idx="2734">
                  <c:v>75320000000000</c:v>
                </c:pt>
                <c:pt idx="2735">
                  <c:v>75320000000000</c:v>
                </c:pt>
                <c:pt idx="2736">
                  <c:v>75320000000000</c:v>
                </c:pt>
                <c:pt idx="2737">
                  <c:v>75320000000000</c:v>
                </c:pt>
                <c:pt idx="2738">
                  <c:v>75320000000000</c:v>
                </c:pt>
                <c:pt idx="2739">
                  <c:v>75320000000000</c:v>
                </c:pt>
                <c:pt idx="2740">
                  <c:v>75310000000000</c:v>
                </c:pt>
                <c:pt idx="2741">
                  <c:v>75320000000000</c:v>
                </c:pt>
                <c:pt idx="2742">
                  <c:v>75320000000000</c:v>
                </c:pt>
                <c:pt idx="2743">
                  <c:v>75320000000000</c:v>
                </c:pt>
                <c:pt idx="2744">
                  <c:v>75320000000000</c:v>
                </c:pt>
                <c:pt idx="2745">
                  <c:v>75320000000000</c:v>
                </c:pt>
                <c:pt idx="2746">
                  <c:v>75330000000000</c:v>
                </c:pt>
                <c:pt idx="2747">
                  <c:v>75320000000000</c:v>
                </c:pt>
                <c:pt idx="2748">
                  <c:v>75330000000000</c:v>
                </c:pt>
                <c:pt idx="2749">
                  <c:v>75330000000000</c:v>
                </c:pt>
                <c:pt idx="2750">
                  <c:v>75330000000000</c:v>
                </c:pt>
                <c:pt idx="2751">
                  <c:v>75330000000000</c:v>
                </c:pt>
                <c:pt idx="2752">
                  <c:v>75340000000000</c:v>
                </c:pt>
                <c:pt idx="2753">
                  <c:v>75340000000000</c:v>
                </c:pt>
                <c:pt idx="2754">
                  <c:v>75330000000000</c:v>
                </c:pt>
                <c:pt idx="2755">
                  <c:v>75340000000000</c:v>
                </c:pt>
                <c:pt idx="2756">
                  <c:v>75340000000000</c:v>
                </c:pt>
                <c:pt idx="2757">
                  <c:v>75340000000000</c:v>
                </c:pt>
                <c:pt idx="2758">
                  <c:v>75340000000000</c:v>
                </c:pt>
                <c:pt idx="2759">
                  <c:v>75340000000000</c:v>
                </c:pt>
                <c:pt idx="2760">
                  <c:v>75350000000000</c:v>
                </c:pt>
                <c:pt idx="2761">
                  <c:v>75330000000000</c:v>
                </c:pt>
                <c:pt idx="2762">
                  <c:v>75340000000000</c:v>
                </c:pt>
                <c:pt idx="2763">
                  <c:v>75340000000000</c:v>
                </c:pt>
                <c:pt idx="2764">
                  <c:v>75340000000000</c:v>
                </c:pt>
                <c:pt idx="2765">
                  <c:v>75340000000000</c:v>
                </c:pt>
                <c:pt idx="2766">
                  <c:v>75340000000000</c:v>
                </c:pt>
                <c:pt idx="2767">
                  <c:v>75350000000000</c:v>
                </c:pt>
                <c:pt idx="2768">
                  <c:v>75340000000000</c:v>
                </c:pt>
                <c:pt idx="2769">
                  <c:v>75350000000000</c:v>
                </c:pt>
                <c:pt idx="2770">
                  <c:v>75360000000000</c:v>
                </c:pt>
                <c:pt idx="2771">
                  <c:v>75360000000000</c:v>
                </c:pt>
                <c:pt idx="2772">
                  <c:v>75360000000000</c:v>
                </c:pt>
                <c:pt idx="2773">
                  <c:v>75370000000000</c:v>
                </c:pt>
                <c:pt idx="2774">
                  <c:v>75380000000000</c:v>
                </c:pt>
                <c:pt idx="2775">
                  <c:v>75370000000000</c:v>
                </c:pt>
                <c:pt idx="2776">
                  <c:v>75370000000000</c:v>
                </c:pt>
                <c:pt idx="2777">
                  <c:v>75380000000000</c:v>
                </c:pt>
                <c:pt idx="2778">
                  <c:v>75380000000000</c:v>
                </c:pt>
                <c:pt idx="2779">
                  <c:v>75380000000000</c:v>
                </c:pt>
                <c:pt idx="2780">
                  <c:v>75380000000000</c:v>
                </c:pt>
                <c:pt idx="2781">
                  <c:v>75390000000000</c:v>
                </c:pt>
                <c:pt idx="2782">
                  <c:v>75380000000000</c:v>
                </c:pt>
                <c:pt idx="2783">
                  <c:v>75380000000000</c:v>
                </c:pt>
                <c:pt idx="2784">
                  <c:v>75390000000000</c:v>
                </c:pt>
                <c:pt idx="2785">
                  <c:v>75390000000000</c:v>
                </c:pt>
                <c:pt idx="2786">
                  <c:v>75380000000000</c:v>
                </c:pt>
                <c:pt idx="2787">
                  <c:v>75380000000000</c:v>
                </c:pt>
                <c:pt idx="2788">
                  <c:v>75390000000000</c:v>
                </c:pt>
                <c:pt idx="2789">
                  <c:v>75380000000000</c:v>
                </c:pt>
                <c:pt idx="2790">
                  <c:v>75370000000000</c:v>
                </c:pt>
                <c:pt idx="2791">
                  <c:v>75370000000000</c:v>
                </c:pt>
                <c:pt idx="2792">
                  <c:v>75370000000000</c:v>
                </c:pt>
                <c:pt idx="2793">
                  <c:v>75370000000000</c:v>
                </c:pt>
                <c:pt idx="2794">
                  <c:v>75360000000000</c:v>
                </c:pt>
                <c:pt idx="2795">
                  <c:v>75370000000000</c:v>
                </c:pt>
                <c:pt idx="2796">
                  <c:v>75360000000000</c:v>
                </c:pt>
                <c:pt idx="2797">
                  <c:v>75350000000000</c:v>
                </c:pt>
                <c:pt idx="2798">
                  <c:v>75360000000000</c:v>
                </c:pt>
                <c:pt idx="2799">
                  <c:v>75360000000000</c:v>
                </c:pt>
                <c:pt idx="2800">
                  <c:v>75350000000000</c:v>
                </c:pt>
                <c:pt idx="2801">
                  <c:v>75340000000000</c:v>
                </c:pt>
                <c:pt idx="2802">
                  <c:v>75350000000000</c:v>
                </c:pt>
                <c:pt idx="2803">
                  <c:v>75340000000000</c:v>
                </c:pt>
                <c:pt idx="2804">
                  <c:v>75330000000000</c:v>
                </c:pt>
                <c:pt idx="2805">
                  <c:v>75330000000000</c:v>
                </c:pt>
                <c:pt idx="2806">
                  <c:v>75330000000000</c:v>
                </c:pt>
                <c:pt idx="2807">
                  <c:v>75320000000000</c:v>
                </c:pt>
                <c:pt idx="2808">
                  <c:v>75310000000000</c:v>
                </c:pt>
                <c:pt idx="2809">
                  <c:v>75310000000000</c:v>
                </c:pt>
                <c:pt idx="2810">
                  <c:v>75300000000000</c:v>
                </c:pt>
                <c:pt idx="2811">
                  <c:v>75300000000000</c:v>
                </c:pt>
                <c:pt idx="2812">
                  <c:v>75300000000000</c:v>
                </c:pt>
                <c:pt idx="2813">
                  <c:v>75290000000000</c:v>
                </c:pt>
                <c:pt idx="2814">
                  <c:v>75290000000000</c:v>
                </c:pt>
                <c:pt idx="2815">
                  <c:v>75290000000000</c:v>
                </c:pt>
                <c:pt idx="2816">
                  <c:v>75290000000000</c:v>
                </c:pt>
                <c:pt idx="2817">
                  <c:v>75290000000000</c:v>
                </c:pt>
                <c:pt idx="2818">
                  <c:v>75290000000000</c:v>
                </c:pt>
                <c:pt idx="2819">
                  <c:v>75300000000000</c:v>
                </c:pt>
                <c:pt idx="2820">
                  <c:v>75290000000000</c:v>
                </c:pt>
                <c:pt idx="2821">
                  <c:v>75300000000000</c:v>
                </c:pt>
                <c:pt idx="2822">
                  <c:v>75290000000000</c:v>
                </c:pt>
                <c:pt idx="2823">
                  <c:v>75300000000000</c:v>
                </c:pt>
                <c:pt idx="2824">
                  <c:v>75300000000000</c:v>
                </c:pt>
                <c:pt idx="2825">
                  <c:v>75300000000000</c:v>
                </c:pt>
                <c:pt idx="2826">
                  <c:v>75310000000000</c:v>
                </c:pt>
                <c:pt idx="2827">
                  <c:v>75310000000000</c:v>
                </c:pt>
                <c:pt idx="2828">
                  <c:v>75310000000000</c:v>
                </c:pt>
                <c:pt idx="2829">
                  <c:v>75310000000000</c:v>
                </c:pt>
                <c:pt idx="2830">
                  <c:v>75320000000000</c:v>
                </c:pt>
                <c:pt idx="2831">
                  <c:v>75330000000000</c:v>
                </c:pt>
                <c:pt idx="2832">
                  <c:v>75330000000000</c:v>
                </c:pt>
                <c:pt idx="2833">
                  <c:v>75330000000000</c:v>
                </c:pt>
                <c:pt idx="2834">
                  <c:v>75330000000000</c:v>
                </c:pt>
                <c:pt idx="2835">
                  <c:v>75330000000000</c:v>
                </c:pt>
                <c:pt idx="2836">
                  <c:v>75330000000000</c:v>
                </c:pt>
                <c:pt idx="2837">
                  <c:v>75330000000000</c:v>
                </c:pt>
                <c:pt idx="2838">
                  <c:v>75330000000000</c:v>
                </c:pt>
                <c:pt idx="2839">
                  <c:v>75320000000000</c:v>
                </c:pt>
                <c:pt idx="2840">
                  <c:v>75330000000000</c:v>
                </c:pt>
                <c:pt idx="2841">
                  <c:v>75320000000000</c:v>
                </c:pt>
                <c:pt idx="2842">
                  <c:v>75320000000000</c:v>
                </c:pt>
                <c:pt idx="2843">
                  <c:v>75320000000000</c:v>
                </c:pt>
                <c:pt idx="2844">
                  <c:v>75320000000000</c:v>
                </c:pt>
                <c:pt idx="2845">
                  <c:v>75330000000000</c:v>
                </c:pt>
                <c:pt idx="2846">
                  <c:v>75330000000000</c:v>
                </c:pt>
                <c:pt idx="2847">
                  <c:v>75330000000000</c:v>
                </c:pt>
                <c:pt idx="2848">
                  <c:v>75330000000000</c:v>
                </c:pt>
                <c:pt idx="2849">
                  <c:v>75330000000000</c:v>
                </c:pt>
                <c:pt idx="2850">
                  <c:v>75330000000000</c:v>
                </c:pt>
                <c:pt idx="2851">
                  <c:v>75320000000000</c:v>
                </c:pt>
                <c:pt idx="2852">
                  <c:v>75320000000000</c:v>
                </c:pt>
                <c:pt idx="2853">
                  <c:v>75310000000000</c:v>
                </c:pt>
                <c:pt idx="2854">
                  <c:v>75320000000000</c:v>
                </c:pt>
                <c:pt idx="2855">
                  <c:v>75320000000000</c:v>
                </c:pt>
                <c:pt idx="2856">
                  <c:v>75310000000000</c:v>
                </c:pt>
                <c:pt idx="2857">
                  <c:v>75320000000000</c:v>
                </c:pt>
                <c:pt idx="2858">
                  <c:v>75310000000000</c:v>
                </c:pt>
                <c:pt idx="2859">
                  <c:v>75320000000000</c:v>
                </c:pt>
                <c:pt idx="2860">
                  <c:v>75310000000000</c:v>
                </c:pt>
                <c:pt idx="2861">
                  <c:v>75310000000000</c:v>
                </c:pt>
                <c:pt idx="2862">
                  <c:v>75310000000000</c:v>
                </c:pt>
                <c:pt idx="2863">
                  <c:v>75300000000000</c:v>
                </c:pt>
                <c:pt idx="2864">
                  <c:v>75310000000000</c:v>
                </c:pt>
                <c:pt idx="2865">
                  <c:v>75300000000000</c:v>
                </c:pt>
                <c:pt idx="2866">
                  <c:v>75300000000000</c:v>
                </c:pt>
                <c:pt idx="2867">
                  <c:v>75290000000000</c:v>
                </c:pt>
                <c:pt idx="2868">
                  <c:v>75290000000000</c:v>
                </c:pt>
                <c:pt idx="2869">
                  <c:v>75290000000000</c:v>
                </c:pt>
                <c:pt idx="2870">
                  <c:v>75280000000000</c:v>
                </c:pt>
                <c:pt idx="2871">
                  <c:v>75280000000000</c:v>
                </c:pt>
                <c:pt idx="2872">
                  <c:v>75270000000000</c:v>
                </c:pt>
                <c:pt idx="2873">
                  <c:v>75280000000000</c:v>
                </c:pt>
                <c:pt idx="2874">
                  <c:v>75280000000000</c:v>
                </c:pt>
                <c:pt idx="2875">
                  <c:v>75280000000000</c:v>
                </c:pt>
                <c:pt idx="2876">
                  <c:v>75280000000000</c:v>
                </c:pt>
                <c:pt idx="2877">
                  <c:v>75270000000000</c:v>
                </c:pt>
                <c:pt idx="2878">
                  <c:v>75270000000000</c:v>
                </c:pt>
                <c:pt idx="2879">
                  <c:v>75270000000000</c:v>
                </c:pt>
                <c:pt idx="2880">
                  <c:v>75270000000000</c:v>
                </c:pt>
                <c:pt idx="2881">
                  <c:v>75250000000000</c:v>
                </c:pt>
                <c:pt idx="2882">
                  <c:v>75250000000000</c:v>
                </c:pt>
                <c:pt idx="2883">
                  <c:v>75250000000000</c:v>
                </c:pt>
                <c:pt idx="2884">
                  <c:v>75250000000000</c:v>
                </c:pt>
                <c:pt idx="2885">
                  <c:v>75250000000000</c:v>
                </c:pt>
                <c:pt idx="2886">
                  <c:v>75250000000000</c:v>
                </c:pt>
                <c:pt idx="2887">
                  <c:v>75250000000000</c:v>
                </c:pt>
                <c:pt idx="2888">
                  <c:v>75250000000000</c:v>
                </c:pt>
                <c:pt idx="2889">
                  <c:v>75260000000000</c:v>
                </c:pt>
                <c:pt idx="2890">
                  <c:v>75260000000000</c:v>
                </c:pt>
                <c:pt idx="2891">
                  <c:v>75250000000000</c:v>
                </c:pt>
                <c:pt idx="2892">
                  <c:v>75250000000000</c:v>
                </c:pt>
                <c:pt idx="2893">
                  <c:v>75250000000000</c:v>
                </c:pt>
                <c:pt idx="2894">
                  <c:v>75240000000000</c:v>
                </c:pt>
                <c:pt idx="2895">
                  <c:v>75240000000000</c:v>
                </c:pt>
                <c:pt idx="2896">
                  <c:v>75230000000000</c:v>
                </c:pt>
                <c:pt idx="2897">
                  <c:v>75230000000000</c:v>
                </c:pt>
                <c:pt idx="2898">
                  <c:v>75220000000000</c:v>
                </c:pt>
                <c:pt idx="2899">
                  <c:v>75220000000000</c:v>
                </c:pt>
                <c:pt idx="2900">
                  <c:v>75220000000000</c:v>
                </c:pt>
                <c:pt idx="2901">
                  <c:v>75220000000000</c:v>
                </c:pt>
                <c:pt idx="2902">
                  <c:v>75230000000000</c:v>
                </c:pt>
                <c:pt idx="2903">
                  <c:v>75230000000000</c:v>
                </c:pt>
                <c:pt idx="2904">
                  <c:v>75230000000000</c:v>
                </c:pt>
                <c:pt idx="2905">
                  <c:v>75230000000000</c:v>
                </c:pt>
                <c:pt idx="2906">
                  <c:v>75230000000000</c:v>
                </c:pt>
                <c:pt idx="2907">
                  <c:v>75230000000000</c:v>
                </c:pt>
                <c:pt idx="2908">
                  <c:v>75220000000000</c:v>
                </c:pt>
                <c:pt idx="2909">
                  <c:v>75220000000000</c:v>
                </c:pt>
                <c:pt idx="2910">
                  <c:v>75210000000000</c:v>
                </c:pt>
                <c:pt idx="2911">
                  <c:v>75220000000000</c:v>
                </c:pt>
                <c:pt idx="2912">
                  <c:v>75210000000000</c:v>
                </c:pt>
                <c:pt idx="2913">
                  <c:v>75210000000000</c:v>
                </c:pt>
                <c:pt idx="2914">
                  <c:v>75210000000000</c:v>
                </c:pt>
                <c:pt idx="2915">
                  <c:v>75210000000000</c:v>
                </c:pt>
                <c:pt idx="2916">
                  <c:v>75220000000000</c:v>
                </c:pt>
                <c:pt idx="2917">
                  <c:v>75220000000000</c:v>
                </c:pt>
                <c:pt idx="2918">
                  <c:v>75230000000000</c:v>
                </c:pt>
                <c:pt idx="2919">
                  <c:v>75220000000000</c:v>
                </c:pt>
                <c:pt idx="2920">
                  <c:v>75220000000000</c:v>
                </c:pt>
                <c:pt idx="2921">
                  <c:v>75230000000000</c:v>
                </c:pt>
                <c:pt idx="2922">
                  <c:v>75220000000000</c:v>
                </c:pt>
                <c:pt idx="2923">
                  <c:v>75230000000000</c:v>
                </c:pt>
                <c:pt idx="2924">
                  <c:v>75220000000000</c:v>
                </c:pt>
                <c:pt idx="2925">
                  <c:v>75220000000000</c:v>
                </c:pt>
                <c:pt idx="2926">
                  <c:v>75220000000000</c:v>
                </c:pt>
                <c:pt idx="2927">
                  <c:v>75220000000000</c:v>
                </c:pt>
                <c:pt idx="2928">
                  <c:v>75220000000000</c:v>
                </c:pt>
                <c:pt idx="2929">
                  <c:v>75220000000000</c:v>
                </c:pt>
                <c:pt idx="2930">
                  <c:v>75230000000000</c:v>
                </c:pt>
                <c:pt idx="2931">
                  <c:v>75230000000000</c:v>
                </c:pt>
                <c:pt idx="2932">
                  <c:v>75230000000000</c:v>
                </c:pt>
                <c:pt idx="2933">
                  <c:v>75230000000000</c:v>
                </c:pt>
                <c:pt idx="2934">
                  <c:v>75230000000000</c:v>
                </c:pt>
                <c:pt idx="2935">
                  <c:v>75230000000000</c:v>
                </c:pt>
                <c:pt idx="2936">
                  <c:v>75230000000000</c:v>
                </c:pt>
                <c:pt idx="2937">
                  <c:v>75220000000000</c:v>
                </c:pt>
                <c:pt idx="2938">
                  <c:v>75210000000000</c:v>
                </c:pt>
                <c:pt idx="2939">
                  <c:v>75210000000000</c:v>
                </c:pt>
                <c:pt idx="2940">
                  <c:v>75220000000000</c:v>
                </c:pt>
                <c:pt idx="2941">
                  <c:v>75210000000000</c:v>
                </c:pt>
                <c:pt idx="2942">
                  <c:v>75210000000000</c:v>
                </c:pt>
                <c:pt idx="2943">
                  <c:v>75210000000000</c:v>
                </c:pt>
                <c:pt idx="2944">
                  <c:v>75210000000000</c:v>
                </c:pt>
                <c:pt idx="2945">
                  <c:v>75220000000000</c:v>
                </c:pt>
                <c:pt idx="2946">
                  <c:v>75220000000000</c:v>
                </c:pt>
                <c:pt idx="2947">
                  <c:v>75220000000000</c:v>
                </c:pt>
                <c:pt idx="2948">
                  <c:v>75210000000000</c:v>
                </c:pt>
                <c:pt idx="2949">
                  <c:v>75210000000000</c:v>
                </c:pt>
                <c:pt idx="2950">
                  <c:v>75210000000000</c:v>
                </c:pt>
                <c:pt idx="2951">
                  <c:v>75200000000000</c:v>
                </c:pt>
                <c:pt idx="2952">
                  <c:v>75200000000000</c:v>
                </c:pt>
                <c:pt idx="2953">
                  <c:v>75190000000000</c:v>
                </c:pt>
                <c:pt idx="2954">
                  <c:v>75190000000000</c:v>
                </c:pt>
                <c:pt idx="2955">
                  <c:v>75180000000000</c:v>
                </c:pt>
                <c:pt idx="2956">
                  <c:v>75190000000000</c:v>
                </c:pt>
                <c:pt idx="2957">
                  <c:v>75190000000000</c:v>
                </c:pt>
                <c:pt idx="2958">
                  <c:v>75190000000000</c:v>
                </c:pt>
                <c:pt idx="2959">
                  <c:v>75190000000000</c:v>
                </c:pt>
                <c:pt idx="2960">
                  <c:v>75200000000000</c:v>
                </c:pt>
                <c:pt idx="2961">
                  <c:v>75210000000000</c:v>
                </c:pt>
                <c:pt idx="2962">
                  <c:v>75200000000000</c:v>
                </c:pt>
                <c:pt idx="2963">
                  <c:v>75200000000000</c:v>
                </c:pt>
                <c:pt idx="2964">
                  <c:v>75210000000000</c:v>
                </c:pt>
                <c:pt idx="2965">
                  <c:v>75200000000000</c:v>
                </c:pt>
                <c:pt idx="2966">
                  <c:v>75200000000000</c:v>
                </c:pt>
                <c:pt idx="2967">
                  <c:v>75190000000000</c:v>
                </c:pt>
                <c:pt idx="2968">
                  <c:v>75200000000000</c:v>
                </c:pt>
                <c:pt idx="2969">
                  <c:v>75190000000000</c:v>
                </c:pt>
                <c:pt idx="2970">
                  <c:v>75190000000000</c:v>
                </c:pt>
                <c:pt idx="2971">
                  <c:v>75200000000000</c:v>
                </c:pt>
                <c:pt idx="2972">
                  <c:v>75190000000000</c:v>
                </c:pt>
                <c:pt idx="2973">
                  <c:v>75200000000000</c:v>
                </c:pt>
                <c:pt idx="2974">
                  <c:v>75200000000000</c:v>
                </c:pt>
                <c:pt idx="2975">
                  <c:v>75200000000000</c:v>
                </c:pt>
                <c:pt idx="2976">
                  <c:v>75200000000000</c:v>
                </c:pt>
                <c:pt idx="2977">
                  <c:v>75200000000000</c:v>
                </c:pt>
                <c:pt idx="2978">
                  <c:v>75200000000000</c:v>
                </c:pt>
                <c:pt idx="2979">
                  <c:v>75200000000000</c:v>
                </c:pt>
                <c:pt idx="2980">
                  <c:v>75200000000000</c:v>
                </c:pt>
                <c:pt idx="2981">
                  <c:v>75190000000000</c:v>
                </c:pt>
                <c:pt idx="2982">
                  <c:v>75200000000000</c:v>
                </c:pt>
                <c:pt idx="2983">
                  <c:v>75190000000000</c:v>
                </c:pt>
                <c:pt idx="2984">
                  <c:v>75190000000000</c:v>
                </c:pt>
                <c:pt idx="2985">
                  <c:v>75200000000000</c:v>
                </c:pt>
                <c:pt idx="2986">
                  <c:v>75190000000000</c:v>
                </c:pt>
                <c:pt idx="2987">
                  <c:v>75200000000000</c:v>
                </c:pt>
                <c:pt idx="2988">
                  <c:v>75200000000000</c:v>
                </c:pt>
                <c:pt idx="2989">
                  <c:v>75200000000000</c:v>
                </c:pt>
                <c:pt idx="2990">
                  <c:v>75200000000000</c:v>
                </c:pt>
                <c:pt idx="2991">
                  <c:v>75200000000000</c:v>
                </c:pt>
                <c:pt idx="2992">
                  <c:v>75200000000000</c:v>
                </c:pt>
                <c:pt idx="2993">
                  <c:v>75200000000000</c:v>
                </c:pt>
                <c:pt idx="2994">
                  <c:v>75200000000000</c:v>
                </c:pt>
                <c:pt idx="2995">
                  <c:v>75190000000000</c:v>
                </c:pt>
                <c:pt idx="2996">
                  <c:v>75200000000000</c:v>
                </c:pt>
                <c:pt idx="2997">
                  <c:v>75200000000000</c:v>
                </c:pt>
                <c:pt idx="2998">
                  <c:v>75190000000000</c:v>
                </c:pt>
                <c:pt idx="2999">
                  <c:v>75190000000000</c:v>
                </c:pt>
                <c:pt idx="3000">
                  <c:v>75190000000000</c:v>
                </c:pt>
                <c:pt idx="3001">
                  <c:v>75190000000000</c:v>
                </c:pt>
                <c:pt idx="3002">
                  <c:v>75180000000000</c:v>
                </c:pt>
                <c:pt idx="3003">
                  <c:v>75180000000000</c:v>
                </c:pt>
                <c:pt idx="3004">
                  <c:v>75180000000000</c:v>
                </c:pt>
                <c:pt idx="3005">
                  <c:v>75170000000000</c:v>
                </c:pt>
                <c:pt idx="3006">
                  <c:v>75170000000000</c:v>
                </c:pt>
                <c:pt idx="3007">
                  <c:v>75170000000000</c:v>
                </c:pt>
                <c:pt idx="3008">
                  <c:v>75170000000000</c:v>
                </c:pt>
                <c:pt idx="3009">
                  <c:v>75160000000000</c:v>
                </c:pt>
                <c:pt idx="3010">
                  <c:v>75160000000000</c:v>
                </c:pt>
                <c:pt idx="3011">
                  <c:v>75160000000000</c:v>
                </c:pt>
                <c:pt idx="3012">
                  <c:v>75160000000000</c:v>
                </c:pt>
                <c:pt idx="3013">
                  <c:v>75160000000000</c:v>
                </c:pt>
                <c:pt idx="3014">
                  <c:v>75160000000000</c:v>
                </c:pt>
                <c:pt idx="3015">
                  <c:v>75150000000000</c:v>
                </c:pt>
                <c:pt idx="3016">
                  <c:v>75150000000000</c:v>
                </c:pt>
                <c:pt idx="3017">
                  <c:v>75150000000000</c:v>
                </c:pt>
                <c:pt idx="3018">
                  <c:v>75150000000000</c:v>
                </c:pt>
                <c:pt idx="3019">
                  <c:v>75140000000000</c:v>
                </c:pt>
                <c:pt idx="3020">
                  <c:v>75140000000000</c:v>
                </c:pt>
                <c:pt idx="3021">
                  <c:v>75140000000000</c:v>
                </c:pt>
                <c:pt idx="3022">
                  <c:v>75140000000000</c:v>
                </c:pt>
                <c:pt idx="3023">
                  <c:v>75140000000000</c:v>
                </c:pt>
                <c:pt idx="3024">
                  <c:v>75130000000000</c:v>
                </c:pt>
                <c:pt idx="3025">
                  <c:v>75140000000000</c:v>
                </c:pt>
                <c:pt idx="3026">
                  <c:v>75130000000000</c:v>
                </c:pt>
                <c:pt idx="3027">
                  <c:v>75130000000000</c:v>
                </c:pt>
                <c:pt idx="3028">
                  <c:v>75130000000000</c:v>
                </c:pt>
                <c:pt idx="3029">
                  <c:v>75130000000000</c:v>
                </c:pt>
                <c:pt idx="3030">
                  <c:v>75130000000000</c:v>
                </c:pt>
                <c:pt idx="3031">
                  <c:v>75120000000000</c:v>
                </c:pt>
                <c:pt idx="3032">
                  <c:v>75130000000000</c:v>
                </c:pt>
                <c:pt idx="3033">
                  <c:v>75120000000000</c:v>
                </c:pt>
                <c:pt idx="3034">
                  <c:v>75120000000000</c:v>
                </c:pt>
                <c:pt idx="3035">
                  <c:v>75120000000000</c:v>
                </c:pt>
                <c:pt idx="3036">
                  <c:v>75120000000000</c:v>
                </c:pt>
                <c:pt idx="3037">
                  <c:v>75120000000000</c:v>
                </c:pt>
                <c:pt idx="3038">
                  <c:v>75120000000000</c:v>
                </c:pt>
                <c:pt idx="3039">
                  <c:v>75120000000000</c:v>
                </c:pt>
                <c:pt idx="3040">
                  <c:v>75120000000000</c:v>
                </c:pt>
                <c:pt idx="3041">
                  <c:v>75110000000000</c:v>
                </c:pt>
                <c:pt idx="3042">
                  <c:v>75110000000000</c:v>
                </c:pt>
                <c:pt idx="3043">
                  <c:v>75110000000000</c:v>
                </c:pt>
                <c:pt idx="3044">
                  <c:v>75110000000000</c:v>
                </c:pt>
                <c:pt idx="3045">
                  <c:v>75110000000000</c:v>
                </c:pt>
                <c:pt idx="3046">
                  <c:v>75110000000000</c:v>
                </c:pt>
                <c:pt idx="3047">
                  <c:v>75110000000000</c:v>
                </c:pt>
                <c:pt idx="3048">
                  <c:v>75100000000000</c:v>
                </c:pt>
                <c:pt idx="3049">
                  <c:v>75100000000000</c:v>
                </c:pt>
                <c:pt idx="3050">
                  <c:v>75100000000000</c:v>
                </c:pt>
                <c:pt idx="3051">
                  <c:v>75100000000000</c:v>
                </c:pt>
                <c:pt idx="3052">
                  <c:v>75100000000000</c:v>
                </c:pt>
                <c:pt idx="3053">
                  <c:v>75100000000000</c:v>
                </c:pt>
                <c:pt idx="3054">
                  <c:v>75100000000000</c:v>
                </c:pt>
                <c:pt idx="3055">
                  <c:v>75090000000000</c:v>
                </c:pt>
                <c:pt idx="3056">
                  <c:v>75090000000000</c:v>
                </c:pt>
                <c:pt idx="3057">
                  <c:v>75090000000000</c:v>
                </c:pt>
                <c:pt idx="3058">
                  <c:v>75090000000000</c:v>
                </c:pt>
                <c:pt idx="3059">
                  <c:v>75080000000000</c:v>
                </c:pt>
                <c:pt idx="3060">
                  <c:v>75090000000000</c:v>
                </c:pt>
                <c:pt idx="3061">
                  <c:v>75090000000000</c:v>
                </c:pt>
                <c:pt idx="3062">
                  <c:v>75080000000000</c:v>
                </c:pt>
                <c:pt idx="3063">
                  <c:v>75080000000000</c:v>
                </c:pt>
                <c:pt idx="3064">
                  <c:v>75080000000000</c:v>
                </c:pt>
                <c:pt idx="3065">
                  <c:v>75080000000000</c:v>
                </c:pt>
                <c:pt idx="3066">
                  <c:v>75070000000000</c:v>
                </c:pt>
                <c:pt idx="3067">
                  <c:v>75070000000000</c:v>
                </c:pt>
                <c:pt idx="3068">
                  <c:v>75070000000000</c:v>
                </c:pt>
                <c:pt idx="3069">
                  <c:v>75070000000000</c:v>
                </c:pt>
                <c:pt idx="3070">
                  <c:v>75070000000000</c:v>
                </c:pt>
                <c:pt idx="3071">
                  <c:v>75070000000000</c:v>
                </c:pt>
                <c:pt idx="3072">
                  <c:v>75070000000000</c:v>
                </c:pt>
                <c:pt idx="3073">
                  <c:v>75070000000000</c:v>
                </c:pt>
                <c:pt idx="3074">
                  <c:v>75070000000000</c:v>
                </c:pt>
                <c:pt idx="3075">
                  <c:v>75080000000000</c:v>
                </c:pt>
                <c:pt idx="3076">
                  <c:v>75070000000000</c:v>
                </c:pt>
                <c:pt idx="3077">
                  <c:v>75080000000000</c:v>
                </c:pt>
                <c:pt idx="3078">
                  <c:v>75080000000000</c:v>
                </c:pt>
                <c:pt idx="3079">
                  <c:v>75080000000000</c:v>
                </c:pt>
                <c:pt idx="3080">
                  <c:v>75080000000000</c:v>
                </c:pt>
                <c:pt idx="3081">
                  <c:v>75080000000000</c:v>
                </c:pt>
                <c:pt idx="3082">
                  <c:v>75080000000000</c:v>
                </c:pt>
                <c:pt idx="3083">
                  <c:v>75080000000000</c:v>
                </c:pt>
                <c:pt idx="3084">
                  <c:v>75080000000000</c:v>
                </c:pt>
                <c:pt idx="3085">
                  <c:v>75080000000000</c:v>
                </c:pt>
                <c:pt idx="3086">
                  <c:v>75080000000000</c:v>
                </c:pt>
                <c:pt idx="3087">
                  <c:v>75070000000000</c:v>
                </c:pt>
                <c:pt idx="3088">
                  <c:v>75060000000000</c:v>
                </c:pt>
                <c:pt idx="3089">
                  <c:v>75070000000000</c:v>
                </c:pt>
                <c:pt idx="3090">
                  <c:v>75060000000000</c:v>
                </c:pt>
                <c:pt idx="3091">
                  <c:v>75060000000000</c:v>
                </c:pt>
                <c:pt idx="3092">
                  <c:v>75050000000000</c:v>
                </c:pt>
                <c:pt idx="3093">
                  <c:v>75050000000000</c:v>
                </c:pt>
                <c:pt idx="3094">
                  <c:v>75040000000000</c:v>
                </c:pt>
                <c:pt idx="3095">
                  <c:v>75040000000000</c:v>
                </c:pt>
                <c:pt idx="3096">
                  <c:v>75040000000000</c:v>
                </c:pt>
                <c:pt idx="3097">
                  <c:v>75040000000000</c:v>
                </c:pt>
                <c:pt idx="3098">
                  <c:v>75030000000000</c:v>
                </c:pt>
                <c:pt idx="3099">
                  <c:v>75030000000000</c:v>
                </c:pt>
                <c:pt idx="3100">
                  <c:v>75030000000000</c:v>
                </c:pt>
                <c:pt idx="3101">
                  <c:v>75030000000000</c:v>
                </c:pt>
                <c:pt idx="3102">
                  <c:v>75020000000000</c:v>
                </c:pt>
                <c:pt idx="3103">
                  <c:v>75030000000000</c:v>
                </c:pt>
                <c:pt idx="3104">
                  <c:v>75020000000000</c:v>
                </c:pt>
                <c:pt idx="3105">
                  <c:v>75020000000000</c:v>
                </c:pt>
                <c:pt idx="3106">
                  <c:v>75020000000000</c:v>
                </c:pt>
                <c:pt idx="3107">
                  <c:v>75020000000000</c:v>
                </c:pt>
                <c:pt idx="3108">
                  <c:v>75020000000000</c:v>
                </c:pt>
                <c:pt idx="3109">
                  <c:v>75020000000000</c:v>
                </c:pt>
                <c:pt idx="3110">
                  <c:v>75020000000000</c:v>
                </c:pt>
                <c:pt idx="3111">
                  <c:v>75020000000000</c:v>
                </c:pt>
                <c:pt idx="3112">
                  <c:v>75010000000000</c:v>
                </c:pt>
                <c:pt idx="3113">
                  <c:v>75010000000000</c:v>
                </c:pt>
                <c:pt idx="3114">
                  <c:v>75010000000000</c:v>
                </c:pt>
                <c:pt idx="3115">
                  <c:v>75010000000000</c:v>
                </c:pt>
                <c:pt idx="3116">
                  <c:v>75000000000000</c:v>
                </c:pt>
                <c:pt idx="3117">
                  <c:v>75000000000000</c:v>
                </c:pt>
                <c:pt idx="3118">
                  <c:v>75000000000000</c:v>
                </c:pt>
                <c:pt idx="3119">
                  <c:v>74990000000000</c:v>
                </c:pt>
                <c:pt idx="3120">
                  <c:v>74990000000000</c:v>
                </c:pt>
                <c:pt idx="3121">
                  <c:v>74990000000000</c:v>
                </c:pt>
                <c:pt idx="3122">
                  <c:v>74990000000000</c:v>
                </c:pt>
                <c:pt idx="3123">
                  <c:v>74990000000000</c:v>
                </c:pt>
                <c:pt idx="3124">
                  <c:v>74990000000000</c:v>
                </c:pt>
                <c:pt idx="3125">
                  <c:v>74990000000000</c:v>
                </c:pt>
                <c:pt idx="3126">
                  <c:v>74990000000000</c:v>
                </c:pt>
                <c:pt idx="3127">
                  <c:v>74980000000000</c:v>
                </c:pt>
                <c:pt idx="3128">
                  <c:v>74980000000000</c:v>
                </c:pt>
                <c:pt idx="3129">
                  <c:v>74980000000000</c:v>
                </c:pt>
                <c:pt idx="3130">
                  <c:v>74970000000000</c:v>
                </c:pt>
                <c:pt idx="3131">
                  <c:v>74960000000000</c:v>
                </c:pt>
                <c:pt idx="3132">
                  <c:v>74960000000000</c:v>
                </c:pt>
                <c:pt idx="3133">
                  <c:v>74950000000000</c:v>
                </c:pt>
                <c:pt idx="3134">
                  <c:v>74950000000000</c:v>
                </c:pt>
                <c:pt idx="3135">
                  <c:v>74950000000000</c:v>
                </c:pt>
                <c:pt idx="3136">
                  <c:v>74950000000000</c:v>
                </c:pt>
                <c:pt idx="3137">
                  <c:v>74950000000000</c:v>
                </c:pt>
                <c:pt idx="3138">
                  <c:v>74950000000000</c:v>
                </c:pt>
                <c:pt idx="3139">
                  <c:v>74960000000000</c:v>
                </c:pt>
                <c:pt idx="3140">
                  <c:v>74950000000000</c:v>
                </c:pt>
                <c:pt idx="3141">
                  <c:v>74950000000000</c:v>
                </c:pt>
                <c:pt idx="3142">
                  <c:v>74950000000000</c:v>
                </c:pt>
                <c:pt idx="3143">
                  <c:v>74950000000000</c:v>
                </c:pt>
                <c:pt idx="3144">
                  <c:v>74940000000000</c:v>
                </c:pt>
                <c:pt idx="3145">
                  <c:v>74930000000000</c:v>
                </c:pt>
                <c:pt idx="3146">
                  <c:v>74930000000000</c:v>
                </c:pt>
                <c:pt idx="3147">
                  <c:v>74920000000000</c:v>
                </c:pt>
                <c:pt idx="3148">
                  <c:v>74920000000000</c:v>
                </c:pt>
                <c:pt idx="3149">
                  <c:v>74920000000000</c:v>
                </c:pt>
                <c:pt idx="3150">
                  <c:v>74920000000000</c:v>
                </c:pt>
                <c:pt idx="3151">
                  <c:v>74920000000000</c:v>
                </c:pt>
                <c:pt idx="3152">
                  <c:v>74930000000000</c:v>
                </c:pt>
                <c:pt idx="3153">
                  <c:v>74940000000000</c:v>
                </c:pt>
                <c:pt idx="3154">
                  <c:v>74940000000000</c:v>
                </c:pt>
                <c:pt idx="3155">
                  <c:v>74940000000000</c:v>
                </c:pt>
                <c:pt idx="3156">
                  <c:v>74930000000000</c:v>
                </c:pt>
                <c:pt idx="3157">
                  <c:v>74940000000000</c:v>
                </c:pt>
                <c:pt idx="3158">
                  <c:v>74940000000000</c:v>
                </c:pt>
                <c:pt idx="3159">
                  <c:v>74930000000000</c:v>
                </c:pt>
                <c:pt idx="3160">
                  <c:v>74930000000000</c:v>
                </c:pt>
                <c:pt idx="3161">
                  <c:v>74920000000000</c:v>
                </c:pt>
                <c:pt idx="3162">
                  <c:v>74920000000000</c:v>
                </c:pt>
                <c:pt idx="3163">
                  <c:v>74920000000000</c:v>
                </c:pt>
                <c:pt idx="3164">
                  <c:v>74930000000000</c:v>
                </c:pt>
                <c:pt idx="3165">
                  <c:v>74920000000000</c:v>
                </c:pt>
                <c:pt idx="3166">
                  <c:v>74930000000000</c:v>
                </c:pt>
                <c:pt idx="3167">
                  <c:v>74940000000000</c:v>
                </c:pt>
                <c:pt idx="3168">
                  <c:v>74930000000000</c:v>
                </c:pt>
                <c:pt idx="3169">
                  <c:v>74930000000000</c:v>
                </c:pt>
                <c:pt idx="3170">
                  <c:v>74930000000000</c:v>
                </c:pt>
                <c:pt idx="3171">
                  <c:v>74930000000000</c:v>
                </c:pt>
                <c:pt idx="3172">
                  <c:v>74930000000000</c:v>
                </c:pt>
                <c:pt idx="3173">
                  <c:v>74920000000000</c:v>
                </c:pt>
                <c:pt idx="3174">
                  <c:v>74920000000000</c:v>
                </c:pt>
                <c:pt idx="3175">
                  <c:v>74910000000000</c:v>
                </c:pt>
                <c:pt idx="3176">
                  <c:v>74910000000000</c:v>
                </c:pt>
                <c:pt idx="3177">
                  <c:v>74910000000000</c:v>
                </c:pt>
                <c:pt idx="3178">
                  <c:v>74910000000000</c:v>
                </c:pt>
                <c:pt idx="3179">
                  <c:v>74910000000000</c:v>
                </c:pt>
                <c:pt idx="3180">
                  <c:v>74910000000000</c:v>
                </c:pt>
                <c:pt idx="3181">
                  <c:v>74920000000000</c:v>
                </c:pt>
                <c:pt idx="3182">
                  <c:v>74910000000000</c:v>
                </c:pt>
                <c:pt idx="3183">
                  <c:v>74910000000000</c:v>
                </c:pt>
                <c:pt idx="3184">
                  <c:v>74900000000000</c:v>
                </c:pt>
                <c:pt idx="3185">
                  <c:v>74900000000000</c:v>
                </c:pt>
                <c:pt idx="3186">
                  <c:v>74900000000000</c:v>
                </c:pt>
                <c:pt idx="3187">
                  <c:v>74890000000000</c:v>
                </c:pt>
                <c:pt idx="3188">
                  <c:v>74880000000000</c:v>
                </c:pt>
                <c:pt idx="3189">
                  <c:v>74880000000000</c:v>
                </c:pt>
                <c:pt idx="3190">
                  <c:v>74870000000000</c:v>
                </c:pt>
                <c:pt idx="3191">
                  <c:v>74870000000000</c:v>
                </c:pt>
                <c:pt idx="3192">
                  <c:v>74870000000000</c:v>
                </c:pt>
                <c:pt idx="3193">
                  <c:v>74870000000000</c:v>
                </c:pt>
                <c:pt idx="3194">
                  <c:v>74870000000000</c:v>
                </c:pt>
                <c:pt idx="3195">
                  <c:v>74870000000000</c:v>
                </c:pt>
                <c:pt idx="3196">
                  <c:v>74870000000000</c:v>
                </c:pt>
                <c:pt idx="3197">
                  <c:v>74870000000000</c:v>
                </c:pt>
                <c:pt idx="3198">
                  <c:v>74870000000000</c:v>
                </c:pt>
                <c:pt idx="3199">
                  <c:v>74860000000000</c:v>
                </c:pt>
                <c:pt idx="3200">
                  <c:v>74870000000000</c:v>
                </c:pt>
                <c:pt idx="3201">
                  <c:v>74860000000000</c:v>
                </c:pt>
                <c:pt idx="3202">
                  <c:v>74850000000000</c:v>
                </c:pt>
                <c:pt idx="3203">
                  <c:v>74850000000000</c:v>
                </c:pt>
                <c:pt idx="3204">
                  <c:v>74840000000000</c:v>
                </c:pt>
                <c:pt idx="3205">
                  <c:v>74840000000000</c:v>
                </c:pt>
                <c:pt idx="3206">
                  <c:v>74840000000000</c:v>
                </c:pt>
                <c:pt idx="3207">
                  <c:v>74840000000000</c:v>
                </c:pt>
                <c:pt idx="3208">
                  <c:v>74830000000000</c:v>
                </c:pt>
                <c:pt idx="3209">
                  <c:v>74840000000000</c:v>
                </c:pt>
                <c:pt idx="3210">
                  <c:v>74840000000000</c:v>
                </c:pt>
                <c:pt idx="3211">
                  <c:v>74830000000000</c:v>
                </c:pt>
                <c:pt idx="3212">
                  <c:v>74830000000000</c:v>
                </c:pt>
                <c:pt idx="3213">
                  <c:v>74830000000000</c:v>
                </c:pt>
                <c:pt idx="3214">
                  <c:v>74830000000000</c:v>
                </c:pt>
                <c:pt idx="3215">
                  <c:v>74830000000000</c:v>
                </c:pt>
                <c:pt idx="3216">
                  <c:v>74820000000000</c:v>
                </c:pt>
                <c:pt idx="3217">
                  <c:v>74820000000000</c:v>
                </c:pt>
                <c:pt idx="3218">
                  <c:v>74810000000000</c:v>
                </c:pt>
                <c:pt idx="3219">
                  <c:v>74820000000000</c:v>
                </c:pt>
                <c:pt idx="3220">
                  <c:v>74810000000000</c:v>
                </c:pt>
                <c:pt idx="3221">
                  <c:v>74820000000000</c:v>
                </c:pt>
                <c:pt idx="3222">
                  <c:v>74820000000000</c:v>
                </c:pt>
                <c:pt idx="3223">
                  <c:v>74820000000000</c:v>
                </c:pt>
                <c:pt idx="3224">
                  <c:v>74820000000000</c:v>
                </c:pt>
                <c:pt idx="3225">
                  <c:v>74820000000000</c:v>
                </c:pt>
                <c:pt idx="3226">
                  <c:v>74820000000000</c:v>
                </c:pt>
                <c:pt idx="3227">
                  <c:v>74810000000000</c:v>
                </c:pt>
                <c:pt idx="3228">
                  <c:v>74820000000000</c:v>
                </c:pt>
                <c:pt idx="3229">
                  <c:v>74810000000000</c:v>
                </c:pt>
                <c:pt idx="3230">
                  <c:v>74810000000000</c:v>
                </c:pt>
                <c:pt idx="3231">
                  <c:v>74810000000000</c:v>
                </c:pt>
                <c:pt idx="3232">
                  <c:v>74800000000000</c:v>
                </c:pt>
                <c:pt idx="3233">
                  <c:v>74800000000000</c:v>
                </c:pt>
                <c:pt idx="3234">
                  <c:v>74800000000000</c:v>
                </c:pt>
                <c:pt idx="3235">
                  <c:v>74800000000000</c:v>
                </c:pt>
                <c:pt idx="3236">
                  <c:v>74800000000000</c:v>
                </c:pt>
                <c:pt idx="3237">
                  <c:v>74790000000000</c:v>
                </c:pt>
                <c:pt idx="3238">
                  <c:v>74800000000000</c:v>
                </c:pt>
                <c:pt idx="3239">
                  <c:v>74790000000000</c:v>
                </c:pt>
                <c:pt idx="3240">
                  <c:v>74790000000000</c:v>
                </c:pt>
                <c:pt idx="3241">
                  <c:v>74790000000000</c:v>
                </c:pt>
                <c:pt idx="3242">
                  <c:v>74790000000000</c:v>
                </c:pt>
                <c:pt idx="3243">
                  <c:v>74790000000000</c:v>
                </c:pt>
                <c:pt idx="3244">
                  <c:v>74790000000000</c:v>
                </c:pt>
                <c:pt idx="3245">
                  <c:v>74790000000000</c:v>
                </c:pt>
                <c:pt idx="3246">
                  <c:v>74790000000000</c:v>
                </c:pt>
                <c:pt idx="3247">
                  <c:v>74790000000000</c:v>
                </c:pt>
                <c:pt idx="3248">
                  <c:v>74790000000000</c:v>
                </c:pt>
                <c:pt idx="3249">
                  <c:v>74790000000000</c:v>
                </c:pt>
                <c:pt idx="3250">
                  <c:v>74790000000000</c:v>
                </c:pt>
                <c:pt idx="3251">
                  <c:v>74790000000000</c:v>
                </c:pt>
                <c:pt idx="3252">
                  <c:v>74790000000000</c:v>
                </c:pt>
                <c:pt idx="3253">
                  <c:v>74790000000000</c:v>
                </c:pt>
                <c:pt idx="3254">
                  <c:v>74790000000000</c:v>
                </c:pt>
                <c:pt idx="3255">
                  <c:v>74790000000000</c:v>
                </c:pt>
                <c:pt idx="3256">
                  <c:v>74790000000000</c:v>
                </c:pt>
                <c:pt idx="3257">
                  <c:v>74800000000000</c:v>
                </c:pt>
                <c:pt idx="3258">
                  <c:v>74790000000000</c:v>
                </c:pt>
                <c:pt idx="3259">
                  <c:v>74790000000000</c:v>
                </c:pt>
                <c:pt idx="3260">
                  <c:v>74780000000000</c:v>
                </c:pt>
                <c:pt idx="3261">
                  <c:v>74780000000000</c:v>
                </c:pt>
                <c:pt idx="3262">
                  <c:v>74780000000000</c:v>
                </c:pt>
                <c:pt idx="3263">
                  <c:v>74770000000000</c:v>
                </c:pt>
                <c:pt idx="3264">
                  <c:v>74780000000000</c:v>
                </c:pt>
                <c:pt idx="3265">
                  <c:v>74770000000000</c:v>
                </c:pt>
                <c:pt idx="3266">
                  <c:v>74770000000000</c:v>
                </c:pt>
                <c:pt idx="3267">
                  <c:v>74770000000000</c:v>
                </c:pt>
                <c:pt idx="3268">
                  <c:v>74760000000000</c:v>
                </c:pt>
                <c:pt idx="3269">
                  <c:v>74760000000000</c:v>
                </c:pt>
                <c:pt idx="3270">
                  <c:v>74760000000000</c:v>
                </c:pt>
                <c:pt idx="3271">
                  <c:v>74760000000000</c:v>
                </c:pt>
                <c:pt idx="3272">
                  <c:v>74750000000000</c:v>
                </c:pt>
                <c:pt idx="3273">
                  <c:v>74750000000000</c:v>
                </c:pt>
                <c:pt idx="3274">
                  <c:v>74750000000000</c:v>
                </c:pt>
                <c:pt idx="3275">
                  <c:v>74740000000000</c:v>
                </c:pt>
                <c:pt idx="3276">
                  <c:v>74740000000000</c:v>
                </c:pt>
                <c:pt idx="3277">
                  <c:v>74730000000000</c:v>
                </c:pt>
                <c:pt idx="3278">
                  <c:v>74730000000000</c:v>
                </c:pt>
                <c:pt idx="3279">
                  <c:v>74730000000000</c:v>
                </c:pt>
                <c:pt idx="3280">
                  <c:v>74720000000000</c:v>
                </c:pt>
                <c:pt idx="3281">
                  <c:v>74710000000000</c:v>
                </c:pt>
                <c:pt idx="3282">
                  <c:v>74710000000000</c:v>
                </c:pt>
                <c:pt idx="3283">
                  <c:v>74700000000000</c:v>
                </c:pt>
                <c:pt idx="3284">
                  <c:v>74700000000000</c:v>
                </c:pt>
                <c:pt idx="3285">
                  <c:v>74700000000000</c:v>
                </c:pt>
                <c:pt idx="3286">
                  <c:v>74700000000000</c:v>
                </c:pt>
                <c:pt idx="3287">
                  <c:v>74690000000000</c:v>
                </c:pt>
                <c:pt idx="3288">
                  <c:v>74690000000000</c:v>
                </c:pt>
                <c:pt idx="3289">
                  <c:v>74690000000000</c:v>
                </c:pt>
                <c:pt idx="3290">
                  <c:v>74680000000000</c:v>
                </c:pt>
                <c:pt idx="3291">
                  <c:v>74680000000000</c:v>
                </c:pt>
                <c:pt idx="3292">
                  <c:v>74680000000000</c:v>
                </c:pt>
                <c:pt idx="3293">
                  <c:v>74680000000000</c:v>
                </c:pt>
                <c:pt idx="3294">
                  <c:v>74680000000000</c:v>
                </c:pt>
                <c:pt idx="3295">
                  <c:v>74670000000000</c:v>
                </c:pt>
                <c:pt idx="3296">
                  <c:v>74670000000000</c:v>
                </c:pt>
                <c:pt idx="3297">
                  <c:v>74670000000000</c:v>
                </c:pt>
                <c:pt idx="3298">
                  <c:v>74670000000000</c:v>
                </c:pt>
                <c:pt idx="3299">
                  <c:v>74660000000000</c:v>
                </c:pt>
                <c:pt idx="3300">
                  <c:v>74670000000000</c:v>
                </c:pt>
                <c:pt idx="3301">
                  <c:v>74670000000000</c:v>
                </c:pt>
                <c:pt idx="3302">
                  <c:v>74660000000000</c:v>
                </c:pt>
                <c:pt idx="3303">
                  <c:v>74660000000000</c:v>
                </c:pt>
                <c:pt idx="3304">
                  <c:v>74660000000000</c:v>
                </c:pt>
                <c:pt idx="3305">
                  <c:v>74660000000000</c:v>
                </c:pt>
                <c:pt idx="3306">
                  <c:v>74660000000000</c:v>
                </c:pt>
                <c:pt idx="3307">
                  <c:v>74660000000000</c:v>
                </c:pt>
                <c:pt idx="3308">
                  <c:v>74660000000000</c:v>
                </c:pt>
                <c:pt idx="3309">
                  <c:v>74660000000000</c:v>
                </c:pt>
                <c:pt idx="3310">
                  <c:v>74660000000000</c:v>
                </c:pt>
                <c:pt idx="3311">
                  <c:v>74660000000000</c:v>
                </c:pt>
                <c:pt idx="3312">
                  <c:v>74660000000000</c:v>
                </c:pt>
                <c:pt idx="3313">
                  <c:v>74660000000000</c:v>
                </c:pt>
                <c:pt idx="3314">
                  <c:v>74660000000000</c:v>
                </c:pt>
                <c:pt idx="3315">
                  <c:v>74660000000000</c:v>
                </c:pt>
                <c:pt idx="3316">
                  <c:v>74660000000000</c:v>
                </c:pt>
                <c:pt idx="3317">
                  <c:v>74660000000000</c:v>
                </c:pt>
                <c:pt idx="3318">
                  <c:v>74650000000000</c:v>
                </c:pt>
                <c:pt idx="3319">
                  <c:v>74650000000000</c:v>
                </c:pt>
                <c:pt idx="3320">
                  <c:v>74650000000000</c:v>
                </c:pt>
                <c:pt idx="3321">
                  <c:v>74650000000000</c:v>
                </c:pt>
                <c:pt idx="3322">
                  <c:v>74650000000000</c:v>
                </c:pt>
                <c:pt idx="3323">
                  <c:v>74650000000000</c:v>
                </c:pt>
                <c:pt idx="3324">
                  <c:v>74650000000000</c:v>
                </c:pt>
                <c:pt idx="3325">
                  <c:v>74650000000000</c:v>
                </c:pt>
                <c:pt idx="3326">
                  <c:v>74650000000000</c:v>
                </c:pt>
                <c:pt idx="3327">
                  <c:v>74650000000000</c:v>
                </c:pt>
                <c:pt idx="3328">
                  <c:v>74650000000000</c:v>
                </c:pt>
                <c:pt idx="3329">
                  <c:v>74660000000000</c:v>
                </c:pt>
                <c:pt idx="3330">
                  <c:v>74660000000000</c:v>
                </c:pt>
                <c:pt idx="3331">
                  <c:v>74660000000000</c:v>
                </c:pt>
                <c:pt idx="3332">
                  <c:v>74660000000000</c:v>
                </c:pt>
                <c:pt idx="3333">
                  <c:v>74660000000000</c:v>
                </c:pt>
                <c:pt idx="3334">
                  <c:v>74660000000000</c:v>
                </c:pt>
                <c:pt idx="3335">
                  <c:v>74660000000000</c:v>
                </c:pt>
                <c:pt idx="3336">
                  <c:v>74670000000000</c:v>
                </c:pt>
                <c:pt idx="3337">
                  <c:v>74660000000000</c:v>
                </c:pt>
                <c:pt idx="3338">
                  <c:v>74660000000000</c:v>
                </c:pt>
                <c:pt idx="3339">
                  <c:v>74660000000000</c:v>
                </c:pt>
                <c:pt idx="3340">
                  <c:v>74650000000000</c:v>
                </c:pt>
                <c:pt idx="3341">
                  <c:v>74650000000000</c:v>
                </c:pt>
                <c:pt idx="3342">
                  <c:v>74650000000000</c:v>
                </c:pt>
                <c:pt idx="3343">
                  <c:v>74650000000000</c:v>
                </c:pt>
                <c:pt idx="3344">
                  <c:v>74650000000000</c:v>
                </c:pt>
                <c:pt idx="3345">
                  <c:v>74650000000000</c:v>
                </c:pt>
                <c:pt idx="3346">
                  <c:v>74640000000000</c:v>
                </c:pt>
                <c:pt idx="3347">
                  <c:v>74640000000000</c:v>
                </c:pt>
                <c:pt idx="3348">
                  <c:v>74630000000000</c:v>
                </c:pt>
                <c:pt idx="3349">
                  <c:v>74630000000000</c:v>
                </c:pt>
                <c:pt idx="3350">
                  <c:v>74630000000000</c:v>
                </c:pt>
                <c:pt idx="3351">
                  <c:v>74620000000000</c:v>
                </c:pt>
                <c:pt idx="3352">
                  <c:v>74610000000000</c:v>
                </c:pt>
                <c:pt idx="3353">
                  <c:v>74610000000000</c:v>
                </c:pt>
                <c:pt idx="3354">
                  <c:v>74600000000000</c:v>
                </c:pt>
                <c:pt idx="3355">
                  <c:v>74590000000000</c:v>
                </c:pt>
                <c:pt idx="3356">
                  <c:v>74580000000000</c:v>
                </c:pt>
                <c:pt idx="3357">
                  <c:v>74580000000000</c:v>
                </c:pt>
                <c:pt idx="3358">
                  <c:v>74580000000000</c:v>
                </c:pt>
                <c:pt idx="3359">
                  <c:v>74570000000000</c:v>
                </c:pt>
                <c:pt idx="3360">
                  <c:v>74570000000000</c:v>
                </c:pt>
                <c:pt idx="3361">
                  <c:v>74560000000000</c:v>
                </c:pt>
                <c:pt idx="3362">
                  <c:v>74560000000000</c:v>
                </c:pt>
                <c:pt idx="3363">
                  <c:v>74550000000000</c:v>
                </c:pt>
                <c:pt idx="3364">
                  <c:v>74550000000000</c:v>
                </c:pt>
                <c:pt idx="3365">
                  <c:v>74550000000000</c:v>
                </c:pt>
                <c:pt idx="3366">
                  <c:v>74540000000000</c:v>
                </c:pt>
                <c:pt idx="3367">
                  <c:v>74530000000000</c:v>
                </c:pt>
                <c:pt idx="3368">
                  <c:v>74530000000000</c:v>
                </c:pt>
                <c:pt idx="3369">
                  <c:v>74520000000000</c:v>
                </c:pt>
                <c:pt idx="3370">
                  <c:v>74520000000000</c:v>
                </c:pt>
                <c:pt idx="3371">
                  <c:v>74520000000000</c:v>
                </c:pt>
                <c:pt idx="3372">
                  <c:v>74520000000000</c:v>
                </c:pt>
                <c:pt idx="3373">
                  <c:v>74520000000000</c:v>
                </c:pt>
                <c:pt idx="3374">
                  <c:v>74520000000000</c:v>
                </c:pt>
                <c:pt idx="3375">
                  <c:v>74520000000000</c:v>
                </c:pt>
                <c:pt idx="3376">
                  <c:v>74510000000000</c:v>
                </c:pt>
                <c:pt idx="3377">
                  <c:v>74510000000000</c:v>
                </c:pt>
                <c:pt idx="3378">
                  <c:v>74520000000000</c:v>
                </c:pt>
                <c:pt idx="3379">
                  <c:v>74510000000000</c:v>
                </c:pt>
                <c:pt idx="3380">
                  <c:v>74510000000000</c:v>
                </c:pt>
                <c:pt idx="3381">
                  <c:v>74500000000000</c:v>
                </c:pt>
                <c:pt idx="3382">
                  <c:v>74500000000000</c:v>
                </c:pt>
                <c:pt idx="3383">
                  <c:v>74500000000000</c:v>
                </c:pt>
                <c:pt idx="3384">
                  <c:v>74490000000000</c:v>
                </c:pt>
                <c:pt idx="3385">
                  <c:v>74500000000000</c:v>
                </c:pt>
                <c:pt idx="3386">
                  <c:v>74500000000000</c:v>
                </c:pt>
                <c:pt idx="3387">
                  <c:v>74500000000000</c:v>
                </c:pt>
                <c:pt idx="3388">
                  <c:v>74500000000000</c:v>
                </c:pt>
                <c:pt idx="3389">
                  <c:v>74500000000000</c:v>
                </c:pt>
                <c:pt idx="3390">
                  <c:v>74500000000000</c:v>
                </c:pt>
                <c:pt idx="3391">
                  <c:v>74490000000000</c:v>
                </c:pt>
                <c:pt idx="3392">
                  <c:v>74500000000000</c:v>
                </c:pt>
                <c:pt idx="3393">
                  <c:v>74500000000000</c:v>
                </c:pt>
                <c:pt idx="3394">
                  <c:v>74490000000000</c:v>
                </c:pt>
                <c:pt idx="3395">
                  <c:v>74490000000000</c:v>
                </c:pt>
                <c:pt idx="3396">
                  <c:v>74480000000000</c:v>
                </c:pt>
                <c:pt idx="3397">
                  <c:v>74480000000000</c:v>
                </c:pt>
                <c:pt idx="3398">
                  <c:v>74480000000000</c:v>
                </c:pt>
                <c:pt idx="3399">
                  <c:v>74480000000000</c:v>
                </c:pt>
                <c:pt idx="3400">
                  <c:v>74480000000000</c:v>
                </c:pt>
                <c:pt idx="3401">
                  <c:v>74490000000000</c:v>
                </c:pt>
                <c:pt idx="3402">
                  <c:v>74490000000000</c:v>
                </c:pt>
                <c:pt idx="3403">
                  <c:v>74490000000000</c:v>
                </c:pt>
                <c:pt idx="3404">
                  <c:v>74490000000000</c:v>
                </c:pt>
                <c:pt idx="3405">
                  <c:v>74480000000000</c:v>
                </c:pt>
                <c:pt idx="3406">
                  <c:v>74490000000000</c:v>
                </c:pt>
                <c:pt idx="3407">
                  <c:v>74490000000000</c:v>
                </c:pt>
                <c:pt idx="3408">
                  <c:v>74480000000000</c:v>
                </c:pt>
                <c:pt idx="3409">
                  <c:v>74480000000000</c:v>
                </c:pt>
                <c:pt idx="3410">
                  <c:v>74480000000000</c:v>
                </c:pt>
                <c:pt idx="3411">
                  <c:v>74470000000000</c:v>
                </c:pt>
                <c:pt idx="3412">
                  <c:v>74470000000000</c:v>
                </c:pt>
                <c:pt idx="3413">
                  <c:v>74470000000000</c:v>
                </c:pt>
                <c:pt idx="3414">
                  <c:v>74470000000000</c:v>
                </c:pt>
                <c:pt idx="3415">
                  <c:v>74470000000000</c:v>
                </c:pt>
                <c:pt idx="3416">
                  <c:v>74470000000000</c:v>
                </c:pt>
                <c:pt idx="3417">
                  <c:v>74480000000000</c:v>
                </c:pt>
                <c:pt idx="3418">
                  <c:v>74470000000000</c:v>
                </c:pt>
                <c:pt idx="3419">
                  <c:v>74470000000000</c:v>
                </c:pt>
                <c:pt idx="3420">
                  <c:v>74460000000000</c:v>
                </c:pt>
                <c:pt idx="3421">
                  <c:v>74470000000000</c:v>
                </c:pt>
                <c:pt idx="3422">
                  <c:v>74460000000000</c:v>
                </c:pt>
                <c:pt idx="3423">
                  <c:v>74460000000000</c:v>
                </c:pt>
                <c:pt idx="3424">
                  <c:v>74450000000000</c:v>
                </c:pt>
                <c:pt idx="3425">
                  <c:v>74450000000000</c:v>
                </c:pt>
                <c:pt idx="3426">
                  <c:v>74440000000000</c:v>
                </c:pt>
                <c:pt idx="3427">
                  <c:v>74440000000000</c:v>
                </c:pt>
                <c:pt idx="3428">
                  <c:v>74440000000000</c:v>
                </c:pt>
                <c:pt idx="3429">
                  <c:v>74440000000000</c:v>
                </c:pt>
                <c:pt idx="3430">
                  <c:v>74440000000000</c:v>
                </c:pt>
                <c:pt idx="3431">
                  <c:v>74440000000000</c:v>
                </c:pt>
                <c:pt idx="3432">
                  <c:v>74430000000000</c:v>
                </c:pt>
                <c:pt idx="3433">
                  <c:v>74430000000000</c:v>
                </c:pt>
                <c:pt idx="3434">
                  <c:v>74430000000000</c:v>
                </c:pt>
                <c:pt idx="3435">
                  <c:v>74430000000000</c:v>
                </c:pt>
                <c:pt idx="3436">
                  <c:v>74430000000000</c:v>
                </c:pt>
                <c:pt idx="3437">
                  <c:v>74420000000000</c:v>
                </c:pt>
                <c:pt idx="3438">
                  <c:v>74410000000000</c:v>
                </c:pt>
                <c:pt idx="3439">
                  <c:v>74410000000000</c:v>
                </c:pt>
                <c:pt idx="3440">
                  <c:v>74400000000000</c:v>
                </c:pt>
                <c:pt idx="3441">
                  <c:v>74400000000000</c:v>
                </c:pt>
                <c:pt idx="3442">
                  <c:v>74400000000000</c:v>
                </c:pt>
                <c:pt idx="3443">
                  <c:v>74400000000000</c:v>
                </c:pt>
                <c:pt idx="3444">
                  <c:v>74400000000000</c:v>
                </c:pt>
                <c:pt idx="3445">
                  <c:v>74400000000000</c:v>
                </c:pt>
                <c:pt idx="3446">
                  <c:v>74400000000000</c:v>
                </c:pt>
                <c:pt idx="3447">
                  <c:v>74390000000000</c:v>
                </c:pt>
                <c:pt idx="3448">
                  <c:v>74390000000000</c:v>
                </c:pt>
                <c:pt idx="3449">
                  <c:v>74390000000000</c:v>
                </c:pt>
                <c:pt idx="3450">
                  <c:v>74390000000000</c:v>
                </c:pt>
                <c:pt idx="3451">
                  <c:v>74380000000000</c:v>
                </c:pt>
                <c:pt idx="3452">
                  <c:v>74380000000000</c:v>
                </c:pt>
                <c:pt idx="3453">
                  <c:v>74370000000000</c:v>
                </c:pt>
                <c:pt idx="3454">
                  <c:v>74370000000000</c:v>
                </c:pt>
                <c:pt idx="3455">
                  <c:v>74360000000000</c:v>
                </c:pt>
                <c:pt idx="3456">
                  <c:v>74370000000000</c:v>
                </c:pt>
                <c:pt idx="3457">
                  <c:v>74360000000000</c:v>
                </c:pt>
                <c:pt idx="3458">
                  <c:v>74360000000000</c:v>
                </c:pt>
                <c:pt idx="3459">
                  <c:v>74370000000000</c:v>
                </c:pt>
                <c:pt idx="3460">
                  <c:v>74370000000000</c:v>
                </c:pt>
                <c:pt idx="3461">
                  <c:v>74360000000000</c:v>
                </c:pt>
                <c:pt idx="3462">
                  <c:v>74360000000000</c:v>
                </c:pt>
                <c:pt idx="3463">
                  <c:v>74360000000000</c:v>
                </c:pt>
                <c:pt idx="3464">
                  <c:v>74360000000000</c:v>
                </c:pt>
                <c:pt idx="3465">
                  <c:v>74360000000000</c:v>
                </c:pt>
                <c:pt idx="3466">
                  <c:v>74350000000000</c:v>
                </c:pt>
                <c:pt idx="3467">
                  <c:v>74350000000000</c:v>
                </c:pt>
                <c:pt idx="3468">
                  <c:v>74340000000000</c:v>
                </c:pt>
                <c:pt idx="3469">
                  <c:v>74340000000000</c:v>
                </c:pt>
                <c:pt idx="3470">
                  <c:v>74340000000000</c:v>
                </c:pt>
                <c:pt idx="3471">
                  <c:v>74340000000000</c:v>
                </c:pt>
                <c:pt idx="3472">
                  <c:v>74340000000000</c:v>
                </c:pt>
                <c:pt idx="3473">
                  <c:v>74340000000000</c:v>
                </c:pt>
                <c:pt idx="3474">
                  <c:v>74350000000000</c:v>
                </c:pt>
                <c:pt idx="3475">
                  <c:v>74340000000000</c:v>
                </c:pt>
                <c:pt idx="3476">
                  <c:v>74340000000000</c:v>
                </c:pt>
                <c:pt idx="3477">
                  <c:v>74340000000000</c:v>
                </c:pt>
                <c:pt idx="3478">
                  <c:v>74340000000000</c:v>
                </c:pt>
                <c:pt idx="3479">
                  <c:v>74340000000000</c:v>
                </c:pt>
                <c:pt idx="3480">
                  <c:v>74330000000000</c:v>
                </c:pt>
                <c:pt idx="3481">
                  <c:v>74330000000000</c:v>
                </c:pt>
                <c:pt idx="3482">
                  <c:v>74330000000000</c:v>
                </c:pt>
                <c:pt idx="3483">
                  <c:v>74320000000000</c:v>
                </c:pt>
                <c:pt idx="3484">
                  <c:v>74320000000000</c:v>
                </c:pt>
                <c:pt idx="3485">
                  <c:v>74320000000000</c:v>
                </c:pt>
                <c:pt idx="3486">
                  <c:v>74320000000000</c:v>
                </c:pt>
                <c:pt idx="3487">
                  <c:v>74320000000000</c:v>
                </c:pt>
                <c:pt idx="3488">
                  <c:v>74330000000000</c:v>
                </c:pt>
                <c:pt idx="3489">
                  <c:v>74320000000000</c:v>
                </c:pt>
                <c:pt idx="3490">
                  <c:v>74320000000000</c:v>
                </c:pt>
                <c:pt idx="3491">
                  <c:v>74310000000000</c:v>
                </c:pt>
                <c:pt idx="3492">
                  <c:v>74320000000000</c:v>
                </c:pt>
                <c:pt idx="3493">
                  <c:v>74310000000000</c:v>
                </c:pt>
                <c:pt idx="3494">
                  <c:v>74310000000000</c:v>
                </c:pt>
                <c:pt idx="3495">
                  <c:v>74300000000000</c:v>
                </c:pt>
                <c:pt idx="3496">
                  <c:v>74300000000000</c:v>
                </c:pt>
                <c:pt idx="3497">
                  <c:v>74290000000000</c:v>
                </c:pt>
                <c:pt idx="3498">
                  <c:v>74290000000000</c:v>
                </c:pt>
                <c:pt idx="3499">
                  <c:v>74290000000000</c:v>
                </c:pt>
                <c:pt idx="3500">
                  <c:v>74290000000000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2C4-4D8A-AED0-E309A0F19B97}"/>
            </c:ext>
          </c:extLst>
        </c:ser>
        <c:ser>
          <c:idx val="3"/>
          <c:order val="3"/>
          <c:tx>
            <c:v>116 mm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nontaper_data!$J$4:$J$3504</c:f>
              <c:numCache>
                <c:formatCode>0.00E+00</c:formatCode>
                <c:ptCount val="3501"/>
                <c:pt idx="0">
                  <c:v>3000</c:v>
                </c:pt>
                <c:pt idx="1">
                  <c:v>3002</c:v>
                </c:pt>
                <c:pt idx="2">
                  <c:v>3004</c:v>
                </c:pt>
                <c:pt idx="3">
                  <c:v>3006</c:v>
                </c:pt>
                <c:pt idx="4">
                  <c:v>3008</c:v>
                </c:pt>
                <c:pt idx="5">
                  <c:v>3010</c:v>
                </c:pt>
                <c:pt idx="6">
                  <c:v>3012</c:v>
                </c:pt>
                <c:pt idx="7">
                  <c:v>3014</c:v>
                </c:pt>
                <c:pt idx="8">
                  <c:v>3016</c:v>
                </c:pt>
                <c:pt idx="9">
                  <c:v>3018</c:v>
                </c:pt>
                <c:pt idx="10">
                  <c:v>3020</c:v>
                </c:pt>
                <c:pt idx="11">
                  <c:v>3022</c:v>
                </c:pt>
                <c:pt idx="12">
                  <c:v>3024</c:v>
                </c:pt>
                <c:pt idx="13">
                  <c:v>3026</c:v>
                </c:pt>
                <c:pt idx="14">
                  <c:v>3028</c:v>
                </c:pt>
                <c:pt idx="15">
                  <c:v>3030</c:v>
                </c:pt>
                <c:pt idx="16">
                  <c:v>3032</c:v>
                </c:pt>
                <c:pt idx="17">
                  <c:v>3034</c:v>
                </c:pt>
                <c:pt idx="18">
                  <c:v>3036</c:v>
                </c:pt>
                <c:pt idx="19">
                  <c:v>3038</c:v>
                </c:pt>
                <c:pt idx="20">
                  <c:v>3040</c:v>
                </c:pt>
                <c:pt idx="21">
                  <c:v>3042</c:v>
                </c:pt>
                <c:pt idx="22">
                  <c:v>3044</c:v>
                </c:pt>
                <c:pt idx="23">
                  <c:v>3046</c:v>
                </c:pt>
                <c:pt idx="24">
                  <c:v>3048</c:v>
                </c:pt>
                <c:pt idx="25">
                  <c:v>3050</c:v>
                </c:pt>
                <c:pt idx="26">
                  <c:v>3052</c:v>
                </c:pt>
                <c:pt idx="27">
                  <c:v>3054</c:v>
                </c:pt>
                <c:pt idx="28">
                  <c:v>3056</c:v>
                </c:pt>
                <c:pt idx="29">
                  <c:v>3058</c:v>
                </c:pt>
                <c:pt idx="30">
                  <c:v>3060</c:v>
                </c:pt>
                <c:pt idx="31">
                  <c:v>3062</c:v>
                </c:pt>
                <c:pt idx="32">
                  <c:v>3064</c:v>
                </c:pt>
                <c:pt idx="33">
                  <c:v>3066</c:v>
                </c:pt>
                <c:pt idx="34">
                  <c:v>3068</c:v>
                </c:pt>
                <c:pt idx="35">
                  <c:v>3070</c:v>
                </c:pt>
                <c:pt idx="36">
                  <c:v>3072</c:v>
                </c:pt>
                <c:pt idx="37">
                  <c:v>3074</c:v>
                </c:pt>
                <c:pt idx="38">
                  <c:v>3076</c:v>
                </c:pt>
                <c:pt idx="39">
                  <c:v>3078</c:v>
                </c:pt>
                <c:pt idx="40">
                  <c:v>3080</c:v>
                </c:pt>
                <c:pt idx="41">
                  <c:v>3082</c:v>
                </c:pt>
                <c:pt idx="42">
                  <c:v>3084</c:v>
                </c:pt>
                <c:pt idx="43">
                  <c:v>3086</c:v>
                </c:pt>
                <c:pt idx="44">
                  <c:v>3088</c:v>
                </c:pt>
                <c:pt idx="45">
                  <c:v>3090</c:v>
                </c:pt>
                <c:pt idx="46">
                  <c:v>3092</c:v>
                </c:pt>
                <c:pt idx="47">
                  <c:v>3094</c:v>
                </c:pt>
                <c:pt idx="48">
                  <c:v>3096</c:v>
                </c:pt>
                <c:pt idx="49">
                  <c:v>3098</c:v>
                </c:pt>
                <c:pt idx="50">
                  <c:v>3100</c:v>
                </c:pt>
                <c:pt idx="51">
                  <c:v>3102</c:v>
                </c:pt>
                <c:pt idx="52">
                  <c:v>3104</c:v>
                </c:pt>
                <c:pt idx="53">
                  <c:v>3106</c:v>
                </c:pt>
                <c:pt idx="54">
                  <c:v>3108</c:v>
                </c:pt>
                <c:pt idx="55">
                  <c:v>3110</c:v>
                </c:pt>
                <c:pt idx="56">
                  <c:v>3112</c:v>
                </c:pt>
                <c:pt idx="57">
                  <c:v>3114</c:v>
                </c:pt>
                <c:pt idx="58">
                  <c:v>3116</c:v>
                </c:pt>
                <c:pt idx="59">
                  <c:v>3118</c:v>
                </c:pt>
                <c:pt idx="60">
                  <c:v>3120</c:v>
                </c:pt>
                <c:pt idx="61">
                  <c:v>3122</c:v>
                </c:pt>
                <c:pt idx="62">
                  <c:v>3124</c:v>
                </c:pt>
                <c:pt idx="63">
                  <c:v>3126</c:v>
                </c:pt>
                <c:pt idx="64">
                  <c:v>3128</c:v>
                </c:pt>
                <c:pt idx="65">
                  <c:v>3130</c:v>
                </c:pt>
                <c:pt idx="66">
                  <c:v>3132</c:v>
                </c:pt>
                <c:pt idx="67">
                  <c:v>3134</c:v>
                </c:pt>
                <c:pt idx="68">
                  <c:v>3136</c:v>
                </c:pt>
                <c:pt idx="69">
                  <c:v>3138</c:v>
                </c:pt>
                <c:pt idx="70">
                  <c:v>3140</c:v>
                </c:pt>
                <c:pt idx="71">
                  <c:v>3142</c:v>
                </c:pt>
                <c:pt idx="72">
                  <c:v>3144</c:v>
                </c:pt>
                <c:pt idx="73">
                  <c:v>3146</c:v>
                </c:pt>
                <c:pt idx="74">
                  <c:v>3148</c:v>
                </c:pt>
                <c:pt idx="75">
                  <c:v>3150</c:v>
                </c:pt>
                <c:pt idx="76">
                  <c:v>3152</c:v>
                </c:pt>
                <c:pt idx="77">
                  <c:v>3154</c:v>
                </c:pt>
                <c:pt idx="78">
                  <c:v>3156</c:v>
                </c:pt>
                <c:pt idx="79">
                  <c:v>3158</c:v>
                </c:pt>
                <c:pt idx="80">
                  <c:v>3160</c:v>
                </c:pt>
                <c:pt idx="81">
                  <c:v>3162</c:v>
                </c:pt>
                <c:pt idx="82">
                  <c:v>3164</c:v>
                </c:pt>
                <c:pt idx="83">
                  <c:v>3166</c:v>
                </c:pt>
                <c:pt idx="84">
                  <c:v>3168</c:v>
                </c:pt>
                <c:pt idx="85">
                  <c:v>3170</c:v>
                </c:pt>
                <c:pt idx="86">
                  <c:v>3172</c:v>
                </c:pt>
                <c:pt idx="87">
                  <c:v>3174</c:v>
                </c:pt>
                <c:pt idx="88">
                  <c:v>3176</c:v>
                </c:pt>
                <c:pt idx="89">
                  <c:v>3178</c:v>
                </c:pt>
                <c:pt idx="90">
                  <c:v>3180</c:v>
                </c:pt>
                <c:pt idx="91">
                  <c:v>3182</c:v>
                </c:pt>
                <c:pt idx="92">
                  <c:v>3184</c:v>
                </c:pt>
                <c:pt idx="93">
                  <c:v>3186</c:v>
                </c:pt>
                <c:pt idx="94">
                  <c:v>3188</c:v>
                </c:pt>
                <c:pt idx="95">
                  <c:v>3190</c:v>
                </c:pt>
                <c:pt idx="96">
                  <c:v>3192</c:v>
                </c:pt>
                <c:pt idx="97">
                  <c:v>3194</c:v>
                </c:pt>
                <c:pt idx="98">
                  <c:v>3196</c:v>
                </c:pt>
                <c:pt idx="99">
                  <c:v>3198</c:v>
                </c:pt>
                <c:pt idx="100">
                  <c:v>3200</c:v>
                </c:pt>
                <c:pt idx="101">
                  <c:v>3202</c:v>
                </c:pt>
                <c:pt idx="102">
                  <c:v>3204</c:v>
                </c:pt>
                <c:pt idx="103">
                  <c:v>3206</c:v>
                </c:pt>
                <c:pt idx="104">
                  <c:v>3208</c:v>
                </c:pt>
                <c:pt idx="105">
                  <c:v>3210</c:v>
                </c:pt>
                <c:pt idx="106">
                  <c:v>3212</c:v>
                </c:pt>
                <c:pt idx="107">
                  <c:v>3214</c:v>
                </c:pt>
                <c:pt idx="108">
                  <c:v>3216</c:v>
                </c:pt>
                <c:pt idx="109">
                  <c:v>3218</c:v>
                </c:pt>
                <c:pt idx="110">
                  <c:v>3220</c:v>
                </c:pt>
                <c:pt idx="111">
                  <c:v>3222</c:v>
                </c:pt>
                <c:pt idx="112">
                  <c:v>3224</c:v>
                </c:pt>
                <c:pt idx="113">
                  <c:v>3226</c:v>
                </c:pt>
                <c:pt idx="114">
                  <c:v>3228</c:v>
                </c:pt>
                <c:pt idx="115">
                  <c:v>3230</c:v>
                </c:pt>
                <c:pt idx="116">
                  <c:v>3232</c:v>
                </c:pt>
                <c:pt idx="117">
                  <c:v>3234</c:v>
                </c:pt>
                <c:pt idx="118">
                  <c:v>3236</c:v>
                </c:pt>
                <c:pt idx="119">
                  <c:v>3238</c:v>
                </c:pt>
                <c:pt idx="120">
                  <c:v>3240</c:v>
                </c:pt>
                <c:pt idx="121">
                  <c:v>3242</c:v>
                </c:pt>
                <c:pt idx="122">
                  <c:v>3244</c:v>
                </c:pt>
                <c:pt idx="123">
                  <c:v>3246</c:v>
                </c:pt>
                <c:pt idx="124">
                  <c:v>3248</c:v>
                </c:pt>
                <c:pt idx="125">
                  <c:v>3250</c:v>
                </c:pt>
                <c:pt idx="126">
                  <c:v>3252</c:v>
                </c:pt>
                <c:pt idx="127">
                  <c:v>3254</c:v>
                </c:pt>
                <c:pt idx="128">
                  <c:v>3256</c:v>
                </c:pt>
                <c:pt idx="129">
                  <c:v>3258</c:v>
                </c:pt>
                <c:pt idx="130">
                  <c:v>3260</c:v>
                </c:pt>
                <c:pt idx="131">
                  <c:v>3262</c:v>
                </c:pt>
                <c:pt idx="132">
                  <c:v>3264</c:v>
                </c:pt>
                <c:pt idx="133">
                  <c:v>3266</c:v>
                </c:pt>
                <c:pt idx="134">
                  <c:v>3268</c:v>
                </c:pt>
                <c:pt idx="135">
                  <c:v>3270</c:v>
                </c:pt>
                <c:pt idx="136">
                  <c:v>3272</c:v>
                </c:pt>
                <c:pt idx="137">
                  <c:v>3274</c:v>
                </c:pt>
                <c:pt idx="138">
                  <c:v>3276</c:v>
                </c:pt>
                <c:pt idx="139">
                  <c:v>3278</c:v>
                </c:pt>
                <c:pt idx="140">
                  <c:v>3280</c:v>
                </c:pt>
                <c:pt idx="141">
                  <c:v>3282</c:v>
                </c:pt>
                <c:pt idx="142">
                  <c:v>3284</c:v>
                </c:pt>
                <c:pt idx="143">
                  <c:v>3286</c:v>
                </c:pt>
                <c:pt idx="144">
                  <c:v>3288</c:v>
                </c:pt>
                <c:pt idx="145">
                  <c:v>3290</c:v>
                </c:pt>
                <c:pt idx="146">
                  <c:v>3292</c:v>
                </c:pt>
                <c:pt idx="147">
                  <c:v>3294</c:v>
                </c:pt>
                <c:pt idx="148">
                  <c:v>3296</c:v>
                </c:pt>
                <c:pt idx="149">
                  <c:v>3298</c:v>
                </c:pt>
                <c:pt idx="150">
                  <c:v>3300</c:v>
                </c:pt>
                <c:pt idx="151">
                  <c:v>3302</c:v>
                </c:pt>
                <c:pt idx="152">
                  <c:v>3304</c:v>
                </c:pt>
                <c:pt idx="153">
                  <c:v>3306</c:v>
                </c:pt>
                <c:pt idx="154">
                  <c:v>3308</c:v>
                </c:pt>
                <c:pt idx="155">
                  <c:v>3310</c:v>
                </c:pt>
                <c:pt idx="156">
                  <c:v>3312</c:v>
                </c:pt>
                <c:pt idx="157">
                  <c:v>3314</c:v>
                </c:pt>
                <c:pt idx="158">
                  <c:v>3316</c:v>
                </c:pt>
                <c:pt idx="159">
                  <c:v>3318</c:v>
                </c:pt>
                <c:pt idx="160">
                  <c:v>3320</c:v>
                </c:pt>
                <c:pt idx="161">
                  <c:v>3322</c:v>
                </c:pt>
                <c:pt idx="162">
                  <c:v>3324</c:v>
                </c:pt>
                <c:pt idx="163">
                  <c:v>3326</c:v>
                </c:pt>
                <c:pt idx="164">
                  <c:v>3328</c:v>
                </c:pt>
                <c:pt idx="165">
                  <c:v>3330</c:v>
                </c:pt>
                <c:pt idx="166">
                  <c:v>3332</c:v>
                </c:pt>
                <c:pt idx="167">
                  <c:v>3334</c:v>
                </c:pt>
                <c:pt idx="168">
                  <c:v>3336</c:v>
                </c:pt>
                <c:pt idx="169">
                  <c:v>3338</c:v>
                </c:pt>
                <c:pt idx="170">
                  <c:v>3340</c:v>
                </c:pt>
                <c:pt idx="171">
                  <c:v>3342</c:v>
                </c:pt>
                <c:pt idx="172">
                  <c:v>3344</c:v>
                </c:pt>
                <c:pt idx="173">
                  <c:v>3346</c:v>
                </c:pt>
                <c:pt idx="174">
                  <c:v>3348</c:v>
                </c:pt>
                <c:pt idx="175">
                  <c:v>3350</c:v>
                </c:pt>
                <c:pt idx="176">
                  <c:v>3352</c:v>
                </c:pt>
                <c:pt idx="177">
                  <c:v>3354</c:v>
                </c:pt>
                <c:pt idx="178">
                  <c:v>3356</c:v>
                </c:pt>
                <c:pt idx="179">
                  <c:v>3358</c:v>
                </c:pt>
                <c:pt idx="180">
                  <c:v>3360</c:v>
                </c:pt>
                <c:pt idx="181">
                  <c:v>3362</c:v>
                </c:pt>
                <c:pt idx="182">
                  <c:v>3364</c:v>
                </c:pt>
                <c:pt idx="183">
                  <c:v>3366</c:v>
                </c:pt>
                <c:pt idx="184">
                  <c:v>3368</c:v>
                </c:pt>
                <c:pt idx="185">
                  <c:v>3370</c:v>
                </c:pt>
                <c:pt idx="186">
                  <c:v>3372</c:v>
                </c:pt>
                <c:pt idx="187">
                  <c:v>3374</c:v>
                </c:pt>
                <c:pt idx="188">
                  <c:v>3376</c:v>
                </c:pt>
                <c:pt idx="189">
                  <c:v>3378</c:v>
                </c:pt>
                <c:pt idx="190">
                  <c:v>3380</c:v>
                </c:pt>
                <c:pt idx="191">
                  <c:v>3382</c:v>
                </c:pt>
                <c:pt idx="192">
                  <c:v>3384</c:v>
                </c:pt>
                <c:pt idx="193">
                  <c:v>3386</c:v>
                </c:pt>
                <c:pt idx="194">
                  <c:v>3388</c:v>
                </c:pt>
                <c:pt idx="195">
                  <c:v>3390</c:v>
                </c:pt>
                <c:pt idx="196">
                  <c:v>3392</c:v>
                </c:pt>
                <c:pt idx="197">
                  <c:v>3394</c:v>
                </c:pt>
                <c:pt idx="198">
                  <c:v>3396</c:v>
                </c:pt>
                <c:pt idx="199">
                  <c:v>3398</c:v>
                </c:pt>
                <c:pt idx="200">
                  <c:v>3400</c:v>
                </c:pt>
                <c:pt idx="201">
                  <c:v>3402</c:v>
                </c:pt>
                <c:pt idx="202">
                  <c:v>3404</c:v>
                </c:pt>
                <c:pt idx="203">
                  <c:v>3406</c:v>
                </c:pt>
                <c:pt idx="204">
                  <c:v>3408</c:v>
                </c:pt>
                <c:pt idx="205">
                  <c:v>3410</c:v>
                </c:pt>
                <c:pt idx="206">
                  <c:v>3412</c:v>
                </c:pt>
                <c:pt idx="207">
                  <c:v>3414</c:v>
                </c:pt>
                <c:pt idx="208">
                  <c:v>3416</c:v>
                </c:pt>
                <c:pt idx="209">
                  <c:v>3418</c:v>
                </c:pt>
                <c:pt idx="210">
                  <c:v>3420</c:v>
                </c:pt>
                <c:pt idx="211">
                  <c:v>3422</c:v>
                </c:pt>
                <c:pt idx="212">
                  <c:v>3424</c:v>
                </c:pt>
                <c:pt idx="213">
                  <c:v>3426</c:v>
                </c:pt>
                <c:pt idx="214">
                  <c:v>3428</c:v>
                </c:pt>
                <c:pt idx="215">
                  <c:v>3430</c:v>
                </c:pt>
                <c:pt idx="216">
                  <c:v>3432</c:v>
                </c:pt>
                <c:pt idx="217">
                  <c:v>3434</c:v>
                </c:pt>
                <c:pt idx="218">
                  <c:v>3436</c:v>
                </c:pt>
                <c:pt idx="219">
                  <c:v>3438</c:v>
                </c:pt>
                <c:pt idx="220">
                  <c:v>3440</c:v>
                </c:pt>
                <c:pt idx="221">
                  <c:v>3442</c:v>
                </c:pt>
                <c:pt idx="222">
                  <c:v>3444</c:v>
                </c:pt>
                <c:pt idx="223">
                  <c:v>3446</c:v>
                </c:pt>
                <c:pt idx="224">
                  <c:v>3448</c:v>
                </c:pt>
                <c:pt idx="225">
                  <c:v>3450</c:v>
                </c:pt>
                <c:pt idx="226">
                  <c:v>3452</c:v>
                </c:pt>
                <c:pt idx="227">
                  <c:v>3454</c:v>
                </c:pt>
                <c:pt idx="228">
                  <c:v>3456</c:v>
                </c:pt>
                <c:pt idx="229">
                  <c:v>3458</c:v>
                </c:pt>
                <c:pt idx="230">
                  <c:v>3460</c:v>
                </c:pt>
                <c:pt idx="231">
                  <c:v>3462</c:v>
                </c:pt>
                <c:pt idx="232">
                  <c:v>3464</c:v>
                </c:pt>
                <c:pt idx="233">
                  <c:v>3466</c:v>
                </c:pt>
                <c:pt idx="234">
                  <c:v>3468</c:v>
                </c:pt>
                <c:pt idx="235">
                  <c:v>3470</c:v>
                </c:pt>
                <c:pt idx="236">
                  <c:v>3472</c:v>
                </c:pt>
                <c:pt idx="237">
                  <c:v>3474</c:v>
                </c:pt>
                <c:pt idx="238">
                  <c:v>3476</c:v>
                </c:pt>
                <c:pt idx="239">
                  <c:v>3478</c:v>
                </c:pt>
                <c:pt idx="240">
                  <c:v>3480</c:v>
                </c:pt>
                <c:pt idx="241">
                  <c:v>3482</c:v>
                </c:pt>
                <c:pt idx="242">
                  <c:v>3484</c:v>
                </c:pt>
                <c:pt idx="243">
                  <c:v>3486</c:v>
                </c:pt>
                <c:pt idx="244">
                  <c:v>3488</c:v>
                </c:pt>
                <c:pt idx="245">
                  <c:v>3490</c:v>
                </c:pt>
                <c:pt idx="246">
                  <c:v>3492</c:v>
                </c:pt>
                <c:pt idx="247">
                  <c:v>3494</c:v>
                </c:pt>
                <c:pt idx="248">
                  <c:v>3496</c:v>
                </c:pt>
                <c:pt idx="249">
                  <c:v>3498</c:v>
                </c:pt>
                <c:pt idx="250">
                  <c:v>3500</c:v>
                </c:pt>
                <c:pt idx="251">
                  <c:v>3502</c:v>
                </c:pt>
                <c:pt idx="252">
                  <c:v>3504</c:v>
                </c:pt>
                <c:pt idx="253">
                  <c:v>3506</c:v>
                </c:pt>
                <c:pt idx="254">
                  <c:v>3508</c:v>
                </c:pt>
                <c:pt idx="255">
                  <c:v>3510</c:v>
                </c:pt>
                <c:pt idx="256">
                  <c:v>3512</c:v>
                </c:pt>
                <c:pt idx="257">
                  <c:v>3514</c:v>
                </c:pt>
                <c:pt idx="258">
                  <c:v>3516</c:v>
                </c:pt>
                <c:pt idx="259">
                  <c:v>3518</c:v>
                </c:pt>
                <c:pt idx="260">
                  <c:v>3520</c:v>
                </c:pt>
                <c:pt idx="261">
                  <c:v>3522</c:v>
                </c:pt>
                <c:pt idx="262">
                  <c:v>3524</c:v>
                </c:pt>
                <c:pt idx="263">
                  <c:v>3526</c:v>
                </c:pt>
                <c:pt idx="264">
                  <c:v>3528</c:v>
                </c:pt>
                <c:pt idx="265">
                  <c:v>3530</c:v>
                </c:pt>
                <c:pt idx="266">
                  <c:v>3532</c:v>
                </c:pt>
                <c:pt idx="267">
                  <c:v>3534</c:v>
                </c:pt>
                <c:pt idx="268">
                  <c:v>3536</c:v>
                </c:pt>
                <c:pt idx="269">
                  <c:v>3538</c:v>
                </c:pt>
                <c:pt idx="270">
                  <c:v>3540</c:v>
                </c:pt>
                <c:pt idx="271">
                  <c:v>3542</c:v>
                </c:pt>
                <c:pt idx="272">
                  <c:v>3544</c:v>
                </c:pt>
                <c:pt idx="273">
                  <c:v>3546</c:v>
                </c:pt>
                <c:pt idx="274">
                  <c:v>3548</c:v>
                </c:pt>
                <c:pt idx="275">
                  <c:v>3550</c:v>
                </c:pt>
                <c:pt idx="276">
                  <c:v>3552</c:v>
                </c:pt>
                <c:pt idx="277">
                  <c:v>3554</c:v>
                </c:pt>
                <c:pt idx="278">
                  <c:v>3556</c:v>
                </c:pt>
                <c:pt idx="279">
                  <c:v>3558</c:v>
                </c:pt>
                <c:pt idx="280">
                  <c:v>3560</c:v>
                </c:pt>
                <c:pt idx="281">
                  <c:v>3562</c:v>
                </c:pt>
                <c:pt idx="282">
                  <c:v>3564</c:v>
                </c:pt>
                <c:pt idx="283">
                  <c:v>3566</c:v>
                </c:pt>
                <c:pt idx="284">
                  <c:v>3568</c:v>
                </c:pt>
                <c:pt idx="285">
                  <c:v>3570</c:v>
                </c:pt>
                <c:pt idx="286">
                  <c:v>3572</c:v>
                </c:pt>
                <c:pt idx="287">
                  <c:v>3574</c:v>
                </c:pt>
                <c:pt idx="288">
                  <c:v>3576</c:v>
                </c:pt>
                <c:pt idx="289">
                  <c:v>3578</c:v>
                </c:pt>
                <c:pt idx="290">
                  <c:v>3580</c:v>
                </c:pt>
                <c:pt idx="291">
                  <c:v>3582</c:v>
                </c:pt>
                <c:pt idx="292">
                  <c:v>3584</c:v>
                </c:pt>
                <c:pt idx="293">
                  <c:v>3586</c:v>
                </c:pt>
                <c:pt idx="294">
                  <c:v>3588</c:v>
                </c:pt>
                <c:pt idx="295">
                  <c:v>3590</c:v>
                </c:pt>
                <c:pt idx="296">
                  <c:v>3592</c:v>
                </c:pt>
                <c:pt idx="297">
                  <c:v>3594</c:v>
                </c:pt>
                <c:pt idx="298">
                  <c:v>3596</c:v>
                </c:pt>
                <c:pt idx="299">
                  <c:v>3598</c:v>
                </c:pt>
                <c:pt idx="300">
                  <c:v>3600</c:v>
                </c:pt>
                <c:pt idx="301">
                  <c:v>3602</c:v>
                </c:pt>
                <c:pt idx="302">
                  <c:v>3604</c:v>
                </c:pt>
                <c:pt idx="303">
                  <c:v>3606</c:v>
                </c:pt>
                <c:pt idx="304">
                  <c:v>3608</c:v>
                </c:pt>
                <c:pt idx="305">
                  <c:v>3610</c:v>
                </c:pt>
                <c:pt idx="306">
                  <c:v>3612</c:v>
                </c:pt>
                <c:pt idx="307">
                  <c:v>3614</c:v>
                </c:pt>
                <c:pt idx="308">
                  <c:v>3616</c:v>
                </c:pt>
                <c:pt idx="309">
                  <c:v>3618</c:v>
                </c:pt>
                <c:pt idx="310">
                  <c:v>3620</c:v>
                </c:pt>
                <c:pt idx="311">
                  <c:v>3622</c:v>
                </c:pt>
                <c:pt idx="312">
                  <c:v>3624</c:v>
                </c:pt>
                <c:pt idx="313">
                  <c:v>3626</c:v>
                </c:pt>
                <c:pt idx="314">
                  <c:v>3628</c:v>
                </c:pt>
                <c:pt idx="315">
                  <c:v>3630</c:v>
                </c:pt>
                <c:pt idx="316">
                  <c:v>3632</c:v>
                </c:pt>
                <c:pt idx="317">
                  <c:v>3634</c:v>
                </c:pt>
                <c:pt idx="318">
                  <c:v>3636</c:v>
                </c:pt>
                <c:pt idx="319">
                  <c:v>3638</c:v>
                </c:pt>
                <c:pt idx="320">
                  <c:v>3640</c:v>
                </c:pt>
                <c:pt idx="321">
                  <c:v>3642</c:v>
                </c:pt>
                <c:pt idx="322">
                  <c:v>3644</c:v>
                </c:pt>
                <c:pt idx="323">
                  <c:v>3646</c:v>
                </c:pt>
                <c:pt idx="324">
                  <c:v>3648</c:v>
                </c:pt>
                <c:pt idx="325">
                  <c:v>3650</c:v>
                </c:pt>
                <c:pt idx="326">
                  <c:v>3652</c:v>
                </c:pt>
                <c:pt idx="327">
                  <c:v>3654</c:v>
                </c:pt>
                <c:pt idx="328">
                  <c:v>3656</c:v>
                </c:pt>
                <c:pt idx="329">
                  <c:v>3658</c:v>
                </c:pt>
                <c:pt idx="330">
                  <c:v>3660</c:v>
                </c:pt>
                <c:pt idx="331">
                  <c:v>3662</c:v>
                </c:pt>
                <c:pt idx="332">
                  <c:v>3664</c:v>
                </c:pt>
                <c:pt idx="333">
                  <c:v>3666</c:v>
                </c:pt>
                <c:pt idx="334">
                  <c:v>3668</c:v>
                </c:pt>
                <c:pt idx="335">
                  <c:v>3670</c:v>
                </c:pt>
                <c:pt idx="336">
                  <c:v>3672</c:v>
                </c:pt>
                <c:pt idx="337">
                  <c:v>3674</c:v>
                </c:pt>
                <c:pt idx="338">
                  <c:v>3676</c:v>
                </c:pt>
                <c:pt idx="339">
                  <c:v>3678</c:v>
                </c:pt>
                <c:pt idx="340">
                  <c:v>3680</c:v>
                </c:pt>
                <c:pt idx="341">
                  <c:v>3682</c:v>
                </c:pt>
                <c:pt idx="342">
                  <c:v>3684</c:v>
                </c:pt>
                <c:pt idx="343">
                  <c:v>3686</c:v>
                </c:pt>
                <c:pt idx="344">
                  <c:v>3688</c:v>
                </c:pt>
                <c:pt idx="345">
                  <c:v>3690</c:v>
                </c:pt>
                <c:pt idx="346">
                  <c:v>3692</c:v>
                </c:pt>
                <c:pt idx="347">
                  <c:v>3694</c:v>
                </c:pt>
                <c:pt idx="348">
                  <c:v>3696</c:v>
                </c:pt>
                <c:pt idx="349">
                  <c:v>3698</c:v>
                </c:pt>
                <c:pt idx="350">
                  <c:v>3700</c:v>
                </c:pt>
                <c:pt idx="351">
                  <c:v>3702</c:v>
                </c:pt>
                <c:pt idx="352">
                  <c:v>3704</c:v>
                </c:pt>
                <c:pt idx="353">
                  <c:v>3706</c:v>
                </c:pt>
                <c:pt idx="354">
                  <c:v>3708</c:v>
                </c:pt>
                <c:pt idx="355">
                  <c:v>3710</c:v>
                </c:pt>
                <c:pt idx="356">
                  <c:v>3712</c:v>
                </c:pt>
                <c:pt idx="357">
                  <c:v>3714</c:v>
                </c:pt>
                <c:pt idx="358">
                  <c:v>3716</c:v>
                </c:pt>
                <c:pt idx="359">
                  <c:v>3718</c:v>
                </c:pt>
                <c:pt idx="360">
                  <c:v>3720</c:v>
                </c:pt>
                <c:pt idx="361">
                  <c:v>3722</c:v>
                </c:pt>
                <c:pt idx="362">
                  <c:v>3724</c:v>
                </c:pt>
                <c:pt idx="363">
                  <c:v>3726</c:v>
                </c:pt>
                <c:pt idx="364">
                  <c:v>3728</c:v>
                </c:pt>
                <c:pt idx="365">
                  <c:v>3730</c:v>
                </c:pt>
                <c:pt idx="366">
                  <c:v>3732</c:v>
                </c:pt>
                <c:pt idx="367">
                  <c:v>3734</c:v>
                </c:pt>
                <c:pt idx="368">
                  <c:v>3736</c:v>
                </c:pt>
                <c:pt idx="369">
                  <c:v>3738</c:v>
                </c:pt>
                <c:pt idx="370">
                  <c:v>3740</c:v>
                </c:pt>
                <c:pt idx="371">
                  <c:v>3742</c:v>
                </c:pt>
                <c:pt idx="372">
                  <c:v>3744</c:v>
                </c:pt>
                <c:pt idx="373">
                  <c:v>3746</c:v>
                </c:pt>
                <c:pt idx="374">
                  <c:v>3748</c:v>
                </c:pt>
                <c:pt idx="375">
                  <c:v>3750</c:v>
                </c:pt>
                <c:pt idx="376">
                  <c:v>3752</c:v>
                </c:pt>
                <c:pt idx="377">
                  <c:v>3754</c:v>
                </c:pt>
                <c:pt idx="378">
                  <c:v>3756</c:v>
                </c:pt>
                <c:pt idx="379">
                  <c:v>3758</c:v>
                </c:pt>
                <c:pt idx="380">
                  <c:v>3760</c:v>
                </c:pt>
                <c:pt idx="381">
                  <c:v>3762</c:v>
                </c:pt>
                <c:pt idx="382">
                  <c:v>3764</c:v>
                </c:pt>
                <c:pt idx="383">
                  <c:v>3766</c:v>
                </c:pt>
                <c:pt idx="384">
                  <c:v>3768</c:v>
                </c:pt>
                <c:pt idx="385">
                  <c:v>3770</c:v>
                </c:pt>
                <c:pt idx="386">
                  <c:v>3772</c:v>
                </c:pt>
                <c:pt idx="387">
                  <c:v>3774</c:v>
                </c:pt>
                <c:pt idx="388">
                  <c:v>3776</c:v>
                </c:pt>
                <c:pt idx="389">
                  <c:v>3778</c:v>
                </c:pt>
                <c:pt idx="390">
                  <c:v>3780</c:v>
                </c:pt>
                <c:pt idx="391">
                  <c:v>3782</c:v>
                </c:pt>
                <c:pt idx="392">
                  <c:v>3784</c:v>
                </c:pt>
                <c:pt idx="393">
                  <c:v>3786</c:v>
                </c:pt>
                <c:pt idx="394">
                  <c:v>3788</c:v>
                </c:pt>
                <c:pt idx="395">
                  <c:v>3790</c:v>
                </c:pt>
                <c:pt idx="396">
                  <c:v>3792</c:v>
                </c:pt>
                <c:pt idx="397">
                  <c:v>3794</c:v>
                </c:pt>
                <c:pt idx="398">
                  <c:v>3796</c:v>
                </c:pt>
                <c:pt idx="399">
                  <c:v>3798</c:v>
                </c:pt>
                <c:pt idx="400">
                  <c:v>3800</c:v>
                </c:pt>
                <c:pt idx="401">
                  <c:v>3802</c:v>
                </c:pt>
                <c:pt idx="402">
                  <c:v>3804</c:v>
                </c:pt>
                <c:pt idx="403">
                  <c:v>3806</c:v>
                </c:pt>
                <c:pt idx="404">
                  <c:v>3808</c:v>
                </c:pt>
                <c:pt idx="405">
                  <c:v>3810</c:v>
                </c:pt>
                <c:pt idx="406">
                  <c:v>3812</c:v>
                </c:pt>
                <c:pt idx="407">
                  <c:v>3814</c:v>
                </c:pt>
                <c:pt idx="408">
                  <c:v>3816</c:v>
                </c:pt>
                <c:pt idx="409">
                  <c:v>3818</c:v>
                </c:pt>
                <c:pt idx="410">
                  <c:v>3820</c:v>
                </c:pt>
                <c:pt idx="411">
                  <c:v>3822</c:v>
                </c:pt>
                <c:pt idx="412">
                  <c:v>3824</c:v>
                </c:pt>
                <c:pt idx="413">
                  <c:v>3826</c:v>
                </c:pt>
                <c:pt idx="414">
                  <c:v>3828</c:v>
                </c:pt>
                <c:pt idx="415">
                  <c:v>3830</c:v>
                </c:pt>
                <c:pt idx="416">
                  <c:v>3832</c:v>
                </c:pt>
                <c:pt idx="417">
                  <c:v>3834</c:v>
                </c:pt>
                <c:pt idx="418">
                  <c:v>3836</c:v>
                </c:pt>
                <c:pt idx="419">
                  <c:v>3838</c:v>
                </c:pt>
                <c:pt idx="420">
                  <c:v>3840</c:v>
                </c:pt>
                <c:pt idx="421">
                  <c:v>3842</c:v>
                </c:pt>
                <c:pt idx="422">
                  <c:v>3844</c:v>
                </c:pt>
                <c:pt idx="423">
                  <c:v>3846</c:v>
                </c:pt>
                <c:pt idx="424">
                  <c:v>3848</c:v>
                </c:pt>
                <c:pt idx="425">
                  <c:v>3850</c:v>
                </c:pt>
                <c:pt idx="426">
                  <c:v>3852</c:v>
                </c:pt>
                <c:pt idx="427">
                  <c:v>3854</c:v>
                </c:pt>
                <c:pt idx="428">
                  <c:v>3856</c:v>
                </c:pt>
                <c:pt idx="429">
                  <c:v>3858</c:v>
                </c:pt>
                <c:pt idx="430">
                  <c:v>3860</c:v>
                </c:pt>
                <c:pt idx="431">
                  <c:v>3862</c:v>
                </c:pt>
                <c:pt idx="432">
                  <c:v>3864</c:v>
                </c:pt>
                <c:pt idx="433">
                  <c:v>3866</c:v>
                </c:pt>
                <c:pt idx="434">
                  <c:v>3868</c:v>
                </c:pt>
                <c:pt idx="435">
                  <c:v>3870</c:v>
                </c:pt>
                <c:pt idx="436">
                  <c:v>3872</c:v>
                </c:pt>
                <c:pt idx="437">
                  <c:v>3874</c:v>
                </c:pt>
                <c:pt idx="438">
                  <c:v>3876</c:v>
                </c:pt>
                <c:pt idx="439">
                  <c:v>3878</c:v>
                </c:pt>
                <c:pt idx="440">
                  <c:v>3880</c:v>
                </c:pt>
                <c:pt idx="441">
                  <c:v>3882</c:v>
                </c:pt>
                <c:pt idx="442">
                  <c:v>3884</c:v>
                </c:pt>
                <c:pt idx="443">
                  <c:v>3886</c:v>
                </c:pt>
                <c:pt idx="444">
                  <c:v>3888</c:v>
                </c:pt>
                <c:pt idx="445">
                  <c:v>3890</c:v>
                </c:pt>
                <c:pt idx="446">
                  <c:v>3892</c:v>
                </c:pt>
                <c:pt idx="447">
                  <c:v>3894</c:v>
                </c:pt>
                <c:pt idx="448">
                  <c:v>3896</c:v>
                </c:pt>
                <c:pt idx="449">
                  <c:v>3898</c:v>
                </c:pt>
                <c:pt idx="450">
                  <c:v>3900</c:v>
                </c:pt>
                <c:pt idx="451">
                  <c:v>3902</c:v>
                </c:pt>
                <c:pt idx="452">
                  <c:v>3904</c:v>
                </c:pt>
                <c:pt idx="453">
                  <c:v>3906</c:v>
                </c:pt>
                <c:pt idx="454">
                  <c:v>3908</c:v>
                </c:pt>
                <c:pt idx="455">
                  <c:v>3910</c:v>
                </c:pt>
                <c:pt idx="456">
                  <c:v>3912</c:v>
                </c:pt>
                <c:pt idx="457">
                  <c:v>3914</c:v>
                </c:pt>
                <c:pt idx="458">
                  <c:v>3916</c:v>
                </c:pt>
                <c:pt idx="459">
                  <c:v>3918</c:v>
                </c:pt>
                <c:pt idx="460">
                  <c:v>3920</c:v>
                </c:pt>
                <c:pt idx="461">
                  <c:v>3922</c:v>
                </c:pt>
                <c:pt idx="462">
                  <c:v>3924</c:v>
                </c:pt>
                <c:pt idx="463">
                  <c:v>3926</c:v>
                </c:pt>
                <c:pt idx="464">
                  <c:v>3928</c:v>
                </c:pt>
                <c:pt idx="465">
                  <c:v>3930</c:v>
                </c:pt>
                <c:pt idx="466">
                  <c:v>3932</c:v>
                </c:pt>
                <c:pt idx="467">
                  <c:v>3934</c:v>
                </c:pt>
                <c:pt idx="468">
                  <c:v>3936</c:v>
                </c:pt>
                <c:pt idx="469">
                  <c:v>3938</c:v>
                </c:pt>
                <c:pt idx="470">
                  <c:v>3940</c:v>
                </c:pt>
                <c:pt idx="471">
                  <c:v>3942</c:v>
                </c:pt>
                <c:pt idx="472">
                  <c:v>3944</c:v>
                </c:pt>
                <c:pt idx="473">
                  <c:v>3946</c:v>
                </c:pt>
                <c:pt idx="474">
                  <c:v>3948</c:v>
                </c:pt>
                <c:pt idx="475">
                  <c:v>3950</c:v>
                </c:pt>
                <c:pt idx="476">
                  <c:v>3952</c:v>
                </c:pt>
                <c:pt idx="477">
                  <c:v>3954</c:v>
                </c:pt>
                <c:pt idx="478">
                  <c:v>3956</c:v>
                </c:pt>
                <c:pt idx="479">
                  <c:v>3958</c:v>
                </c:pt>
                <c:pt idx="480">
                  <c:v>3960</c:v>
                </c:pt>
                <c:pt idx="481">
                  <c:v>3962</c:v>
                </c:pt>
                <c:pt idx="482">
                  <c:v>3964</c:v>
                </c:pt>
                <c:pt idx="483">
                  <c:v>3966</c:v>
                </c:pt>
                <c:pt idx="484">
                  <c:v>3968</c:v>
                </c:pt>
                <c:pt idx="485">
                  <c:v>3970</c:v>
                </c:pt>
                <c:pt idx="486">
                  <c:v>3972</c:v>
                </c:pt>
                <c:pt idx="487">
                  <c:v>3974</c:v>
                </c:pt>
                <c:pt idx="488">
                  <c:v>3976</c:v>
                </c:pt>
                <c:pt idx="489">
                  <c:v>3978</c:v>
                </c:pt>
                <c:pt idx="490">
                  <c:v>3980</c:v>
                </c:pt>
                <c:pt idx="491">
                  <c:v>3982</c:v>
                </c:pt>
                <c:pt idx="492">
                  <c:v>3984</c:v>
                </c:pt>
                <c:pt idx="493">
                  <c:v>3986</c:v>
                </c:pt>
                <c:pt idx="494">
                  <c:v>3988</c:v>
                </c:pt>
                <c:pt idx="495">
                  <c:v>3990</c:v>
                </c:pt>
                <c:pt idx="496">
                  <c:v>3992</c:v>
                </c:pt>
                <c:pt idx="497">
                  <c:v>3994</c:v>
                </c:pt>
                <c:pt idx="498">
                  <c:v>3996</c:v>
                </c:pt>
                <c:pt idx="499">
                  <c:v>3998</c:v>
                </c:pt>
                <c:pt idx="500">
                  <c:v>4000</c:v>
                </c:pt>
                <c:pt idx="501">
                  <c:v>4002</c:v>
                </c:pt>
                <c:pt idx="502">
                  <c:v>4004</c:v>
                </c:pt>
                <c:pt idx="503">
                  <c:v>4006</c:v>
                </c:pt>
                <c:pt idx="504">
                  <c:v>4008</c:v>
                </c:pt>
                <c:pt idx="505">
                  <c:v>4010</c:v>
                </c:pt>
                <c:pt idx="506">
                  <c:v>4012</c:v>
                </c:pt>
                <c:pt idx="507">
                  <c:v>4014</c:v>
                </c:pt>
                <c:pt idx="508">
                  <c:v>4016</c:v>
                </c:pt>
                <c:pt idx="509">
                  <c:v>4018</c:v>
                </c:pt>
                <c:pt idx="510">
                  <c:v>4020</c:v>
                </c:pt>
                <c:pt idx="511">
                  <c:v>4022</c:v>
                </c:pt>
                <c:pt idx="512">
                  <c:v>4024</c:v>
                </c:pt>
                <c:pt idx="513">
                  <c:v>4026</c:v>
                </c:pt>
                <c:pt idx="514">
                  <c:v>4028</c:v>
                </c:pt>
                <c:pt idx="515">
                  <c:v>4030</c:v>
                </c:pt>
                <c:pt idx="516">
                  <c:v>4032</c:v>
                </c:pt>
                <c:pt idx="517">
                  <c:v>4034</c:v>
                </c:pt>
                <c:pt idx="518">
                  <c:v>4036</c:v>
                </c:pt>
                <c:pt idx="519">
                  <c:v>4038</c:v>
                </c:pt>
                <c:pt idx="520">
                  <c:v>4040</c:v>
                </c:pt>
                <c:pt idx="521">
                  <c:v>4042</c:v>
                </c:pt>
                <c:pt idx="522">
                  <c:v>4044</c:v>
                </c:pt>
                <c:pt idx="523">
                  <c:v>4046</c:v>
                </c:pt>
                <c:pt idx="524">
                  <c:v>4048</c:v>
                </c:pt>
                <c:pt idx="525">
                  <c:v>4050</c:v>
                </c:pt>
                <c:pt idx="526">
                  <c:v>4052</c:v>
                </c:pt>
                <c:pt idx="527">
                  <c:v>4054</c:v>
                </c:pt>
                <c:pt idx="528">
                  <c:v>4056</c:v>
                </c:pt>
                <c:pt idx="529">
                  <c:v>4058</c:v>
                </c:pt>
                <c:pt idx="530">
                  <c:v>4060</c:v>
                </c:pt>
                <c:pt idx="531">
                  <c:v>4062</c:v>
                </c:pt>
                <c:pt idx="532">
                  <c:v>4064</c:v>
                </c:pt>
                <c:pt idx="533">
                  <c:v>4066</c:v>
                </c:pt>
                <c:pt idx="534">
                  <c:v>4068</c:v>
                </c:pt>
                <c:pt idx="535">
                  <c:v>4070</c:v>
                </c:pt>
                <c:pt idx="536">
                  <c:v>4072</c:v>
                </c:pt>
                <c:pt idx="537">
                  <c:v>4074</c:v>
                </c:pt>
                <c:pt idx="538">
                  <c:v>4076</c:v>
                </c:pt>
                <c:pt idx="539">
                  <c:v>4078</c:v>
                </c:pt>
                <c:pt idx="540">
                  <c:v>4080</c:v>
                </c:pt>
                <c:pt idx="541">
                  <c:v>4082</c:v>
                </c:pt>
                <c:pt idx="542">
                  <c:v>4084</c:v>
                </c:pt>
                <c:pt idx="543">
                  <c:v>4086</c:v>
                </c:pt>
                <c:pt idx="544">
                  <c:v>4088</c:v>
                </c:pt>
                <c:pt idx="545">
                  <c:v>4090</c:v>
                </c:pt>
                <c:pt idx="546">
                  <c:v>4092</c:v>
                </c:pt>
                <c:pt idx="547">
                  <c:v>4094</c:v>
                </c:pt>
                <c:pt idx="548">
                  <c:v>4096</c:v>
                </c:pt>
                <c:pt idx="549">
                  <c:v>4098</c:v>
                </c:pt>
                <c:pt idx="550">
                  <c:v>4100</c:v>
                </c:pt>
                <c:pt idx="551">
                  <c:v>4102</c:v>
                </c:pt>
                <c:pt idx="552">
                  <c:v>4104</c:v>
                </c:pt>
                <c:pt idx="553">
                  <c:v>4106</c:v>
                </c:pt>
                <c:pt idx="554">
                  <c:v>4108</c:v>
                </c:pt>
                <c:pt idx="555">
                  <c:v>4110</c:v>
                </c:pt>
                <c:pt idx="556">
                  <c:v>4112</c:v>
                </c:pt>
                <c:pt idx="557">
                  <c:v>4114</c:v>
                </c:pt>
                <c:pt idx="558">
                  <c:v>4116</c:v>
                </c:pt>
                <c:pt idx="559">
                  <c:v>4118</c:v>
                </c:pt>
                <c:pt idx="560">
                  <c:v>4120</c:v>
                </c:pt>
                <c:pt idx="561">
                  <c:v>4122</c:v>
                </c:pt>
                <c:pt idx="562">
                  <c:v>4124</c:v>
                </c:pt>
                <c:pt idx="563">
                  <c:v>4126</c:v>
                </c:pt>
                <c:pt idx="564">
                  <c:v>4128</c:v>
                </c:pt>
                <c:pt idx="565">
                  <c:v>4130</c:v>
                </c:pt>
                <c:pt idx="566">
                  <c:v>4132</c:v>
                </c:pt>
                <c:pt idx="567">
                  <c:v>4134</c:v>
                </c:pt>
                <c:pt idx="568">
                  <c:v>4136</c:v>
                </c:pt>
                <c:pt idx="569">
                  <c:v>4138</c:v>
                </c:pt>
                <c:pt idx="570">
                  <c:v>4140</c:v>
                </c:pt>
                <c:pt idx="571">
                  <c:v>4142</c:v>
                </c:pt>
                <c:pt idx="572">
                  <c:v>4144</c:v>
                </c:pt>
                <c:pt idx="573">
                  <c:v>4146</c:v>
                </c:pt>
                <c:pt idx="574">
                  <c:v>4148</c:v>
                </c:pt>
                <c:pt idx="575">
                  <c:v>4150</c:v>
                </c:pt>
                <c:pt idx="576">
                  <c:v>4152</c:v>
                </c:pt>
                <c:pt idx="577">
                  <c:v>4154</c:v>
                </c:pt>
                <c:pt idx="578">
                  <c:v>4156</c:v>
                </c:pt>
                <c:pt idx="579">
                  <c:v>4158</c:v>
                </c:pt>
                <c:pt idx="580">
                  <c:v>4160</c:v>
                </c:pt>
                <c:pt idx="581">
                  <c:v>4162</c:v>
                </c:pt>
                <c:pt idx="582">
                  <c:v>4164</c:v>
                </c:pt>
                <c:pt idx="583">
                  <c:v>4166</c:v>
                </c:pt>
                <c:pt idx="584">
                  <c:v>4168</c:v>
                </c:pt>
                <c:pt idx="585">
                  <c:v>4170</c:v>
                </c:pt>
                <c:pt idx="586">
                  <c:v>4172</c:v>
                </c:pt>
                <c:pt idx="587">
                  <c:v>4174</c:v>
                </c:pt>
                <c:pt idx="588">
                  <c:v>4176</c:v>
                </c:pt>
                <c:pt idx="589">
                  <c:v>4178</c:v>
                </c:pt>
                <c:pt idx="590">
                  <c:v>4180</c:v>
                </c:pt>
                <c:pt idx="591">
                  <c:v>4182</c:v>
                </c:pt>
                <c:pt idx="592">
                  <c:v>4184</c:v>
                </c:pt>
                <c:pt idx="593">
                  <c:v>4186</c:v>
                </c:pt>
                <c:pt idx="594">
                  <c:v>4188</c:v>
                </c:pt>
                <c:pt idx="595">
                  <c:v>4190</c:v>
                </c:pt>
                <c:pt idx="596">
                  <c:v>4192</c:v>
                </c:pt>
                <c:pt idx="597">
                  <c:v>4194</c:v>
                </c:pt>
                <c:pt idx="598">
                  <c:v>4196</c:v>
                </c:pt>
                <c:pt idx="599">
                  <c:v>4198</c:v>
                </c:pt>
                <c:pt idx="600">
                  <c:v>4200</c:v>
                </c:pt>
                <c:pt idx="601">
                  <c:v>4202</c:v>
                </c:pt>
                <c:pt idx="602">
                  <c:v>4204</c:v>
                </c:pt>
                <c:pt idx="603">
                  <c:v>4206</c:v>
                </c:pt>
                <c:pt idx="604">
                  <c:v>4208</c:v>
                </c:pt>
                <c:pt idx="605">
                  <c:v>4210</c:v>
                </c:pt>
                <c:pt idx="606">
                  <c:v>4212</c:v>
                </c:pt>
                <c:pt idx="607">
                  <c:v>4214</c:v>
                </c:pt>
                <c:pt idx="608">
                  <c:v>4216</c:v>
                </c:pt>
                <c:pt idx="609">
                  <c:v>4218</c:v>
                </c:pt>
                <c:pt idx="610">
                  <c:v>4220</c:v>
                </c:pt>
                <c:pt idx="611">
                  <c:v>4222</c:v>
                </c:pt>
                <c:pt idx="612">
                  <c:v>4224</c:v>
                </c:pt>
                <c:pt idx="613">
                  <c:v>4226</c:v>
                </c:pt>
                <c:pt idx="614">
                  <c:v>4228</c:v>
                </c:pt>
                <c:pt idx="615">
                  <c:v>4230</c:v>
                </c:pt>
                <c:pt idx="616">
                  <c:v>4232</c:v>
                </c:pt>
                <c:pt idx="617">
                  <c:v>4234</c:v>
                </c:pt>
                <c:pt idx="618">
                  <c:v>4236</c:v>
                </c:pt>
                <c:pt idx="619">
                  <c:v>4238</c:v>
                </c:pt>
                <c:pt idx="620">
                  <c:v>4240</c:v>
                </c:pt>
                <c:pt idx="621">
                  <c:v>4242</c:v>
                </c:pt>
                <c:pt idx="622">
                  <c:v>4244</c:v>
                </c:pt>
                <c:pt idx="623">
                  <c:v>4246</c:v>
                </c:pt>
                <c:pt idx="624">
                  <c:v>4248</c:v>
                </c:pt>
                <c:pt idx="625">
                  <c:v>4250</c:v>
                </c:pt>
                <c:pt idx="626">
                  <c:v>4252</c:v>
                </c:pt>
                <c:pt idx="627">
                  <c:v>4254</c:v>
                </c:pt>
                <c:pt idx="628">
                  <c:v>4256</c:v>
                </c:pt>
                <c:pt idx="629">
                  <c:v>4258</c:v>
                </c:pt>
                <c:pt idx="630">
                  <c:v>4260</c:v>
                </c:pt>
                <c:pt idx="631">
                  <c:v>4262</c:v>
                </c:pt>
                <c:pt idx="632">
                  <c:v>4264</c:v>
                </c:pt>
                <c:pt idx="633">
                  <c:v>4266</c:v>
                </c:pt>
                <c:pt idx="634">
                  <c:v>4268</c:v>
                </c:pt>
                <c:pt idx="635">
                  <c:v>4270</c:v>
                </c:pt>
                <c:pt idx="636">
                  <c:v>4272</c:v>
                </c:pt>
                <c:pt idx="637">
                  <c:v>4274</c:v>
                </c:pt>
                <c:pt idx="638">
                  <c:v>4276</c:v>
                </c:pt>
                <c:pt idx="639">
                  <c:v>4278</c:v>
                </c:pt>
                <c:pt idx="640">
                  <c:v>4280</c:v>
                </c:pt>
                <c:pt idx="641">
                  <c:v>4282</c:v>
                </c:pt>
                <c:pt idx="642">
                  <c:v>4284</c:v>
                </c:pt>
                <c:pt idx="643">
                  <c:v>4286</c:v>
                </c:pt>
                <c:pt idx="644">
                  <c:v>4288</c:v>
                </c:pt>
                <c:pt idx="645">
                  <c:v>4290</c:v>
                </c:pt>
                <c:pt idx="646">
                  <c:v>4292</c:v>
                </c:pt>
                <c:pt idx="647">
                  <c:v>4294</c:v>
                </c:pt>
                <c:pt idx="648">
                  <c:v>4296</c:v>
                </c:pt>
                <c:pt idx="649">
                  <c:v>4298</c:v>
                </c:pt>
                <c:pt idx="650">
                  <c:v>4300</c:v>
                </c:pt>
                <c:pt idx="651">
                  <c:v>4302</c:v>
                </c:pt>
                <c:pt idx="652">
                  <c:v>4304</c:v>
                </c:pt>
                <c:pt idx="653">
                  <c:v>4306</c:v>
                </c:pt>
                <c:pt idx="654">
                  <c:v>4308</c:v>
                </c:pt>
                <c:pt idx="655">
                  <c:v>4310</c:v>
                </c:pt>
                <c:pt idx="656">
                  <c:v>4312</c:v>
                </c:pt>
                <c:pt idx="657">
                  <c:v>4314</c:v>
                </c:pt>
                <c:pt idx="658">
                  <c:v>4316</c:v>
                </c:pt>
                <c:pt idx="659">
                  <c:v>4318</c:v>
                </c:pt>
                <c:pt idx="660">
                  <c:v>4320</c:v>
                </c:pt>
                <c:pt idx="661">
                  <c:v>4322</c:v>
                </c:pt>
                <c:pt idx="662">
                  <c:v>4324</c:v>
                </c:pt>
                <c:pt idx="663">
                  <c:v>4326</c:v>
                </c:pt>
                <c:pt idx="664">
                  <c:v>4328</c:v>
                </c:pt>
                <c:pt idx="665">
                  <c:v>4330</c:v>
                </c:pt>
                <c:pt idx="666">
                  <c:v>4332</c:v>
                </c:pt>
                <c:pt idx="667">
                  <c:v>4334</c:v>
                </c:pt>
                <c:pt idx="668">
                  <c:v>4336</c:v>
                </c:pt>
                <c:pt idx="669">
                  <c:v>4338</c:v>
                </c:pt>
                <c:pt idx="670">
                  <c:v>4340</c:v>
                </c:pt>
                <c:pt idx="671">
                  <c:v>4342</c:v>
                </c:pt>
                <c:pt idx="672">
                  <c:v>4344</c:v>
                </c:pt>
                <c:pt idx="673">
                  <c:v>4346</c:v>
                </c:pt>
                <c:pt idx="674">
                  <c:v>4348</c:v>
                </c:pt>
                <c:pt idx="675">
                  <c:v>4350</c:v>
                </c:pt>
                <c:pt idx="676">
                  <c:v>4352</c:v>
                </c:pt>
                <c:pt idx="677">
                  <c:v>4354</c:v>
                </c:pt>
                <c:pt idx="678">
                  <c:v>4356</c:v>
                </c:pt>
                <c:pt idx="679">
                  <c:v>4358</c:v>
                </c:pt>
                <c:pt idx="680">
                  <c:v>4360</c:v>
                </c:pt>
                <c:pt idx="681">
                  <c:v>4362</c:v>
                </c:pt>
                <c:pt idx="682">
                  <c:v>4364</c:v>
                </c:pt>
                <c:pt idx="683">
                  <c:v>4366</c:v>
                </c:pt>
                <c:pt idx="684">
                  <c:v>4368</c:v>
                </c:pt>
                <c:pt idx="685">
                  <c:v>4370</c:v>
                </c:pt>
                <c:pt idx="686">
                  <c:v>4372</c:v>
                </c:pt>
                <c:pt idx="687">
                  <c:v>4374</c:v>
                </c:pt>
                <c:pt idx="688">
                  <c:v>4376</c:v>
                </c:pt>
                <c:pt idx="689">
                  <c:v>4378</c:v>
                </c:pt>
                <c:pt idx="690">
                  <c:v>4380</c:v>
                </c:pt>
                <c:pt idx="691">
                  <c:v>4382</c:v>
                </c:pt>
                <c:pt idx="692">
                  <c:v>4384</c:v>
                </c:pt>
                <c:pt idx="693">
                  <c:v>4386</c:v>
                </c:pt>
                <c:pt idx="694">
                  <c:v>4388</c:v>
                </c:pt>
                <c:pt idx="695">
                  <c:v>4390</c:v>
                </c:pt>
                <c:pt idx="696">
                  <c:v>4392</c:v>
                </c:pt>
                <c:pt idx="697">
                  <c:v>4394</c:v>
                </c:pt>
                <c:pt idx="698">
                  <c:v>4396</c:v>
                </c:pt>
                <c:pt idx="699">
                  <c:v>4398</c:v>
                </c:pt>
                <c:pt idx="700">
                  <c:v>4400</c:v>
                </c:pt>
                <c:pt idx="701">
                  <c:v>4402</c:v>
                </c:pt>
                <c:pt idx="702">
                  <c:v>4404</c:v>
                </c:pt>
                <c:pt idx="703">
                  <c:v>4406</c:v>
                </c:pt>
                <c:pt idx="704">
                  <c:v>4408</c:v>
                </c:pt>
                <c:pt idx="705">
                  <c:v>4410</c:v>
                </c:pt>
                <c:pt idx="706">
                  <c:v>4412</c:v>
                </c:pt>
                <c:pt idx="707">
                  <c:v>4414</c:v>
                </c:pt>
                <c:pt idx="708">
                  <c:v>4416</c:v>
                </c:pt>
                <c:pt idx="709">
                  <c:v>4418</c:v>
                </c:pt>
                <c:pt idx="710">
                  <c:v>4420</c:v>
                </c:pt>
                <c:pt idx="711">
                  <c:v>4422</c:v>
                </c:pt>
                <c:pt idx="712">
                  <c:v>4424</c:v>
                </c:pt>
                <c:pt idx="713">
                  <c:v>4426</c:v>
                </c:pt>
                <c:pt idx="714">
                  <c:v>4428</c:v>
                </c:pt>
                <c:pt idx="715">
                  <c:v>4430</c:v>
                </c:pt>
                <c:pt idx="716">
                  <c:v>4432</c:v>
                </c:pt>
                <c:pt idx="717">
                  <c:v>4434</c:v>
                </c:pt>
                <c:pt idx="718">
                  <c:v>4436</c:v>
                </c:pt>
                <c:pt idx="719">
                  <c:v>4438</c:v>
                </c:pt>
                <c:pt idx="720">
                  <c:v>4440</c:v>
                </c:pt>
                <c:pt idx="721">
                  <c:v>4442</c:v>
                </c:pt>
                <c:pt idx="722">
                  <c:v>4444</c:v>
                </c:pt>
                <c:pt idx="723">
                  <c:v>4446</c:v>
                </c:pt>
                <c:pt idx="724">
                  <c:v>4448</c:v>
                </c:pt>
                <c:pt idx="725">
                  <c:v>4450</c:v>
                </c:pt>
                <c:pt idx="726">
                  <c:v>4452</c:v>
                </c:pt>
                <c:pt idx="727">
                  <c:v>4454</c:v>
                </c:pt>
                <c:pt idx="728">
                  <c:v>4456</c:v>
                </c:pt>
                <c:pt idx="729">
                  <c:v>4458</c:v>
                </c:pt>
                <c:pt idx="730">
                  <c:v>4460</c:v>
                </c:pt>
                <c:pt idx="731">
                  <c:v>4462</c:v>
                </c:pt>
                <c:pt idx="732">
                  <c:v>4464</c:v>
                </c:pt>
                <c:pt idx="733">
                  <c:v>4466</c:v>
                </c:pt>
                <c:pt idx="734">
                  <c:v>4468</c:v>
                </c:pt>
                <c:pt idx="735">
                  <c:v>4470</c:v>
                </c:pt>
                <c:pt idx="736">
                  <c:v>4472</c:v>
                </c:pt>
                <c:pt idx="737">
                  <c:v>4474</c:v>
                </c:pt>
                <c:pt idx="738">
                  <c:v>4476</c:v>
                </c:pt>
                <c:pt idx="739">
                  <c:v>4478</c:v>
                </c:pt>
                <c:pt idx="740">
                  <c:v>4480</c:v>
                </c:pt>
                <c:pt idx="741">
                  <c:v>4482</c:v>
                </c:pt>
                <c:pt idx="742">
                  <c:v>4484</c:v>
                </c:pt>
                <c:pt idx="743">
                  <c:v>4486</c:v>
                </c:pt>
                <c:pt idx="744">
                  <c:v>4488</c:v>
                </c:pt>
                <c:pt idx="745">
                  <c:v>4490</c:v>
                </c:pt>
                <c:pt idx="746">
                  <c:v>4492</c:v>
                </c:pt>
                <c:pt idx="747">
                  <c:v>4494</c:v>
                </c:pt>
                <c:pt idx="748">
                  <c:v>4496</c:v>
                </c:pt>
                <c:pt idx="749">
                  <c:v>4498</c:v>
                </c:pt>
                <c:pt idx="750">
                  <c:v>4500</c:v>
                </c:pt>
                <c:pt idx="751">
                  <c:v>4502</c:v>
                </c:pt>
                <c:pt idx="752">
                  <c:v>4504</c:v>
                </c:pt>
                <c:pt idx="753">
                  <c:v>4506</c:v>
                </c:pt>
                <c:pt idx="754">
                  <c:v>4508</c:v>
                </c:pt>
                <c:pt idx="755">
                  <c:v>4510</c:v>
                </c:pt>
                <c:pt idx="756">
                  <c:v>4512</c:v>
                </c:pt>
                <c:pt idx="757">
                  <c:v>4514</c:v>
                </c:pt>
                <c:pt idx="758">
                  <c:v>4516</c:v>
                </c:pt>
                <c:pt idx="759">
                  <c:v>4518</c:v>
                </c:pt>
                <c:pt idx="760">
                  <c:v>4520</c:v>
                </c:pt>
                <c:pt idx="761">
                  <c:v>4522</c:v>
                </c:pt>
                <c:pt idx="762">
                  <c:v>4524</c:v>
                </c:pt>
                <c:pt idx="763">
                  <c:v>4526</c:v>
                </c:pt>
                <c:pt idx="764">
                  <c:v>4528</c:v>
                </c:pt>
                <c:pt idx="765">
                  <c:v>4530</c:v>
                </c:pt>
                <c:pt idx="766">
                  <c:v>4532</c:v>
                </c:pt>
                <c:pt idx="767">
                  <c:v>4534</c:v>
                </c:pt>
                <c:pt idx="768">
                  <c:v>4536</c:v>
                </c:pt>
                <c:pt idx="769">
                  <c:v>4538</c:v>
                </c:pt>
                <c:pt idx="770">
                  <c:v>4540</c:v>
                </c:pt>
                <c:pt idx="771">
                  <c:v>4542</c:v>
                </c:pt>
                <c:pt idx="772">
                  <c:v>4544</c:v>
                </c:pt>
                <c:pt idx="773">
                  <c:v>4546</c:v>
                </c:pt>
                <c:pt idx="774">
                  <c:v>4548</c:v>
                </c:pt>
                <c:pt idx="775">
                  <c:v>4550</c:v>
                </c:pt>
                <c:pt idx="776">
                  <c:v>4552</c:v>
                </c:pt>
                <c:pt idx="777">
                  <c:v>4554</c:v>
                </c:pt>
                <c:pt idx="778">
                  <c:v>4556</c:v>
                </c:pt>
                <c:pt idx="779">
                  <c:v>4558</c:v>
                </c:pt>
                <c:pt idx="780">
                  <c:v>4560</c:v>
                </c:pt>
                <c:pt idx="781">
                  <c:v>4562</c:v>
                </c:pt>
                <c:pt idx="782">
                  <c:v>4564</c:v>
                </c:pt>
                <c:pt idx="783">
                  <c:v>4566</c:v>
                </c:pt>
                <c:pt idx="784">
                  <c:v>4568</c:v>
                </c:pt>
                <c:pt idx="785">
                  <c:v>4570</c:v>
                </c:pt>
                <c:pt idx="786">
                  <c:v>4572</c:v>
                </c:pt>
                <c:pt idx="787">
                  <c:v>4574</c:v>
                </c:pt>
                <c:pt idx="788">
                  <c:v>4576</c:v>
                </c:pt>
                <c:pt idx="789">
                  <c:v>4578</c:v>
                </c:pt>
                <c:pt idx="790">
                  <c:v>4580</c:v>
                </c:pt>
                <c:pt idx="791">
                  <c:v>4582</c:v>
                </c:pt>
                <c:pt idx="792">
                  <c:v>4584</c:v>
                </c:pt>
                <c:pt idx="793">
                  <c:v>4586</c:v>
                </c:pt>
                <c:pt idx="794">
                  <c:v>4588</c:v>
                </c:pt>
                <c:pt idx="795">
                  <c:v>4590</c:v>
                </c:pt>
                <c:pt idx="796">
                  <c:v>4592</c:v>
                </c:pt>
                <c:pt idx="797">
                  <c:v>4594</c:v>
                </c:pt>
                <c:pt idx="798">
                  <c:v>4596</c:v>
                </c:pt>
                <c:pt idx="799">
                  <c:v>4598</c:v>
                </c:pt>
                <c:pt idx="800">
                  <c:v>4600</c:v>
                </c:pt>
                <c:pt idx="801">
                  <c:v>4602</c:v>
                </c:pt>
                <c:pt idx="802">
                  <c:v>4604</c:v>
                </c:pt>
                <c:pt idx="803">
                  <c:v>4606</c:v>
                </c:pt>
                <c:pt idx="804">
                  <c:v>4608</c:v>
                </c:pt>
                <c:pt idx="805">
                  <c:v>4610</c:v>
                </c:pt>
                <c:pt idx="806">
                  <c:v>4612</c:v>
                </c:pt>
                <c:pt idx="807">
                  <c:v>4614</c:v>
                </c:pt>
                <c:pt idx="808">
                  <c:v>4616</c:v>
                </c:pt>
                <c:pt idx="809">
                  <c:v>4618</c:v>
                </c:pt>
                <c:pt idx="810">
                  <c:v>4620</c:v>
                </c:pt>
                <c:pt idx="811">
                  <c:v>4622</c:v>
                </c:pt>
                <c:pt idx="812">
                  <c:v>4624</c:v>
                </c:pt>
                <c:pt idx="813">
                  <c:v>4626</c:v>
                </c:pt>
                <c:pt idx="814">
                  <c:v>4628</c:v>
                </c:pt>
                <c:pt idx="815">
                  <c:v>4630</c:v>
                </c:pt>
                <c:pt idx="816">
                  <c:v>4632</c:v>
                </c:pt>
                <c:pt idx="817">
                  <c:v>4634</c:v>
                </c:pt>
                <c:pt idx="818">
                  <c:v>4636</c:v>
                </c:pt>
                <c:pt idx="819">
                  <c:v>4638</c:v>
                </c:pt>
                <c:pt idx="820">
                  <c:v>4640</c:v>
                </c:pt>
                <c:pt idx="821">
                  <c:v>4642</c:v>
                </c:pt>
                <c:pt idx="822">
                  <c:v>4644</c:v>
                </c:pt>
                <c:pt idx="823">
                  <c:v>4646</c:v>
                </c:pt>
                <c:pt idx="824">
                  <c:v>4648</c:v>
                </c:pt>
                <c:pt idx="825">
                  <c:v>4650</c:v>
                </c:pt>
                <c:pt idx="826">
                  <c:v>4652</c:v>
                </c:pt>
                <c:pt idx="827">
                  <c:v>4654</c:v>
                </c:pt>
                <c:pt idx="828">
                  <c:v>4656</c:v>
                </c:pt>
                <c:pt idx="829">
                  <c:v>4658</c:v>
                </c:pt>
                <c:pt idx="830">
                  <c:v>4660</c:v>
                </c:pt>
                <c:pt idx="831">
                  <c:v>4662</c:v>
                </c:pt>
                <c:pt idx="832">
                  <c:v>4664</c:v>
                </c:pt>
                <c:pt idx="833">
                  <c:v>4666</c:v>
                </c:pt>
                <c:pt idx="834">
                  <c:v>4668</c:v>
                </c:pt>
                <c:pt idx="835">
                  <c:v>4670</c:v>
                </c:pt>
                <c:pt idx="836">
                  <c:v>4672</c:v>
                </c:pt>
                <c:pt idx="837">
                  <c:v>4674</c:v>
                </c:pt>
                <c:pt idx="838">
                  <c:v>4676</c:v>
                </c:pt>
                <c:pt idx="839">
                  <c:v>4678</c:v>
                </c:pt>
                <c:pt idx="840">
                  <c:v>4680</c:v>
                </c:pt>
                <c:pt idx="841">
                  <c:v>4682</c:v>
                </c:pt>
                <c:pt idx="842">
                  <c:v>4684</c:v>
                </c:pt>
                <c:pt idx="843">
                  <c:v>4686</c:v>
                </c:pt>
                <c:pt idx="844">
                  <c:v>4688</c:v>
                </c:pt>
                <c:pt idx="845">
                  <c:v>4690</c:v>
                </c:pt>
                <c:pt idx="846">
                  <c:v>4692</c:v>
                </c:pt>
                <c:pt idx="847">
                  <c:v>4694</c:v>
                </c:pt>
                <c:pt idx="848">
                  <c:v>4696</c:v>
                </c:pt>
                <c:pt idx="849">
                  <c:v>4698</c:v>
                </c:pt>
                <c:pt idx="850">
                  <c:v>4700</c:v>
                </c:pt>
                <c:pt idx="851">
                  <c:v>4702</c:v>
                </c:pt>
                <c:pt idx="852">
                  <c:v>4704</c:v>
                </c:pt>
                <c:pt idx="853">
                  <c:v>4706</c:v>
                </c:pt>
                <c:pt idx="854">
                  <c:v>4708</c:v>
                </c:pt>
                <c:pt idx="855">
                  <c:v>4710</c:v>
                </c:pt>
                <c:pt idx="856">
                  <c:v>4712</c:v>
                </c:pt>
                <c:pt idx="857">
                  <c:v>4714</c:v>
                </c:pt>
                <c:pt idx="858">
                  <c:v>4716</c:v>
                </c:pt>
                <c:pt idx="859">
                  <c:v>4718</c:v>
                </c:pt>
                <c:pt idx="860">
                  <c:v>4720</c:v>
                </c:pt>
                <c:pt idx="861">
                  <c:v>4722</c:v>
                </c:pt>
                <c:pt idx="862">
                  <c:v>4724</c:v>
                </c:pt>
                <c:pt idx="863">
                  <c:v>4726</c:v>
                </c:pt>
                <c:pt idx="864">
                  <c:v>4728</c:v>
                </c:pt>
                <c:pt idx="865">
                  <c:v>4730</c:v>
                </c:pt>
                <c:pt idx="866">
                  <c:v>4732</c:v>
                </c:pt>
                <c:pt idx="867">
                  <c:v>4734</c:v>
                </c:pt>
                <c:pt idx="868">
                  <c:v>4736</c:v>
                </c:pt>
                <c:pt idx="869">
                  <c:v>4738</c:v>
                </c:pt>
                <c:pt idx="870">
                  <c:v>4740</c:v>
                </c:pt>
                <c:pt idx="871">
                  <c:v>4742</c:v>
                </c:pt>
                <c:pt idx="872">
                  <c:v>4744</c:v>
                </c:pt>
                <c:pt idx="873">
                  <c:v>4746</c:v>
                </c:pt>
                <c:pt idx="874">
                  <c:v>4748</c:v>
                </c:pt>
                <c:pt idx="875">
                  <c:v>4750</c:v>
                </c:pt>
                <c:pt idx="876">
                  <c:v>4752</c:v>
                </c:pt>
                <c:pt idx="877">
                  <c:v>4754</c:v>
                </c:pt>
                <c:pt idx="878">
                  <c:v>4756</c:v>
                </c:pt>
                <c:pt idx="879">
                  <c:v>4758</c:v>
                </c:pt>
                <c:pt idx="880">
                  <c:v>4760</c:v>
                </c:pt>
                <c:pt idx="881">
                  <c:v>4762</c:v>
                </c:pt>
                <c:pt idx="882">
                  <c:v>4764</c:v>
                </c:pt>
                <c:pt idx="883">
                  <c:v>4766</c:v>
                </c:pt>
                <c:pt idx="884">
                  <c:v>4768</c:v>
                </c:pt>
                <c:pt idx="885">
                  <c:v>4770</c:v>
                </c:pt>
                <c:pt idx="886">
                  <c:v>4772</c:v>
                </c:pt>
                <c:pt idx="887">
                  <c:v>4774</c:v>
                </c:pt>
                <c:pt idx="888">
                  <c:v>4776</c:v>
                </c:pt>
                <c:pt idx="889">
                  <c:v>4778</c:v>
                </c:pt>
                <c:pt idx="890">
                  <c:v>4780</c:v>
                </c:pt>
                <c:pt idx="891">
                  <c:v>4782</c:v>
                </c:pt>
                <c:pt idx="892">
                  <c:v>4784</c:v>
                </c:pt>
                <c:pt idx="893">
                  <c:v>4786</c:v>
                </c:pt>
                <c:pt idx="894">
                  <c:v>4788</c:v>
                </c:pt>
                <c:pt idx="895">
                  <c:v>4790</c:v>
                </c:pt>
                <c:pt idx="896">
                  <c:v>4792</c:v>
                </c:pt>
                <c:pt idx="897">
                  <c:v>4794</c:v>
                </c:pt>
                <c:pt idx="898">
                  <c:v>4796</c:v>
                </c:pt>
                <c:pt idx="899">
                  <c:v>4798</c:v>
                </c:pt>
                <c:pt idx="900">
                  <c:v>4800</c:v>
                </c:pt>
                <c:pt idx="901">
                  <c:v>4802</c:v>
                </c:pt>
                <c:pt idx="902">
                  <c:v>4804</c:v>
                </c:pt>
                <c:pt idx="903">
                  <c:v>4806</c:v>
                </c:pt>
                <c:pt idx="904">
                  <c:v>4808</c:v>
                </c:pt>
                <c:pt idx="905">
                  <c:v>4810</c:v>
                </c:pt>
                <c:pt idx="906">
                  <c:v>4812</c:v>
                </c:pt>
                <c:pt idx="907">
                  <c:v>4814</c:v>
                </c:pt>
                <c:pt idx="908">
                  <c:v>4816</c:v>
                </c:pt>
                <c:pt idx="909">
                  <c:v>4818</c:v>
                </c:pt>
                <c:pt idx="910">
                  <c:v>4820</c:v>
                </c:pt>
                <c:pt idx="911">
                  <c:v>4822</c:v>
                </c:pt>
                <c:pt idx="912">
                  <c:v>4824</c:v>
                </c:pt>
                <c:pt idx="913">
                  <c:v>4826</c:v>
                </c:pt>
                <c:pt idx="914">
                  <c:v>4828</c:v>
                </c:pt>
                <c:pt idx="915">
                  <c:v>4830</c:v>
                </c:pt>
                <c:pt idx="916">
                  <c:v>4832</c:v>
                </c:pt>
                <c:pt idx="917">
                  <c:v>4834</c:v>
                </c:pt>
                <c:pt idx="918">
                  <c:v>4836</c:v>
                </c:pt>
                <c:pt idx="919">
                  <c:v>4838</c:v>
                </c:pt>
                <c:pt idx="920">
                  <c:v>4840</c:v>
                </c:pt>
                <c:pt idx="921">
                  <c:v>4842</c:v>
                </c:pt>
                <c:pt idx="922">
                  <c:v>4844</c:v>
                </c:pt>
                <c:pt idx="923">
                  <c:v>4846</c:v>
                </c:pt>
                <c:pt idx="924">
                  <c:v>4848</c:v>
                </c:pt>
                <c:pt idx="925">
                  <c:v>4850</c:v>
                </c:pt>
                <c:pt idx="926">
                  <c:v>4852</c:v>
                </c:pt>
                <c:pt idx="927">
                  <c:v>4854</c:v>
                </c:pt>
                <c:pt idx="928">
                  <c:v>4856</c:v>
                </c:pt>
                <c:pt idx="929">
                  <c:v>4858</c:v>
                </c:pt>
                <c:pt idx="930">
                  <c:v>4860</c:v>
                </c:pt>
                <c:pt idx="931">
                  <c:v>4862</c:v>
                </c:pt>
                <c:pt idx="932">
                  <c:v>4864</c:v>
                </c:pt>
                <c:pt idx="933">
                  <c:v>4866</c:v>
                </c:pt>
                <c:pt idx="934">
                  <c:v>4868</c:v>
                </c:pt>
                <c:pt idx="935">
                  <c:v>4870</c:v>
                </c:pt>
                <c:pt idx="936">
                  <c:v>4872</c:v>
                </c:pt>
                <c:pt idx="937">
                  <c:v>4874</c:v>
                </c:pt>
                <c:pt idx="938">
                  <c:v>4876</c:v>
                </c:pt>
                <c:pt idx="939">
                  <c:v>4878</c:v>
                </c:pt>
                <c:pt idx="940">
                  <c:v>4880</c:v>
                </c:pt>
                <c:pt idx="941">
                  <c:v>4882</c:v>
                </c:pt>
                <c:pt idx="942">
                  <c:v>4884</c:v>
                </c:pt>
                <c:pt idx="943">
                  <c:v>4886</c:v>
                </c:pt>
                <c:pt idx="944">
                  <c:v>4888</c:v>
                </c:pt>
                <c:pt idx="945">
                  <c:v>4890</c:v>
                </c:pt>
                <c:pt idx="946">
                  <c:v>4892</c:v>
                </c:pt>
                <c:pt idx="947">
                  <c:v>4894</c:v>
                </c:pt>
                <c:pt idx="948">
                  <c:v>4896</c:v>
                </c:pt>
                <c:pt idx="949">
                  <c:v>4898</c:v>
                </c:pt>
                <c:pt idx="950">
                  <c:v>4900</c:v>
                </c:pt>
                <c:pt idx="951">
                  <c:v>4902</c:v>
                </c:pt>
                <c:pt idx="952">
                  <c:v>4904</c:v>
                </c:pt>
                <c:pt idx="953">
                  <c:v>4906</c:v>
                </c:pt>
                <c:pt idx="954">
                  <c:v>4908</c:v>
                </c:pt>
                <c:pt idx="955">
                  <c:v>4910</c:v>
                </c:pt>
                <c:pt idx="956">
                  <c:v>4912</c:v>
                </c:pt>
                <c:pt idx="957">
                  <c:v>4914</c:v>
                </c:pt>
                <c:pt idx="958">
                  <c:v>4916</c:v>
                </c:pt>
                <c:pt idx="959">
                  <c:v>4918</c:v>
                </c:pt>
                <c:pt idx="960">
                  <c:v>4920</c:v>
                </c:pt>
                <c:pt idx="961">
                  <c:v>4922</c:v>
                </c:pt>
                <c:pt idx="962">
                  <c:v>4924</c:v>
                </c:pt>
                <c:pt idx="963">
                  <c:v>4926</c:v>
                </c:pt>
                <c:pt idx="964">
                  <c:v>4928</c:v>
                </c:pt>
                <c:pt idx="965">
                  <c:v>4930</c:v>
                </c:pt>
                <c:pt idx="966">
                  <c:v>4932</c:v>
                </c:pt>
                <c:pt idx="967">
                  <c:v>4934</c:v>
                </c:pt>
                <c:pt idx="968">
                  <c:v>4936</c:v>
                </c:pt>
                <c:pt idx="969">
                  <c:v>4938</c:v>
                </c:pt>
                <c:pt idx="970">
                  <c:v>4940</c:v>
                </c:pt>
                <c:pt idx="971">
                  <c:v>4942</c:v>
                </c:pt>
                <c:pt idx="972">
                  <c:v>4944</c:v>
                </c:pt>
                <c:pt idx="973">
                  <c:v>4946</c:v>
                </c:pt>
                <c:pt idx="974">
                  <c:v>4948</c:v>
                </c:pt>
                <c:pt idx="975">
                  <c:v>4950</c:v>
                </c:pt>
                <c:pt idx="976">
                  <c:v>4952</c:v>
                </c:pt>
                <c:pt idx="977">
                  <c:v>4954</c:v>
                </c:pt>
                <c:pt idx="978">
                  <c:v>4956</c:v>
                </c:pt>
                <c:pt idx="979">
                  <c:v>4958</c:v>
                </c:pt>
                <c:pt idx="980">
                  <c:v>4960</c:v>
                </c:pt>
                <c:pt idx="981">
                  <c:v>4962</c:v>
                </c:pt>
                <c:pt idx="982">
                  <c:v>4964</c:v>
                </c:pt>
                <c:pt idx="983">
                  <c:v>4966</c:v>
                </c:pt>
                <c:pt idx="984">
                  <c:v>4968</c:v>
                </c:pt>
                <c:pt idx="985">
                  <c:v>4970</c:v>
                </c:pt>
                <c:pt idx="986">
                  <c:v>4972</c:v>
                </c:pt>
                <c:pt idx="987">
                  <c:v>4974</c:v>
                </c:pt>
                <c:pt idx="988">
                  <c:v>4976</c:v>
                </c:pt>
                <c:pt idx="989">
                  <c:v>4978</c:v>
                </c:pt>
                <c:pt idx="990">
                  <c:v>4980</c:v>
                </c:pt>
                <c:pt idx="991">
                  <c:v>4982</c:v>
                </c:pt>
                <c:pt idx="992">
                  <c:v>4984</c:v>
                </c:pt>
                <c:pt idx="993">
                  <c:v>4986</c:v>
                </c:pt>
                <c:pt idx="994">
                  <c:v>4988</c:v>
                </c:pt>
                <c:pt idx="995">
                  <c:v>4990</c:v>
                </c:pt>
                <c:pt idx="996">
                  <c:v>4992</c:v>
                </c:pt>
                <c:pt idx="997">
                  <c:v>4994</c:v>
                </c:pt>
                <c:pt idx="998">
                  <c:v>4996</c:v>
                </c:pt>
                <c:pt idx="999">
                  <c:v>4998</c:v>
                </c:pt>
                <c:pt idx="1000">
                  <c:v>5000</c:v>
                </c:pt>
                <c:pt idx="1001">
                  <c:v>5002</c:v>
                </c:pt>
                <c:pt idx="1002">
                  <c:v>5004</c:v>
                </c:pt>
                <c:pt idx="1003">
                  <c:v>5006</c:v>
                </c:pt>
                <c:pt idx="1004">
                  <c:v>5008</c:v>
                </c:pt>
                <c:pt idx="1005">
                  <c:v>5010</c:v>
                </c:pt>
                <c:pt idx="1006">
                  <c:v>5012</c:v>
                </c:pt>
                <c:pt idx="1007">
                  <c:v>5014</c:v>
                </c:pt>
                <c:pt idx="1008">
                  <c:v>5016</c:v>
                </c:pt>
                <c:pt idx="1009">
                  <c:v>5018</c:v>
                </c:pt>
                <c:pt idx="1010">
                  <c:v>5020</c:v>
                </c:pt>
                <c:pt idx="1011">
                  <c:v>5022</c:v>
                </c:pt>
                <c:pt idx="1012">
                  <c:v>5024</c:v>
                </c:pt>
                <c:pt idx="1013">
                  <c:v>5026</c:v>
                </c:pt>
                <c:pt idx="1014">
                  <c:v>5028</c:v>
                </c:pt>
                <c:pt idx="1015">
                  <c:v>5030</c:v>
                </c:pt>
                <c:pt idx="1016">
                  <c:v>5032</c:v>
                </c:pt>
                <c:pt idx="1017">
                  <c:v>5034</c:v>
                </c:pt>
                <c:pt idx="1018">
                  <c:v>5036</c:v>
                </c:pt>
                <c:pt idx="1019">
                  <c:v>5038</c:v>
                </c:pt>
                <c:pt idx="1020">
                  <c:v>5040</c:v>
                </c:pt>
                <c:pt idx="1021">
                  <c:v>5042</c:v>
                </c:pt>
                <c:pt idx="1022">
                  <c:v>5044</c:v>
                </c:pt>
                <c:pt idx="1023">
                  <c:v>5046</c:v>
                </c:pt>
                <c:pt idx="1024">
                  <c:v>5048</c:v>
                </c:pt>
                <c:pt idx="1025">
                  <c:v>5050</c:v>
                </c:pt>
                <c:pt idx="1026">
                  <c:v>5052</c:v>
                </c:pt>
                <c:pt idx="1027">
                  <c:v>5054</c:v>
                </c:pt>
                <c:pt idx="1028">
                  <c:v>5056</c:v>
                </c:pt>
                <c:pt idx="1029">
                  <c:v>5058</c:v>
                </c:pt>
                <c:pt idx="1030">
                  <c:v>5060</c:v>
                </c:pt>
                <c:pt idx="1031">
                  <c:v>5062</c:v>
                </c:pt>
                <c:pt idx="1032">
                  <c:v>5064</c:v>
                </c:pt>
                <c:pt idx="1033">
                  <c:v>5066</c:v>
                </c:pt>
                <c:pt idx="1034">
                  <c:v>5068</c:v>
                </c:pt>
                <c:pt idx="1035">
                  <c:v>5070</c:v>
                </c:pt>
                <c:pt idx="1036">
                  <c:v>5072</c:v>
                </c:pt>
                <c:pt idx="1037">
                  <c:v>5074</c:v>
                </c:pt>
                <c:pt idx="1038">
                  <c:v>5076</c:v>
                </c:pt>
                <c:pt idx="1039">
                  <c:v>5078</c:v>
                </c:pt>
                <c:pt idx="1040">
                  <c:v>5080</c:v>
                </c:pt>
                <c:pt idx="1041">
                  <c:v>5082</c:v>
                </c:pt>
                <c:pt idx="1042">
                  <c:v>5084</c:v>
                </c:pt>
                <c:pt idx="1043">
                  <c:v>5086</c:v>
                </c:pt>
                <c:pt idx="1044">
                  <c:v>5088</c:v>
                </c:pt>
                <c:pt idx="1045">
                  <c:v>5090</c:v>
                </c:pt>
                <c:pt idx="1046">
                  <c:v>5092</c:v>
                </c:pt>
                <c:pt idx="1047">
                  <c:v>5094</c:v>
                </c:pt>
                <c:pt idx="1048">
                  <c:v>5096</c:v>
                </c:pt>
                <c:pt idx="1049">
                  <c:v>5098</c:v>
                </c:pt>
                <c:pt idx="1050">
                  <c:v>5100</c:v>
                </c:pt>
                <c:pt idx="1051">
                  <c:v>5102</c:v>
                </c:pt>
                <c:pt idx="1052">
                  <c:v>5104</c:v>
                </c:pt>
                <c:pt idx="1053">
                  <c:v>5106</c:v>
                </c:pt>
                <c:pt idx="1054">
                  <c:v>5108</c:v>
                </c:pt>
                <c:pt idx="1055">
                  <c:v>5110</c:v>
                </c:pt>
                <c:pt idx="1056">
                  <c:v>5112</c:v>
                </c:pt>
                <c:pt idx="1057">
                  <c:v>5114</c:v>
                </c:pt>
                <c:pt idx="1058">
                  <c:v>5116</c:v>
                </c:pt>
                <c:pt idx="1059">
                  <c:v>5118</c:v>
                </c:pt>
                <c:pt idx="1060">
                  <c:v>5120</c:v>
                </c:pt>
                <c:pt idx="1061">
                  <c:v>5122</c:v>
                </c:pt>
                <c:pt idx="1062">
                  <c:v>5124</c:v>
                </c:pt>
                <c:pt idx="1063">
                  <c:v>5126</c:v>
                </c:pt>
                <c:pt idx="1064">
                  <c:v>5128</c:v>
                </c:pt>
                <c:pt idx="1065">
                  <c:v>5130</c:v>
                </c:pt>
                <c:pt idx="1066">
                  <c:v>5132</c:v>
                </c:pt>
                <c:pt idx="1067">
                  <c:v>5134</c:v>
                </c:pt>
                <c:pt idx="1068">
                  <c:v>5136</c:v>
                </c:pt>
                <c:pt idx="1069">
                  <c:v>5138</c:v>
                </c:pt>
                <c:pt idx="1070">
                  <c:v>5140</c:v>
                </c:pt>
                <c:pt idx="1071">
                  <c:v>5142</c:v>
                </c:pt>
                <c:pt idx="1072">
                  <c:v>5144</c:v>
                </c:pt>
                <c:pt idx="1073">
                  <c:v>5146</c:v>
                </c:pt>
                <c:pt idx="1074">
                  <c:v>5148</c:v>
                </c:pt>
                <c:pt idx="1075">
                  <c:v>5150</c:v>
                </c:pt>
                <c:pt idx="1076">
                  <c:v>5152</c:v>
                </c:pt>
                <c:pt idx="1077">
                  <c:v>5154</c:v>
                </c:pt>
                <c:pt idx="1078">
                  <c:v>5156</c:v>
                </c:pt>
                <c:pt idx="1079">
                  <c:v>5158</c:v>
                </c:pt>
                <c:pt idx="1080">
                  <c:v>5160</c:v>
                </c:pt>
                <c:pt idx="1081">
                  <c:v>5162</c:v>
                </c:pt>
                <c:pt idx="1082">
                  <c:v>5164</c:v>
                </c:pt>
                <c:pt idx="1083">
                  <c:v>5166</c:v>
                </c:pt>
                <c:pt idx="1084">
                  <c:v>5168</c:v>
                </c:pt>
                <c:pt idx="1085">
                  <c:v>5170</c:v>
                </c:pt>
                <c:pt idx="1086">
                  <c:v>5172</c:v>
                </c:pt>
                <c:pt idx="1087">
                  <c:v>5174</c:v>
                </c:pt>
                <c:pt idx="1088">
                  <c:v>5176</c:v>
                </c:pt>
                <c:pt idx="1089">
                  <c:v>5178</c:v>
                </c:pt>
                <c:pt idx="1090">
                  <c:v>5180</c:v>
                </c:pt>
                <c:pt idx="1091">
                  <c:v>5182</c:v>
                </c:pt>
                <c:pt idx="1092">
                  <c:v>5184</c:v>
                </c:pt>
                <c:pt idx="1093">
                  <c:v>5186</c:v>
                </c:pt>
                <c:pt idx="1094">
                  <c:v>5188</c:v>
                </c:pt>
                <c:pt idx="1095">
                  <c:v>5190</c:v>
                </c:pt>
                <c:pt idx="1096">
                  <c:v>5192</c:v>
                </c:pt>
                <c:pt idx="1097">
                  <c:v>5194</c:v>
                </c:pt>
                <c:pt idx="1098">
                  <c:v>5196</c:v>
                </c:pt>
                <c:pt idx="1099">
                  <c:v>5198</c:v>
                </c:pt>
                <c:pt idx="1100">
                  <c:v>5200</c:v>
                </c:pt>
                <c:pt idx="1101">
                  <c:v>5202</c:v>
                </c:pt>
                <c:pt idx="1102">
                  <c:v>5204</c:v>
                </c:pt>
                <c:pt idx="1103">
                  <c:v>5206</c:v>
                </c:pt>
                <c:pt idx="1104">
                  <c:v>5208</c:v>
                </c:pt>
                <c:pt idx="1105">
                  <c:v>5210</c:v>
                </c:pt>
                <c:pt idx="1106">
                  <c:v>5212</c:v>
                </c:pt>
                <c:pt idx="1107">
                  <c:v>5214</c:v>
                </c:pt>
                <c:pt idx="1108">
                  <c:v>5216</c:v>
                </c:pt>
                <c:pt idx="1109">
                  <c:v>5218</c:v>
                </c:pt>
                <c:pt idx="1110">
                  <c:v>5220</c:v>
                </c:pt>
                <c:pt idx="1111">
                  <c:v>5222</c:v>
                </c:pt>
                <c:pt idx="1112">
                  <c:v>5224</c:v>
                </c:pt>
                <c:pt idx="1113">
                  <c:v>5226</c:v>
                </c:pt>
                <c:pt idx="1114">
                  <c:v>5228</c:v>
                </c:pt>
                <c:pt idx="1115">
                  <c:v>5230</c:v>
                </c:pt>
                <c:pt idx="1116">
                  <c:v>5232</c:v>
                </c:pt>
                <c:pt idx="1117">
                  <c:v>5234</c:v>
                </c:pt>
                <c:pt idx="1118">
                  <c:v>5236</c:v>
                </c:pt>
                <c:pt idx="1119">
                  <c:v>5238</c:v>
                </c:pt>
                <c:pt idx="1120">
                  <c:v>5240</c:v>
                </c:pt>
                <c:pt idx="1121">
                  <c:v>5242</c:v>
                </c:pt>
                <c:pt idx="1122">
                  <c:v>5244</c:v>
                </c:pt>
                <c:pt idx="1123">
                  <c:v>5246</c:v>
                </c:pt>
                <c:pt idx="1124">
                  <c:v>5248</c:v>
                </c:pt>
                <c:pt idx="1125">
                  <c:v>5250</c:v>
                </c:pt>
                <c:pt idx="1126">
                  <c:v>5252</c:v>
                </c:pt>
                <c:pt idx="1127">
                  <c:v>5254</c:v>
                </c:pt>
                <c:pt idx="1128">
                  <c:v>5256</c:v>
                </c:pt>
                <c:pt idx="1129">
                  <c:v>5258</c:v>
                </c:pt>
                <c:pt idx="1130">
                  <c:v>5260</c:v>
                </c:pt>
                <c:pt idx="1131">
                  <c:v>5262</c:v>
                </c:pt>
                <c:pt idx="1132">
                  <c:v>5264</c:v>
                </c:pt>
                <c:pt idx="1133">
                  <c:v>5266</c:v>
                </c:pt>
                <c:pt idx="1134">
                  <c:v>5268</c:v>
                </c:pt>
                <c:pt idx="1135">
                  <c:v>5270</c:v>
                </c:pt>
                <c:pt idx="1136">
                  <c:v>5272</c:v>
                </c:pt>
                <c:pt idx="1137">
                  <c:v>5274</c:v>
                </c:pt>
                <c:pt idx="1138">
                  <c:v>5276</c:v>
                </c:pt>
                <c:pt idx="1139">
                  <c:v>5278</c:v>
                </c:pt>
                <c:pt idx="1140">
                  <c:v>5280</c:v>
                </c:pt>
                <c:pt idx="1141">
                  <c:v>5282</c:v>
                </c:pt>
                <c:pt idx="1142">
                  <c:v>5284</c:v>
                </c:pt>
                <c:pt idx="1143">
                  <c:v>5286</c:v>
                </c:pt>
                <c:pt idx="1144">
                  <c:v>5288</c:v>
                </c:pt>
                <c:pt idx="1145">
                  <c:v>5290</c:v>
                </c:pt>
                <c:pt idx="1146">
                  <c:v>5292</c:v>
                </c:pt>
                <c:pt idx="1147">
                  <c:v>5294</c:v>
                </c:pt>
                <c:pt idx="1148">
                  <c:v>5296</c:v>
                </c:pt>
                <c:pt idx="1149">
                  <c:v>5298</c:v>
                </c:pt>
                <c:pt idx="1150">
                  <c:v>5300</c:v>
                </c:pt>
                <c:pt idx="1151">
                  <c:v>5302</c:v>
                </c:pt>
                <c:pt idx="1152">
                  <c:v>5304</c:v>
                </c:pt>
                <c:pt idx="1153">
                  <c:v>5306</c:v>
                </c:pt>
                <c:pt idx="1154">
                  <c:v>5308</c:v>
                </c:pt>
                <c:pt idx="1155">
                  <c:v>5310</c:v>
                </c:pt>
                <c:pt idx="1156">
                  <c:v>5312</c:v>
                </c:pt>
                <c:pt idx="1157">
                  <c:v>5314</c:v>
                </c:pt>
                <c:pt idx="1158">
                  <c:v>5316</c:v>
                </c:pt>
                <c:pt idx="1159">
                  <c:v>5318</c:v>
                </c:pt>
                <c:pt idx="1160">
                  <c:v>5320</c:v>
                </c:pt>
                <c:pt idx="1161">
                  <c:v>5322</c:v>
                </c:pt>
                <c:pt idx="1162">
                  <c:v>5324</c:v>
                </c:pt>
                <c:pt idx="1163">
                  <c:v>5326</c:v>
                </c:pt>
                <c:pt idx="1164">
                  <c:v>5328</c:v>
                </c:pt>
                <c:pt idx="1165">
                  <c:v>5330</c:v>
                </c:pt>
                <c:pt idx="1166">
                  <c:v>5332</c:v>
                </c:pt>
                <c:pt idx="1167">
                  <c:v>5334</c:v>
                </c:pt>
                <c:pt idx="1168">
                  <c:v>5336</c:v>
                </c:pt>
                <c:pt idx="1169">
                  <c:v>5338</c:v>
                </c:pt>
                <c:pt idx="1170">
                  <c:v>5340</c:v>
                </c:pt>
                <c:pt idx="1171">
                  <c:v>5342</c:v>
                </c:pt>
                <c:pt idx="1172">
                  <c:v>5344</c:v>
                </c:pt>
                <c:pt idx="1173">
                  <c:v>5346</c:v>
                </c:pt>
                <c:pt idx="1174">
                  <c:v>5348</c:v>
                </c:pt>
                <c:pt idx="1175">
                  <c:v>5350</c:v>
                </c:pt>
                <c:pt idx="1176">
                  <c:v>5352</c:v>
                </c:pt>
                <c:pt idx="1177">
                  <c:v>5354</c:v>
                </c:pt>
                <c:pt idx="1178">
                  <c:v>5356</c:v>
                </c:pt>
                <c:pt idx="1179">
                  <c:v>5358</c:v>
                </c:pt>
                <c:pt idx="1180">
                  <c:v>5360</c:v>
                </c:pt>
                <c:pt idx="1181">
                  <c:v>5362</c:v>
                </c:pt>
                <c:pt idx="1182">
                  <c:v>5364</c:v>
                </c:pt>
                <c:pt idx="1183">
                  <c:v>5366</c:v>
                </c:pt>
                <c:pt idx="1184">
                  <c:v>5368</c:v>
                </c:pt>
                <c:pt idx="1185">
                  <c:v>5370</c:v>
                </c:pt>
                <c:pt idx="1186">
                  <c:v>5372</c:v>
                </c:pt>
                <c:pt idx="1187">
                  <c:v>5374</c:v>
                </c:pt>
                <c:pt idx="1188">
                  <c:v>5376</c:v>
                </c:pt>
                <c:pt idx="1189">
                  <c:v>5378</c:v>
                </c:pt>
                <c:pt idx="1190">
                  <c:v>5380</c:v>
                </c:pt>
                <c:pt idx="1191">
                  <c:v>5382</c:v>
                </c:pt>
                <c:pt idx="1192">
                  <c:v>5384</c:v>
                </c:pt>
                <c:pt idx="1193">
                  <c:v>5386</c:v>
                </c:pt>
                <c:pt idx="1194">
                  <c:v>5388</c:v>
                </c:pt>
                <c:pt idx="1195">
                  <c:v>5390</c:v>
                </c:pt>
                <c:pt idx="1196">
                  <c:v>5392</c:v>
                </c:pt>
                <c:pt idx="1197">
                  <c:v>5394</c:v>
                </c:pt>
                <c:pt idx="1198">
                  <c:v>5396</c:v>
                </c:pt>
                <c:pt idx="1199">
                  <c:v>5398</c:v>
                </c:pt>
                <c:pt idx="1200">
                  <c:v>5400</c:v>
                </c:pt>
                <c:pt idx="1201">
                  <c:v>5402</c:v>
                </c:pt>
                <c:pt idx="1202">
                  <c:v>5404</c:v>
                </c:pt>
                <c:pt idx="1203">
                  <c:v>5406</c:v>
                </c:pt>
                <c:pt idx="1204">
                  <c:v>5408</c:v>
                </c:pt>
                <c:pt idx="1205">
                  <c:v>5410</c:v>
                </c:pt>
                <c:pt idx="1206">
                  <c:v>5412</c:v>
                </c:pt>
                <c:pt idx="1207">
                  <c:v>5414</c:v>
                </c:pt>
                <c:pt idx="1208">
                  <c:v>5416</c:v>
                </c:pt>
                <c:pt idx="1209">
                  <c:v>5418</c:v>
                </c:pt>
                <c:pt idx="1210">
                  <c:v>5420</c:v>
                </c:pt>
                <c:pt idx="1211">
                  <c:v>5422</c:v>
                </c:pt>
                <c:pt idx="1212">
                  <c:v>5424</c:v>
                </c:pt>
                <c:pt idx="1213">
                  <c:v>5426</c:v>
                </c:pt>
                <c:pt idx="1214">
                  <c:v>5428</c:v>
                </c:pt>
                <c:pt idx="1215">
                  <c:v>5430</c:v>
                </c:pt>
                <c:pt idx="1216">
                  <c:v>5432</c:v>
                </c:pt>
                <c:pt idx="1217">
                  <c:v>5434</c:v>
                </c:pt>
                <c:pt idx="1218">
                  <c:v>5436</c:v>
                </c:pt>
                <c:pt idx="1219">
                  <c:v>5438</c:v>
                </c:pt>
                <c:pt idx="1220">
                  <c:v>5440</c:v>
                </c:pt>
                <c:pt idx="1221">
                  <c:v>5442</c:v>
                </c:pt>
                <c:pt idx="1222">
                  <c:v>5444</c:v>
                </c:pt>
                <c:pt idx="1223">
                  <c:v>5446</c:v>
                </c:pt>
                <c:pt idx="1224">
                  <c:v>5448</c:v>
                </c:pt>
                <c:pt idx="1225">
                  <c:v>5450</c:v>
                </c:pt>
                <c:pt idx="1226">
                  <c:v>5452</c:v>
                </c:pt>
                <c:pt idx="1227">
                  <c:v>5454</c:v>
                </c:pt>
                <c:pt idx="1228">
                  <c:v>5456</c:v>
                </c:pt>
                <c:pt idx="1229">
                  <c:v>5458</c:v>
                </c:pt>
                <c:pt idx="1230">
                  <c:v>5460</c:v>
                </c:pt>
                <c:pt idx="1231">
                  <c:v>5462</c:v>
                </c:pt>
                <c:pt idx="1232">
                  <c:v>5464</c:v>
                </c:pt>
                <c:pt idx="1233">
                  <c:v>5466</c:v>
                </c:pt>
                <c:pt idx="1234">
                  <c:v>5468</c:v>
                </c:pt>
                <c:pt idx="1235">
                  <c:v>5470</c:v>
                </c:pt>
                <c:pt idx="1236">
                  <c:v>5472</c:v>
                </c:pt>
                <c:pt idx="1237">
                  <c:v>5474</c:v>
                </c:pt>
                <c:pt idx="1238">
                  <c:v>5476</c:v>
                </c:pt>
                <c:pt idx="1239">
                  <c:v>5478</c:v>
                </c:pt>
                <c:pt idx="1240">
                  <c:v>5480</c:v>
                </c:pt>
                <c:pt idx="1241">
                  <c:v>5482</c:v>
                </c:pt>
                <c:pt idx="1242">
                  <c:v>5484</c:v>
                </c:pt>
                <c:pt idx="1243">
                  <c:v>5486</c:v>
                </c:pt>
                <c:pt idx="1244">
                  <c:v>5488</c:v>
                </c:pt>
                <c:pt idx="1245">
                  <c:v>5490</c:v>
                </c:pt>
                <c:pt idx="1246">
                  <c:v>5492</c:v>
                </c:pt>
                <c:pt idx="1247">
                  <c:v>5494</c:v>
                </c:pt>
                <c:pt idx="1248">
                  <c:v>5496</c:v>
                </c:pt>
                <c:pt idx="1249">
                  <c:v>5498</c:v>
                </c:pt>
                <c:pt idx="1250">
                  <c:v>5500</c:v>
                </c:pt>
                <c:pt idx="1251">
                  <c:v>5502</c:v>
                </c:pt>
                <c:pt idx="1252">
                  <c:v>5504</c:v>
                </c:pt>
                <c:pt idx="1253">
                  <c:v>5506</c:v>
                </c:pt>
                <c:pt idx="1254">
                  <c:v>5508</c:v>
                </c:pt>
                <c:pt idx="1255">
                  <c:v>5510</c:v>
                </c:pt>
                <c:pt idx="1256">
                  <c:v>5512</c:v>
                </c:pt>
                <c:pt idx="1257">
                  <c:v>5514</c:v>
                </c:pt>
                <c:pt idx="1258">
                  <c:v>5516</c:v>
                </c:pt>
                <c:pt idx="1259">
                  <c:v>5518</c:v>
                </c:pt>
                <c:pt idx="1260">
                  <c:v>5520</c:v>
                </c:pt>
                <c:pt idx="1261">
                  <c:v>5522</c:v>
                </c:pt>
                <c:pt idx="1262">
                  <c:v>5524</c:v>
                </c:pt>
                <c:pt idx="1263">
                  <c:v>5526</c:v>
                </c:pt>
                <c:pt idx="1264">
                  <c:v>5528</c:v>
                </c:pt>
                <c:pt idx="1265">
                  <c:v>5530</c:v>
                </c:pt>
                <c:pt idx="1266">
                  <c:v>5532</c:v>
                </c:pt>
                <c:pt idx="1267">
                  <c:v>5534</c:v>
                </c:pt>
                <c:pt idx="1268">
                  <c:v>5536</c:v>
                </c:pt>
                <c:pt idx="1269">
                  <c:v>5538</c:v>
                </c:pt>
                <c:pt idx="1270">
                  <c:v>5540</c:v>
                </c:pt>
                <c:pt idx="1271">
                  <c:v>5542</c:v>
                </c:pt>
                <c:pt idx="1272">
                  <c:v>5544</c:v>
                </c:pt>
                <c:pt idx="1273">
                  <c:v>5546</c:v>
                </c:pt>
                <c:pt idx="1274">
                  <c:v>5548</c:v>
                </c:pt>
                <c:pt idx="1275">
                  <c:v>5550</c:v>
                </c:pt>
                <c:pt idx="1276">
                  <c:v>5552</c:v>
                </c:pt>
                <c:pt idx="1277">
                  <c:v>5554</c:v>
                </c:pt>
                <c:pt idx="1278">
                  <c:v>5556</c:v>
                </c:pt>
                <c:pt idx="1279">
                  <c:v>5558</c:v>
                </c:pt>
                <c:pt idx="1280">
                  <c:v>5560</c:v>
                </c:pt>
                <c:pt idx="1281">
                  <c:v>5562</c:v>
                </c:pt>
                <c:pt idx="1282">
                  <c:v>5564</c:v>
                </c:pt>
                <c:pt idx="1283">
                  <c:v>5566</c:v>
                </c:pt>
                <c:pt idx="1284">
                  <c:v>5568</c:v>
                </c:pt>
                <c:pt idx="1285">
                  <c:v>5570</c:v>
                </c:pt>
                <c:pt idx="1286">
                  <c:v>5572</c:v>
                </c:pt>
                <c:pt idx="1287">
                  <c:v>5574</c:v>
                </c:pt>
                <c:pt idx="1288">
                  <c:v>5576</c:v>
                </c:pt>
                <c:pt idx="1289">
                  <c:v>5578</c:v>
                </c:pt>
                <c:pt idx="1290">
                  <c:v>5580</c:v>
                </c:pt>
                <c:pt idx="1291">
                  <c:v>5582</c:v>
                </c:pt>
                <c:pt idx="1292">
                  <c:v>5584</c:v>
                </c:pt>
                <c:pt idx="1293">
                  <c:v>5586</c:v>
                </c:pt>
                <c:pt idx="1294">
                  <c:v>5588</c:v>
                </c:pt>
                <c:pt idx="1295">
                  <c:v>5590</c:v>
                </c:pt>
                <c:pt idx="1296">
                  <c:v>5592</c:v>
                </c:pt>
                <c:pt idx="1297">
                  <c:v>5594</c:v>
                </c:pt>
                <c:pt idx="1298">
                  <c:v>5596</c:v>
                </c:pt>
                <c:pt idx="1299">
                  <c:v>5598</c:v>
                </c:pt>
                <c:pt idx="1300">
                  <c:v>5600</c:v>
                </c:pt>
                <c:pt idx="1301">
                  <c:v>5602</c:v>
                </c:pt>
                <c:pt idx="1302">
                  <c:v>5604</c:v>
                </c:pt>
                <c:pt idx="1303">
                  <c:v>5606</c:v>
                </c:pt>
                <c:pt idx="1304">
                  <c:v>5608</c:v>
                </c:pt>
                <c:pt idx="1305">
                  <c:v>5610</c:v>
                </c:pt>
                <c:pt idx="1306">
                  <c:v>5612</c:v>
                </c:pt>
                <c:pt idx="1307">
                  <c:v>5614</c:v>
                </c:pt>
                <c:pt idx="1308">
                  <c:v>5616</c:v>
                </c:pt>
                <c:pt idx="1309">
                  <c:v>5618</c:v>
                </c:pt>
                <c:pt idx="1310">
                  <c:v>5620</c:v>
                </c:pt>
                <c:pt idx="1311">
                  <c:v>5622</c:v>
                </c:pt>
                <c:pt idx="1312">
                  <c:v>5624</c:v>
                </c:pt>
                <c:pt idx="1313">
                  <c:v>5626</c:v>
                </c:pt>
                <c:pt idx="1314">
                  <c:v>5628</c:v>
                </c:pt>
                <c:pt idx="1315">
                  <c:v>5630</c:v>
                </c:pt>
                <c:pt idx="1316">
                  <c:v>5632</c:v>
                </c:pt>
                <c:pt idx="1317">
                  <c:v>5634</c:v>
                </c:pt>
                <c:pt idx="1318">
                  <c:v>5636</c:v>
                </c:pt>
                <c:pt idx="1319">
                  <c:v>5638</c:v>
                </c:pt>
                <c:pt idx="1320">
                  <c:v>5640</c:v>
                </c:pt>
                <c:pt idx="1321">
                  <c:v>5642</c:v>
                </c:pt>
                <c:pt idx="1322">
                  <c:v>5644</c:v>
                </c:pt>
                <c:pt idx="1323">
                  <c:v>5646</c:v>
                </c:pt>
                <c:pt idx="1324">
                  <c:v>5648</c:v>
                </c:pt>
                <c:pt idx="1325">
                  <c:v>5650</c:v>
                </c:pt>
                <c:pt idx="1326">
                  <c:v>5652</c:v>
                </c:pt>
                <c:pt idx="1327">
                  <c:v>5654</c:v>
                </c:pt>
                <c:pt idx="1328">
                  <c:v>5656</c:v>
                </c:pt>
                <c:pt idx="1329">
                  <c:v>5658</c:v>
                </c:pt>
                <c:pt idx="1330">
                  <c:v>5660</c:v>
                </c:pt>
                <c:pt idx="1331">
                  <c:v>5662</c:v>
                </c:pt>
                <c:pt idx="1332">
                  <c:v>5664</c:v>
                </c:pt>
                <c:pt idx="1333">
                  <c:v>5666</c:v>
                </c:pt>
                <c:pt idx="1334">
                  <c:v>5668</c:v>
                </c:pt>
                <c:pt idx="1335">
                  <c:v>5670</c:v>
                </c:pt>
                <c:pt idx="1336">
                  <c:v>5672</c:v>
                </c:pt>
                <c:pt idx="1337">
                  <c:v>5674</c:v>
                </c:pt>
                <c:pt idx="1338">
                  <c:v>5676</c:v>
                </c:pt>
                <c:pt idx="1339">
                  <c:v>5678</c:v>
                </c:pt>
                <c:pt idx="1340">
                  <c:v>5680</c:v>
                </c:pt>
                <c:pt idx="1341">
                  <c:v>5682</c:v>
                </c:pt>
                <c:pt idx="1342">
                  <c:v>5684</c:v>
                </c:pt>
                <c:pt idx="1343">
                  <c:v>5686</c:v>
                </c:pt>
                <c:pt idx="1344">
                  <c:v>5688</c:v>
                </c:pt>
                <c:pt idx="1345">
                  <c:v>5690</c:v>
                </c:pt>
                <c:pt idx="1346">
                  <c:v>5692</c:v>
                </c:pt>
                <c:pt idx="1347">
                  <c:v>5694</c:v>
                </c:pt>
                <c:pt idx="1348">
                  <c:v>5696</c:v>
                </c:pt>
                <c:pt idx="1349">
                  <c:v>5698</c:v>
                </c:pt>
                <c:pt idx="1350">
                  <c:v>5700</c:v>
                </c:pt>
                <c:pt idx="1351">
                  <c:v>5702</c:v>
                </c:pt>
                <c:pt idx="1352">
                  <c:v>5704</c:v>
                </c:pt>
                <c:pt idx="1353">
                  <c:v>5706</c:v>
                </c:pt>
                <c:pt idx="1354">
                  <c:v>5708</c:v>
                </c:pt>
                <c:pt idx="1355">
                  <c:v>5710</c:v>
                </c:pt>
                <c:pt idx="1356">
                  <c:v>5712</c:v>
                </c:pt>
                <c:pt idx="1357">
                  <c:v>5714</c:v>
                </c:pt>
                <c:pt idx="1358">
                  <c:v>5716</c:v>
                </c:pt>
                <c:pt idx="1359">
                  <c:v>5718</c:v>
                </c:pt>
                <c:pt idx="1360">
                  <c:v>5720</c:v>
                </c:pt>
                <c:pt idx="1361">
                  <c:v>5722</c:v>
                </c:pt>
                <c:pt idx="1362">
                  <c:v>5724</c:v>
                </c:pt>
                <c:pt idx="1363">
                  <c:v>5726</c:v>
                </c:pt>
                <c:pt idx="1364">
                  <c:v>5728</c:v>
                </c:pt>
                <c:pt idx="1365">
                  <c:v>5730</c:v>
                </c:pt>
                <c:pt idx="1366">
                  <c:v>5732</c:v>
                </c:pt>
                <c:pt idx="1367">
                  <c:v>5734</c:v>
                </c:pt>
                <c:pt idx="1368">
                  <c:v>5736</c:v>
                </c:pt>
                <c:pt idx="1369">
                  <c:v>5738</c:v>
                </c:pt>
                <c:pt idx="1370">
                  <c:v>5740</c:v>
                </c:pt>
                <c:pt idx="1371">
                  <c:v>5742</c:v>
                </c:pt>
                <c:pt idx="1372">
                  <c:v>5744</c:v>
                </c:pt>
                <c:pt idx="1373">
                  <c:v>5746</c:v>
                </c:pt>
                <c:pt idx="1374">
                  <c:v>5748</c:v>
                </c:pt>
                <c:pt idx="1375">
                  <c:v>5750</c:v>
                </c:pt>
                <c:pt idx="1376">
                  <c:v>5752</c:v>
                </c:pt>
                <c:pt idx="1377">
                  <c:v>5754</c:v>
                </c:pt>
                <c:pt idx="1378">
                  <c:v>5756</c:v>
                </c:pt>
                <c:pt idx="1379">
                  <c:v>5758</c:v>
                </c:pt>
                <c:pt idx="1380">
                  <c:v>5760</c:v>
                </c:pt>
                <c:pt idx="1381">
                  <c:v>5762</c:v>
                </c:pt>
                <c:pt idx="1382">
                  <c:v>5764</c:v>
                </c:pt>
                <c:pt idx="1383">
                  <c:v>5766</c:v>
                </c:pt>
                <c:pt idx="1384">
                  <c:v>5768</c:v>
                </c:pt>
                <c:pt idx="1385">
                  <c:v>5770</c:v>
                </c:pt>
                <c:pt idx="1386">
                  <c:v>5772</c:v>
                </c:pt>
                <c:pt idx="1387">
                  <c:v>5774</c:v>
                </c:pt>
                <c:pt idx="1388">
                  <c:v>5776</c:v>
                </c:pt>
                <c:pt idx="1389">
                  <c:v>5778</c:v>
                </c:pt>
                <c:pt idx="1390">
                  <c:v>5780</c:v>
                </c:pt>
                <c:pt idx="1391">
                  <c:v>5782</c:v>
                </c:pt>
                <c:pt idx="1392">
                  <c:v>5784</c:v>
                </c:pt>
                <c:pt idx="1393">
                  <c:v>5786</c:v>
                </c:pt>
                <c:pt idx="1394">
                  <c:v>5788</c:v>
                </c:pt>
                <c:pt idx="1395">
                  <c:v>5790</c:v>
                </c:pt>
                <c:pt idx="1396">
                  <c:v>5792</c:v>
                </c:pt>
                <c:pt idx="1397">
                  <c:v>5794</c:v>
                </c:pt>
                <c:pt idx="1398">
                  <c:v>5796</c:v>
                </c:pt>
                <c:pt idx="1399">
                  <c:v>5798</c:v>
                </c:pt>
                <c:pt idx="1400">
                  <c:v>5800</c:v>
                </c:pt>
                <c:pt idx="1401">
                  <c:v>5802</c:v>
                </c:pt>
                <c:pt idx="1402">
                  <c:v>5804</c:v>
                </c:pt>
                <c:pt idx="1403">
                  <c:v>5806</c:v>
                </c:pt>
                <c:pt idx="1404">
                  <c:v>5808</c:v>
                </c:pt>
                <c:pt idx="1405">
                  <c:v>5810</c:v>
                </c:pt>
                <c:pt idx="1406">
                  <c:v>5812</c:v>
                </c:pt>
                <c:pt idx="1407">
                  <c:v>5814</c:v>
                </c:pt>
                <c:pt idx="1408">
                  <c:v>5816</c:v>
                </c:pt>
                <c:pt idx="1409">
                  <c:v>5818</c:v>
                </c:pt>
                <c:pt idx="1410">
                  <c:v>5820</c:v>
                </c:pt>
                <c:pt idx="1411">
                  <c:v>5822</c:v>
                </c:pt>
                <c:pt idx="1412">
                  <c:v>5824</c:v>
                </c:pt>
                <c:pt idx="1413">
                  <c:v>5826</c:v>
                </c:pt>
                <c:pt idx="1414">
                  <c:v>5828</c:v>
                </c:pt>
                <c:pt idx="1415">
                  <c:v>5830</c:v>
                </c:pt>
                <c:pt idx="1416">
                  <c:v>5832</c:v>
                </c:pt>
                <c:pt idx="1417">
                  <c:v>5834</c:v>
                </c:pt>
                <c:pt idx="1418">
                  <c:v>5836</c:v>
                </c:pt>
                <c:pt idx="1419">
                  <c:v>5838</c:v>
                </c:pt>
                <c:pt idx="1420">
                  <c:v>5840</c:v>
                </c:pt>
                <c:pt idx="1421">
                  <c:v>5842</c:v>
                </c:pt>
                <c:pt idx="1422">
                  <c:v>5844</c:v>
                </c:pt>
                <c:pt idx="1423">
                  <c:v>5846</c:v>
                </c:pt>
                <c:pt idx="1424">
                  <c:v>5848</c:v>
                </c:pt>
                <c:pt idx="1425">
                  <c:v>5850</c:v>
                </c:pt>
                <c:pt idx="1426">
                  <c:v>5852</c:v>
                </c:pt>
                <c:pt idx="1427">
                  <c:v>5854</c:v>
                </c:pt>
                <c:pt idx="1428">
                  <c:v>5856</c:v>
                </c:pt>
                <c:pt idx="1429">
                  <c:v>5858</c:v>
                </c:pt>
                <c:pt idx="1430">
                  <c:v>5860</c:v>
                </c:pt>
                <c:pt idx="1431">
                  <c:v>5862</c:v>
                </c:pt>
                <c:pt idx="1432">
                  <c:v>5864</c:v>
                </c:pt>
                <c:pt idx="1433">
                  <c:v>5866</c:v>
                </c:pt>
                <c:pt idx="1434">
                  <c:v>5868</c:v>
                </c:pt>
                <c:pt idx="1435">
                  <c:v>5870</c:v>
                </c:pt>
                <c:pt idx="1436">
                  <c:v>5872</c:v>
                </c:pt>
                <c:pt idx="1437">
                  <c:v>5874</c:v>
                </c:pt>
                <c:pt idx="1438">
                  <c:v>5876</c:v>
                </c:pt>
                <c:pt idx="1439">
                  <c:v>5878</c:v>
                </c:pt>
                <c:pt idx="1440">
                  <c:v>5880</c:v>
                </c:pt>
                <c:pt idx="1441">
                  <c:v>5882</c:v>
                </c:pt>
                <c:pt idx="1442">
                  <c:v>5884</c:v>
                </c:pt>
                <c:pt idx="1443">
                  <c:v>5886</c:v>
                </c:pt>
                <c:pt idx="1444">
                  <c:v>5888</c:v>
                </c:pt>
                <c:pt idx="1445">
                  <c:v>5890</c:v>
                </c:pt>
                <c:pt idx="1446">
                  <c:v>5892</c:v>
                </c:pt>
                <c:pt idx="1447">
                  <c:v>5894</c:v>
                </c:pt>
                <c:pt idx="1448">
                  <c:v>5896</c:v>
                </c:pt>
                <c:pt idx="1449">
                  <c:v>5898</c:v>
                </c:pt>
                <c:pt idx="1450">
                  <c:v>5900</c:v>
                </c:pt>
                <c:pt idx="1451">
                  <c:v>5902</c:v>
                </c:pt>
                <c:pt idx="1452">
                  <c:v>5904</c:v>
                </c:pt>
                <c:pt idx="1453">
                  <c:v>5906</c:v>
                </c:pt>
                <c:pt idx="1454">
                  <c:v>5908</c:v>
                </c:pt>
                <c:pt idx="1455">
                  <c:v>5910</c:v>
                </c:pt>
                <c:pt idx="1456">
                  <c:v>5912</c:v>
                </c:pt>
                <c:pt idx="1457">
                  <c:v>5914</c:v>
                </c:pt>
                <c:pt idx="1458">
                  <c:v>5916</c:v>
                </c:pt>
                <c:pt idx="1459">
                  <c:v>5918</c:v>
                </c:pt>
                <c:pt idx="1460">
                  <c:v>5920</c:v>
                </c:pt>
                <c:pt idx="1461">
                  <c:v>5922</c:v>
                </c:pt>
                <c:pt idx="1462">
                  <c:v>5924</c:v>
                </c:pt>
                <c:pt idx="1463">
                  <c:v>5926</c:v>
                </c:pt>
                <c:pt idx="1464">
                  <c:v>5928</c:v>
                </c:pt>
                <c:pt idx="1465">
                  <c:v>5930</c:v>
                </c:pt>
                <c:pt idx="1466">
                  <c:v>5932</c:v>
                </c:pt>
                <c:pt idx="1467">
                  <c:v>5934</c:v>
                </c:pt>
                <c:pt idx="1468">
                  <c:v>5936</c:v>
                </c:pt>
                <c:pt idx="1469">
                  <c:v>5938</c:v>
                </c:pt>
                <c:pt idx="1470">
                  <c:v>5940</c:v>
                </c:pt>
                <c:pt idx="1471">
                  <c:v>5942</c:v>
                </c:pt>
                <c:pt idx="1472">
                  <c:v>5944</c:v>
                </c:pt>
                <c:pt idx="1473">
                  <c:v>5946</c:v>
                </c:pt>
                <c:pt idx="1474">
                  <c:v>5948</c:v>
                </c:pt>
                <c:pt idx="1475">
                  <c:v>5950</c:v>
                </c:pt>
                <c:pt idx="1476">
                  <c:v>5952</c:v>
                </c:pt>
                <c:pt idx="1477">
                  <c:v>5954</c:v>
                </c:pt>
                <c:pt idx="1478">
                  <c:v>5956</c:v>
                </c:pt>
                <c:pt idx="1479">
                  <c:v>5958</c:v>
                </c:pt>
                <c:pt idx="1480">
                  <c:v>5960</c:v>
                </c:pt>
                <c:pt idx="1481">
                  <c:v>5962</c:v>
                </c:pt>
                <c:pt idx="1482">
                  <c:v>5964</c:v>
                </c:pt>
                <c:pt idx="1483">
                  <c:v>5966</c:v>
                </c:pt>
                <c:pt idx="1484">
                  <c:v>5968</c:v>
                </c:pt>
                <c:pt idx="1485">
                  <c:v>5970</c:v>
                </c:pt>
                <c:pt idx="1486">
                  <c:v>5972</c:v>
                </c:pt>
                <c:pt idx="1487">
                  <c:v>5974</c:v>
                </c:pt>
                <c:pt idx="1488">
                  <c:v>5976</c:v>
                </c:pt>
                <c:pt idx="1489">
                  <c:v>5978</c:v>
                </c:pt>
                <c:pt idx="1490">
                  <c:v>5980</c:v>
                </c:pt>
                <c:pt idx="1491">
                  <c:v>5982</c:v>
                </c:pt>
                <c:pt idx="1492">
                  <c:v>5984</c:v>
                </c:pt>
                <c:pt idx="1493">
                  <c:v>5986</c:v>
                </c:pt>
                <c:pt idx="1494">
                  <c:v>5988</c:v>
                </c:pt>
                <c:pt idx="1495">
                  <c:v>5990</c:v>
                </c:pt>
                <c:pt idx="1496">
                  <c:v>5992</c:v>
                </c:pt>
                <c:pt idx="1497">
                  <c:v>5994</c:v>
                </c:pt>
                <c:pt idx="1498">
                  <c:v>5996</c:v>
                </c:pt>
                <c:pt idx="1499">
                  <c:v>5998</c:v>
                </c:pt>
                <c:pt idx="1500">
                  <c:v>6000</c:v>
                </c:pt>
                <c:pt idx="1501">
                  <c:v>6002</c:v>
                </c:pt>
                <c:pt idx="1502">
                  <c:v>6004</c:v>
                </c:pt>
                <c:pt idx="1503">
                  <c:v>6006</c:v>
                </c:pt>
                <c:pt idx="1504">
                  <c:v>6008</c:v>
                </c:pt>
                <c:pt idx="1505">
                  <c:v>6010</c:v>
                </c:pt>
                <c:pt idx="1506">
                  <c:v>6012</c:v>
                </c:pt>
                <c:pt idx="1507">
                  <c:v>6014</c:v>
                </c:pt>
                <c:pt idx="1508">
                  <c:v>6016</c:v>
                </c:pt>
                <c:pt idx="1509">
                  <c:v>6018</c:v>
                </c:pt>
                <c:pt idx="1510">
                  <c:v>6020</c:v>
                </c:pt>
                <c:pt idx="1511">
                  <c:v>6022</c:v>
                </c:pt>
                <c:pt idx="1512">
                  <c:v>6024</c:v>
                </c:pt>
                <c:pt idx="1513">
                  <c:v>6026</c:v>
                </c:pt>
                <c:pt idx="1514">
                  <c:v>6028</c:v>
                </c:pt>
                <c:pt idx="1515">
                  <c:v>6030</c:v>
                </c:pt>
                <c:pt idx="1516">
                  <c:v>6032</c:v>
                </c:pt>
                <c:pt idx="1517">
                  <c:v>6034</c:v>
                </c:pt>
                <c:pt idx="1518">
                  <c:v>6036</c:v>
                </c:pt>
                <c:pt idx="1519">
                  <c:v>6038</c:v>
                </c:pt>
                <c:pt idx="1520">
                  <c:v>6040</c:v>
                </c:pt>
                <c:pt idx="1521">
                  <c:v>6042</c:v>
                </c:pt>
                <c:pt idx="1522">
                  <c:v>6044</c:v>
                </c:pt>
                <c:pt idx="1523">
                  <c:v>6046</c:v>
                </c:pt>
                <c:pt idx="1524">
                  <c:v>6048</c:v>
                </c:pt>
                <c:pt idx="1525">
                  <c:v>6050</c:v>
                </c:pt>
                <c:pt idx="1526">
                  <c:v>6052</c:v>
                </c:pt>
                <c:pt idx="1527">
                  <c:v>6054</c:v>
                </c:pt>
                <c:pt idx="1528">
                  <c:v>6056</c:v>
                </c:pt>
                <c:pt idx="1529">
                  <c:v>6058</c:v>
                </c:pt>
                <c:pt idx="1530">
                  <c:v>6060</c:v>
                </c:pt>
                <c:pt idx="1531">
                  <c:v>6062</c:v>
                </c:pt>
                <c:pt idx="1532">
                  <c:v>6064</c:v>
                </c:pt>
                <c:pt idx="1533">
                  <c:v>6066</c:v>
                </c:pt>
                <c:pt idx="1534">
                  <c:v>6068</c:v>
                </c:pt>
                <c:pt idx="1535">
                  <c:v>6070</c:v>
                </c:pt>
                <c:pt idx="1536">
                  <c:v>6072</c:v>
                </c:pt>
                <c:pt idx="1537">
                  <c:v>6074</c:v>
                </c:pt>
                <c:pt idx="1538">
                  <c:v>6076</c:v>
                </c:pt>
                <c:pt idx="1539">
                  <c:v>6078</c:v>
                </c:pt>
                <c:pt idx="1540">
                  <c:v>6080</c:v>
                </c:pt>
                <c:pt idx="1541">
                  <c:v>6082</c:v>
                </c:pt>
                <c:pt idx="1542">
                  <c:v>6084</c:v>
                </c:pt>
                <c:pt idx="1543">
                  <c:v>6086</c:v>
                </c:pt>
                <c:pt idx="1544">
                  <c:v>6088</c:v>
                </c:pt>
                <c:pt idx="1545">
                  <c:v>6090</c:v>
                </c:pt>
                <c:pt idx="1546">
                  <c:v>6092</c:v>
                </c:pt>
                <c:pt idx="1547">
                  <c:v>6094</c:v>
                </c:pt>
                <c:pt idx="1548">
                  <c:v>6096</c:v>
                </c:pt>
                <c:pt idx="1549">
                  <c:v>6098</c:v>
                </c:pt>
                <c:pt idx="1550">
                  <c:v>6100</c:v>
                </c:pt>
                <c:pt idx="1551">
                  <c:v>6102</c:v>
                </c:pt>
                <c:pt idx="1552">
                  <c:v>6104</c:v>
                </c:pt>
                <c:pt idx="1553">
                  <c:v>6106</c:v>
                </c:pt>
                <c:pt idx="1554">
                  <c:v>6108</c:v>
                </c:pt>
                <c:pt idx="1555">
                  <c:v>6110</c:v>
                </c:pt>
                <c:pt idx="1556">
                  <c:v>6112</c:v>
                </c:pt>
                <c:pt idx="1557">
                  <c:v>6114</c:v>
                </c:pt>
                <c:pt idx="1558">
                  <c:v>6116</c:v>
                </c:pt>
                <c:pt idx="1559">
                  <c:v>6118</c:v>
                </c:pt>
                <c:pt idx="1560">
                  <c:v>6120</c:v>
                </c:pt>
                <c:pt idx="1561">
                  <c:v>6122</c:v>
                </c:pt>
                <c:pt idx="1562">
                  <c:v>6124</c:v>
                </c:pt>
                <c:pt idx="1563">
                  <c:v>6126</c:v>
                </c:pt>
                <c:pt idx="1564">
                  <c:v>6128</c:v>
                </c:pt>
                <c:pt idx="1565">
                  <c:v>6130</c:v>
                </c:pt>
                <c:pt idx="1566">
                  <c:v>6132</c:v>
                </c:pt>
                <c:pt idx="1567">
                  <c:v>6134</c:v>
                </c:pt>
                <c:pt idx="1568">
                  <c:v>6136</c:v>
                </c:pt>
                <c:pt idx="1569">
                  <c:v>6138</c:v>
                </c:pt>
                <c:pt idx="1570">
                  <c:v>6140</c:v>
                </c:pt>
                <c:pt idx="1571">
                  <c:v>6142</c:v>
                </c:pt>
                <c:pt idx="1572">
                  <c:v>6144</c:v>
                </c:pt>
                <c:pt idx="1573">
                  <c:v>6146</c:v>
                </c:pt>
                <c:pt idx="1574">
                  <c:v>6148</c:v>
                </c:pt>
                <c:pt idx="1575">
                  <c:v>6150</c:v>
                </c:pt>
                <c:pt idx="1576">
                  <c:v>6152</c:v>
                </c:pt>
                <c:pt idx="1577">
                  <c:v>6154</c:v>
                </c:pt>
                <c:pt idx="1578">
                  <c:v>6156</c:v>
                </c:pt>
                <c:pt idx="1579">
                  <c:v>6158</c:v>
                </c:pt>
                <c:pt idx="1580">
                  <c:v>6160</c:v>
                </c:pt>
                <c:pt idx="1581">
                  <c:v>6162</c:v>
                </c:pt>
                <c:pt idx="1582">
                  <c:v>6164</c:v>
                </c:pt>
                <c:pt idx="1583">
                  <c:v>6166</c:v>
                </c:pt>
                <c:pt idx="1584">
                  <c:v>6168</c:v>
                </c:pt>
                <c:pt idx="1585">
                  <c:v>6170</c:v>
                </c:pt>
                <c:pt idx="1586">
                  <c:v>6172</c:v>
                </c:pt>
                <c:pt idx="1587">
                  <c:v>6174</c:v>
                </c:pt>
                <c:pt idx="1588">
                  <c:v>6176</c:v>
                </c:pt>
                <c:pt idx="1589">
                  <c:v>6178</c:v>
                </c:pt>
                <c:pt idx="1590">
                  <c:v>6180</c:v>
                </c:pt>
                <c:pt idx="1591">
                  <c:v>6182</c:v>
                </c:pt>
                <c:pt idx="1592">
                  <c:v>6184</c:v>
                </c:pt>
                <c:pt idx="1593">
                  <c:v>6186</c:v>
                </c:pt>
                <c:pt idx="1594">
                  <c:v>6188</c:v>
                </c:pt>
                <c:pt idx="1595">
                  <c:v>6190</c:v>
                </c:pt>
                <c:pt idx="1596">
                  <c:v>6192</c:v>
                </c:pt>
                <c:pt idx="1597">
                  <c:v>6194</c:v>
                </c:pt>
                <c:pt idx="1598">
                  <c:v>6196</c:v>
                </c:pt>
                <c:pt idx="1599">
                  <c:v>6198</c:v>
                </c:pt>
                <c:pt idx="1600">
                  <c:v>6200</c:v>
                </c:pt>
                <c:pt idx="1601">
                  <c:v>6202</c:v>
                </c:pt>
                <c:pt idx="1602">
                  <c:v>6204</c:v>
                </c:pt>
                <c:pt idx="1603">
                  <c:v>6206</c:v>
                </c:pt>
                <c:pt idx="1604">
                  <c:v>6208</c:v>
                </c:pt>
                <c:pt idx="1605">
                  <c:v>6210</c:v>
                </c:pt>
                <c:pt idx="1606">
                  <c:v>6212</c:v>
                </c:pt>
                <c:pt idx="1607">
                  <c:v>6214</c:v>
                </c:pt>
                <c:pt idx="1608">
                  <c:v>6216</c:v>
                </c:pt>
                <c:pt idx="1609">
                  <c:v>6218</c:v>
                </c:pt>
                <c:pt idx="1610">
                  <c:v>6220</c:v>
                </c:pt>
                <c:pt idx="1611">
                  <c:v>6222</c:v>
                </c:pt>
                <c:pt idx="1612">
                  <c:v>6224</c:v>
                </c:pt>
                <c:pt idx="1613">
                  <c:v>6226</c:v>
                </c:pt>
                <c:pt idx="1614">
                  <c:v>6228</c:v>
                </c:pt>
                <c:pt idx="1615">
                  <c:v>6230</c:v>
                </c:pt>
                <c:pt idx="1616">
                  <c:v>6232</c:v>
                </c:pt>
                <c:pt idx="1617">
                  <c:v>6234</c:v>
                </c:pt>
                <c:pt idx="1618">
                  <c:v>6236</c:v>
                </c:pt>
                <c:pt idx="1619">
                  <c:v>6238</c:v>
                </c:pt>
                <c:pt idx="1620">
                  <c:v>6240</c:v>
                </c:pt>
                <c:pt idx="1621">
                  <c:v>6242</c:v>
                </c:pt>
                <c:pt idx="1622">
                  <c:v>6244</c:v>
                </c:pt>
                <c:pt idx="1623">
                  <c:v>6246</c:v>
                </c:pt>
                <c:pt idx="1624">
                  <c:v>6248</c:v>
                </c:pt>
                <c:pt idx="1625">
                  <c:v>6250</c:v>
                </c:pt>
                <c:pt idx="1626">
                  <c:v>6252</c:v>
                </c:pt>
                <c:pt idx="1627">
                  <c:v>6254</c:v>
                </c:pt>
                <c:pt idx="1628">
                  <c:v>6256</c:v>
                </c:pt>
                <c:pt idx="1629">
                  <c:v>6258</c:v>
                </c:pt>
                <c:pt idx="1630">
                  <c:v>6260</c:v>
                </c:pt>
                <c:pt idx="1631">
                  <c:v>6262</c:v>
                </c:pt>
                <c:pt idx="1632">
                  <c:v>6264</c:v>
                </c:pt>
                <c:pt idx="1633">
                  <c:v>6266</c:v>
                </c:pt>
                <c:pt idx="1634">
                  <c:v>6268</c:v>
                </c:pt>
                <c:pt idx="1635">
                  <c:v>6270</c:v>
                </c:pt>
                <c:pt idx="1636">
                  <c:v>6272</c:v>
                </c:pt>
                <c:pt idx="1637">
                  <c:v>6274</c:v>
                </c:pt>
                <c:pt idx="1638">
                  <c:v>6276</c:v>
                </c:pt>
                <c:pt idx="1639">
                  <c:v>6278</c:v>
                </c:pt>
                <c:pt idx="1640">
                  <c:v>6280</c:v>
                </c:pt>
                <c:pt idx="1641">
                  <c:v>6282</c:v>
                </c:pt>
                <c:pt idx="1642">
                  <c:v>6284</c:v>
                </c:pt>
                <c:pt idx="1643">
                  <c:v>6286</c:v>
                </c:pt>
                <c:pt idx="1644">
                  <c:v>6288</c:v>
                </c:pt>
                <c:pt idx="1645">
                  <c:v>6290</c:v>
                </c:pt>
                <c:pt idx="1646">
                  <c:v>6292</c:v>
                </c:pt>
                <c:pt idx="1647">
                  <c:v>6294</c:v>
                </c:pt>
                <c:pt idx="1648">
                  <c:v>6296</c:v>
                </c:pt>
                <c:pt idx="1649">
                  <c:v>6298</c:v>
                </c:pt>
                <c:pt idx="1650">
                  <c:v>6300</c:v>
                </c:pt>
                <c:pt idx="1651">
                  <c:v>6302</c:v>
                </c:pt>
                <c:pt idx="1652">
                  <c:v>6304</c:v>
                </c:pt>
                <c:pt idx="1653">
                  <c:v>6306</c:v>
                </c:pt>
                <c:pt idx="1654">
                  <c:v>6308</c:v>
                </c:pt>
                <c:pt idx="1655">
                  <c:v>6310</c:v>
                </c:pt>
                <c:pt idx="1656">
                  <c:v>6312</c:v>
                </c:pt>
                <c:pt idx="1657">
                  <c:v>6314</c:v>
                </c:pt>
                <c:pt idx="1658">
                  <c:v>6316</c:v>
                </c:pt>
                <c:pt idx="1659">
                  <c:v>6318</c:v>
                </c:pt>
                <c:pt idx="1660">
                  <c:v>6320</c:v>
                </c:pt>
                <c:pt idx="1661">
                  <c:v>6322</c:v>
                </c:pt>
                <c:pt idx="1662">
                  <c:v>6324</c:v>
                </c:pt>
                <c:pt idx="1663">
                  <c:v>6326</c:v>
                </c:pt>
                <c:pt idx="1664">
                  <c:v>6328</c:v>
                </c:pt>
                <c:pt idx="1665">
                  <c:v>6330</c:v>
                </c:pt>
                <c:pt idx="1666">
                  <c:v>6332</c:v>
                </c:pt>
                <c:pt idx="1667">
                  <c:v>6334</c:v>
                </c:pt>
                <c:pt idx="1668">
                  <c:v>6336</c:v>
                </c:pt>
                <c:pt idx="1669">
                  <c:v>6338</c:v>
                </c:pt>
                <c:pt idx="1670">
                  <c:v>6340</c:v>
                </c:pt>
                <c:pt idx="1671">
                  <c:v>6342</c:v>
                </c:pt>
                <c:pt idx="1672">
                  <c:v>6344</c:v>
                </c:pt>
                <c:pt idx="1673">
                  <c:v>6346</c:v>
                </c:pt>
                <c:pt idx="1674">
                  <c:v>6348</c:v>
                </c:pt>
                <c:pt idx="1675">
                  <c:v>6350</c:v>
                </c:pt>
                <c:pt idx="1676">
                  <c:v>6352</c:v>
                </c:pt>
                <c:pt idx="1677">
                  <c:v>6354</c:v>
                </c:pt>
                <c:pt idx="1678">
                  <c:v>6356</c:v>
                </c:pt>
                <c:pt idx="1679">
                  <c:v>6358</c:v>
                </c:pt>
                <c:pt idx="1680">
                  <c:v>6360</c:v>
                </c:pt>
                <c:pt idx="1681">
                  <c:v>6362</c:v>
                </c:pt>
                <c:pt idx="1682">
                  <c:v>6364</c:v>
                </c:pt>
                <c:pt idx="1683">
                  <c:v>6366</c:v>
                </c:pt>
                <c:pt idx="1684">
                  <c:v>6368</c:v>
                </c:pt>
                <c:pt idx="1685">
                  <c:v>6370</c:v>
                </c:pt>
                <c:pt idx="1686">
                  <c:v>6372</c:v>
                </c:pt>
                <c:pt idx="1687">
                  <c:v>6374</c:v>
                </c:pt>
                <c:pt idx="1688">
                  <c:v>6376</c:v>
                </c:pt>
                <c:pt idx="1689">
                  <c:v>6378</c:v>
                </c:pt>
                <c:pt idx="1690">
                  <c:v>6380</c:v>
                </c:pt>
                <c:pt idx="1691">
                  <c:v>6382</c:v>
                </c:pt>
                <c:pt idx="1692">
                  <c:v>6384</c:v>
                </c:pt>
                <c:pt idx="1693">
                  <c:v>6386</c:v>
                </c:pt>
                <c:pt idx="1694">
                  <c:v>6388</c:v>
                </c:pt>
                <c:pt idx="1695">
                  <c:v>6390</c:v>
                </c:pt>
                <c:pt idx="1696">
                  <c:v>6392</c:v>
                </c:pt>
                <c:pt idx="1697">
                  <c:v>6394</c:v>
                </c:pt>
                <c:pt idx="1698">
                  <c:v>6396</c:v>
                </c:pt>
                <c:pt idx="1699">
                  <c:v>6398</c:v>
                </c:pt>
                <c:pt idx="1700">
                  <c:v>6400</c:v>
                </c:pt>
                <c:pt idx="1701">
                  <c:v>6402</c:v>
                </c:pt>
                <c:pt idx="1702">
                  <c:v>6404</c:v>
                </c:pt>
                <c:pt idx="1703">
                  <c:v>6406</c:v>
                </c:pt>
                <c:pt idx="1704">
                  <c:v>6408</c:v>
                </c:pt>
                <c:pt idx="1705">
                  <c:v>6410</c:v>
                </c:pt>
                <c:pt idx="1706">
                  <c:v>6412</c:v>
                </c:pt>
                <c:pt idx="1707">
                  <c:v>6414</c:v>
                </c:pt>
                <c:pt idx="1708">
                  <c:v>6416</c:v>
                </c:pt>
                <c:pt idx="1709">
                  <c:v>6418</c:v>
                </c:pt>
                <c:pt idx="1710">
                  <c:v>6420</c:v>
                </c:pt>
                <c:pt idx="1711">
                  <c:v>6422</c:v>
                </c:pt>
                <c:pt idx="1712">
                  <c:v>6424</c:v>
                </c:pt>
                <c:pt idx="1713">
                  <c:v>6426</c:v>
                </c:pt>
                <c:pt idx="1714">
                  <c:v>6428</c:v>
                </c:pt>
                <c:pt idx="1715">
                  <c:v>6430</c:v>
                </c:pt>
                <c:pt idx="1716">
                  <c:v>6432</c:v>
                </c:pt>
                <c:pt idx="1717">
                  <c:v>6434</c:v>
                </c:pt>
                <c:pt idx="1718">
                  <c:v>6436</c:v>
                </c:pt>
                <c:pt idx="1719">
                  <c:v>6438</c:v>
                </c:pt>
                <c:pt idx="1720">
                  <c:v>6440</c:v>
                </c:pt>
                <c:pt idx="1721">
                  <c:v>6442</c:v>
                </c:pt>
                <c:pt idx="1722">
                  <c:v>6444</c:v>
                </c:pt>
                <c:pt idx="1723">
                  <c:v>6446</c:v>
                </c:pt>
                <c:pt idx="1724">
                  <c:v>6448</c:v>
                </c:pt>
                <c:pt idx="1725">
                  <c:v>6450</c:v>
                </c:pt>
                <c:pt idx="1726">
                  <c:v>6452</c:v>
                </c:pt>
                <c:pt idx="1727">
                  <c:v>6454</c:v>
                </c:pt>
                <c:pt idx="1728">
                  <c:v>6456</c:v>
                </c:pt>
                <c:pt idx="1729">
                  <c:v>6458</c:v>
                </c:pt>
                <c:pt idx="1730">
                  <c:v>6460</c:v>
                </c:pt>
                <c:pt idx="1731">
                  <c:v>6462</c:v>
                </c:pt>
                <c:pt idx="1732">
                  <c:v>6464</c:v>
                </c:pt>
                <c:pt idx="1733">
                  <c:v>6466</c:v>
                </c:pt>
                <c:pt idx="1734">
                  <c:v>6468</c:v>
                </c:pt>
                <c:pt idx="1735">
                  <c:v>6470</c:v>
                </c:pt>
                <c:pt idx="1736">
                  <c:v>6472</c:v>
                </c:pt>
                <c:pt idx="1737">
                  <c:v>6474</c:v>
                </c:pt>
                <c:pt idx="1738">
                  <c:v>6476</c:v>
                </c:pt>
                <c:pt idx="1739">
                  <c:v>6478</c:v>
                </c:pt>
                <c:pt idx="1740">
                  <c:v>6480</c:v>
                </c:pt>
                <c:pt idx="1741">
                  <c:v>6482</c:v>
                </c:pt>
                <c:pt idx="1742">
                  <c:v>6484</c:v>
                </c:pt>
                <c:pt idx="1743">
                  <c:v>6486</c:v>
                </c:pt>
                <c:pt idx="1744">
                  <c:v>6488</c:v>
                </c:pt>
                <c:pt idx="1745">
                  <c:v>6490</c:v>
                </c:pt>
                <c:pt idx="1746">
                  <c:v>6492</c:v>
                </c:pt>
                <c:pt idx="1747">
                  <c:v>6494</c:v>
                </c:pt>
                <c:pt idx="1748">
                  <c:v>6496</c:v>
                </c:pt>
                <c:pt idx="1749">
                  <c:v>6498</c:v>
                </c:pt>
                <c:pt idx="1750">
                  <c:v>6500</c:v>
                </c:pt>
                <c:pt idx="1751">
                  <c:v>6502</c:v>
                </c:pt>
                <c:pt idx="1752">
                  <c:v>6504</c:v>
                </c:pt>
                <c:pt idx="1753">
                  <c:v>6506</c:v>
                </c:pt>
                <c:pt idx="1754">
                  <c:v>6508</c:v>
                </c:pt>
                <c:pt idx="1755">
                  <c:v>6510</c:v>
                </c:pt>
                <c:pt idx="1756">
                  <c:v>6512</c:v>
                </c:pt>
                <c:pt idx="1757">
                  <c:v>6514</c:v>
                </c:pt>
                <c:pt idx="1758">
                  <c:v>6516</c:v>
                </c:pt>
                <c:pt idx="1759">
                  <c:v>6518</c:v>
                </c:pt>
                <c:pt idx="1760">
                  <c:v>6520</c:v>
                </c:pt>
                <c:pt idx="1761">
                  <c:v>6522</c:v>
                </c:pt>
                <c:pt idx="1762">
                  <c:v>6524</c:v>
                </c:pt>
                <c:pt idx="1763">
                  <c:v>6526</c:v>
                </c:pt>
                <c:pt idx="1764">
                  <c:v>6528</c:v>
                </c:pt>
                <c:pt idx="1765">
                  <c:v>6530</c:v>
                </c:pt>
                <c:pt idx="1766">
                  <c:v>6532</c:v>
                </c:pt>
                <c:pt idx="1767">
                  <c:v>6534</c:v>
                </c:pt>
                <c:pt idx="1768">
                  <c:v>6536</c:v>
                </c:pt>
                <c:pt idx="1769">
                  <c:v>6538</c:v>
                </c:pt>
                <c:pt idx="1770">
                  <c:v>6540</c:v>
                </c:pt>
                <c:pt idx="1771">
                  <c:v>6542</c:v>
                </c:pt>
                <c:pt idx="1772">
                  <c:v>6544</c:v>
                </c:pt>
                <c:pt idx="1773">
                  <c:v>6546</c:v>
                </c:pt>
                <c:pt idx="1774">
                  <c:v>6548</c:v>
                </c:pt>
                <c:pt idx="1775">
                  <c:v>6550</c:v>
                </c:pt>
                <c:pt idx="1776">
                  <c:v>6552</c:v>
                </c:pt>
                <c:pt idx="1777">
                  <c:v>6554</c:v>
                </c:pt>
                <c:pt idx="1778">
                  <c:v>6556</c:v>
                </c:pt>
                <c:pt idx="1779">
                  <c:v>6558</c:v>
                </c:pt>
                <c:pt idx="1780">
                  <c:v>6560</c:v>
                </c:pt>
                <c:pt idx="1781">
                  <c:v>6562</c:v>
                </c:pt>
                <c:pt idx="1782">
                  <c:v>6564</c:v>
                </c:pt>
                <c:pt idx="1783">
                  <c:v>6566</c:v>
                </c:pt>
                <c:pt idx="1784">
                  <c:v>6568</c:v>
                </c:pt>
                <c:pt idx="1785">
                  <c:v>6570</c:v>
                </c:pt>
                <c:pt idx="1786">
                  <c:v>6572</c:v>
                </c:pt>
                <c:pt idx="1787">
                  <c:v>6574</c:v>
                </c:pt>
                <c:pt idx="1788">
                  <c:v>6576</c:v>
                </c:pt>
                <c:pt idx="1789">
                  <c:v>6578</c:v>
                </c:pt>
                <c:pt idx="1790">
                  <c:v>6580</c:v>
                </c:pt>
                <c:pt idx="1791">
                  <c:v>6582</c:v>
                </c:pt>
                <c:pt idx="1792">
                  <c:v>6584</c:v>
                </c:pt>
                <c:pt idx="1793">
                  <c:v>6586</c:v>
                </c:pt>
                <c:pt idx="1794">
                  <c:v>6588</c:v>
                </c:pt>
                <c:pt idx="1795">
                  <c:v>6590</c:v>
                </c:pt>
                <c:pt idx="1796">
                  <c:v>6592</c:v>
                </c:pt>
                <c:pt idx="1797">
                  <c:v>6594</c:v>
                </c:pt>
                <c:pt idx="1798">
                  <c:v>6596</c:v>
                </c:pt>
                <c:pt idx="1799">
                  <c:v>6598</c:v>
                </c:pt>
                <c:pt idx="1800">
                  <c:v>6600</c:v>
                </c:pt>
                <c:pt idx="1801">
                  <c:v>6602</c:v>
                </c:pt>
                <c:pt idx="1802">
                  <c:v>6604</c:v>
                </c:pt>
                <c:pt idx="1803">
                  <c:v>6606</c:v>
                </c:pt>
                <c:pt idx="1804">
                  <c:v>6608</c:v>
                </c:pt>
                <c:pt idx="1805">
                  <c:v>6610</c:v>
                </c:pt>
                <c:pt idx="1806">
                  <c:v>6612</c:v>
                </c:pt>
                <c:pt idx="1807">
                  <c:v>6614</c:v>
                </c:pt>
                <c:pt idx="1808">
                  <c:v>6616</c:v>
                </c:pt>
                <c:pt idx="1809">
                  <c:v>6618</c:v>
                </c:pt>
                <c:pt idx="1810">
                  <c:v>6620</c:v>
                </c:pt>
                <c:pt idx="1811">
                  <c:v>6622</c:v>
                </c:pt>
                <c:pt idx="1812">
                  <c:v>6624</c:v>
                </c:pt>
                <c:pt idx="1813">
                  <c:v>6626</c:v>
                </c:pt>
                <c:pt idx="1814">
                  <c:v>6628</c:v>
                </c:pt>
                <c:pt idx="1815">
                  <c:v>6630</c:v>
                </c:pt>
                <c:pt idx="1816">
                  <c:v>6632</c:v>
                </c:pt>
                <c:pt idx="1817">
                  <c:v>6634</c:v>
                </c:pt>
                <c:pt idx="1818">
                  <c:v>6636</c:v>
                </c:pt>
                <c:pt idx="1819">
                  <c:v>6638</c:v>
                </c:pt>
                <c:pt idx="1820">
                  <c:v>6640</c:v>
                </c:pt>
                <c:pt idx="1821">
                  <c:v>6642</c:v>
                </c:pt>
                <c:pt idx="1822">
                  <c:v>6644</c:v>
                </c:pt>
                <c:pt idx="1823">
                  <c:v>6646</c:v>
                </c:pt>
                <c:pt idx="1824">
                  <c:v>6648</c:v>
                </c:pt>
                <c:pt idx="1825">
                  <c:v>6650</c:v>
                </c:pt>
                <c:pt idx="1826">
                  <c:v>6652</c:v>
                </c:pt>
                <c:pt idx="1827">
                  <c:v>6654</c:v>
                </c:pt>
                <c:pt idx="1828">
                  <c:v>6656</c:v>
                </c:pt>
                <c:pt idx="1829">
                  <c:v>6658</c:v>
                </c:pt>
                <c:pt idx="1830">
                  <c:v>6660</c:v>
                </c:pt>
                <c:pt idx="1831">
                  <c:v>6662</c:v>
                </c:pt>
                <c:pt idx="1832">
                  <c:v>6664</c:v>
                </c:pt>
                <c:pt idx="1833">
                  <c:v>6666</c:v>
                </c:pt>
                <c:pt idx="1834">
                  <c:v>6668</c:v>
                </c:pt>
                <c:pt idx="1835">
                  <c:v>6670</c:v>
                </c:pt>
                <c:pt idx="1836">
                  <c:v>6672</c:v>
                </c:pt>
                <c:pt idx="1837">
                  <c:v>6674</c:v>
                </c:pt>
                <c:pt idx="1838">
                  <c:v>6676</c:v>
                </c:pt>
                <c:pt idx="1839">
                  <c:v>6678</c:v>
                </c:pt>
                <c:pt idx="1840">
                  <c:v>6680</c:v>
                </c:pt>
                <c:pt idx="1841">
                  <c:v>6682</c:v>
                </c:pt>
                <c:pt idx="1842">
                  <c:v>6684</c:v>
                </c:pt>
                <c:pt idx="1843">
                  <c:v>6686</c:v>
                </c:pt>
                <c:pt idx="1844">
                  <c:v>6688</c:v>
                </c:pt>
                <c:pt idx="1845">
                  <c:v>6690</c:v>
                </c:pt>
                <c:pt idx="1846">
                  <c:v>6692</c:v>
                </c:pt>
                <c:pt idx="1847">
                  <c:v>6694</c:v>
                </c:pt>
                <c:pt idx="1848">
                  <c:v>6696</c:v>
                </c:pt>
                <c:pt idx="1849">
                  <c:v>6698</c:v>
                </c:pt>
                <c:pt idx="1850">
                  <c:v>6700</c:v>
                </c:pt>
                <c:pt idx="1851">
                  <c:v>6702</c:v>
                </c:pt>
                <c:pt idx="1852">
                  <c:v>6704</c:v>
                </c:pt>
                <c:pt idx="1853">
                  <c:v>6706</c:v>
                </c:pt>
                <c:pt idx="1854">
                  <c:v>6708</c:v>
                </c:pt>
                <c:pt idx="1855">
                  <c:v>6710</c:v>
                </c:pt>
                <c:pt idx="1856">
                  <c:v>6712</c:v>
                </c:pt>
                <c:pt idx="1857">
                  <c:v>6714</c:v>
                </c:pt>
                <c:pt idx="1858">
                  <c:v>6716</c:v>
                </c:pt>
                <c:pt idx="1859">
                  <c:v>6718</c:v>
                </c:pt>
                <c:pt idx="1860">
                  <c:v>6720</c:v>
                </c:pt>
                <c:pt idx="1861">
                  <c:v>6722</c:v>
                </c:pt>
                <c:pt idx="1862">
                  <c:v>6724</c:v>
                </c:pt>
                <c:pt idx="1863">
                  <c:v>6726</c:v>
                </c:pt>
                <c:pt idx="1864">
                  <c:v>6728</c:v>
                </c:pt>
                <c:pt idx="1865">
                  <c:v>6730</c:v>
                </c:pt>
                <c:pt idx="1866">
                  <c:v>6732</c:v>
                </c:pt>
                <c:pt idx="1867">
                  <c:v>6734</c:v>
                </c:pt>
                <c:pt idx="1868">
                  <c:v>6736</c:v>
                </c:pt>
                <c:pt idx="1869">
                  <c:v>6738</c:v>
                </c:pt>
                <c:pt idx="1870">
                  <c:v>6740</c:v>
                </c:pt>
                <c:pt idx="1871">
                  <c:v>6742</c:v>
                </c:pt>
                <c:pt idx="1872">
                  <c:v>6744</c:v>
                </c:pt>
                <c:pt idx="1873">
                  <c:v>6746</c:v>
                </c:pt>
                <c:pt idx="1874">
                  <c:v>6748</c:v>
                </c:pt>
                <c:pt idx="1875">
                  <c:v>6750</c:v>
                </c:pt>
                <c:pt idx="1876">
                  <c:v>6752</c:v>
                </c:pt>
                <c:pt idx="1877">
                  <c:v>6754</c:v>
                </c:pt>
                <c:pt idx="1878">
                  <c:v>6756</c:v>
                </c:pt>
                <c:pt idx="1879">
                  <c:v>6758</c:v>
                </c:pt>
                <c:pt idx="1880">
                  <c:v>6760</c:v>
                </c:pt>
                <c:pt idx="1881">
                  <c:v>6762</c:v>
                </c:pt>
                <c:pt idx="1882">
                  <c:v>6764</c:v>
                </c:pt>
                <c:pt idx="1883">
                  <c:v>6766</c:v>
                </c:pt>
                <c:pt idx="1884">
                  <c:v>6768</c:v>
                </c:pt>
                <c:pt idx="1885">
                  <c:v>6770</c:v>
                </c:pt>
                <c:pt idx="1886">
                  <c:v>6772</c:v>
                </c:pt>
                <c:pt idx="1887">
                  <c:v>6774</c:v>
                </c:pt>
                <c:pt idx="1888">
                  <c:v>6776</c:v>
                </c:pt>
                <c:pt idx="1889">
                  <c:v>6778</c:v>
                </c:pt>
                <c:pt idx="1890">
                  <c:v>6780</c:v>
                </c:pt>
                <c:pt idx="1891">
                  <c:v>6782</c:v>
                </c:pt>
                <c:pt idx="1892">
                  <c:v>6784</c:v>
                </c:pt>
                <c:pt idx="1893">
                  <c:v>6786</c:v>
                </c:pt>
                <c:pt idx="1894">
                  <c:v>6788</c:v>
                </c:pt>
                <c:pt idx="1895">
                  <c:v>6790</c:v>
                </c:pt>
                <c:pt idx="1896">
                  <c:v>6792</c:v>
                </c:pt>
                <c:pt idx="1897">
                  <c:v>6794</c:v>
                </c:pt>
                <c:pt idx="1898">
                  <c:v>6796</c:v>
                </c:pt>
                <c:pt idx="1899">
                  <c:v>6798</c:v>
                </c:pt>
                <c:pt idx="1900">
                  <c:v>6800</c:v>
                </c:pt>
                <c:pt idx="1901">
                  <c:v>6802</c:v>
                </c:pt>
                <c:pt idx="1902">
                  <c:v>6804</c:v>
                </c:pt>
                <c:pt idx="1903">
                  <c:v>6806</c:v>
                </c:pt>
                <c:pt idx="1904">
                  <c:v>6808</c:v>
                </c:pt>
                <c:pt idx="1905">
                  <c:v>6810</c:v>
                </c:pt>
                <c:pt idx="1906">
                  <c:v>6812</c:v>
                </c:pt>
                <c:pt idx="1907">
                  <c:v>6814</c:v>
                </c:pt>
                <c:pt idx="1908">
                  <c:v>6816</c:v>
                </c:pt>
                <c:pt idx="1909">
                  <c:v>6818</c:v>
                </c:pt>
                <c:pt idx="1910">
                  <c:v>6820</c:v>
                </c:pt>
                <c:pt idx="1911">
                  <c:v>6822</c:v>
                </c:pt>
                <c:pt idx="1912">
                  <c:v>6824</c:v>
                </c:pt>
                <c:pt idx="1913">
                  <c:v>6826</c:v>
                </c:pt>
                <c:pt idx="1914">
                  <c:v>6828</c:v>
                </c:pt>
                <c:pt idx="1915">
                  <c:v>6830</c:v>
                </c:pt>
                <c:pt idx="1916">
                  <c:v>6832</c:v>
                </c:pt>
                <c:pt idx="1917">
                  <c:v>6834</c:v>
                </c:pt>
                <c:pt idx="1918">
                  <c:v>6836</c:v>
                </c:pt>
                <c:pt idx="1919">
                  <c:v>6838</c:v>
                </c:pt>
                <c:pt idx="1920">
                  <c:v>6840</c:v>
                </c:pt>
                <c:pt idx="1921">
                  <c:v>6842</c:v>
                </c:pt>
                <c:pt idx="1922">
                  <c:v>6844</c:v>
                </c:pt>
                <c:pt idx="1923">
                  <c:v>6846</c:v>
                </c:pt>
                <c:pt idx="1924">
                  <c:v>6848</c:v>
                </c:pt>
                <c:pt idx="1925">
                  <c:v>6850</c:v>
                </c:pt>
                <c:pt idx="1926">
                  <c:v>6852</c:v>
                </c:pt>
                <c:pt idx="1927">
                  <c:v>6854</c:v>
                </c:pt>
                <c:pt idx="1928">
                  <c:v>6856</c:v>
                </c:pt>
                <c:pt idx="1929">
                  <c:v>6858</c:v>
                </c:pt>
                <c:pt idx="1930">
                  <c:v>6860</c:v>
                </c:pt>
                <c:pt idx="1931">
                  <c:v>6862</c:v>
                </c:pt>
                <c:pt idx="1932">
                  <c:v>6864</c:v>
                </c:pt>
                <c:pt idx="1933">
                  <c:v>6866</c:v>
                </c:pt>
                <c:pt idx="1934">
                  <c:v>6868</c:v>
                </c:pt>
                <c:pt idx="1935">
                  <c:v>6870</c:v>
                </c:pt>
                <c:pt idx="1936">
                  <c:v>6872</c:v>
                </c:pt>
                <c:pt idx="1937">
                  <c:v>6874</c:v>
                </c:pt>
                <c:pt idx="1938">
                  <c:v>6876</c:v>
                </c:pt>
                <c:pt idx="1939">
                  <c:v>6878</c:v>
                </c:pt>
                <c:pt idx="1940">
                  <c:v>6880</c:v>
                </c:pt>
                <c:pt idx="1941">
                  <c:v>6882</c:v>
                </c:pt>
                <c:pt idx="1942">
                  <c:v>6884</c:v>
                </c:pt>
                <c:pt idx="1943">
                  <c:v>6886</c:v>
                </c:pt>
                <c:pt idx="1944">
                  <c:v>6888</c:v>
                </c:pt>
                <c:pt idx="1945">
                  <c:v>6890</c:v>
                </c:pt>
                <c:pt idx="1946">
                  <c:v>6892</c:v>
                </c:pt>
                <c:pt idx="1947">
                  <c:v>6894</c:v>
                </c:pt>
                <c:pt idx="1948">
                  <c:v>6896</c:v>
                </c:pt>
                <c:pt idx="1949">
                  <c:v>6898</c:v>
                </c:pt>
                <c:pt idx="1950">
                  <c:v>6900</c:v>
                </c:pt>
                <c:pt idx="1951">
                  <c:v>6902</c:v>
                </c:pt>
                <c:pt idx="1952">
                  <c:v>6904</c:v>
                </c:pt>
                <c:pt idx="1953">
                  <c:v>6906</c:v>
                </c:pt>
                <c:pt idx="1954">
                  <c:v>6908</c:v>
                </c:pt>
                <c:pt idx="1955">
                  <c:v>6910</c:v>
                </c:pt>
                <c:pt idx="1956">
                  <c:v>6912</c:v>
                </c:pt>
                <c:pt idx="1957">
                  <c:v>6914</c:v>
                </c:pt>
                <c:pt idx="1958">
                  <c:v>6916</c:v>
                </c:pt>
                <c:pt idx="1959">
                  <c:v>6918</c:v>
                </c:pt>
                <c:pt idx="1960">
                  <c:v>6920</c:v>
                </c:pt>
                <c:pt idx="1961">
                  <c:v>6922</c:v>
                </c:pt>
                <c:pt idx="1962">
                  <c:v>6924</c:v>
                </c:pt>
                <c:pt idx="1963">
                  <c:v>6926</c:v>
                </c:pt>
                <c:pt idx="1964">
                  <c:v>6928</c:v>
                </c:pt>
                <c:pt idx="1965">
                  <c:v>6930</c:v>
                </c:pt>
                <c:pt idx="1966">
                  <c:v>6932</c:v>
                </c:pt>
                <c:pt idx="1967">
                  <c:v>6934</c:v>
                </c:pt>
                <c:pt idx="1968">
                  <c:v>6936</c:v>
                </c:pt>
                <c:pt idx="1969">
                  <c:v>6938</c:v>
                </c:pt>
                <c:pt idx="1970">
                  <c:v>6940</c:v>
                </c:pt>
                <c:pt idx="1971">
                  <c:v>6942</c:v>
                </c:pt>
                <c:pt idx="1972">
                  <c:v>6944</c:v>
                </c:pt>
                <c:pt idx="1973">
                  <c:v>6946</c:v>
                </c:pt>
                <c:pt idx="1974">
                  <c:v>6948</c:v>
                </c:pt>
                <c:pt idx="1975">
                  <c:v>6950</c:v>
                </c:pt>
                <c:pt idx="1976">
                  <c:v>6952</c:v>
                </c:pt>
                <c:pt idx="1977">
                  <c:v>6954</c:v>
                </c:pt>
                <c:pt idx="1978">
                  <c:v>6956</c:v>
                </c:pt>
                <c:pt idx="1979">
                  <c:v>6958</c:v>
                </c:pt>
                <c:pt idx="1980">
                  <c:v>6960</c:v>
                </c:pt>
                <c:pt idx="1981">
                  <c:v>6962</c:v>
                </c:pt>
                <c:pt idx="1982">
                  <c:v>6964</c:v>
                </c:pt>
                <c:pt idx="1983">
                  <c:v>6966</c:v>
                </c:pt>
                <c:pt idx="1984">
                  <c:v>6968</c:v>
                </c:pt>
                <c:pt idx="1985">
                  <c:v>6970</c:v>
                </c:pt>
                <c:pt idx="1986">
                  <c:v>6972</c:v>
                </c:pt>
                <c:pt idx="1987">
                  <c:v>6974</c:v>
                </c:pt>
                <c:pt idx="1988">
                  <c:v>6976</c:v>
                </c:pt>
                <c:pt idx="1989">
                  <c:v>6978</c:v>
                </c:pt>
                <c:pt idx="1990">
                  <c:v>6980</c:v>
                </c:pt>
                <c:pt idx="1991">
                  <c:v>6982</c:v>
                </c:pt>
                <c:pt idx="1992">
                  <c:v>6984</c:v>
                </c:pt>
                <c:pt idx="1993">
                  <c:v>6986</c:v>
                </c:pt>
                <c:pt idx="1994">
                  <c:v>6988</c:v>
                </c:pt>
                <c:pt idx="1995">
                  <c:v>6990</c:v>
                </c:pt>
                <c:pt idx="1996">
                  <c:v>6992</c:v>
                </c:pt>
                <c:pt idx="1997">
                  <c:v>6994</c:v>
                </c:pt>
                <c:pt idx="1998">
                  <c:v>6996</c:v>
                </c:pt>
                <c:pt idx="1999">
                  <c:v>6998</c:v>
                </c:pt>
                <c:pt idx="2000">
                  <c:v>7000</c:v>
                </c:pt>
                <c:pt idx="2001">
                  <c:v>7002</c:v>
                </c:pt>
                <c:pt idx="2002">
                  <c:v>7004</c:v>
                </c:pt>
                <c:pt idx="2003">
                  <c:v>7006</c:v>
                </c:pt>
                <c:pt idx="2004">
                  <c:v>7008</c:v>
                </c:pt>
                <c:pt idx="2005">
                  <c:v>7010</c:v>
                </c:pt>
                <c:pt idx="2006">
                  <c:v>7012</c:v>
                </c:pt>
                <c:pt idx="2007">
                  <c:v>7014</c:v>
                </c:pt>
                <c:pt idx="2008">
                  <c:v>7016</c:v>
                </c:pt>
                <c:pt idx="2009">
                  <c:v>7018</c:v>
                </c:pt>
                <c:pt idx="2010">
                  <c:v>7020</c:v>
                </c:pt>
                <c:pt idx="2011">
                  <c:v>7022</c:v>
                </c:pt>
                <c:pt idx="2012">
                  <c:v>7024</c:v>
                </c:pt>
                <c:pt idx="2013">
                  <c:v>7026</c:v>
                </c:pt>
                <c:pt idx="2014">
                  <c:v>7028</c:v>
                </c:pt>
                <c:pt idx="2015">
                  <c:v>7030</c:v>
                </c:pt>
                <c:pt idx="2016">
                  <c:v>7032</c:v>
                </c:pt>
                <c:pt idx="2017">
                  <c:v>7034</c:v>
                </c:pt>
                <c:pt idx="2018">
                  <c:v>7036</c:v>
                </c:pt>
                <c:pt idx="2019">
                  <c:v>7038</c:v>
                </c:pt>
                <c:pt idx="2020">
                  <c:v>7040</c:v>
                </c:pt>
                <c:pt idx="2021">
                  <c:v>7042</c:v>
                </c:pt>
                <c:pt idx="2022">
                  <c:v>7044</c:v>
                </c:pt>
                <c:pt idx="2023">
                  <c:v>7046</c:v>
                </c:pt>
                <c:pt idx="2024">
                  <c:v>7048</c:v>
                </c:pt>
                <c:pt idx="2025">
                  <c:v>7050</c:v>
                </c:pt>
                <c:pt idx="2026">
                  <c:v>7052</c:v>
                </c:pt>
                <c:pt idx="2027">
                  <c:v>7054</c:v>
                </c:pt>
                <c:pt idx="2028">
                  <c:v>7056</c:v>
                </c:pt>
                <c:pt idx="2029">
                  <c:v>7058</c:v>
                </c:pt>
                <c:pt idx="2030">
                  <c:v>7060</c:v>
                </c:pt>
                <c:pt idx="2031">
                  <c:v>7062</c:v>
                </c:pt>
                <c:pt idx="2032">
                  <c:v>7064</c:v>
                </c:pt>
                <c:pt idx="2033">
                  <c:v>7066</c:v>
                </c:pt>
                <c:pt idx="2034">
                  <c:v>7068</c:v>
                </c:pt>
                <c:pt idx="2035">
                  <c:v>7070</c:v>
                </c:pt>
                <c:pt idx="2036">
                  <c:v>7072</c:v>
                </c:pt>
                <c:pt idx="2037">
                  <c:v>7074</c:v>
                </c:pt>
                <c:pt idx="2038">
                  <c:v>7076</c:v>
                </c:pt>
                <c:pt idx="2039">
                  <c:v>7078</c:v>
                </c:pt>
                <c:pt idx="2040">
                  <c:v>7080</c:v>
                </c:pt>
                <c:pt idx="2041">
                  <c:v>7082</c:v>
                </c:pt>
                <c:pt idx="2042">
                  <c:v>7084</c:v>
                </c:pt>
                <c:pt idx="2043">
                  <c:v>7086</c:v>
                </c:pt>
                <c:pt idx="2044">
                  <c:v>7088</c:v>
                </c:pt>
                <c:pt idx="2045">
                  <c:v>7090</c:v>
                </c:pt>
                <c:pt idx="2046">
                  <c:v>7092</c:v>
                </c:pt>
                <c:pt idx="2047">
                  <c:v>7094</c:v>
                </c:pt>
                <c:pt idx="2048">
                  <c:v>7096</c:v>
                </c:pt>
                <c:pt idx="2049">
                  <c:v>7098</c:v>
                </c:pt>
                <c:pt idx="2050">
                  <c:v>7100</c:v>
                </c:pt>
                <c:pt idx="2051">
                  <c:v>7102</c:v>
                </c:pt>
                <c:pt idx="2052">
                  <c:v>7104</c:v>
                </c:pt>
                <c:pt idx="2053">
                  <c:v>7106</c:v>
                </c:pt>
                <c:pt idx="2054">
                  <c:v>7108</c:v>
                </c:pt>
                <c:pt idx="2055">
                  <c:v>7110</c:v>
                </c:pt>
                <c:pt idx="2056">
                  <c:v>7112</c:v>
                </c:pt>
                <c:pt idx="2057">
                  <c:v>7114</c:v>
                </c:pt>
                <c:pt idx="2058">
                  <c:v>7116</c:v>
                </c:pt>
                <c:pt idx="2059">
                  <c:v>7118</c:v>
                </c:pt>
                <c:pt idx="2060">
                  <c:v>7120</c:v>
                </c:pt>
                <c:pt idx="2061">
                  <c:v>7122</c:v>
                </c:pt>
                <c:pt idx="2062">
                  <c:v>7124</c:v>
                </c:pt>
                <c:pt idx="2063">
                  <c:v>7126</c:v>
                </c:pt>
                <c:pt idx="2064">
                  <c:v>7128</c:v>
                </c:pt>
                <c:pt idx="2065">
                  <c:v>7130</c:v>
                </c:pt>
                <c:pt idx="2066">
                  <c:v>7132</c:v>
                </c:pt>
                <c:pt idx="2067">
                  <c:v>7134</c:v>
                </c:pt>
                <c:pt idx="2068">
                  <c:v>7136</c:v>
                </c:pt>
                <c:pt idx="2069">
                  <c:v>7138</c:v>
                </c:pt>
                <c:pt idx="2070">
                  <c:v>7140</c:v>
                </c:pt>
                <c:pt idx="2071">
                  <c:v>7142</c:v>
                </c:pt>
                <c:pt idx="2072">
                  <c:v>7144</c:v>
                </c:pt>
                <c:pt idx="2073">
                  <c:v>7146</c:v>
                </c:pt>
                <c:pt idx="2074">
                  <c:v>7148</c:v>
                </c:pt>
                <c:pt idx="2075">
                  <c:v>7150</c:v>
                </c:pt>
                <c:pt idx="2076">
                  <c:v>7152</c:v>
                </c:pt>
                <c:pt idx="2077">
                  <c:v>7154</c:v>
                </c:pt>
                <c:pt idx="2078">
                  <c:v>7156</c:v>
                </c:pt>
                <c:pt idx="2079">
                  <c:v>7158</c:v>
                </c:pt>
                <c:pt idx="2080">
                  <c:v>7160</c:v>
                </c:pt>
                <c:pt idx="2081">
                  <c:v>7162</c:v>
                </c:pt>
                <c:pt idx="2082">
                  <c:v>7164</c:v>
                </c:pt>
                <c:pt idx="2083">
                  <c:v>7166</c:v>
                </c:pt>
                <c:pt idx="2084">
                  <c:v>7168</c:v>
                </c:pt>
                <c:pt idx="2085">
                  <c:v>7170</c:v>
                </c:pt>
                <c:pt idx="2086">
                  <c:v>7172</c:v>
                </c:pt>
                <c:pt idx="2087">
                  <c:v>7174</c:v>
                </c:pt>
                <c:pt idx="2088">
                  <c:v>7176</c:v>
                </c:pt>
                <c:pt idx="2089">
                  <c:v>7178</c:v>
                </c:pt>
                <c:pt idx="2090">
                  <c:v>7180</c:v>
                </c:pt>
                <c:pt idx="2091">
                  <c:v>7182</c:v>
                </c:pt>
                <c:pt idx="2092">
                  <c:v>7184</c:v>
                </c:pt>
                <c:pt idx="2093">
                  <c:v>7186</c:v>
                </c:pt>
                <c:pt idx="2094">
                  <c:v>7188</c:v>
                </c:pt>
                <c:pt idx="2095">
                  <c:v>7190</c:v>
                </c:pt>
                <c:pt idx="2096">
                  <c:v>7192</c:v>
                </c:pt>
                <c:pt idx="2097">
                  <c:v>7194</c:v>
                </c:pt>
                <c:pt idx="2098">
                  <c:v>7196</c:v>
                </c:pt>
                <c:pt idx="2099">
                  <c:v>7198</c:v>
                </c:pt>
                <c:pt idx="2100">
                  <c:v>7200</c:v>
                </c:pt>
                <c:pt idx="2101">
                  <c:v>7202</c:v>
                </c:pt>
                <c:pt idx="2102">
                  <c:v>7204</c:v>
                </c:pt>
                <c:pt idx="2103">
                  <c:v>7206</c:v>
                </c:pt>
                <c:pt idx="2104">
                  <c:v>7208</c:v>
                </c:pt>
                <c:pt idx="2105">
                  <c:v>7210</c:v>
                </c:pt>
                <c:pt idx="2106">
                  <c:v>7212</c:v>
                </c:pt>
                <c:pt idx="2107">
                  <c:v>7214</c:v>
                </c:pt>
                <c:pt idx="2108">
                  <c:v>7216</c:v>
                </c:pt>
                <c:pt idx="2109">
                  <c:v>7218</c:v>
                </c:pt>
                <c:pt idx="2110">
                  <c:v>7220</c:v>
                </c:pt>
                <c:pt idx="2111">
                  <c:v>7222</c:v>
                </c:pt>
                <c:pt idx="2112">
                  <c:v>7224</c:v>
                </c:pt>
                <c:pt idx="2113">
                  <c:v>7226</c:v>
                </c:pt>
                <c:pt idx="2114">
                  <c:v>7228</c:v>
                </c:pt>
                <c:pt idx="2115">
                  <c:v>7230</c:v>
                </c:pt>
                <c:pt idx="2116">
                  <c:v>7232</c:v>
                </c:pt>
                <c:pt idx="2117">
                  <c:v>7234</c:v>
                </c:pt>
                <c:pt idx="2118">
                  <c:v>7236</c:v>
                </c:pt>
                <c:pt idx="2119">
                  <c:v>7238</c:v>
                </c:pt>
                <c:pt idx="2120">
                  <c:v>7240</c:v>
                </c:pt>
                <c:pt idx="2121">
                  <c:v>7242</c:v>
                </c:pt>
                <c:pt idx="2122">
                  <c:v>7244</c:v>
                </c:pt>
                <c:pt idx="2123">
                  <c:v>7246</c:v>
                </c:pt>
                <c:pt idx="2124">
                  <c:v>7248</c:v>
                </c:pt>
                <c:pt idx="2125">
                  <c:v>7250</c:v>
                </c:pt>
                <c:pt idx="2126">
                  <c:v>7252</c:v>
                </c:pt>
                <c:pt idx="2127">
                  <c:v>7254</c:v>
                </c:pt>
                <c:pt idx="2128">
                  <c:v>7256</c:v>
                </c:pt>
                <c:pt idx="2129">
                  <c:v>7258</c:v>
                </c:pt>
                <c:pt idx="2130">
                  <c:v>7260</c:v>
                </c:pt>
                <c:pt idx="2131">
                  <c:v>7262</c:v>
                </c:pt>
                <c:pt idx="2132">
                  <c:v>7264</c:v>
                </c:pt>
                <c:pt idx="2133">
                  <c:v>7266</c:v>
                </c:pt>
                <c:pt idx="2134">
                  <c:v>7268</c:v>
                </c:pt>
                <c:pt idx="2135">
                  <c:v>7270</c:v>
                </c:pt>
                <c:pt idx="2136">
                  <c:v>7272</c:v>
                </c:pt>
                <c:pt idx="2137">
                  <c:v>7274</c:v>
                </c:pt>
                <c:pt idx="2138">
                  <c:v>7276</c:v>
                </c:pt>
                <c:pt idx="2139">
                  <c:v>7278</c:v>
                </c:pt>
                <c:pt idx="2140">
                  <c:v>7280</c:v>
                </c:pt>
                <c:pt idx="2141">
                  <c:v>7282</c:v>
                </c:pt>
                <c:pt idx="2142">
                  <c:v>7284</c:v>
                </c:pt>
                <c:pt idx="2143">
                  <c:v>7286</c:v>
                </c:pt>
                <c:pt idx="2144">
                  <c:v>7288</c:v>
                </c:pt>
                <c:pt idx="2145">
                  <c:v>7290</c:v>
                </c:pt>
                <c:pt idx="2146">
                  <c:v>7292</c:v>
                </c:pt>
                <c:pt idx="2147">
                  <c:v>7294</c:v>
                </c:pt>
                <c:pt idx="2148">
                  <c:v>7296</c:v>
                </c:pt>
                <c:pt idx="2149">
                  <c:v>7298</c:v>
                </c:pt>
                <c:pt idx="2150">
                  <c:v>7300</c:v>
                </c:pt>
                <c:pt idx="2151">
                  <c:v>7302</c:v>
                </c:pt>
                <c:pt idx="2152">
                  <c:v>7304</c:v>
                </c:pt>
                <c:pt idx="2153">
                  <c:v>7306</c:v>
                </c:pt>
                <c:pt idx="2154">
                  <c:v>7308</c:v>
                </c:pt>
                <c:pt idx="2155">
                  <c:v>7310</c:v>
                </c:pt>
                <c:pt idx="2156">
                  <c:v>7312</c:v>
                </c:pt>
                <c:pt idx="2157">
                  <c:v>7314</c:v>
                </c:pt>
                <c:pt idx="2158">
                  <c:v>7316</c:v>
                </c:pt>
                <c:pt idx="2159">
                  <c:v>7318</c:v>
                </c:pt>
                <c:pt idx="2160">
                  <c:v>7320</c:v>
                </c:pt>
                <c:pt idx="2161">
                  <c:v>7322</c:v>
                </c:pt>
                <c:pt idx="2162">
                  <c:v>7324</c:v>
                </c:pt>
                <c:pt idx="2163">
                  <c:v>7326</c:v>
                </c:pt>
                <c:pt idx="2164">
                  <c:v>7328</c:v>
                </c:pt>
                <c:pt idx="2165">
                  <c:v>7330</c:v>
                </c:pt>
                <c:pt idx="2166">
                  <c:v>7332</c:v>
                </c:pt>
                <c:pt idx="2167">
                  <c:v>7334</c:v>
                </c:pt>
                <c:pt idx="2168">
                  <c:v>7336</c:v>
                </c:pt>
                <c:pt idx="2169">
                  <c:v>7338</c:v>
                </c:pt>
                <c:pt idx="2170">
                  <c:v>7340</c:v>
                </c:pt>
                <c:pt idx="2171">
                  <c:v>7342</c:v>
                </c:pt>
                <c:pt idx="2172">
                  <c:v>7344</c:v>
                </c:pt>
                <c:pt idx="2173">
                  <c:v>7346</c:v>
                </c:pt>
                <c:pt idx="2174">
                  <c:v>7348</c:v>
                </c:pt>
                <c:pt idx="2175">
                  <c:v>7350</c:v>
                </c:pt>
                <c:pt idx="2176">
                  <c:v>7352</c:v>
                </c:pt>
                <c:pt idx="2177">
                  <c:v>7354</c:v>
                </c:pt>
                <c:pt idx="2178">
                  <c:v>7356</c:v>
                </c:pt>
                <c:pt idx="2179">
                  <c:v>7358</c:v>
                </c:pt>
                <c:pt idx="2180">
                  <c:v>7360</c:v>
                </c:pt>
                <c:pt idx="2181">
                  <c:v>7362</c:v>
                </c:pt>
                <c:pt idx="2182">
                  <c:v>7364</c:v>
                </c:pt>
                <c:pt idx="2183">
                  <c:v>7366</c:v>
                </c:pt>
                <c:pt idx="2184">
                  <c:v>7368</c:v>
                </c:pt>
                <c:pt idx="2185">
                  <c:v>7370</c:v>
                </c:pt>
                <c:pt idx="2186">
                  <c:v>7372</c:v>
                </c:pt>
                <c:pt idx="2187">
                  <c:v>7374</c:v>
                </c:pt>
                <c:pt idx="2188">
                  <c:v>7376</c:v>
                </c:pt>
                <c:pt idx="2189">
                  <c:v>7378</c:v>
                </c:pt>
                <c:pt idx="2190">
                  <c:v>7380</c:v>
                </c:pt>
                <c:pt idx="2191">
                  <c:v>7382</c:v>
                </c:pt>
                <c:pt idx="2192">
                  <c:v>7384</c:v>
                </c:pt>
                <c:pt idx="2193">
                  <c:v>7386</c:v>
                </c:pt>
                <c:pt idx="2194">
                  <c:v>7388</c:v>
                </c:pt>
                <c:pt idx="2195">
                  <c:v>7390</c:v>
                </c:pt>
                <c:pt idx="2196">
                  <c:v>7392</c:v>
                </c:pt>
                <c:pt idx="2197">
                  <c:v>7394</c:v>
                </c:pt>
                <c:pt idx="2198">
                  <c:v>7396</c:v>
                </c:pt>
                <c:pt idx="2199">
                  <c:v>7398</c:v>
                </c:pt>
                <c:pt idx="2200">
                  <c:v>7400</c:v>
                </c:pt>
                <c:pt idx="2201">
                  <c:v>7402</c:v>
                </c:pt>
                <c:pt idx="2202">
                  <c:v>7404</c:v>
                </c:pt>
                <c:pt idx="2203">
                  <c:v>7406</c:v>
                </c:pt>
                <c:pt idx="2204">
                  <c:v>7408</c:v>
                </c:pt>
                <c:pt idx="2205">
                  <c:v>7410</c:v>
                </c:pt>
                <c:pt idx="2206">
                  <c:v>7412</c:v>
                </c:pt>
                <c:pt idx="2207">
                  <c:v>7414</c:v>
                </c:pt>
                <c:pt idx="2208">
                  <c:v>7416</c:v>
                </c:pt>
                <c:pt idx="2209">
                  <c:v>7418</c:v>
                </c:pt>
                <c:pt idx="2210">
                  <c:v>7420</c:v>
                </c:pt>
                <c:pt idx="2211">
                  <c:v>7422</c:v>
                </c:pt>
                <c:pt idx="2212">
                  <c:v>7424</c:v>
                </c:pt>
                <c:pt idx="2213">
                  <c:v>7426</c:v>
                </c:pt>
                <c:pt idx="2214">
                  <c:v>7428</c:v>
                </c:pt>
                <c:pt idx="2215">
                  <c:v>7430</c:v>
                </c:pt>
                <c:pt idx="2216">
                  <c:v>7432</c:v>
                </c:pt>
                <c:pt idx="2217">
                  <c:v>7434</c:v>
                </c:pt>
                <c:pt idx="2218">
                  <c:v>7436</c:v>
                </c:pt>
                <c:pt idx="2219">
                  <c:v>7438</c:v>
                </c:pt>
                <c:pt idx="2220">
                  <c:v>7440</c:v>
                </c:pt>
                <c:pt idx="2221">
                  <c:v>7442</c:v>
                </c:pt>
                <c:pt idx="2222">
                  <c:v>7444</c:v>
                </c:pt>
                <c:pt idx="2223">
                  <c:v>7446</c:v>
                </c:pt>
                <c:pt idx="2224">
                  <c:v>7448</c:v>
                </c:pt>
                <c:pt idx="2225">
                  <c:v>7450</c:v>
                </c:pt>
                <c:pt idx="2226">
                  <c:v>7452</c:v>
                </c:pt>
                <c:pt idx="2227">
                  <c:v>7454</c:v>
                </c:pt>
                <c:pt idx="2228">
                  <c:v>7456</c:v>
                </c:pt>
                <c:pt idx="2229">
                  <c:v>7458</c:v>
                </c:pt>
                <c:pt idx="2230">
                  <c:v>7460</c:v>
                </c:pt>
                <c:pt idx="2231">
                  <c:v>7462</c:v>
                </c:pt>
                <c:pt idx="2232">
                  <c:v>7464</c:v>
                </c:pt>
                <c:pt idx="2233">
                  <c:v>7466</c:v>
                </c:pt>
                <c:pt idx="2234">
                  <c:v>7468</c:v>
                </c:pt>
                <c:pt idx="2235">
                  <c:v>7470</c:v>
                </c:pt>
                <c:pt idx="2236">
                  <c:v>7472</c:v>
                </c:pt>
                <c:pt idx="2237">
                  <c:v>7474</c:v>
                </c:pt>
                <c:pt idx="2238">
                  <c:v>7476</c:v>
                </c:pt>
                <c:pt idx="2239">
                  <c:v>7478</c:v>
                </c:pt>
                <c:pt idx="2240">
                  <c:v>7480</c:v>
                </c:pt>
                <c:pt idx="2241">
                  <c:v>7482</c:v>
                </c:pt>
                <c:pt idx="2242">
                  <c:v>7484</c:v>
                </c:pt>
                <c:pt idx="2243">
                  <c:v>7486</c:v>
                </c:pt>
                <c:pt idx="2244">
                  <c:v>7488</c:v>
                </c:pt>
                <c:pt idx="2245">
                  <c:v>7490</c:v>
                </c:pt>
                <c:pt idx="2246">
                  <c:v>7492</c:v>
                </c:pt>
                <c:pt idx="2247">
                  <c:v>7494</c:v>
                </c:pt>
                <c:pt idx="2248">
                  <c:v>7496</c:v>
                </c:pt>
                <c:pt idx="2249">
                  <c:v>7498</c:v>
                </c:pt>
                <c:pt idx="2250">
                  <c:v>7500</c:v>
                </c:pt>
                <c:pt idx="2251">
                  <c:v>7502</c:v>
                </c:pt>
                <c:pt idx="2252">
                  <c:v>7504</c:v>
                </c:pt>
                <c:pt idx="2253">
                  <c:v>7506</c:v>
                </c:pt>
                <c:pt idx="2254">
                  <c:v>7508</c:v>
                </c:pt>
                <c:pt idx="2255">
                  <c:v>7510</c:v>
                </c:pt>
                <c:pt idx="2256">
                  <c:v>7512</c:v>
                </c:pt>
                <c:pt idx="2257">
                  <c:v>7514</c:v>
                </c:pt>
                <c:pt idx="2258">
                  <c:v>7516</c:v>
                </c:pt>
                <c:pt idx="2259">
                  <c:v>7518</c:v>
                </c:pt>
                <c:pt idx="2260">
                  <c:v>7520</c:v>
                </c:pt>
                <c:pt idx="2261">
                  <c:v>7522</c:v>
                </c:pt>
                <c:pt idx="2262">
                  <c:v>7524</c:v>
                </c:pt>
                <c:pt idx="2263">
                  <c:v>7526</c:v>
                </c:pt>
                <c:pt idx="2264">
                  <c:v>7528</c:v>
                </c:pt>
                <c:pt idx="2265">
                  <c:v>7530</c:v>
                </c:pt>
                <c:pt idx="2266">
                  <c:v>7532</c:v>
                </c:pt>
                <c:pt idx="2267">
                  <c:v>7534</c:v>
                </c:pt>
                <c:pt idx="2268">
                  <c:v>7536</c:v>
                </c:pt>
                <c:pt idx="2269">
                  <c:v>7538</c:v>
                </c:pt>
                <c:pt idx="2270">
                  <c:v>7540</c:v>
                </c:pt>
                <c:pt idx="2271">
                  <c:v>7542</c:v>
                </c:pt>
                <c:pt idx="2272">
                  <c:v>7544</c:v>
                </c:pt>
                <c:pt idx="2273">
                  <c:v>7546</c:v>
                </c:pt>
                <c:pt idx="2274">
                  <c:v>7548</c:v>
                </c:pt>
                <c:pt idx="2275">
                  <c:v>7550</c:v>
                </c:pt>
                <c:pt idx="2276">
                  <c:v>7552</c:v>
                </c:pt>
                <c:pt idx="2277">
                  <c:v>7554</c:v>
                </c:pt>
                <c:pt idx="2278">
                  <c:v>7556</c:v>
                </c:pt>
                <c:pt idx="2279">
                  <c:v>7558</c:v>
                </c:pt>
                <c:pt idx="2280">
                  <c:v>7560</c:v>
                </c:pt>
                <c:pt idx="2281">
                  <c:v>7562</c:v>
                </c:pt>
                <c:pt idx="2282">
                  <c:v>7564</c:v>
                </c:pt>
                <c:pt idx="2283">
                  <c:v>7566</c:v>
                </c:pt>
                <c:pt idx="2284">
                  <c:v>7568</c:v>
                </c:pt>
                <c:pt idx="2285">
                  <c:v>7570</c:v>
                </c:pt>
                <c:pt idx="2286">
                  <c:v>7572</c:v>
                </c:pt>
                <c:pt idx="2287">
                  <c:v>7574</c:v>
                </c:pt>
                <c:pt idx="2288">
                  <c:v>7576</c:v>
                </c:pt>
                <c:pt idx="2289">
                  <c:v>7578</c:v>
                </c:pt>
                <c:pt idx="2290">
                  <c:v>7580</c:v>
                </c:pt>
                <c:pt idx="2291">
                  <c:v>7582</c:v>
                </c:pt>
                <c:pt idx="2292">
                  <c:v>7584</c:v>
                </c:pt>
                <c:pt idx="2293">
                  <c:v>7586</c:v>
                </c:pt>
                <c:pt idx="2294">
                  <c:v>7588</c:v>
                </c:pt>
                <c:pt idx="2295">
                  <c:v>7590</c:v>
                </c:pt>
                <c:pt idx="2296">
                  <c:v>7592</c:v>
                </c:pt>
                <c:pt idx="2297">
                  <c:v>7594</c:v>
                </c:pt>
                <c:pt idx="2298">
                  <c:v>7596</c:v>
                </c:pt>
                <c:pt idx="2299">
                  <c:v>7598</c:v>
                </c:pt>
                <c:pt idx="2300">
                  <c:v>7600</c:v>
                </c:pt>
                <c:pt idx="2301">
                  <c:v>7602</c:v>
                </c:pt>
                <c:pt idx="2302">
                  <c:v>7604</c:v>
                </c:pt>
                <c:pt idx="2303">
                  <c:v>7606</c:v>
                </c:pt>
                <c:pt idx="2304">
                  <c:v>7608</c:v>
                </c:pt>
                <c:pt idx="2305">
                  <c:v>7610</c:v>
                </c:pt>
                <c:pt idx="2306">
                  <c:v>7612</c:v>
                </c:pt>
                <c:pt idx="2307">
                  <c:v>7614</c:v>
                </c:pt>
                <c:pt idx="2308">
                  <c:v>7616</c:v>
                </c:pt>
                <c:pt idx="2309">
                  <c:v>7618</c:v>
                </c:pt>
                <c:pt idx="2310">
                  <c:v>7620</c:v>
                </c:pt>
                <c:pt idx="2311">
                  <c:v>7622</c:v>
                </c:pt>
                <c:pt idx="2312">
                  <c:v>7624</c:v>
                </c:pt>
                <c:pt idx="2313">
                  <c:v>7626</c:v>
                </c:pt>
                <c:pt idx="2314">
                  <c:v>7628</c:v>
                </c:pt>
                <c:pt idx="2315">
                  <c:v>7630</c:v>
                </c:pt>
                <c:pt idx="2316">
                  <c:v>7632</c:v>
                </c:pt>
                <c:pt idx="2317">
                  <c:v>7634</c:v>
                </c:pt>
                <c:pt idx="2318">
                  <c:v>7636</c:v>
                </c:pt>
                <c:pt idx="2319">
                  <c:v>7638</c:v>
                </c:pt>
                <c:pt idx="2320">
                  <c:v>7640</c:v>
                </c:pt>
                <c:pt idx="2321">
                  <c:v>7642</c:v>
                </c:pt>
                <c:pt idx="2322">
                  <c:v>7644</c:v>
                </c:pt>
                <c:pt idx="2323">
                  <c:v>7646</c:v>
                </c:pt>
                <c:pt idx="2324">
                  <c:v>7648</c:v>
                </c:pt>
                <c:pt idx="2325">
                  <c:v>7650</c:v>
                </c:pt>
                <c:pt idx="2326">
                  <c:v>7652</c:v>
                </c:pt>
                <c:pt idx="2327">
                  <c:v>7654</c:v>
                </c:pt>
                <c:pt idx="2328">
                  <c:v>7656</c:v>
                </c:pt>
                <c:pt idx="2329">
                  <c:v>7658</c:v>
                </c:pt>
                <c:pt idx="2330">
                  <c:v>7660</c:v>
                </c:pt>
                <c:pt idx="2331">
                  <c:v>7662</c:v>
                </c:pt>
                <c:pt idx="2332">
                  <c:v>7664</c:v>
                </c:pt>
                <c:pt idx="2333">
                  <c:v>7666</c:v>
                </c:pt>
                <c:pt idx="2334">
                  <c:v>7668</c:v>
                </c:pt>
                <c:pt idx="2335">
                  <c:v>7670</c:v>
                </c:pt>
                <c:pt idx="2336">
                  <c:v>7672</c:v>
                </c:pt>
                <c:pt idx="2337">
                  <c:v>7674</c:v>
                </c:pt>
                <c:pt idx="2338">
                  <c:v>7676</c:v>
                </c:pt>
                <c:pt idx="2339">
                  <c:v>7678</c:v>
                </c:pt>
                <c:pt idx="2340">
                  <c:v>7680</c:v>
                </c:pt>
                <c:pt idx="2341">
                  <c:v>7682</c:v>
                </c:pt>
                <c:pt idx="2342">
                  <c:v>7684</c:v>
                </c:pt>
                <c:pt idx="2343">
                  <c:v>7686</c:v>
                </c:pt>
                <c:pt idx="2344">
                  <c:v>7688</c:v>
                </c:pt>
                <c:pt idx="2345">
                  <c:v>7690</c:v>
                </c:pt>
                <c:pt idx="2346">
                  <c:v>7692</c:v>
                </c:pt>
                <c:pt idx="2347">
                  <c:v>7694</c:v>
                </c:pt>
                <c:pt idx="2348">
                  <c:v>7696</c:v>
                </c:pt>
                <c:pt idx="2349">
                  <c:v>7698</c:v>
                </c:pt>
                <c:pt idx="2350">
                  <c:v>7700</c:v>
                </c:pt>
                <c:pt idx="2351">
                  <c:v>7702</c:v>
                </c:pt>
                <c:pt idx="2352">
                  <c:v>7704</c:v>
                </c:pt>
                <c:pt idx="2353">
                  <c:v>7706</c:v>
                </c:pt>
                <c:pt idx="2354">
                  <c:v>7708</c:v>
                </c:pt>
                <c:pt idx="2355">
                  <c:v>7710</c:v>
                </c:pt>
                <c:pt idx="2356">
                  <c:v>7712</c:v>
                </c:pt>
                <c:pt idx="2357">
                  <c:v>7714</c:v>
                </c:pt>
                <c:pt idx="2358">
                  <c:v>7716</c:v>
                </c:pt>
                <c:pt idx="2359">
                  <c:v>7718</c:v>
                </c:pt>
                <c:pt idx="2360">
                  <c:v>7720</c:v>
                </c:pt>
                <c:pt idx="2361">
                  <c:v>7722</c:v>
                </c:pt>
                <c:pt idx="2362">
                  <c:v>7724</c:v>
                </c:pt>
                <c:pt idx="2363">
                  <c:v>7726</c:v>
                </c:pt>
                <c:pt idx="2364">
                  <c:v>7728</c:v>
                </c:pt>
                <c:pt idx="2365">
                  <c:v>7730</c:v>
                </c:pt>
                <c:pt idx="2366">
                  <c:v>7732</c:v>
                </c:pt>
                <c:pt idx="2367">
                  <c:v>7734</c:v>
                </c:pt>
                <c:pt idx="2368">
                  <c:v>7736</c:v>
                </c:pt>
                <c:pt idx="2369">
                  <c:v>7738</c:v>
                </c:pt>
                <c:pt idx="2370">
                  <c:v>7740</c:v>
                </c:pt>
                <c:pt idx="2371">
                  <c:v>7742</c:v>
                </c:pt>
                <c:pt idx="2372">
                  <c:v>7744</c:v>
                </c:pt>
                <c:pt idx="2373">
                  <c:v>7746</c:v>
                </c:pt>
                <c:pt idx="2374">
                  <c:v>7748</c:v>
                </c:pt>
                <c:pt idx="2375">
                  <c:v>7750</c:v>
                </c:pt>
                <c:pt idx="2376">
                  <c:v>7752</c:v>
                </c:pt>
                <c:pt idx="2377">
                  <c:v>7754</c:v>
                </c:pt>
                <c:pt idx="2378">
                  <c:v>7756</c:v>
                </c:pt>
                <c:pt idx="2379">
                  <c:v>7758</c:v>
                </c:pt>
                <c:pt idx="2380">
                  <c:v>7760</c:v>
                </c:pt>
                <c:pt idx="2381">
                  <c:v>7762</c:v>
                </c:pt>
                <c:pt idx="2382">
                  <c:v>7764</c:v>
                </c:pt>
                <c:pt idx="2383">
                  <c:v>7766</c:v>
                </c:pt>
                <c:pt idx="2384">
                  <c:v>7768</c:v>
                </c:pt>
                <c:pt idx="2385">
                  <c:v>7770</c:v>
                </c:pt>
                <c:pt idx="2386">
                  <c:v>7772</c:v>
                </c:pt>
                <c:pt idx="2387">
                  <c:v>7774</c:v>
                </c:pt>
                <c:pt idx="2388">
                  <c:v>7776</c:v>
                </c:pt>
                <c:pt idx="2389">
                  <c:v>7778</c:v>
                </c:pt>
                <c:pt idx="2390">
                  <c:v>7780</c:v>
                </c:pt>
                <c:pt idx="2391">
                  <c:v>7782</c:v>
                </c:pt>
                <c:pt idx="2392">
                  <c:v>7784</c:v>
                </c:pt>
                <c:pt idx="2393">
                  <c:v>7786</c:v>
                </c:pt>
                <c:pt idx="2394">
                  <c:v>7788</c:v>
                </c:pt>
                <c:pt idx="2395">
                  <c:v>7790</c:v>
                </c:pt>
                <c:pt idx="2396">
                  <c:v>7792</c:v>
                </c:pt>
                <c:pt idx="2397">
                  <c:v>7794</c:v>
                </c:pt>
                <c:pt idx="2398">
                  <c:v>7796</c:v>
                </c:pt>
                <c:pt idx="2399">
                  <c:v>7798</c:v>
                </c:pt>
                <c:pt idx="2400">
                  <c:v>7800</c:v>
                </c:pt>
                <c:pt idx="2401">
                  <c:v>7802</c:v>
                </c:pt>
                <c:pt idx="2402">
                  <c:v>7804</c:v>
                </c:pt>
                <c:pt idx="2403">
                  <c:v>7806</c:v>
                </c:pt>
                <c:pt idx="2404">
                  <c:v>7808</c:v>
                </c:pt>
                <c:pt idx="2405">
                  <c:v>7810</c:v>
                </c:pt>
                <c:pt idx="2406">
                  <c:v>7812</c:v>
                </c:pt>
                <c:pt idx="2407">
                  <c:v>7814</c:v>
                </c:pt>
                <c:pt idx="2408">
                  <c:v>7816</c:v>
                </c:pt>
                <c:pt idx="2409">
                  <c:v>7818</c:v>
                </c:pt>
                <c:pt idx="2410">
                  <c:v>7820</c:v>
                </c:pt>
                <c:pt idx="2411">
                  <c:v>7822</c:v>
                </c:pt>
                <c:pt idx="2412">
                  <c:v>7824</c:v>
                </c:pt>
                <c:pt idx="2413">
                  <c:v>7826</c:v>
                </c:pt>
                <c:pt idx="2414">
                  <c:v>7828</c:v>
                </c:pt>
                <c:pt idx="2415">
                  <c:v>7830</c:v>
                </c:pt>
                <c:pt idx="2416">
                  <c:v>7832</c:v>
                </c:pt>
                <c:pt idx="2417">
                  <c:v>7834</c:v>
                </c:pt>
                <c:pt idx="2418">
                  <c:v>7836</c:v>
                </c:pt>
                <c:pt idx="2419">
                  <c:v>7838</c:v>
                </c:pt>
                <c:pt idx="2420">
                  <c:v>7840</c:v>
                </c:pt>
                <c:pt idx="2421">
                  <c:v>7842</c:v>
                </c:pt>
                <c:pt idx="2422">
                  <c:v>7844</c:v>
                </c:pt>
                <c:pt idx="2423">
                  <c:v>7846</c:v>
                </c:pt>
                <c:pt idx="2424">
                  <c:v>7848</c:v>
                </c:pt>
                <c:pt idx="2425">
                  <c:v>7850</c:v>
                </c:pt>
                <c:pt idx="2426">
                  <c:v>7852</c:v>
                </c:pt>
                <c:pt idx="2427">
                  <c:v>7854</c:v>
                </c:pt>
                <c:pt idx="2428">
                  <c:v>7856</c:v>
                </c:pt>
                <c:pt idx="2429">
                  <c:v>7858</c:v>
                </c:pt>
                <c:pt idx="2430">
                  <c:v>7860</c:v>
                </c:pt>
                <c:pt idx="2431">
                  <c:v>7862</c:v>
                </c:pt>
                <c:pt idx="2432">
                  <c:v>7864</c:v>
                </c:pt>
                <c:pt idx="2433">
                  <c:v>7866</c:v>
                </c:pt>
                <c:pt idx="2434">
                  <c:v>7868</c:v>
                </c:pt>
                <c:pt idx="2435">
                  <c:v>7870</c:v>
                </c:pt>
                <c:pt idx="2436">
                  <c:v>7872</c:v>
                </c:pt>
                <c:pt idx="2437">
                  <c:v>7874</c:v>
                </c:pt>
                <c:pt idx="2438">
                  <c:v>7876</c:v>
                </c:pt>
                <c:pt idx="2439">
                  <c:v>7878</c:v>
                </c:pt>
                <c:pt idx="2440">
                  <c:v>7880</c:v>
                </c:pt>
                <c:pt idx="2441">
                  <c:v>7882</c:v>
                </c:pt>
                <c:pt idx="2442">
                  <c:v>7884</c:v>
                </c:pt>
                <c:pt idx="2443">
                  <c:v>7886</c:v>
                </c:pt>
                <c:pt idx="2444">
                  <c:v>7888</c:v>
                </c:pt>
                <c:pt idx="2445">
                  <c:v>7890</c:v>
                </c:pt>
                <c:pt idx="2446">
                  <c:v>7892</c:v>
                </c:pt>
                <c:pt idx="2447">
                  <c:v>7894</c:v>
                </c:pt>
                <c:pt idx="2448">
                  <c:v>7896</c:v>
                </c:pt>
                <c:pt idx="2449">
                  <c:v>7898</c:v>
                </c:pt>
                <c:pt idx="2450">
                  <c:v>7900</c:v>
                </c:pt>
                <c:pt idx="2451">
                  <c:v>7902</c:v>
                </c:pt>
                <c:pt idx="2452">
                  <c:v>7904</c:v>
                </c:pt>
                <c:pt idx="2453">
                  <c:v>7906</c:v>
                </c:pt>
                <c:pt idx="2454">
                  <c:v>7908</c:v>
                </c:pt>
                <c:pt idx="2455">
                  <c:v>7910</c:v>
                </c:pt>
                <c:pt idx="2456">
                  <c:v>7912</c:v>
                </c:pt>
                <c:pt idx="2457">
                  <c:v>7914</c:v>
                </c:pt>
                <c:pt idx="2458">
                  <c:v>7916</c:v>
                </c:pt>
                <c:pt idx="2459">
                  <c:v>7918</c:v>
                </c:pt>
                <c:pt idx="2460">
                  <c:v>7920</c:v>
                </c:pt>
                <c:pt idx="2461">
                  <c:v>7922</c:v>
                </c:pt>
                <c:pt idx="2462">
                  <c:v>7924</c:v>
                </c:pt>
                <c:pt idx="2463">
                  <c:v>7926</c:v>
                </c:pt>
                <c:pt idx="2464">
                  <c:v>7928</c:v>
                </c:pt>
                <c:pt idx="2465">
                  <c:v>7930</c:v>
                </c:pt>
                <c:pt idx="2466">
                  <c:v>7932</c:v>
                </c:pt>
                <c:pt idx="2467">
                  <c:v>7934</c:v>
                </c:pt>
                <c:pt idx="2468">
                  <c:v>7936</c:v>
                </c:pt>
                <c:pt idx="2469">
                  <c:v>7938</c:v>
                </c:pt>
                <c:pt idx="2470">
                  <c:v>7940</c:v>
                </c:pt>
                <c:pt idx="2471">
                  <c:v>7942</c:v>
                </c:pt>
                <c:pt idx="2472">
                  <c:v>7944</c:v>
                </c:pt>
                <c:pt idx="2473">
                  <c:v>7946</c:v>
                </c:pt>
                <c:pt idx="2474">
                  <c:v>7948</c:v>
                </c:pt>
                <c:pt idx="2475">
                  <c:v>7950</c:v>
                </c:pt>
                <c:pt idx="2476">
                  <c:v>7952</c:v>
                </c:pt>
                <c:pt idx="2477">
                  <c:v>7954</c:v>
                </c:pt>
                <c:pt idx="2478">
                  <c:v>7956</c:v>
                </c:pt>
                <c:pt idx="2479">
                  <c:v>7958</c:v>
                </c:pt>
                <c:pt idx="2480">
                  <c:v>7960</c:v>
                </c:pt>
                <c:pt idx="2481">
                  <c:v>7962</c:v>
                </c:pt>
                <c:pt idx="2482">
                  <c:v>7964</c:v>
                </c:pt>
                <c:pt idx="2483">
                  <c:v>7966</c:v>
                </c:pt>
                <c:pt idx="2484">
                  <c:v>7968</c:v>
                </c:pt>
                <c:pt idx="2485">
                  <c:v>7970</c:v>
                </c:pt>
                <c:pt idx="2486">
                  <c:v>7972</c:v>
                </c:pt>
                <c:pt idx="2487">
                  <c:v>7974</c:v>
                </c:pt>
                <c:pt idx="2488">
                  <c:v>7976</c:v>
                </c:pt>
                <c:pt idx="2489">
                  <c:v>7978</c:v>
                </c:pt>
                <c:pt idx="2490">
                  <c:v>7980</c:v>
                </c:pt>
                <c:pt idx="2491">
                  <c:v>7982</c:v>
                </c:pt>
                <c:pt idx="2492">
                  <c:v>7984</c:v>
                </c:pt>
                <c:pt idx="2493">
                  <c:v>7986</c:v>
                </c:pt>
                <c:pt idx="2494">
                  <c:v>7988</c:v>
                </c:pt>
                <c:pt idx="2495">
                  <c:v>7990</c:v>
                </c:pt>
                <c:pt idx="2496">
                  <c:v>7992</c:v>
                </c:pt>
                <c:pt idx="2497">
                  <c:v>7994</c:v>
                </c:pt>
                <c:pt idx="2498">
                  <c:v>7996</c:v>
                </c:pt>
                <c:pt idx="2499">
                  <c:v>7998</c:v>
                </c:pt>
                <c:pt idx="2500">
                  <c:v>8000</c:v>
                </c:pt>
                <c:pt idx="2501">
                  <c:v>8002</c:v>
                </c:pt>
                <c:pt idx="2502">
                  <c:v>8004</c:v>
                </c:pt>
                <c:pt idx="2503">
                  <c:v>8006</c:v>
                </c:pt>
                <c:pt idx="2504">
                  <c:v>8008</c:v>
                </c:pt>
                <c:pt idx="2505">
                  <c:v>8010</c:v>
                </c:pt>
                <c:pt idx="2506">
                  <c:v>8012</c:v>
                </c:pt>
                <c:pt idx="2507">
                  <c:v>8014</c:v>
                </c:pt>
                <c:pt idx="2508">
                  <c:v>8016</c:v>
                </c:pt>
                <c:pt idx="2509">
                  <c:v>8018</c:v>
                </c:pt>
                <c:pt idx="2510">
                  <c:v>8020</c:v>
                </c:pt>
                <c:pt idx="2511">
                  <c:v>8022</c:v>
                </c:pt>
                <c:pt idx="2512">
                  <c:v>8024</c:v>
                </c:pt>
                <c:pt idx="2513">
                  <c:v>8026</c:v>
                </c:pt>
                <c:pt idx="2514">
                  <c:v>8028</c:v>
                </c:pt>
                <c:pt idx="2515">
                  <c:v>8030</c:v>
                </c:pt>
                <c:pt idx="2516">
                  <c:v>8032</c:v>
                </c:pt>
                <c:pt idx="2517">
                  <c:v>8034</c:v>
                </c:pt>
                <c:pt idx="2518">
                  <c:v>8036</c:v>
                </c:pt>
                <c:pt idx="2519">
                  <c:v>8038</c:v>
                </c:pt>
                <c:pt idx="2520">
                  <c:v>8040</c:v>
                </c:pt>
                <c:pt idx="2521">
                  <c:v>8042</c:v>
                </c:pt>
                <c:pt idx="2522">
                  <c:v>8044</c:v>
                </c:pt>
                <c:pt idx="2523">
                  <c:v>8046</c:v>
                </c:pt>
                <c:pt idx="2524">
                  <c:v>8048</c:v>
                </c:pt>
                <c:pt idx="2525">
                  <c:v>8050</c:v>
                </c:pt>
                <c:pt idx="2526">
                  <c:v>8052</c:v>
                </c:pt>
                <c:pt idx="2527">
                  <c:v>8054</c:v>
                </c:pt>
                <c:pt idx="2528">
                  <c:v>8056</c:v>
                </c:pt>
                <c:pt idx="2529">
                  <c:v>8058</c:v>
                </c:pt>
                <c:pt idx="2530">
                  <c:v>8060</c:v>
                </c:pt>
                <c:pt idx="2531">
                  <c:v>8062</c:v>
                </c:pt>
                <c:pt idx="2532">
                  <c:v>8064</c:v>
                </c:pt>
                <c:pt idx="2533">
                  <c:v>8066</c:v>
                </c:pt>
                <c:pt idx="2534">
                  <c:v>8068</c:v>
                </c:pt>
                <c:pt idx="2535">
                  <c:v>8070</c:v>
                </c:pt>
                <c:pt idx="2536">
                  <c:v>8072</c:v>
                </c:pt>
                <c:pt idx="2537">
                  <c:v>8074</c:v>
                </c:pt>
                <c:pt idx="2538">
                  <c:v>8076</c:v>
                </c:pt>
                <c:pt idx="2539">
                  <c:v>8078</c:v>
                </c:pt>
                <c:pt idx="2540">
                  <c:v>8080</c:v>
                </c:pt>
                <c:pt idx="2541">
                  <c:v>8082</c:v>
                </c:pt>
                <c:pt idx="2542">
                  <c:v>8084</c:v>
                </c:pt>
                <c:pt idx="2543">
                  <c:v>8086</c:v>
                </c:pt>
                <c:pt idx="2544">
                  <c:v>8088</c:v>
                </c:pt>
                <c:pt idx="2545">
                  <c:v>8090</c:v>
                </c:pt>
                <c:pt idx="2546">
                  <c:v>8092</c:v>
                </c:pt>
                <c:pt idx="2547">
                  <c:v>8094</c:v>
                </c:pt>
                <c:pt idx="2548">
                  <c:v>8096</c:v>
                </c:pt>
                <c:pt idx="2549">
                  <c:v>8098</c:v>
                </c:pt>
                <c:pt idx="2550">
                  <c:v>8100</c:v>
                </c:pt>
                <c:pt idx="2551">
                  <c:v>8102</c:v>
                </c:pt>
                <c:pt idx="2552">
                  <c:v>8104</c:v>
                </c:pt>
                <c:pt idx="2553">
                  <c:v>8106</c:v>
                </c:pt>
                <c:pt idx="2554">
                  <c:v>8108</c:v>
                </c:pt>
                <c:pt idx="2555">
                  <c:v>8110</c:v>
                </c:pt>
                <c:pt idx="2556">
                  <c:v>8112</c:v>
                </c:pt>
                <c:pt idx="2557">
                  <c:v>8114</c:v>
                </c:pt>
                <c:pt idx="2558">
                  <c:v>8116</c:v>
                </c:pt>
                <c:pt idx="2559">
                  <c:v>8118</c:v>
                </c:pt>
                <c:pt idx="2560">
                  <c:v>8120</c:v>
                </c:pt>
                <c:pt idx="2561">
                  <c:v>8122</c:v>
                </c:pt>
                <c:pt idx="2562">
                  <c:v>8124</c:v>
                </c:pt>
                <c:pt idx="2563">
                  <c:v>8126</c:v>
                </c:pt>
                <c:pt idx="2564">
                  <c:v>8128</c:v>
                </c:pt>
                <c:pt idx="2565">
                  <c:v>8130</c:v>
                </c:pt>
                <c:pt idx="2566">
                  <c:v>8132</c:v>
                </c:pt>
                <c:pt idx="2567">
                  <c:v>8134</c:v>
                </c:pt>
                <c:pt idx="2568">
                  <c:v>8136</c:v>
                </c:pt>
                <c:pt idx="2569">
                  <c:v>8138</c:v>
                </c:pt>
                <c:pt idx="2570">
                  <c:v>8140</c:v>
                </c:pt>
                <c:pt idx="2571">
                  <c:v>8142</c:v>
                </c:pt>
                <c:pt idx="2572">
                  <c:v>8144</c:v>
                </c:pt>
                <c:pt idx="2573">
                  <c:v>8146</c:v>
                </c:pt>
                <c:pt idx="2574">
                  <c:v>8148</c:v>
                </c:pt>
                <c:pt idx="2575">
                  <c:v>8150</c:v>
                </c:pt>
                <c:pt idx="2576">
                  <c:v>8152</c:v>
                </c:pt>
                <c:pt idx="2577">
                  <c:v>8154</c:v>
                </c:pt>
                <c:pt idx="2578">
                  <c:v>8156</c:v>
                </c:pt>
                <c:pt idx="2579">
                  <c:v>8158</c:v>
                </c:pt>
                <c:pt idx="2580">
                  <c:v>8160</c:v>
                </c:pt>
                <c:pt idx="2581">
                  <c:v>8162</c:v>
                </c:pt>
                <c:pt idx="2582">
                  <c:v>8164</c:v>
                </c:pt>
                <c:pt idx="2583">
                  <c:v>8166</c:v>
                </c:pt>
                <c:pt idx="2584">
                  <c:v>8168</c:v>
                </c:pt>
                <c:pt idx="2585">
                  <c:v>8170</c:v>
                </c:pt>
                <c:pt idx="2586">
                  <c:v>8172</c:v>
                </c:pt>
                <c:pt idx="2587">
                  <c:v>8174</c:v>
                </c:pt>
                <c:pt idx="2588">
                  <c:v>8176</c:v>
                </c:pt>
                <c:pt idx="2589">
                  <c:v>8178</c:v>
                </c:pt>
                <c:pt idx="2590">
                  <c:v>8180</c:v>
                </c:pt>
                <c:pt idx="2591">
                  <c:v>8182</c:v>
                </c:pt>
                <c:pt idx="2592">
                  <c:v>8184</c:v>
                </c:pt>
                <c:pt idx="2593">
                  <c:v>8186</c:v>
                </c:pt>
                <c:pt idx="2594">
                  <c:v>8188</c:v>
                </c:pt>
                <c:pt idx="2595">
                  <c:v>8190</c:v>
                </c:pt>
                <c:pt idx="2596">
                  <c:v>8192</c:v>
                </c:pt>
                <c:pt idx="2597">
                  <c:v>8194</c:v>
                </c:pt>
                <c:pt idx="2598">
                  <c:v>8196</c:v>
                </c:pt>
                <c:pt idx="2599">
                  <c:v>8198</c:v>
                </c:pt>
                <c:pt idx="2600">
                  <c:v>8200</c:v>
                </c:pt>
                <c:pt idx="2601">
                  <c:v>8202</c:v>
                </c:pt>
                <c:pt idx="2602">
                  <c:v>8204</c:v>
                </c:pt>
                <c:pt idx="2603">
                  <c:v>8206</c:v>
                </c:pt>
                <c:pt idx="2604">
                  <c:v>8208</c:v>
                </c:pt>
                <c:pt idx="2605">
                  <c:v>8210</c:v>
                </c:pt>
                <c:pt idx="2606">
                  <c:v>8212</c:v>
                </c:pt>
                <c:pt idx="2607">
                  <c:v>8214</c:v>
                </c:pt>
                <c:pt idx="2608">
                  <c:v>8216</c:v>
                </c:pt>
                <c:pt idx="2609">
                  <c:v>8218</c:v>
                </c:pt>
                <c:pt idx="2610">
                  <c:v>8220</c:v>
                </c:pt>
                <c:pt idx="2611">
                  <c:v>8222</c:v>
                </c:pt>
                <c:pt idx="2612">
                  <c:v>8224</c:v>
                </c:pt>
                <c:pt idx="2613">
                  <c:v>8226</c:v>
                </c:pt>
                <c:pt idx="2614">
                  <c:v>8228</c:v>
                </c:pt>
                <c:pt idx="2615">
                  <c:v>8230</c:v>
                </c:pt>
                <c:pt idx="2616">
                  <c:v>8232</c:v>
                </c:pt>
                <c:pt idx="2617">
                  <c:v>8234</c:v>
                </c:pt>
                <c:pt idx="2618">
                  <c:v>8236</c:v>
                </c:pt>
                <c:pt idx="2619">
                  <c:v>8238</c:v>
                </c:pt>
                <c:pt idx="2620">
                  <c:v>8240</c:v>
                </c:pt>
                <c:pt idx="2621">
                  <c:v>8242</c:v>
                </c:pt>
                <c:pt idx="2622">
                  <c:v>8244</c:v>
                </c:pt>
                <c:pt idx="2623">
                  <c:v>8246</c:v>
                </c:pt>
                <c:pt idx="2624">
                  <c:v>8248</c:v>
                </c:pt>
                <c:pt idx="2625">
                  <c:v>8250</c:v>
                </c:pt>
                <c:pt idx="2626">
                  <c:v>8252</c:v>
                </c:pt>
                <c:pt idx="2627">
                  <c:v>8254</c:v>
                </c:pt>
                <c:pt idx="2628">
                  <c:v>8256</c:v>
                </c:pt>
                <c:pt idx="2629">
                  <c:v>8258</c:v>
                </c:pt>
                <c:pt idx="2630">
                  <c:v>8260</c:v>
                </c:pt>
                <c:pt idx="2631">
                  <c:v>8262</c:v>
                </c:pt>
                <c:pt idx="2632">
                  <c:v>8264</c:v>
                </c:pt>
                <c:pt idx="2633">
                  <c:v>8266</c:v>
                </c:pt>
                <c:pt idx="2634">
                  <c:v>8268</c:v>
                </c:pt>
                <c:pt idx="2635">
                  <c:v>8270</c:v>
                </c:pt>
                <c:pt idx="2636">
                  <c:v>8272</c:v>
                </c:pt>
                <c:pt idx="2637">
                  <c:v>8274</c:v>
                </c:pt>
                <c:pt idx="2638">
                  <c:v>8276</c:v>
                </c:pt>
                <c:pt idx="2639">
                  <c:v>8278</c:v>
                </c:pt>
                <c:pt idx="2640">
                  <c:v>8280</c:v>
                </c:pt>
                <c:pt idx="2641">
                  <c:v>8282</c:v>
                </c:pt>
                <c:pt idx="2642">
                  <c:v>8284</c:v>
                </c:pt>
                <c:pt idx="2643">
                  <c:v>8286</c:v>
                </c:pt>
                <c:pt idx="2644">
                  <c:v>8288</c:v>
                </c:pt>
                <c:pt idx="2645">
                  <c:v>8290</c:v>
                </c:pt>
                <c:pt idx="2646">
                  <c:v>8292</c:v>
                </c:pt>
                <c:pt idx="2647">
                  <c:v>8294</c:v>
                </c:pt>
                <c:pt idx="2648">
                  <c:v>8296</c:v>
                </c:pt>
                <c:pt idx="2649">
                  <c:v>8298</c:v>
                </c:pt>
                <c:pt idx="2650">
                  <c:v>8300</c:v>
                </c:pt>
                <c:pt idx="2651">
                  <c:v>8302</c:v>
                </c:pt>
                <c:pt idx="2652">
                  <c:v>8304</c:v>
                </c:pt>
                <c:pt idx="2653">
                  <c:v>8306</c:v>
                </c:pt>
                <c:pt idx="2654">
                  <c:v>8308</c:v>
                </c:pt>
                <c:pt idx="2655">
                  <c:v>8310</c:v>
                </c:pt>
                <c:pt idx="2656">
                  <c:v>8312</c:v>
                </c:pt>
                <c:pt idx="2657">
                  <c:v>8314</c:v>
                </c:pt>
                <c:pt idx="2658">
                  <c:v>8316</c:v>
                </c:pt>
                <c:pt idx="2659">
                  <c:v>8318</c:v>
                </c:pt>
                <c:pt idx="2660">
                  <c:v>8320</c:v>
                </c:pt>
                <c:pt idx="2661">
                  <c:v>8322</c:v>
                </c:pt>
                <c:pt idx="2662">
                  <c:v>8324</c:v>
                </c:pt>
                <c:pt idx="2663">
                  <c:v>8326</c:v>
                </c:pt>
                <c:pt idx="2664">
                  <c:v>8328</c:v>
                </c:pt>
                <c:pt idx="2665">
                  <c:v>8330</c:v>
                </c:pt>
                <c:pt idx="2666">
                  <c:v>8332</c:v>
                </c:pt>
                <c:pt idx="2667">
                  <c:v>8334</c:v>
                </c:pt>
                <c:pt idx="2668">
                  <c:v>8336</c:v>
                </c:pt>
                <c:pt idx="2669">
                  <c:v>8338</c:v>
                </c:pt>
                <c:pt idx="2670">
                  <c:v>8340</c:v>
                </c:pt>
                <c:pt idx="2671">
                  <c:v>8342</c:v>
                </c:pt>
                <c:pt idx="2672">
                  <c:v>8344</c:v>
                </c:pt>
                <c:pt idx="2673">
                  <c:v>8346</c:v>
                </c:pt>
                <c:pt idx="2674">
                  <c:v>8348</c:v>
                </c:pt>
                <c:pt idx="2675">
                  <c:v>8350</c:v>
                </c:pt>
                <c:pt idx="2676">
                  <c:v>8352</c:v>
                </c:pt>
                <c:pt idx="2677">
                  <c:v>8354</c:v>
                </c:pt>
                <c:pt idx="2678">
                  <c:v>8356</c:v>
                </c:pt>
                <c:pt idx="2679">
                  <c:v>8358</c:v>
                </c:pt>
                <c:pt idx="2680">
                  <c:v>8360</c:v>
                </c:pt>
                <c:pt idx="2681">
                  <c:v>8362</c:v>
                </c:pt>
                <c:pt idx="2682">
                  <c:v>8364</c:v>
                </c:pt>
                <c:pt idx="2683">
                  <c:v>8366</c:v>
                </c:pt>
                <c:pt idx="2684">
                  <c:v>8368</c:v>
                </c:pt>
                <c:pt idx="2685">
                  <c:v>8370</c:v>
                </c:pt>
                <c:pt idx="2686">
                  <c:v>8372</c:v>
                </c:pt>
                <c:pt idx="2687">
                  <c:v>8374</c:v>
                </c:pt>
                <c:pt idx="2688">
                  <c:v>8376</c:v>
                </c:pt>
                <c:pt idx="2689">
                  <c:v>8378</c:v>
                </c:pt>
                <c:pt idx="2690">
                  <c:v>8380</c:v>
                </c:pt>
                <c:pt idx="2691">
                  <c:v>8382</c:v>
                </c:pt>
                <c:pt idx="2692">
                  <c:v>8384</c:v>
                </c:pt>
                <c:pt idx="2693">
                  <c:v>8386</c:v>
                </c:pt>
                <c:pt idx="2694">
                  <c:v>8388</c:v>
                </c:pt>
                <c:pt idx="2695">
                  <c:v>8390</c:v>
                </c:pt>
                <c:pt idx="2696">
                  <c:v>8392</c:v>
                </c:pt>
                <c:pt idx="2697">
                  <c:v>8394</c:v>
                </c:pt>
                <c:pt idx="2698">
                  <c:v>8396</c:v>
                </c:pt>
                <c:pt idx="2699">
                  <c:v>8398</c:v>
                </c:pt>
                <c:pt idx="2700">
                  <c:v>8400</c:v>
                </c:pt>
                <c:pt idx="2701">
                  <c:v>8402</c:v>
                </c:pt>
                <c:pt idx="2702">
                  <c:v>8404</c:v>
                </c:pt>
                <c:pt idx="2703">
                  <c:v>8406</c:v>
                </c:pt>
                <c:pt idx="2704">
                  <c:v>8408</c:v>
                </c:pt>
                <c:pt idx="2705">
                  <c:v>8410</c:v>
                </c:pt>
                <c:pt idx="2706">
                  <c:v>8412</c:v>
                </c:pt>
                <c:pt idx="2707">
                  <c:v>8414</c:v>
                </c:pt>
                <c:pt idx="2708">
                  <c:v>8416</c:v>
                </c:pt>
                <c:pt idx="2709">
                  <c:v>8418</c:v>
                </c:pt>
                <c:pt idx="2710">
                  <c:v>8420</c:v>
                </c:pt>
                <c:pt idx="2711">
                  <c:v>8422</c:v>
                </c:pt>
                <c:pt idx="2712">
                  <c:v>8424</c:v>
                </c:pt>
                <c:pt idx="2713">
                  <c:v>8426</c:v>
                </c:pt>
                <c:pt idx="2714">
                  <c:v>8428</c:v>
                </c:pt>
                <c:pt idx="2715">
                  <c:v>8430</c:v>
                </c:pt>
                <c:pt idx="2716">
                  <c:v>8432</c:v>
                </c:pt>
                <c:pt idx="2717">
                  <c:v>8434</c:v>
                </c:pt>
                <c:pt idx="2718">
                  <c:v>8436</c:v>
                </c:pt>
                <c:pt idx="2719">
                  <c:v>8438</c:v>
                </c:pt>
                <c:pt idx="2720">
                  <c:v>8440</c:v>
                </c:pt>
                <c:pt idx="2721">
                  <c:v>8442</c:v>
                </c:pt>
                <c:pt idx="2722">
                  <c:v>8444</c:v>
                </c:pt>
                <c:pt idx="2723">
                  <c:v>8446</c:v>
                </c:pt>
                <c:pt idx="2724">
                  <c:v>8448</c:v>
                </c:pt>
                <c:pt idx="2725">
                  <c:v>8450</c:v>
                </c:pt>
                <c:pt idx="2726">
                  <c:v>8452</c:v>
                </c:pt>
                <c:pt idx="2727">
                  <c:v>8454</c:v>
                </c:pt>
                <c:pt idx="2728">
                  <c:v>8456</c:v>
                </c:pt>
                <c:pt idx="2729">
                  <c:v>8458</c:v>
                </c:pt>
                <c:pt idx="2730">
                  <c:v>8460</c:v>
                </c:pt>
                <c:pt idx="2731">
                  <c:v>8462</c:v>
                </c:pt>
                <c:pt idx="2732">
                  <c:v>8464</c:v>
                </c:pt>
                <c:pt idx="2733">
                  <c:v>8466</c:v>
                </c:pt>
                <c:pt idx="2734">
                  <c:v>8468</c:v>
                </c:pt>
                <c:pt idx="2735">
                  <c:v>8470</c:v>
                </c:pt>
                <c:pt idx="2736">
                  <c:v>8472</c:v>
                </c:pt>
                <c:pt idx="2737">
                  <c:v>8474</c:v>
                </c:pt>
                <c:pt idx="2738">
                  <c:v>8476</c:v>
                </c:pt>
                <c:pt idx="2739">
                  <c:v>8478</c:v>
                </c:pt>
                <c:pt idx="2740">
                  <c:v>8480</c:v>
                </c:pt>
                <c:pt idx="2741">
                  <c:v>8482</c:v>
                </c:pt>
                <c:pt idx="2742">
                  <c:v>8484</c:v>
                </c:pt>
                <c:pt idx="2743">
                  <c:v>8486</c:v>
                </c:pt>
                <c:pt idx="2744">
                  <c:v>8488</c:v>
                </c:pt>
                <c:pt idx="2745">
                  <c:v>8490</c:v>
                </c:pt>
                <c:pt idx="2746">
                  <c:v>8492</c:v>
                </c:pt>
                <c:pt idx="2747">
                  <c:v>8494</c:v>
                </c:pt>
                <c:pt idx="2748">
                  <c:v>8496</c:v>
                </c:pt>
                <c:pt idx="2749">
                  <c:v>8498</c:v>
                </c:pt>
                <c:pt idx="2750">
                  <c:v>8500</c:v>
                </c:pt>
                <c:pt idx="2751">
                  <c:v>8502</c:v>
                </c:pt>
                <c:pt idx="2752">
                  <c:v>8504</c:v>
                </c:pt>
                <c:pt idx="2753">
                  <c:v>8506</c:v>
                </c:pt>
                <c:pt idx="2754">
                  <c:v>8508</c:v>
                </c:pt>
                <c:pt idx="2755">
                  <c:v>8510</c:v>
                </c:pt>
                <c:pt idx="2756">
                  <c:v>8512</c:v>
                </c:pt>
                <c:pt idx="2757">
                  <c:v>8514</c:v>
                </c:pt>
                <c:pt idx="2758">
                  <c:v>8516</c:v>
                </c:pt>
                <c:pt idx="2759">
                  <c:v>8518</c:v>
                </c:pt>
                <c:pt idx="2760">
                  <c:v>8520</c:v>
                </c:pt>
                <c:pt idx="2761">
                  <c:v>8522</c:v>
                </c:pt>
                <c:pt idx="2762">
                  <c:v>8524</c:v>
                </c:pt>
                <c:pt idx="2763">
                  <c:v>8526</c:v>
                </c:pt>
                <c:pt idx="2764">
                  <c:v>8528</c:v>
                </c:pt>
                <c:pt idx="2765">
                  <c:v>8530</c:v>
                </c:pt>
                <c:pt idx="2766">
                  <c:v>8532</c:v>
                </c:pt>
                <c:pt idx="2767">
                  <c:v>8534</c:v>
                </c:pt>
                <c:pt idx="2768">
                  <c:v>8536</c:v>
                </c:pt>
                <c:pt idx="2769">
                  <c:v>8538</c:v>
                </c:pt>
                <c:pt idx="2770">
                  <c:v>8540</c:v>
                </c:pt>
                <c:pt idx="2771">
                  <c:v>8542</c:v>
                </c:pt>
                <c:pt idx="2772">
                  <c:v>8544</c:v>
                </c:pt>
                <c:pt idx="2773">
                  <c:v>8546</c:v>
                </c:pt>
                <c:pt idx="2774">
                  <c:v>8548</c:v>
                </c:pt>
                <c:pt idx="2775">
                  <c:v>8550</c:v>
                </c:pt>
                <c:pt idx="2776">
                  <c:v>8552</c:v>
                </c:pt>
                <c:pt idx="2777">
                  <c:v>8554</c:v>
                </c:pt>
                <c:pt idx="2778">
                  <c:v>8556</c:v>
                </c:pt>
                <c:pt idx="2779">
                  <c:v>8558</c:v>
                </c:pt>
                <c:pt idx="2780">
                  <c:v>8560</c:v>
                </c:pt>
                <c:pt idx="2781">
                  <c:v>8562</c:v>
                </c:pt>
                <c:pt idx="2782">
                  <c:v>8564</c:v>
                </c:pt>
                <c:pt idx="2783">
                  <c:v>8566</c:v>
                </c:pt>
                <c:pt idx="2784">
                  <c:v>8568</c:v>
                </c:pt>
                <c:pt idx="2785">
                  <c:v>8570</c:v>
                </c:pt>
                <c:pt idx="2786">
                  <c:v>8572</c:v>
                </c:pt>
                <c:pt idx="2787">
                  <c:v>8574</c:v>
                </c:pt>
                <c:pt idx="2788">
                  <c:v>8576</c:v>
                </c:pt>
                <c:pt idx="2789">
                  <c:v>8578</c:v>
                </c:pt>
                <c:pt idx="2790">
                  <c:v>8580</c:v>
                </c:pt>
                <c:pt idx="2791">
                  <c:v>8582</c:v>
                </c:pt>
                <c:pt idx="2792">
                  <c:v>8584</c:v>
                </c:pt>
                <c:pt idx="2793">
                  <c:v>8586</c:v>
                </c:pt>
                <c:pt idx="2794">
                  <c:v>8588</c:v>
                </c:pt>
                <c:pt idx="2795">
                  <c:v>8590</c:v>
                </c:pt>
                <c:pt idx="2796">
                  <c:v>8592</c:v>
                </c:pt>
                <c:pt idx="2797">
                  <c:v>8594</c:v>
                </c:pt>
                <c:pt idx="2798">
                  <c:v>8596</c:v>
                </c:pt>
                <c:pt idx="2799">
                  <c:v>8598</c:v>
                </c:pt>
                <c:pt idx="2800">
                  <c:v>8600</c:v>
                </c:pt>
                <c:pt idx="2801">
                  <c:v>8602</c:v>
                </c:pt>
                <c:pt idx="2802">
                  <c:v>8604</c:v>
                </c:pt>
                <c:pt idx="2803">
                  <c:v>8606</c:v>
                </c:pt>
                <c:pt idx="2804">
                  <c:v>8608</c:v>
                </c:pt>
                <c:pt idx="2805">
                  <c:v>8610</c:v>
                </c:pt>
                <c:pt idx="2806">
                  <c:v>8612</c:v>
                </c:pt>
                <c:pt idx="2807">
                  <c:v>8614</c:v>
                </c:pt>
                <c:pt idx="2808">
                  <c:v>8616</c:v>
                </c:pt>
                <c:pt idx="2809">
                  <c:v>8618</c:v>
                </c:pt>
                <c:pt idx="2810">
                  <c:v>8620</c:v>
                </c:pt>
                <c:pt idx="2811">
                  <c:v>8622</c:v>
                </c:pt>
                <c:pt idx="2812">
                  <c:v>8624</c:v>
                </c:pt>
                <c:pt idx="2813">
                  <c:v>8626</c:v>
                </c:pt>
                <c:pt idx="2814">
                  <c:v>8628</c:v>
                </c:pt>
                <c:pt idx="2815">
                  <c:v>8630</c:v>
                </c:pt>
                <c:pt idx="2816">
                  <c:v>8632</c:v>
                </c:pt>
                <c:pt idx="2817">
                  <c:v>8634</c:v>
                </c:pt>
                <c:pt idx="2818">
                  <c:v>8636</c:v>
                </c:pt>
                <c:pt idx="2819">
                  <c:v>8638</c:v>
                </c:pt>
                <c:pt idx="2820">
                  <c:v>8640</c:v>
                </c:pt>
                <c:pt idx="2821">
                  <c:v>8642</c:v>
                </c:pt>
                <c:pt idx="2822">
                  <c:v>8644</c:v>
                </c:pt>
                <c:pt idx="2823">
                  <c:v>8646</c:v>
                </c:pt>
                <c:pt idx="2824">
                  <c:v>8648</c:v>
                </c:pt>
                <c:pt idx="2825">
                  <c:v>8650</c:v>
                </c:pt>
                <c:pt idx="2826">
                  <c:v>8652</c:v>
                </c:pt>
                <c:pt idx="2827">
                  <c:v>8654</c:v>
                </c:pt>
                <c:pt idx="2828">
                  <c:v>8656</c:v>
                </c:pt>
                <c:pt idx="2829">
                  <c:v>8658</c:v>
                </c:pt>
                <c:pt idx="2830">
                  <c:v>8660</c:v>
                </c:pt>
                <c:pt idx="2831">
                  <c:v>8662</c:v>
                </c:pt>
                <c:pt idx="2832">
                  <c:v>8664</c:v>
                </c:pt>
                <c:pt idx="2833">
                  <c:v>8666</c:v>
                </c:pt>
                <c:pt idx="2834">
                  <c:v>8668</c:v>
                </c:pt>
                <c:pt idx="2835">
                  <c:v>8670</c:v>
                </c:pt>
                <c:pt idx="2836">
                  <c:v>8672</c:v>
                </c:pt>
                <c:pt idx="2837">
                  <c:v>8674</c:v>
                </c:pt>
                <c:pt idx="2838">
                  <c:v>8676</c:v>
                </c:pt>
                <c:pt idx="2839">
                  <c:v>8678</c:v>
                </c:pt>
                <c:pt idx="2840">
                  <c:v>8680</c:v>
                </c:pt>
                <c:pt idx="2841">
                  <c:v>8682</c:v>
                </c:pt>
                <c:pt idx="2842">
                  <c:v>8684</c:v>
                </c:pt>
                <c:pt idx="2843">
                  <c:v>8686</c:v>
                </c:pt>
                <c:pt idx="2844">
                  <c:v>8688</c:v>
                </c:pt>
                <c:pt idx="2845">
                  <c:v>8690</c:v>
                </c:pt>
                <c:pt idx="2846">
                  <c:v>8692</c:v>
                </c:pt>
                <c:pt idx="2847">
                  <c:v>8694</c:v>
                </c:pt>
                <c:pt idx="2848">
                  <c:v>8696</c:v>
                </c:pt>
                <c:pt idx="2849">
                  <c:v>8698</c:v>
                </c:pt>
                <c:pt idx="2850">
                  <c:v>8700</c:v>
                </c:pt>
                <c:pt idx="2851">
                  <c:v>8702</c:v>
                </c:pt>
                <c:pt idx="2852">
                  <c:v>8704</c:v>
                </c:pt>
                <c:pt idx="2853">
                  <c:v>8706</c:v>
                </c:pt>
                <c:pt idx="2854">
                  <c:v>8708</c:v>
                </c:pt>
                <c:pt idx="2855">
                  <c:v>8710</c:v>
                </c:pt>
                <c:pt idx="2856">
                  <c:v>8712</c:v>
                </c:pt>
                <c:pt idx="2857">
                  <c:v>8714</c:v>
                </c:pt>
                <c:pt idx="2858">
                  <c:v>8716</c:v>
                </c:pt>
                <c:pt idx="2859">
                  <c:v>8718</c:v>
                </c:pt>
                <c:pt idx="2860">
                  <c:v>8720</c:v>
                </c:pt>
                <c:pt idx="2861">
                  <c:v>8722</c:v>
                </c:pt>
                <c:pt idx="2862">
                  <c:v>8724</c:v>
                </c:pt>
                <c:pt idx="2863">
                  <c:v>8726</c:v>
                </c:pt>
                <c:pt idx="2864">
                  <c:v>8728</c:v>
                </c:pt>
                <c:pt idx="2865">
                  <c:v>8730</c:v>
                </c:pt>
                <c:pt idx="2866">
                  <c:v>8732</c:v>
                </c:pt>
                <c:pt idx="2867">
                  <c:v>8734</c:v>
                </c:pt>
                <c:pt idx="2868">
                  <c:v>8736</c:v>
                </c:pt>
                <c:pt idx="2869">
                  <c:v>8738</c:v>
                </c:pt>
                <c:pt idx="2870">
                  <c:v>8740</c:v>
                </c:pt>
                <c:pt idx="2871">
                  <c:v>8742</c:v>
                </c:pt>
                <c:pt idx="2872">
                  <c:v>8744</c:v>
                </c:pt>
                <c:pt idx="2873">
                  <c:v>8746</c:v>
                </c:pt>
                <c:pt idx="2874">
                  <c:v>8748</c:v>
                </c:pt>
                <c:pt idx="2875">
                  <c:v>8750</c:v>
                </c:pt>
                <c:pt idx="2876">
                  <c:v>8752</c:v>
                </c:pt>
                <c:pt idx="2877">
                  <c:v>8754</c:v>
                </c:pt>
                <c:pt idx="2878">
                  <c:v>8756</c:v>
                </c:pt>
                <c:pt idx="2879">
                  <c:v>8758</c:v>
                </c:pt>
                <c:pt idx="2880">
                  <c:v>8760</c:v>
                </c:pt>
                <c:pt idx="2881">
                  <c:v>8762</c:v>
                </c:pt>
                <c:pt idx="2882">
                  <c:v>8764</c:v>
                </c:pt>
                <c:pt idx="2883">
                  <c:v>8766</c:v>
                </c:pt>
                <c:pt idx="2884">
                  <c:v>8768</c:v>
                </c:pt>
                <c:pt idx="2885">
                  <c:v>8770</c:v>
                </c:pt>
                <c:pt idx="2886">
                  <c:v>8772</c:v>
                </c:pt>
                <c:pt idx="2887">
                  <c:v>8774</c:v>
                </c:pt>
                <c:pt idx="2888">
                  <c:v>8776</c:v>
                </c:pt>
                <c:pt idx="2889">
                  <c:v>8778</c:v>
                </c:pt>
                <c:pt idx="2890">
                  <c:v>8780</c:v>
                </c:pt>
                <c:pt idx="2891">
                  <c:v>8782</c:v>
                </c:pt>
                <c:pt idx="2892">
                  <c:v>8784</c:v>
                </c:pt>
                <c:pt idx="2893">
                  <c:v>8786</c:v>
                </c:pt>
                <c:pt idx="2894">
                  <c:v>8788</c:v>
                </c:pt>
                <c:pt idx="2895">
                  <c:v>8790</c:v>
                </c:pt>
                <c:pt idx="2896">
                  <c:v>8792</c:v>
                </c:pt>
                <c:pt idx="2897">
                  <c:v>8794</c:v>
                </c:pt>
                <c:pt idx="2898">
                  <c:v>8796</c:v>
                </c:pt>
                <c:pt idx="2899">
                  <c:v>8798</c:v>
                </c:pt>
                <c:pt idx="2900">
                  <c:v>8800</c:v>
                </c:pt>
                <c:pt idx="2901">
                  <c:v>8802</c:v>
                </c:pt>
                <c:pt idx="2902">
                  <c:v>8804</c:v>
                </c:pt>
                <c:pt idx="2903">
                  <c:v>8806</c:v>
                </c:pt>
                <c:pt idx="2904">
                  <c:v>8808</c:v>
                </c:pt>
                <c:pt idx="2905">
                  <c:v>8810</c:v>
                </c:pt>
                <c:pt idx="2906">
                  <c:v>8812</c:v>
                </c:pt>
                <c:pt idx="2907">
                  <c:v>8814</c:v>
                </c:pt>
                <c:pt idx="2908">
                  <c:v>8816</c:v>
                </c:pt>
                <c:pt idx="2909">
                  <c:v>8818</c:v>
                </c:pt>
                <c:pt idx="2910">
                  <c:v>8820</c:v>
                </c:pt>
                <c:pt idx="2911">
                  <c:v>8822</c:v>
                </c:pt>
                <c:pt idx="2912">
                  <c:v>8824</c:v>
                </c:pt>
                <c:pt idx="2913">
                  <c:v>8826</c:v>
                </c:pt>
                <c:pt idx="2914">
                  <c:v>8828</c:v>
                </c:pt>
                <c:pt idx="2915">
                  <c:v>8830</c:v>
                </c:pt>
                <c:pt idx="2916">
                  <c:v>8832</c:v>
                </c:pt>
                <c:pt idx="2917">
                  <c:v>8834</c:v>
                </c:pt>
                <c:pt idx="2918">
                  <c:v>8836</c:v>
                </c:pt>
                <c:pt idx="2919">
                  <c:v>8838</c:v>
                </c:pt>
                <c:pt idx="2920">
                  <c:v>8840</c:v>
                </c:pt>
                <c:pt idx="2921">
                  <c:v>8842</c:v>
                </c:pt>
                <c:pt idx="2922">
                  <c:v>8844</c:v>
                </c:pt>
                <c:pt idx="2923">
                  <c:v>8846</c:v>
                </c:pt>
                <c:pt idx="2924">
                  <c:v>8848</c:v>
                </c:pt>
                <c:pt idx="2925">
                  <c:v>8850</c:v>
                </c:pt>
                <c:pt idx="2926">
                  <c:v>8852</c:v>
                </c:pt>
                <c:pt idx="2927">
                  <c:v>8854</c:v>
                </c:pt>
                <c:pt idx="2928">
                  <c:v>8856</c:v>
                </c:pt>
                <c:pt idx="2929">
                  <c:v>8858</c:v>
                </c:pt>
                <c:pt idx="2930">
                  <c:v>8860</c:v>
                </c:pt>
                <c:pt idx="2931">
                  <c:v>8862</c:v>
                </c:pt>
                <c:pt idx="2932">
                  <c:v>8864</c:v>
                </c:pt>
                <c:pt idx="2933">
                  <c:v>8866</c:v>
                </c:pt>
                <c:pt idx="2934">
                  <c:v>8868</c:v>
                </c:pt>
                <c:pt idx="2935">
                  <c:v>8870</c:v>
                </c:pt>
                <c:pt idx="2936">
                  <c:v>8872</c:v>
                </c:pt>
                <c:pt idx="2937">
                  <c:v>8874</c:v>
                </c:pt>
                <c:pt idx="2938">
                  <c:v>8876</c:v>
                </c:pt>
                <c:pt idx="2939">
                  <c:v>8878</c:v>
                </c:pt>
                <c:pt idx="2940">
                  <c:v>8880</c:v>
                </c:pt>
                <c:pt idx="2941">
                  <c:v>8882</c:v>
                </c:pt>
                <c:pt idx="2942">
                  <c:v>8884</c:v>
                </c:pt>
                <c:pt idx="2943">
                  <c:v>8886</c:v>
                </c:pt>
                <c:pt idx="2944">
                  <c:v>8888</c:v>
                </c:pt>
                <c:pt idx="2945">
                  <c:v>8890</c:v>
                </c:pt>
                <c:pt idx="2946">
                  <c:v>8892</c:v>
                </c:pt>
                <c:pt idx="2947">
                  <c:v>8894</c:v>
                </c:pt>
                <c:pt idx="2948">
                  <c:v>8896</c:v>
                </c:pt>
                <c:pt idx="2949">
                  <c:v>8898</c:v>
                </c:pt>
                <c:pt idx="2950">
                  <c:v>8900</c:v>
                </c:pt>
                <c:pt idx="2951">
                  <c:v>8902</c:v>
                </c:pt>
                <c:pt idx="2952">
                  <c:v>8904</c:v>
                </c:pt>
                <c:pt idx="2953">
                  <c:v>8906</c:v>
                </c:pt>
                <c:pt idx="2954">
                  <c:v>8908</c:v>
                </c:pt>
                <c:pt idx="2955">
                  <c:v>8910</c:v>
                </c:pt>
                <c:pt idx="2956">
                  <c:v>8912</c:v>
                </c:pt>
                <c:pt idx="2957">
                  <c:v>8914</c:v>
                </c:pt>
                <c:pt idx="2958">
                  <c:v>8916</c:v>
                </c:pt>
                <c:pt idx="2959">
                  <c:v>8918</c:v>
                </c:pt>
                <c:pt idx="2960">
                  <c:v>8920</c:v>
                </c:pt>
                <c:pt idx="2961">
                  <c:v>8922</c:v>
                </c:pt>
                <c:pt idx="2962">
                  <c:v>8924</c:v>
                </c:pt>
                <c:pt idx="2963">
                  <c:v>8926</c:v>
                </c:pt>
                <c:pt idx="2964">
                  <c:v>8928</c:v>
                </c:pt>
                <c:pt idx="2965">
                  <c:v>8930</c:v>
                </c:pt>
                <c:pt idx="2966">
                  <c:v>8932</c:v>
                </c:pt>
                <c:pt idx="2967">
                  <c:v>8934</c:v>
                </c:pt>
                <c:pt idx="2968">
                  <c:v>8936</c:v>
                </c:pt>
                <c:pt idx="2969">
                  <c:v>8938</c:v>
                </c:pt>
                <c:pt idx="2970">
                  <c:v>8940</c:v>
                </c:pt>
                <c:pt idx="2971">
                  <c:v>8942</c:v>
                </c:pt>
                <c:pt idx="2972">
                  <c:v>8944</c:v>
                </c:pt>
                <c:pt idx="2973">
                  <c:v>8946</c:v>
                </c:pt>
                <c:pt idx="2974">
                  <c:v>8948</c:v>
                </c:pt>
                <c:pt idx="2975">
                  <c:v>8950</c:v>
                </c:pt>
                <c:pt idx="2976">
                  <c:v>8952</c:v>
                </c:pt>
                <c:pt idx="2977">
                  <c:v>8954</c:v>
                </c:pt>
                <c:pt idx="2978">
                  <c:v>8956</c:v>
                </c:pt>
                <c:pt idx="2979">
                  <c:v>8958</c:v>
                </c:pt>
                <c:pt idx="2980">
                  <c:v>8960</c:v>
                </c:pt>
                <c:pt idx="2981">
                  <c:v>8962</c:v>
                </c:pt>
                <c:pt idx="2982">
                  <c:v>8964</c:v>
                </c:pt>
                <c:pt idx="2983">
                  <c:v>8966</c:v>
                </c:pt>
                <c:pt idx="2984">
                  <c:v>8968</c:v>
                </c:pt>
                <c:pt idx="2985">
                  <c:v>8970</c:v>
                </c:pt>
                <c:pt idx="2986">
                  <c:v>8972</c:v>
                </c:pt>
                <c:pt idx="2987">
                  <c:v>8974</c:v>
                </c:pt>
                <c:pt idx="2988">
                  <c:v>8976</c:v>
                </c:pt>
                <c:pt idx="2989">
                  <c:v>8978</c:v>
                </c:pt>
                <c:pt idx="2990">
                  <c:v>8980</c:v>
                </c:pt>
                <c:pt idx="2991">
                  <c:v>8982</c:v>
                </c:pt>
                <c:pt idx="2992">
                  <c:v>8984</c:v>
                </c:pt>
                <c:pt idx="2993">
                  <c:v>8986</c:v>
                </c:pt>
                <c:pt idx="2994">
                  <c:v>8988</c:v>
                </c:pt>
                <c:pt idx="2995">
                  <c:v>8990</c:v>
                </c:pt>
                <c:pt idx="2996">
                  <c:v>8992</c:v>
                </c:pt>
                <c:pt idx="2997">
                  <c:v>8994</c:v>
                </c:pt>
                <c:pt idx="2998">
                  <c:v>8996</c:v>
                </c:pt>
                <c:pt idx="2999">
                  <c:v>8998</c:v>
                </c:pt>
                <c:pt idx="3000">
                  <c:v>9000</c:v>
                </c:pt>
                <c:pt idx="3001">
                  <c:v>9002</c:v>
                </c:pt>
                <c:pt idx="3002">
                  <c:v>9004</c:v>
                </c:pt>
                <c:pt idx="3003">
                  <c:v>9006</c:v>
                </c:pt>
                <c:pt idx="3004">
                  <c:v>9008</c:v>
                </c:pt>
                <c:pt idx="3005">
                  <c:v>9010</c:v>
                </c:pt>
                <c:pt idx="3006">
                  <c:v>9012</c:v>
                </c:pt>
                <c:pt idx="3007">
                  <c:v>9014</c:v>
                </c:pt>
                <c:pt idx="3008">
                  <c:v>9016</c:v>
                </c:pt>
                <c:pt idx="3009">
                  <c:v>9018</c:v>
                </c:pt>
                <c:pt idx="3010">
                  <c:v>9020</c:v>
                </c:pt>
                <c:pt idx="3011">
                  <c:v>9022</c:v>
                </c:pt>
                <c:pt idx="3012">
                  <c:v>9024</c:v>
                </c:pt>
                <c:pt idx="3013">
                  <c:v>9026</c:v>
                </c:pt>
                <c:pt idx="3014">
                  <c:v>9028</c:v>
                </c:pt>
                <c:pt idx="3015">
                  <c:v>9030</c:v>
                </c:pt>
                <c:pt idx="3016">
                  <c:v>9032</c:v>
                </c:pt>
                <c:pt idx="3017">
                  <c:v>9034</c:v>
                </c:pt>
                <c:pt idx="3018">
                  <c:v>9036</c:v>
                </c:pt>
                <c:pt idx="3019">
                  <c:v>9038</c:v>
                </c:pt>
                <c:pt idx="3020">
                  <c:v>9040</c:v>
                </c:pt>
                <c:pt idx="3021">
                  <c:v>9042</c:v>
                </c:pt>
                <c:pt idx="3022">
                  <c:v>9044</c:v>
                </c:pt>
                <c:pt idx="3023">
                  <c:v>9046</c:v>
                </c:pt>
                <c:pt idx="3024">
                  <c:v>9048</c:v>
                </c:pt>
                <c:pt idx="3025">
                  <c:v>9050</c:v>
                </c:pt>
                <c:pt idx="3026">
                  <c:v>9052</c:v>
                </c:pt>
                <c:pt idx="3027">
                  <c:v>9054</c:v>
                </c:pt>
                <c:pt idx="3028">
                  <c:v>9056</c:v>
                </c:pt>
                <c:pt idx="3029">
                  <c:v>9058</c:v>
                </c:pt>
                <c:pt idx="3030">
                  <c:v>9060</c:v>
                </c:pt>
                <c:pt idx="3031">
                  <c:v>9062</c:v>
                </c:pt>
                <c:pt idx="3032">
                  <c:v>9064</c:v>
                </c:pt>
                <c:pt idx="3033">
                  <c:v>9066</c:v>
                </c:pt>
                <c:pt idx="3034">
                  <c:v>9068</c:v>
                </c:pt>
                <c:pt idx="3035">
                  <c:v>9070</c:v>
                </c:pt>
                <c:pt idx="3036">
                  <c:v>9072</c:v>
                </c:pt>
                <c:pt idx="3037">
                  <c:v>9074</c:v>
                </c:pt>
                <c:pt idx="3038">
                  <c:v>9076</c:v>
                </c:pt>
                <c:pt idx="3039">
                  <c:v>9078</c:v>
                </c:pt>
                <c:pt idx="3040">
                  <c:v>9080</c:v>
                </c:pt>
                <c:pt idx="3041">
                  <c:v>9082</c:v>
                </c:pt>
                <c:pt idx="3042">
                  <c:v>9084</c:v>
                </c:pt>
                <c:pt idx="3043">
                  <c:v>9086</c:v>
                </c:pt>
                <c:pt idx="3044">
                  <c:v>9088</c:v>
                </c:pt>
                <c:pt idx="3045">
                  <c:v>9090</c:v>
                </c:pt>
                <c:pt idx="3046">
                  <c:v>9092</c:v>
                </c:pt>
                <c:pt idx="3047">
                  <c:v>9094</c:v>
                </c:pt>
                <c:pt idx="3048">
                  <c:v>9096</c:v>
                </c:pt>
                <c:pt idx="3049">
                  <c:v>9098</c:v>
                </c:pt>
                <c:pt idx="3050">
                  <c:v>9100</c:v>
                </c:pt>
                <c:pt idx="3051">
                  <c:v>9102</c:v>
                </c:pt>
                <c:pt idx="3052">
                  <c:v>9104</c:v>
                </c:pt>
                <c:pt idx="3053">
                  <c:v>9106</c:v>
                </c:pt>
                <c:pt idx="3054">
                  <c:v>9108</c:v>
                </c:pt>
                <c:pt idx="3055">
                  <c:v>9110</c:v>
                </c:pt>
                <c:pt idx="3056">
                  <c:v>9112</c:v>
                </c:pt>
                <c:pt idx="3057">
                  <c:v>9114</c:v>
                </c:pt>
                <c:pt idx="3058">
                  <c:v>9116</c:v>
                </c:pt>
                <c:pt idx="3059">
                  <c:v>9118</c:v>
                </c:pt>
                <c:pt idx="3060">
                  <c:v>9120</c:v>
                </c:pt>
                <c:pt idx="3061">
                  <c:v>9122</c:v>
                </c:pt>
                <c:pt idx="3062">
                  <c:v>9124</c:v>
                </c:pt>
                <c:pt idx="3063">
                  <c:v>9126</c:v>
                </c:pt>
                <c:pt idx="3064">
                  <c:v>9128</c:v>
                </c:pt>
                <c:pt idx="3065">
                  <c:v>9130</c:v>
                </c:pt>
                <c:pt idx="3066">
                  <c:v>9132</c:v>
                </c:pt>
                <c:pt idx="3067">
                  <c:v>9134</c:v>
                </c:pt>
                <c:pt idx="3068">
                  <c:v>9136</c:v>
                </c:pt>
                <c:pt idx="3069">
                  <c:v>9138</c:v>
                </c:pt>
                <c:pt idx="3070">
                  <c:v>9140</c:v>
                </c:pt>
                <c:pt idx="3071">
                  <c:v>9142</c:v>
                </c:pt>
                <c:pt idx="3072">
                  <c:v>9144</c:v>
                </c:pt>
                <c:pt idx="3073">
                  <c:v>9146</c:v>
                </c:pt>
                <c:pt idx="3074">
                  <c:v>9148</c:v>
                </c:pt>
                <c:pt idx="3075">
                  <c:v>9150</c:v>
                </c:pt>
                <c:pt idx="3076">
                  <c:v>9152</c:v>
                </c:pt>
                <c:pt idx="3077">
                  <c:v>9154</c:v>
                </c:pt>
                <c:pt idx="3078">
                  <c:v>9156</c:v>
                </c:pt>
                <c:pt idx="3079">
                  <c:v>9158</c:v>
                </c:pt>
                <c:pt idx="3080">
                  <c:v>9160</c:v>
                </c:pt>
                <c:pt idx="3081">
                  <c:v>9162</c:v>
                </c:pt>
                <c:pt idx="3082">
                  <c:v>9164</c:v>
                </c:pt>
                <c:pt idx="3083">
                  <c:v>9166</c:v>
                </c:pt>
                <c:pt idx="3084">
                  <c:v>9168</c:v>
                </c:pt>
                <c:pt idx="3085">
                  <c:v>9170</c:v>
                </c:pt>
                <c:pt idx="3086">
                  <c:v>9172</c:v>
                </c:pt>
                <c:pt idx="3087">
                  <c:v>9174</c:v>
                </c:pt>
                <c:pt idx="3088">
                  <c:v>9176</c:v>
                </c:pt>
                <c:pt idx="3089">
                  <c:v>9178</c:v>
                </c:pt>
                <c:pt idx="3090">
                  <c:v>9180</c:v>
                </c:pt>
                <c:pt idx="3091">
                  <c:v>9182</c:v>
                </c:pt>
                <c:pt idx="3092">
                  <c:v>9184</c:v>
                </c:pt>
                <c:pt idx="3093">
                  <c:v>9186</c:v>
                </c:pt>
                <c:pt idx="3094">
                  <c:v>9188</c:v>
                </c:pt>
                <c:pt idx="3095">
                  <c:v>9190</c:v>
                </c:pt>
                <c:pt idx="3096">
                  <c:v>9192</c:v>
                </c:pt>
                <c:pt idx="3097">
                  <c:v>9194</c:v>
                </c:pt>
                <c:pt idx="3098">
                  <c:v>9196</c:v>
                </c:pt>
                <c:pt idx="3099">
                  <c:v>9198</c:v>
                </c:pt>
                <c:pt idx="3100">
                  <c:v>9200</c:v>
                </c:pt>
                <c:pt idx="3101">
                  <c:v>9202</c:v>
                </c:pt>
                <c:pt idx="3102">
                  <c:v>9204</c:v>
                </c:pt>
                <c:pt idx="3103">
                  <c:v>9206</c:v>
                </c:pt>
                <c:pt idx="3104">
                  <c:v>9208</c:v>
                </c:pt>
                <c:pt idx="3105">
                  <c:v>9210</c:v>
                </c:pt>
                <c:pt idx="3106">
                  <c:v>9212</c:v>
                </c:pt>
                <c:pt idx="3107">
                  <c:v>9214</c:v>
                </c:pt>
                <c:pt idx="3108">
                  <c:v>9216</c:v>
                </c:pt>
                <c:pt idx="3109">
                  <c:v>9218</c:v>
                </c:pt>
                <c:pt idx="3110">
                  <c:v>9220</c:v>
                </c:pt>
                <c:pt idx="3111">
                  <c:v>9222</c:v>
                </c:pt>
                <c:pt idx="3112">
                  <c:v>9224</c:v>
                </c:pt>
                <c:pt idx="3113">
                  <c:v>9226</c:v>
                </c:pt>
                <c:pt idx="3114">
                  <c:v>9228</c:v>
                </c:pt>
                <c:pt idx="3115">
                  <c:v>9230</c:v>
                </c:pt>
                <c:pt idx="3116">
                  <c:v>9232</c:v>
                </c:pt>
                <c:pt idx="3117">
                  <c:v>9234</c:v>
                </c:pt>
                <c:pt idx="3118">
                  <c:v>9236</c:v>
                </c:pt>
                <c:pt idx="3119">
                  <c:v>9238</c:v>
                </c:pt>
                <c:pt idx="3120">
                  <c:v>9240</c:v>
                </c:pt>
                <c:pt idx="3121">
                  <c:v>9242</c:v>
                </c:pt>
                <c:pt idx="3122">
                  <c:v>9244</c:v>
                </c:pt>
                <c:pt idx="3123">
                  <c:v>9246</c:v>
                </c:pt>
                <c:pt idx="3124">
                  <c:v>9248</c:v>
                </c:pt>
                <c:pt idx="3125">
                  <c:v>9250</c:v>
                </c:pt>
                <c:pt idx="3126">
                  <c:v>9252</c:v>
                </c:pt>
                <c:pt idx="3127">
                  <c:v>9254</c:v>
                </c:pt>
                <c:pt idx="3128">
                  <c:v>9256</c:v>
                </c:pt>
                <c:pt idx="3129">
                  <c:v>9258</c:v>
                </c:pt>
                <c:pt idx="3130">
                  <c:v>9260</c:v>
                </c:pt>
                <c:pt idx="3131">
                  <c:v>9262</c:v>
                </c:pt>
                <c:pt idx="3132">
                  <c:v>9264</c:v>
                </c:pt>
                <c:pt idx="3133">
                  <c:v>9266</c:v>
                </c:pt>
                <c:pt idx="3134">
                  <c:v>9268</c:v>
                </c:pt>
                <c:pt idx="3135">
                  <c:v>9270</c:v>
                </c:pt>
                <c:pt idx="3136">
                  <c:v>9272</c:v>
                </c:pt>
                <c:pt idx="3137">
                  <c:v>9274</c:v>
                </c:pt>
                <c:pt idx="3138">
                  <c:v>9276</c:v>
                </c:pt>
                <c:pt idx="3139">
                  <c:v>9278</c:v>
                </c:pt>
                <c:pt idx="3140">
                  <c:v>9280</c:v>
                </c:pt>
                <c:pt idx="3141">
                  <c:v>9282</c:v>
                </c:pt>
                <c:pt idx="3142">
                  <c:v>9284</c:v>
                </c:pt>
                <c:pt idx="3143">
                  <c:v>9286</c:v>
                </c:pt>
                <c:pt idx="3144">
                  <c:v>9288</c:v>
                </c:pt>
                <c:pt idx="3145">
                  <c:v>9290</c:v>
                </c:pt>
                <c:pt idx="3146">
                  <c:v>9292</c:v>
                </c:pt>
                <c:pt idx="3147">
                  <c:v>9294</c:v>
                </c:pt>
                <c:pt idx="3148">
                  <c:v>9296</c:v>
                </c:pt>
                <c:pt idx="3149">
                  <c:v>9298</c:v>
                </c:pt>
                <c:pt idx="3150">
                  <c:v>9300</c:v>
                </c:pt>
                <c:pt idx="3151">
                  <c:v>9302</c:v>
                </c:pt>
                <c:pt idx="3152">
                  <c:v>9304</c:v>
                </c:pt>
                <c:pt idx="3153">
                  <c:v>9306</c:v>
                </c:pt>
                <c:pt idx="3154">
                  <c:v>9308</c:v>
                </c:pt>
                <c:pt idx="3155">
                  <c:v>9310</c:v>
                </c:pt>
                <c:pt idx="3156">
                  <c:v>9312</c:v>
                </c:pt>
                <c:pt idx="3157">
                  <c:v>9314</c:v>
                </c:pt>
                <c:pt idx="3158">
                  <c:v>9316</c:v>
                </c:pt>
                <c:pt idx="3159">
                  <c:v>9318</c:v>
                </c:pt>
                <c:pt idx="3160">
                  <c:v>9320</c:v>
                </c:pt>
                <c:pt idx="3161">
                  <c:v>9322</c:v>
                </c:pt>
                <c:pt idx="3162">
                  <c:v>9324</c:v>
                </c:pt>
                <c:pt idx="3163">
                  <c:v>9326</c:v>
                </c:pt>
                <c:pt idx="3164">
                  <c:v>9328</c:v>
                </c:pt>
                <c:pt idx="3165">
                  <c:v>9330</c:v>
                </c:pt>
                <c:pt idx="3166">
                  <c:v>9332</c:v>
                </c:pt>
                <c:pt idx="3167">
                  <c:v>9334</c:v>
                </c:pt>
                <c:pt idx="3168">
                  <c:v>9336</c:v>
                </c:pt>
                <c:pt idx="3169">
                  <c:v>9338</c:v>
                </c:pt>
                <c:pt idx="3170">
                  <c:v>9340</c:v>
                </c:pt>
                <c:pt idx="3171">
                  <c:v>9342</c:v>
                </c:pt>
                <c:pt idx="3172">
                  <c:v>9344</c:v>
                </c:pt>
                <c:pt idx="3173">
                  <c:v>9346</c:v>
                </c:pt>
                <c:pt idx="3174">
                  <c:v>9348</c:v>
                </c:pt>
                <c:pt idx="3175">
                  <c:v>9350</c:v>
                </c:pt>
                <c:pt idx="3176">
                  <c:v>9352</c:v>
                </c:pt>
                <c:pt idx="3177">
                  <c:v>9354</c:v>
                </c:pt>
                <c:pt idx="3178">
                  <c:v>9356</c:v>
                </c:pt>
                <c:pt idx="3179">
                  <c:v>9358</c:v>
                </c:pt>
                <c:pt idx="3180">
                  <c:v>9360</c:v>
                </c:pt>
                <c:pt idx="3181">
                  <c:v>9362</c:v>
                </c:pt>
                <c:pt idx="3182">
                  <c:v>9364</c:v>
                </c:pt>
                <c:pt idx="3183">
                  <c:v>9366</c:v>
                </c:pt>
                <c:pt idx="3184">
                  <c:v>9368</c:v>
                </c:pt>
                <c:pt idx="3185">
                  <c:v>9370</c:v>
                </c:pt>
                <c:pt idx="3186">
                  <c:v>9372</c:v>
                </c:pt>
                <c:pt idx="3187">
                  <c:v>9374</c:v>
                </c:pt>
                <c:pt idx="3188">
                  <c:v>9376</c:v>
                </c:pt>
                <c:pt idx="3189">
                  <c:v>9378</c:v>
                </c:pt>
                <c:pt idx="3190">
                  <c:v>9380</c:v>
                </c:pt>
                <c:pt idx="3191">
                  <c:v>9382</c:v>
                </c:pt>
                <c:pt idx="3192">
                  <c:v>9384</c:v>
                </c:pt>
                <c:pt idx="3193">
                  <c:v>9386</c:v>
                </c:pt>
                <c:pt idx="3194">
                  <c:v>9388</c:v>
                </c:pt>
                <c:pt idx="3195">
                  <c:v>9390</c:v>
                </c:pt>
                <c:pt idx="3196">
                  <c:v>9392</c:v>
                </c:pt>
                <c:pt idx="3197">
                  <c:v>9394</c:v>
                </c:pt>
                <c:pt idx="3198">
                  <c:v>9396</c:v>
                </c:pt>
                <c:pt idx="3199">
                  <c:v>9398</c:v>
                </c:pt>
                <c:pt idx="3200">
                  <c:v>9400</c:v>
                </c:pt>
                <c:pt idx="3201">
                  <c:v>9402</c:v>
                </c:pt>
                <c:pt idx="3202">
                  <c:v>9404</c:v>
                </c:pt>
                <c:pt idx="3203">
                  <c:v>9406</c:v>
                </c:pt>
                <c:pt idx="3204">
                  <c:v>9408</c:v>
                </c:pt>
                <c:pt idx="3205">
                  <c:v>9410</c:v>
                </c:pt>
                <c:pt idx="3206">
                  <c:v>9412</c:v>
                </c:pt>
                <c:pt idx="3207">
                  <c:v>9414</c:v>
                </c:pt>
                <c:pt idx="3208">
                  <c:v>9416</c:v>
                </c:pt>
                <c:pt idx="3209">
                  <c:v>9418</c:v>
                </c:pt>
                <c:pt idx="3210">
                  <c:v>9420</c:v>
                </c:pt>
                <c:pt idx="3211">
                  <c:v>9422</c:v>
                </c:pt>
                <c:pt idx="3212">
                  <c:v>9424</c:v>
                </c:pt>
                <c:pt idx="3213">
                  <c:v>9426</c:v>
                </c:pt>
                <c:pt idx="3214">
                  <c:v>9428</c:v>
                </c:pt>
                <c:pt idx="3215">
                  <c:v>9430</c:v>
                </c:pt>
                <c:pt idx="3216">
                  <c:v>9432</c:v>
                </c:pt>
                <c:pt idx="3217">
                  <c:v>9434</c:v>
                </c:pt>
                <c:pt idx="3218">
                  <c:v>9436</c:v>
                </c:pt>
                <c:pt idx="3219">
                  <c:v>9438</c:v>
                </c:pt>
                <c:pt idx="3220">
                  <c:v>9440</c:v>
                </c:pt>
                <c:pt idx="3221">
                  <c:v>9442</c:v>
                </c:pt>
                <c:pt idx="3222">
                  <c:v>9444</c:v>
                </c:pt>
                <c:pt idx="3223">
                  <c:v>9446</c:v>
                </c:pt>
                <c:pt idx="3224">
                  <c:v>9448</c:v>
                </c:pt>
                <c:pt idx="3225">
                  <c:v>9450</c:v>
                </c:pt>
                <c:pt idx="3226">
                  <c:v>9452</c:v>
                </c:pt>
                <c:pt idx="3227">
                  <c:v>9454</c:v>
                </c:pt>
                <c:pt idx="3228">
                  <c:v>9456</c:v>
                </c:pt>
                <c:pt idx="3229">
                  <c:v>9458</c:v>
                </c:pt>
                <c:pt idx="3230">
                  <c:v>9460</c:v>
                </c:pt>
                <c:pt idx="3231">
                  <c:v>9462</c:v>
                </c:pt>
                <c:pt idx="3232">
                  <c:v>9464</c:v>
                </c:pt>
                <c:pt idx="3233">
                  <c:v>9466</c:v>
                </c:pt>
                <c:pt idx="3234">
                  <c:v>9468</c:v>
                </c:pt>
                <c:pt idx="3235">
                  <c:v>9470</c:v>
                </c:pt>
                <c:pt idx="3236">
                  <c:v>9472</c:v>
                </c:pt>
                <c:pt idx="3237">
                  <c:v>9474</c:v>
                </c:pt>
                <c:pt idx="3238">
                  <c:v>9476</c:v>
                </c:pt>
                <c:pt idx="3239">
                  <c:v>9478</c:v>
                </c:pt>
                <c:pt idx="3240">
                  <c:v>9480</c:v>
                </c:pt>
                <c:pt idx="3241">
                  <c:v>9482</c:v>
                </c:pt>
                <c:pt idx="3242">
                  <c:v>9484</c:v>
                </c:pt>
                <c:pt idx="3243">
                  <c:v>9486</c:v>
                </c:pt>
                <c:pt idx="3244">
                  <c:v>9488</c:v>
                </c:pt>
                <c:pt idx="3245">
                  <c:v>9490</c:v>
                </c:pt>
                <c:pt idx="3246">
                  <c:v>9492</c:v>
                </c:pt>
                <c:pt idx="3247">
                  <c:v>9494</c:v>
                </c:pt>
                <c:pt idx="3248">
                  <c:v>9496</c:v>
                </c:pt>
                <c:pt idx="3249">
                  <c:v>9498</c:v>
                </c:pt>
                <c:pt idx="3250">
                  <c:v>9500</c:v>
                </c:pt>
                <c:pt idx="3251">
                  <c:v>9502</c:v>
                </c:pt>
                <c:pt idx="3252">
                  <c:v>9504</c:v>
                </c:pt>
                <c:pt idx="3253">
                  <c:v>9506</c:v>
                </c:pt>
                <c:pt idx="3254">
                  <c:v>9508</c:v>
                </c:pt>
                <c:pt idx="3255">
                  <c:v>9510</c:v>
                </c:pt>
                <c:pt idx="3256">
                  <c:v>9512</c:v>
                </c:pt>
                <c:pt idx="3257">
                  <c:v>9514</c:v>
                </c:pt>
                <c:pt idx="3258">
                  <c:v>9516</c:v>
                </c:pt>
                <c:pt idx="3259">
                  <c:v>9518</c:v>
                </c:pt>
                <c:pt idx="3260">
                  <c:v>9520</c:v>
                </c:pt>
                <c:pt idx="3261">
                  <c:v>9522</c:v>
                </c:pt>
                <c:pt idx="3262">
                  <c:v>9524</c:v>
                </c:pt>
                <c:pt idx="3263">
                  <c:v>9526</c:v>
                </c:pt>
                <c:pt idx="3264">
                  <c:v>9528</c:v>
                </c:pt>
                <c:pt idx="3265">
                  <c:v>9530</c:v>
                </c:pt>
                <c:pt idx="3266">
                  <c:v>9532</c:v>
                </c:pt>
                <c:pt idx="3267">
                  <c:v>9534</c:v>
                </c:pt>
                <c:pt idx="3268">
                  <c:v>9536</c:v>
                </c:pt>
                <c:pt idx="3269">
                  <c:v>9538</c:v>
                </c:pt>
                <c:pt idx="3270">
                  <c:v>9540</c:v>
                </c:pt>
                <c:pt idx="3271">
                  <c:v>9542</c:v>
                </c:pt>
                <c:pt idx="3272">
                  <c:v>9544</c:v>
                </c:pt>
                <c:pt idx="3273">
                  <c:v>9546</c:v>
                </c:pt>
                <c:pt idx="3274">
                  <c:v>9548</c:v>
                </c:pt>
                <c:pt idx="3275">
                  <c:v>9550</c:v>
                </c:pt>
                <c:pt idx="3276">
                  <c:v>9552</c:v>
                </c:pt>
                <c:pt idx="3277">
                  <c:v>9554</c:v>
                </c:pt>
                <c:pt idx="3278">
                  <c:v>9556</c:v>
                </c:pt>
                <c:pt idx="3279">
                  <c:v>9558</c:v>
                </c:pt>
                <c:pt idx="3280">
                  <c:v>9560</c:v>
                </c:pt>
                <c:pt idx="3281">
                  <c:v>9562</c:v>
                </c:pt>
                <c:pt idx="3282">
                  <c:v>9564</c:v>
                </c:pt>
                <c:pt idx="3283">
                  <c:v>9566</c:v>
                </c:pt>
                <c:pt idx="3284">
                  <c:v>9568</c:v>
                </c:pt>
                <c:pt idx="3285">
                  <c:v>9570</c:v>
                </c:pt>
                <c:pt idx="3286">
                  <c:v>9572</c:v>
                </c:pt>
                <c:pt idx="3287">
                  <c:v>9574</c:v>
                </c:pt>
                <c:pt idx="3288">
                  <c:v>9576</c:v>
                </c:pt>
                <c:pt idx="3289">
                  <c:v>9578</c:v>
                </c:pt>
                <c:pt idx="3290">
                  <c:v>9580</c:v>
                </c:pt>
                <c:pt idx="3291">
                  <c:v>9582</c:v>
                </c:pt>
                <c:pt idx="3292">
                  <c:v>9584</c:v>
                </c:pt>
                <c:pt idx="3293">
                  <c:v>9586</c:v>
                </c:pt>
                <c:pt idx="3294">
                  <c:v>9588</c:v>
                </c:pt>
                <c:pt idx="3295">
                  <c:v>9590</c:v>
                </c:pt>
                <c:pt idx="3296">
                  <c:v>9592</c:v>
                </c:pt>
                <c:pt idx="3297">
                  <c:v>9594</c:v>
                </c:pt>
                <c:pt idx="3298">
                  <c:v>9596</c:v>
                </c:pt>
                <c:pt idx="3299">
                  <c:v>9598</c:v>
                </c:pt>
                <c:pt idx="3300">
                  <c:v>9600</c:v>
                </c:pt>
                <c:pt idx="3301">
                  <c:v>9602</c:v>
                </c:pt>
                <c:pt idx="3302">
                  <c:v>9604</c:v>
                </c:pt>
                <c:pt idx="3303">
                  <c:v>9606</c:v>
                </c:pt>
                <c:pt idx="3304">
                  <c:v>9608</c:v>
                </c:pt>
                <c:pt idx="3305">
                  <c:v>9610</c:v>
                </c:pt>
                <c:pt idx="3306">
                  <c:v>9612</c:v>
                </c:pt>
                <c:pt idx="3307">
                  <c:v>9614</c:v>
                </c:pt>
                <c:pt idx="3308">
                  <c:v>9616</c:v>
                </c:pt>
                <c:pt idx="3309">
                  <c:v>9618</c:v>
                </c:pt>
                <c:pt idx="3310">
                  <c:v>9620</c:v>
                </c:pt>
                <c:pt idx="3311">
                  <c:v>9622</c:v>
                </c:pt>
                <c:pt idx="3312">
                  <c:v>9624</c:v>
                </c:pt>
                <c:pt idx="3313">
                  <c:v>9626</c:v>
                </c:pt>
                <c:pt idx="3314">
                  <c:v>9628</c:v>
                </c:pt>
                <c:pt idx="3315">
                  <c:v>9630</c:v>
                </c:pt>
                <c:pt idx="3316">
                  <c:v>9632</c:v>
                </c:pt>
                <c:pt idx="3317">
                  <c:v>9634</c:v>
                </c:pt>
                <c:pt idx="3318">
                  <c:v>9636</c:v>
                </c:pt>
                <c:pt idx="3319">
                  <c:v>9638</c:v>
                </c:pt>
                <c:pt idx="3320">
                  <c:v>9640</c:v>
                </c:pt>
                <c:pt idx="3321">
                  <c:v>9642</c:v>
                </c:pt>
                <c:pt idx="3322">
                  <c:v>9644</c:v>
                </c:pt>
                <c:pt idx="3323">
                  <c:v>9646</c:v>
                </c:pt>
                <c:pt idx="3324">
                  <c:v>9648</c:v>
                </c:pt>
                <c:pt idx="3325">
                  <c:v>9650</c:v>
                </c:pt>
                <c:pt idx="3326">
                  <c:v>9652</c:v>
                </c:pt>
                <c:pt idx="3327">
                  <c:v>9654</c:v>
                </c:pt>
                <c:pt idx="3328">
                  <c:v>9656</c:v>
                </c:pt>
                <c:pt idx="3329">
                  <c:v>9658</c:v>
                </c:pt>
                <c:pt idx="3330">
                  <c:v>9660</c:v>
                </c:pt>
                <c:pt idx="3331">
                  <c:v>9662</c:v>
                </c:pt>
                <c:pt idx="3332">
                  <c:v>9664</c:v>
                </c:pt>
                <c:pt idx="3333">
                  <c:v>9666</c:v>
                </c:pt>
                <c:pt idx="3334">
                  <c:v>9668</c:v>
                </c:pt>
                <c:pt idx="3335">
                  <c:v>9670</c:v>
                </c:pt>
                <c:pt idx="3336">
                  <c:v>9672</c:v>
                </c:pt>
                <c:pt idx="3337">
                  <c:v>9674</c:v>
                </c:pt>
                <c:pt idx="3338">
                  <c:v>9676</c:v>
                </c:pt>
                <c:pt idx="3339">
                  <c:v>9678</c:v>
                </c:pt>
                <c:pt idx="3340">
                  <c:v>9680</c:v>
                </c:pt>
                <c:pt idx="3341">
                  <c:v>9682</c:v>
                </c:pt>
                <c:pt idx="3342">
                  <c:v>9684</c:v>
                </c:pt>
                <c:pt idx="3343">
                  <c:v>9686</c:v>
                </c:pt>
                <c:pt idx="3344">
                  <c:v>9688</c:v>
                </c:pt>
                <c:pt idx="3345">
                  <c:v>9690</c:v>
                </c:pt>
                <c:pt idx="3346">
                  <c:v>9692</c:v>
                </c:pt>
                <c:pt idx="3347">
                  <c:v>9694</c:v>
                </c:pt>
                <c:pt idx="3348">
                  <c:v>9696</c:v>
                </c:pt>
                <c:pt idx="3349">
                  <c:v>9698</c:v>
                </c:pt>
                <c:pt idx="3350">
                  <c:v>9700</c:v>
                </c:pt>
                <c:pt idx="3351">
                  <c:v>9702</c:v>
                </c:pt>
                <c:pt idx="3352">
                  <c:v>9704</c:v>
                </c:pt>
                <c:pt idx="3353">
                  <c:v>9706</c:v>
                </c:pt>
                <c:pt idx="3354">
                  <c:v>9708</c:v>
                </c:pt>
                <c:pt idx="3355">
                  <c:v>9710</c:v>
                </c:pt>
                <c:pt idx="3356">
                  <c:v>9712</c:v>
                </c:pt>
                <c:pt idx="3357">
                  <c:v>9714</c:v>
                </c:pt>
                <c:pt idx="3358">
                  <c:v>9716</c:v>
                </c:pt>
                <c:pt idx="3359">
                  <c:v>9718</c:v>
                </c:pt>
                <c:pt idx="3360">
                  <c:v>9720</c:v>
                </c:pt>
                <c:pt idx="3361">
                  <c:v>9722</c:v>
                </c:pt>
                <c:pt idx="3362">
                  <c:v>9724</c:v>
                </c:pt>
                <c:pt idx="3363">
                  <c:v>9726</c:v>
                </c:pt>
                <c:pt idx="3364">
                  <c:v>9728</c:v>
                </c:pt>
                <c:pt idx="3365">
                  <c:v>9730</c:v>
                </c:pt>
                <c:pt idx="3366">
                  <c:v>9732</c:v>
                </c:pt>
                <c:pt idx="3367">
                  <c:v>9734</c:v>
                </c:pt>
                <c:pt idx="3368">
                  <c:v>9736</c:v>
                </c:pt>
                <c:pt idx="3369">
                  <c:v>9738</c:v>
                </c:pt>
                <c:pt idx="3370">
                  <c:v>9740</c:v>
                </c:pt>
                <c:pt idx="3371">
                  <c:v>9742</c:v>
                </c:pt>
                <c:pt idx="3372">
                  <c:v>9744</c:v>
                </c:pt>
                <c:pt idx="3373">
                  <c:v>9746</c:v>
                </c:pt>
                <c:pt idx="3374">
                  <c:v>9748</c:v>
                </c:pt>
                <c:pt idx="3375">
                  <c:v>9750</c:v>
                </c:pt>
                <c:pt idx="3376">
                  <c:v>9752</c:v>
                </c:pt>
                <c:pt idx="3377">
                  <c:v>9754</c:v>
                </c:pt>
                <c:pt idx="3378">
                  <c:v>9756</c:v>
                </c:pt>
                <c:pt idx="3379">
                  <c:v>9758</c:v>
                </c:pt>
                <c:pt idx="3380">
                  <c:v>9760</c:v>
                </c:pt>
                <c:pt idx="3381">
                  <c:v>9762</c:v>
                </c:pt>
                <c:pt idx="3382">
                  <c:v>9764</c:v>
                </c:pt>
                <c:pt idx="3383">
                  <c:v>9766</c:v>
                </c:pt>
                <c:pt idx="3384">
                  <c:v>9768</c:v>
                </c:pt>
                <c:pt idx="3385">
                  <c:v>9770</c:v>
                </c:pt>
                <c:pt idx="3386">
                  <c:v>9772</c:v>
                </c:pt>
                <c:pt idx="3387">
                  <c:v>9774</c:v>
                </c:pt>
                <c:pt idx="3388">
                  <c:v>9776</c:v>
                </c:pt>
                <c:pt idx="3389">
                  <c:v>9778</c:v>
                </c:pt>
                <c:pt idx="3390">
                  <c:v>9780</c:v>
                </c:pt>
                <c:pt idx="3391">
                  <c:v>9782</c:v>
                </c:pt>
                <c:pt idx="3392">
                  <c:v>9784</c:v>
                </c:pt>
                <c:pt idx="3393">
                  <c:v>9786</c:v>
                </c:pt>
                <c:pt idx="3394">
                  <c:v>9788</c:v>
                </c:pt>
                <c:pt idx="3395">
                  <c:v>9790</c:v>
                </c:pt>
                <c:pt idx="3396">
                  <c:v>9792</c:v>
                </c:pt>
                <c:pt idx="3397">
                  <c:v>9794</c:v>
                </c:pt>
                <c:pt idx="3398">
                  <c:v>9796</c:v>
                </c:pt>
                <c:pt idx="3399">
                  <c:v>9798</c:v>
                </c:pt>
                <c:pt idx="3400">
                  <c:v>9800</c:v>
                </c:pt>
                <c:pt idx="3401">
                  <c:v>9802</c:v>
                </c:pt>
                <c:pt idx="3402">
                  <c:v>9804</c:v>
                </c:pt>
                <c:pt idx="3403">
                  <c:v>9806</c:v>
                </c:pt>
                <c:pt idx="3404">
                  <c:v>9808</c:v>
                </c:pt>
                <c:pt idx="3405">
                  <c:v>9810</c:v>
                </c:pt>
                <c:pt idx="3406">
                  <c:v>9812</c:v>
                </c:pt>
                <c:pt idx="3407">
                  <c:v>9814</c:v>
                </c:pt>
                <c:pt idx="3408">
                  <c:v>9816</c:v>
                </c:pt>
                <c:pt idx="3409">
                  <c:v>9818</c:v>
                </c:pt>
                <c:pt idx="3410">
                  <c:v>9820</c:v>
                </c:pt>
                <c:pt idx="3411">
                  <c:v>9822</c:v>
                </c:pt>
                <c:pt idx="3412">
                  <c:v>9824</c:v>
                </c:pt>
                <c:pt idx="3413">
                  <c:v>9826</c:v>
                </c:pt>
                <c:pt idx="3414">
                  <c:v>9828</c:v>
                </c:pt>
                <c:pt idx="3415">
                  <c:v>9830</c:v>
                </c:pt>
                <c:pt idx="3416">
                  <c:v>9832</c:v>
                </c:pt>
                <c:pt idx="3417">
                  <c:v>9834</c:v>
                </c:pt>
                <c:pt idx="3418">
                  <c:v>9836</c:v>
                </c:pt>
                <c:pt idx="3419">
                  <c:v>9838</c:v>
                </c:pt>
                <c:pt idx="3420">
                  <c:v>9840</c:v>
                </c:pt>
                <c:pt idx="3421">
                  <c:v>9842</c:v>
                </c:pt>
                <c:pt idx="3422">
                  <c:v>9844</c:v>
                </c:pt>
                <c:pt idx="3423">
                  <c:v>9846</c:v>
                </c:pt>
                <c:pt idx="3424">
                  <c:v>9848</c:v>
                </c:pt>
                <c:pt idx="3425">
                  <c:v>9850</c:v>
                </c:pt>
                <c:pt idx="3426">
                  <c:v>9852</c:v>
                </c:pt>
                <c:pt idx="3427">
                  <c:v>9854</c:v>
                </c:pt>
                <c:pt idx="3428">
                  <c:v>9856</c:v>
                </c:pt>
                <c:pt idx="3429">
                  <c:v>9858</c:v>
                </c:pt>
                <c:pt idx="3430">
                  <c:v>9860</c:v>
                </c:pt>
                <c:pt idx="3431">
                  <c:v>9862</c:v>
                </c:pt>
                <c:pt idx="3432">
                  <c:v>9864</c:v>
                </c:pt>
                <c:pt idx="3433">
                  <c:v>9866</c:v>
                </c:pt>
                <c:pt idx="3434">
                  <c:v>9868</c:v>
                </c:pt>
                <c:pt idx="3435">
                  <c:v>9870</c:v>
                </c:pt>
                <c:pt idx="3436">
                  <c:v>9872</c:v>
                </c:pt>
                <c:pt idx="3437">
                  <c:v>9874</c:v>
                </c:pt>
                <c:pt idx="3438">
                  <c:v>9876</c:v>
                </c:pt>
                <c:pt idx="3439">
                  <c:v>9878</c:v>
                </c:pt>
                <c:pt idx="3440">
                  <c:v>9880</c:v>
                </c:pt>
                <c:pt idx="3441">
                  <c:v>9882</c:v>
                </c:pt>
                <c:pt idx="3442">
                  <c:v>9884</c:v>
                </c:pt>
                <c:pt idx="3443">
                  <c:v>9886</c:v>
                </c:pt>
                <c:pt idx="3444">
                  <c:v>9888</c:v>
                </c:pt>
                <c:pt idx="3445">
                  <c:v>9890</c:v>
                </c:pt>
                <c:pt idx="3446">
                  <c:v>9892</c:v>
                </c:pt>
                <c:pt idx="3447">
                  <c:v>9894</c:v>
                </c:pt>
                <c:pt idx="3448">
                  <c:v>9896</c:v>
                </c:pt>
                <c:pt idx="3449">
                  <c:v>9898</c:v>
                </c:pt>
                <c:pt idx="3450">
                  <c:v>9900</c:v>
                </c:pt>
                <c:pt idx="3451">
                  <c:v>9902</c:v>
                </c:pt>
                <c:pt idx="3452">
                  <c:v>9904</c:v>
                </c:pt>
                <c:pt idx="3453">
                  <c:v>9906</c:v>
                </c:pt>
                <c:pt idx="3454">
                  <c:v>9908</c:v>
                </c:pt>
                <c:pt idx="3455">
                  <c:v>9910</c:v>
                </c:pt>
                <c:pt idx="3456">
                  <c:v>9912</c:v>
                </c:pt>
                <c:pt idx="3457">
                  <c:v>9914</c:v>
                </c:pt>
                <c:pt idx="3458">
                  <c:v>9916</c:v>
                </c:pt>
                <c:pt idx="3459">
                  <c:v>9918</c:v>
                </c:pt>
                <c:pt idx="3460">
                  <c:v>9920</c:v>
                </c:pt>
                <c:pt idx="3461">
                  <c:v>9922</c:v>
                </c:pt>
                <c:pt idx="3462">
                  <c:v>9924</c:v>
                </c:pt>
                <c:pt idx="3463">
                  <c:v>9926</c:v>
                </c:pt>
                <c:pt idx="3464">
                  <c:v>9928</c:v>
                </c:pt>
                <c:pt idx="3465">
                  <c:v>9930</c:v>
                </c:pt>
                <c:pt idx="3466">
                  <c:v>9932</c:v>
                </c:pt>
                <c:pt idx="3467">
                  <c:v>9934</c:v>
                </c:pt>
                <c:pt idx="3468">
                  <c:v>9936</c:v>
                </c:pt>
                <c:pt idx="3469">
                  <c:v>9938</c:v>
                </c:pt>
                <c:pt idx="3470">
                  <c:v>9940</c:v>
                </c:pt>
                <c:pt idx="3471">
                  <c:v>9942</c:v>
                </c:pt>
                <c:pt idx="3472">
                  <c:v>9944</c:v>
                </c:pt>
                <c:pt idx="3473">
                  <c:v>9946</c:v>
                </c:pt>
                <c:pt idx="3474">
                  <c:v>9948</c:v>
                </c:pt>
                <c:pt idx="3475">
                  <c:v>9950</c:v>
                </c:pt>
                <c:pt idx="3476">
                  <c:v>9952</c:v>
                </c:pt>
                <c:pt idx="3477">
                  <c:v>9954</c:v>
                </c:pt>
                <c:pt idx="3478">
                  <c:v>9956</c:v>
                </c:pt>
                <c:pt idx="3479">
                  <c:v>9958</c:v>
                </c:pt>
                <c:pt idx="3480">
                  <c:v>9960</c:v>
                </c:pt>
                <c:pt idx="3481">
                  <c:v>9962</c:v>
                </c:pt>
                <c:pt idx="3482">
                  <c:v>9964</c:v>
                </c:pt>
                <c:pt idx="3483">
                  <c:v>9966</c:v>
                </c:pt>
                <c:pt idx="3484">
                  <c:v>9968</c:v>
                </c:pt>
                <c:pt idx="3485">
                  <c:v>9970</c:v>
                </c:pt>
                <c:pt idx="3486">
                  <c:v>9972</c:v>
                </c:pt>
                <c:pt idx="3487">
                  <c:v>9974</c:v>
                </c:pt>
                <c:pt idx="3488">
                  <c:v>9976</c:v>
                </c:pt>
                <c:pt idx="3489">
                  <c:v>9978</c:v>
                </c:pt>
                <c:pt idx="3490">
                  <c:v>9980</c:v>
                </c:pt>
                <c:pt idx="3491">
                  <c:v>9982</c:v>
                </c:pt>
                <c:pt idx="3492">
                  <c:v>9984</c:v>
                </c:pt>
                <c:pt idx="3493">
                  <c:v>9986</c:v>
                </c:pt>
                <c:pt idx="3494">
                  <c:v>9988</c:v>
                </c:pt>
                <c:pt idx="3495">
                  <c:v>9990</c:v>
                </c:pt>
                <c:pt idx="3496">
                  <c:v>9992</c:v>
                </c:pt>
                <c:pt idx="3497">
                  <c:v>9994</c:v>
                </c:pt>
                <c:pt idx="3498">
                  <c:v>9996</c:v>
                </c:pt>
                <c:pt idx="3499">
                  <c:v>9998</c:v>
                </c:pt>
                <c:pt idx="3500">
                  <c:v>10000</c:v>
                </c:pt>
              </c:numCache>
            </c:numRef>
          </c:xVal>
          <c:yVal>
            <c:numRef>
              <c:f>nontaper_data!$K$4:$K$3504</c:f>
              <c:numCache>
                <c:formatCode>0.00E+00</c:formatCode>
                <c:ptCount val="3501"/>
                <c:pt idx="0">
                  <c:v>56510000000000</c:v>
                </c:pt>
                <c:pt idx="1">
                  <c:v>56530000000000</c:v>
                </c:pt>
                <c:pt idx="2">
                  <c:v>56550000000000</c:v>
                </c:pt>
                <c:pt idx="3">
                  <c:v>56570000000000</c:v>
                </c:pt>
                <c:pt idx="4">
                  <c:v>56580000000000</c:v>
                </c:pt>
                <c:pt idx="5">
                  <c:v>56610000000000</c:v>
                </c:pt>
                <c:pt idx="6">
                  <c:v>56630000000000</c:v>
                </c:pt>
                <c:pt idx="7">
                  <c:v>56650000000000</c:v>
                </c:pt>
                <c:pt idx="8">
                  <c:v>56690000000000</c:v>
                </c:pt>
                <c:pt idx="9">
                  <c:v>56710000000000</c:v>
                </c:pt>
                <c:pt idx="10">
                  <c:v>56730000000000</c:v>
                </c:pt>
                <c:pt idx="11">
                  <c:v>56760000000000</c:v>
                </c:pt>
                <c:pt idx="12">
                  <c:v>56790000000000</c:v>
                </c:pt>
                <c:pt idx="13">
                  <c:v>56790000000000</c:v>
                </c:pt>
                <c:pt idx="14">
                  <c:v>56820000000000</c:v>
                </c:pt>
                <c:pt idx="15">
                  <c:v>56820000000000</c:v>
                </c:pt>
                <c:pt idx="16">
                  <c:v>56830000000000</c:v>
                </c:pt>
                <c:pt idx="17">
                  <c:v>56840000000000</c:v>
                </c:pt>
                <c:pt idx="18">
                  <c:v>56880000000000</c:v>
                </c:pt>
                <c:pt idx="19">
                  <c:v>56890000000000</c:v>
                </c:pt>
                <c:pt idx="20">
                  <c:v>56910000000000</c:v>
                </c:pt>
                <c:pt idx="21">
                  <c:v>56910000000000</c:v>
                </c:pt>
                <c:pt idx="22">
                  <c:v>56940000000000</c:v>
                </c:pt>
                <c:pt idx="23">
                  <c:v>56960000000000</c:v>
                </c:pt>
                <c:pt idx="24">
                  <c:v>56990000000000</c:v>
                </c:pt>
                <c:pt idx="25">
                  <c:v>57030000000000</c:v>
                </c:pt>
                <c:pt idx="26">
                  <c:v>57040000000000</c:v>
                </c:pt>
                <c:pt idx="27">
                  <c:v>57040000000000</c:v>
                </c:pt>
                <c:pt idx="28">
                  <c:v>57070000000000</c:v>
                </c:pt>
                <c:pt idx="29">
                  <c:v>57080000000000</c:v>
                </c:pt>
                <c:pt idx="30">
                  <c:v>57090000000000</c:v>
                </c:pt>
                <c:pt idx="31">
                  <c:v>57100000000000</c:v>
                </c:pt>
                <c:pt idx="32">
                  <c:v>57080000000000</c:v>
                </c:pt>
                <c:pt idx="33">
                  <c:v>57070000000000</c:v>
                </c:pt>
                <c:pt idx="34">
                  <c:v>57090000000000</c:v>
                </c:pt>
                <c:pt idx="35">
                  <c:v>57130000000000</c:v>
                </c:pt>
                <c:pt idx="36">
                  <c:v>57140000000000</c:v>
                </c:pt>
                <c:pt idx="37">
                  <c:v>57160000000000</c:v>
                </c:pt>
                <c:pt idx="38">
                  <c:v>57170000000000</c:v>
                </c:pt>
                <c:pt idx="39">
                  <c:v>57190000000000</c:v>
                </c:pt>
                <c:pt idx="40">
                  <c:v>57210000000000</c:v>
                </c:pt>
                <c:pt idx="41">
                  <c:v>57230000000000</c:v>
                </c:pt>
                <c:pt idx="42">
                  <c:v>57260000000000</c:v>
                </c:pt>
                <c:pt idx="43">
                  <c:v>57270000000000</c:v>
                </c:pt>
                <c:pt idx="44">
                  <c:v>57270000000000</c:v>
                </c:pt>
                <c:pt idx="45">
                  <c:v>57290000000000</c:v>
                </c:pt>
                <c:pt idx="46">
                  <c:v>57300000000000</c:v>
                </c:pt>
                <c:pt idx="47">
                  <c:v>57300000000000</c:v>
                </c:pt>
                <c:pt idx="48">
                  <c:v>57340000000000</c:v>
                </c:pt>
                <c:pt idx="49">
                  <c:v>57360000000000</c:v>
                </c:pt>
                <c:pt idx="50">
                  <c:v>57360000000000</c:v>
                </c:pt>
                <c:pt idx="51">
                  <c:v>57400000000000</c:v>
                </c:pt>
                <c:pt idx="52">
                  <c:v>57420000000000</c:v>
                </c:pt>
                <c:pt idx="53">
                  <c:v>57440000000000</c:v>
                </c:pt>
                <c:pt idx="54">
                  <c:v>57480000000000</c:v>
                </c:pt>
                <c:pt idx="55">
                  <c:v>57510000000000</c:v>
                </c:pt>
                <c:pt idx="56">
                  <c:v>57520000000000</c:v>
                </c:pt>
                <c:pt idx="57">
                  <c:v>57530000000000</c:v>
                </c:pt>
                <c:pt idx="58">
                  <c:v>57550000000000</c:v>
                </c:pt>
                <c:pt idx="59">
                  <c:v>57560000000000</c:v>
                </c:pt>
                <c:pt idx="60">
                  <c:v>57570000000000</c:v>
                </c:pt>
                <c:pt idx="61">
                  <c:v>57570000000000</c:v>
                </c:pt>
                <c:pt idx="62">
                  <c:v>57580000000000</c:v>
                </c:pt>
                <c:pt idx="63">
                  <c:v>57600000000000</c:v>
                </c:pt>
                <c:pt idx="64">
                  <c:v>57620000000000</c:v>
                </c:pt>
                <c:pt idx="65">
                  <c:v>57650000000000</c:v>
                </c:pt>
                <c:pt idx="66">
                  <c:v>57680000000000</c:v>
                </c:pt>
                <c:pt idx="67">
                  <c:v>57680000000000</c:v>
                </c:pt>
                <c:pt idx="68">
                  <c:v>57710000000000</c:v>
                </c:pt>
                <c:pt idx="69">
                  <c:v>57730000000000</c:v>
                </c:pt>
                <c:pt idx="70">
                  <c:v>57730000000000</c:v>
                </c:pt>
                <c:pt idx="71">
                  <c:v>57760000000000</c:v>
                </c:pt>
                <c:pt idx="72">
                  <c:v>57780000000000</c:v>
                </c:pt>
                <c:pt idx="73">
                  <c:v>57790000000000</c:v>
                </c:pt>
                <c:pt idx="74">
                  <c:v>57810000000000</c:v>
                </c:pt>
                <c:pt idx="75">
                  <c:v>57850000000000</c:v>
                </c:pt>
                <c:pt idx="76">
                  <c:v>57850000000000</c:v>
                </c:pt>
                <c:pt idx="77">
                  <c:v>57870000000000</c:v>
                </c:pt>
                <c:pt idx="78">
                  <c:v>57870000000000</c:v>
                </c:pt>
                <c:pt idx="79">
                  <c:v>57880000000000</c:v>
                </c:pt>
                <c:pt idx="80">
                  <c:v>57880000000000</c:v>
                </c:pt>
                <c:pt idx="81">
                  <c:v>57900000000000</c:v>
                </c:pt>
                <c:pt idx="82">
                  <c:v>57920000000000</c:v>
                </c:pt>
                <c:pt idx="83">
                  <c:v>57950000000000</c:v>
                </c:pt>
                <c:pt idx="84">
                  <c:v>57960000000000</c:v>
                </c:pt>
                <c:pt idx="85">
                  <c:v>58000000000000</c:v>
                </c:pt>
                <c:pt idx="86">
                  <c:v>58030000000000</c:v>
                </c:pt>
                <c:pt idx="87">
                  <c:v>58040000000000</c:v>
                </c:pt>
                <c:pt idx="88">
                  <c:v>58070000000000</c:v>
                </c:pt>
                <c:pt idx="89">
                  <c:v>58090000000000</c:v>
                </c:pt>
                <c:pt idx="90">
                  <c:v>58090000000000</c:v>
                </c:pt>
                <c:pt idx="91">
                  <c:v>58110000000000</c:v>
                </c:pt>
                <c:pt idx="92">
                  <c:v>58130000000000</c:v>
                </c:pt>
                <c:pt idx="93">
                  <c:v>58130000000000</c:v>
                </c:pt>
                <c:pt idx="94">
                  <c:v>58150000000000</c:v>
                </c:pt>
                <c:pt idx="95">
                  <c:v>58180000000000</c:v>
                </c:pt>
                <c:pt idx="96">
                  <c:v>58190000000000</c:v>
                </c:pt>
                <c:pt idx="97">
                  <c:v>58210000000000</c:v>
                </c:pt>
                <c:pt idx="98">
                  <c:v>58230000000000</c:v>
                </c:pt>
                <c:pt idx="99">
                  <c:v>58240000000000</c:v>
                </c:pt>
                <c:pt idx="100">
                  <c:v>58260000000000</c:v>
                </c:pt>
                <c:pt idx="101">
                  <c:v>58270000000000</c:v>
                </c:pt>
                <c:pt idx="102">
                  <c:v>58290000000000</c:v>
                </c:pt>
                <c:pt idx="103">
                  <c:v>58300000000000</c:v>
                </c:pt>
                <c:pt idx="104">
                  <c:v>58300000000000</c:v>
                </c:pt>
                <c:pt idx="105">
                  <c:v>58320000000000</c:v>
                </c:pt>
                <c:pt idx="106">
                  <c:v>58330000000000</c:v>
                </c:pt>
                <c:pt idx="107">
                  <c:v>58340000000000</c:v>
                </c:pt>
                <c:pt idx="108">
                  <c:v>58360000000000</c:v>
                </c:pt>
                <c:pt idx="109">
                  <c:v>58380000000000</c:v>
                </c:pt>
                <c:pt idx="110">
                  <c:v>58390000000000</c:v>
                </c:pt>
                <c:pt idx="111">
                  <c:v>58410000000000</c:v>
                </c:pt>
                <c:pt idx="112">
                  <c:v>58440000000000</c:v>
                </c:pt>
                <c:pt idx="113">
                  <c:v>58450000000000</c:v>
                </c:pt>
                <c:pt idx="114">
                  <c:v>58470000000000</c:v>
                </c:pt>
                <c:pt idx="115">
                  <c:v>58490000000000</c:v>
                </c:pt>
                <c:pt idx="116">
                  <c:v>58500000000000</c:v>
                </c:pt>
                <c:pt idx="117">
                  <c:v>58520000000000</c:v>
                </c:pt>
                <c:pt idx="118">
                  <c:v>58560000000000</c:v>
                </c:pt>
                <c:pt idx="119">
                  <c:v>58580000000000</c:v>
                </c:pt>
                <c:pt idx="120">
                  <c:v>58590000000000</c:v>
                </c:pt>
                <c:pt idx="121">
                  <c:v>58600000000000</c:v>
                </c:pt>
                <c:pt idx="122">
                  <c:v>58630000000000</c:v>
                </c:pt>
                <c:pt idx="123">
                  <c:v>58640000000000</c:v>
                </c:pt>
                <c:pt idx="124">
                  <c:v>58660000000000</c:v>
                </c:pt>
                <c:pt idx="125">
                  <c:v>58690000000000</c:v>
                </c:pt>
                <c:pt idx="126">
                  <c:v>58700000000000</c:v>
                </c:pt>
                <c:pt idx="127">
                  <c:v>58700000000000</c:v>
                </c:pt>
                <c:pt idx="128">
                  <c:v>58730000000000</c:v>
                </c:pt>
                <c:pt idx="129">
                  <c:v>58760000000000</c:v>
                </c:pt>
                <c:pt idx="130">
                  <c:v>58770000000000</c:v>
                </c:pt>
                <c:pt idx="131">
                  <c:v>58790000000000</c:v>
                </c:pt>
                <c:pt idx="132">
                  <c:v>58800000000000</c:v>
                </c:pt>
                <c:pt idx="133">
                  <c:v>58810000000000</c:v>
                </c:pt>
                <c:pt idx="134">
                  <c:v>58820000000000</c:v>
                </c:pt>
                <c:pt idx="135">
                  <c:v>58850000000000</c:v>
                </c:pt>
                <c:pt idx="136">
                  <c:v>58870000000000</c:v>
                </c:pt>
                <c:pt idx="137">
                  <c:v>58880000000000</c:v>
                </c:pt>
                <c:pt idx="138">
                  <c:v>58870000000000</c:v>
                </c:pt>
                <c:pt idx="139">
                  <c:v>58890000000000</c:v>
                </c:pt>
                <c:pt idx="140">
                  <c:v>58900000000000</c:v>
                </c:pt>
                <c:pt idx="141">
                  <c:v>58930000000000</c:v>
                </c:pt>
                <c:pt idx="142">
                  <c:v>58940000000000</c:v>
                </c:pt>
                <c:pt idx="143">
                  <c:v>58940000000000</c:v>
                </c:pt>
                <c:pt idx="144">
                  <c:v>58940000000000</c:v>
                </c:pt>
                <c:pt idx="145">
                  <c:v>58960000000000</c:v>
                </c:pt>
                <c:pt idx="146">
                  <c:v>59000000000000</c:v>
                </c:pt>
                <c:pt idx="147">
                  <c:v>59030000000000</c:v>
                </c:pt>
                <c:pt idx="148">
                  <c:v>59050000000000</c:v>
                </c:pt>
                <c:pt idx="149">
                  <c:v>59070000000000</c:v>
                </c:pt>
                <c:pt idx="150">
                  <c:v>59080000000000</c:v>
                </c:pt>
                <c:pt idx="151">
                  <c:v>59100000000000</c:v>
                </c:pt>
                <c:pt idx="152">
                  <c:v>59130000000000</c:v>
                </c:pt>
                <c:pt idx="153">
                  <c:v>59150000000000</c:v>
                </c:pt>
                <c:pt idx="154">
                  <c:v>59160000000000</c:v>
                </c:pt>
                <c:pt idx="155">
                  <c:v>59160000000000</c:v>
                </c:pt>
                <c:pt idx="156">
                  <c:v>59170000000000</c:v>
                </c:pt>
                <c:pt idx="157">
                  <c:v>59180000000000</c:v>
                </c:pt>
                <c:pt idx="158">
                  <c:v>59210000000000</c:v>
                </c:pt>
                <c:pt idx="159">
                  <c:v>59220000000000</c:v>
                </c:pt>
                <c:pt idx="160">
                  <c:v>59240000000000</c:v>
                </c:pt>
                <c:pt idx="161">
                  <c:v>59240000000000</c:v>
                </c:pt>
                <c:pt idx="162">
                  <c:v>59250000000000</c:v>
                </c:pt>
                <c:pt idx="163">
                  <c:v>59260000000000</c:v>
                </c:pt>
                <c:pt idx="164">
                  <c:v>59280000000000</c:v>
                </c:pt>
                <c:pt idx="165">
                  <c:v>59300000000000</c:v>
                </c:pt>
                <c:pt idx="166">
                  <c:v>59310000000000</c:v>
                </c:pt>
                <c:pt idx="167">
                  <c:v>59320000000000</c:v>
                </c:pt>
                <c:pt idx="168">
                  <c:v>59340000000000</c:v>
                </c:pt>
                <c:pt idx="169">
                  <c:v>59360000000000</c:v>
                </c:pt>
                <c:pt idx="170">
                  <c:v>59390000000000</c:v>
                </c:pt>
                <c:pt idx="171">
                  <c:v>59410000000000</c:v>
                </c:pt>
                <c:pt idx="172">
                  <c:v>59430000000000</c:v>
                </c:pt>
                <c:pt idx="173">
                  <c:v>59450000000000</c:v>
                </c:pt>
                <c:pt idx="174">
                  <c:v>59480000000000</c:v>
                </c:pt>
                <c:pt idx="175">
                  <c:v>59510000000000</c:v>
                </c:pt>
                <c:pt idx="176">
                  <c:v>59520000000000</c:v>
                </c:pt>
                <c:pt idx="177">
                  <c:v>59540000000000</c:v>
                </c:pt>
                <c:pt idx="178">
                  <c:v>59540000000000</c:v>
                </c:pt>
                <c:pt idx="179">
                  <c:v>59560000000000</c:v>
                </c:pt>
                <c:pt idx="180">
                  <c:v>59580000000000</c:v>
                </c:pt>
                <c:pt idx="181">
                  <c:v>59600000000000</c:v>
                </c:pt>
                <c:pt idx="182">
                  <c:v>59620000000000</c:v>
                </c:pt>
                <c:pt idx="183">
                  <c:v>59630000000000</c:v>
                </c:pt>
                <c:pt idx="184">
                  <c:v>59640000000000</c:v>
                </c:pt>
                <c:pt idx="185">
                  <c:v>59660000000000</c:v>
                </c:pt>
                <c:pt idx="186">
                  <c:v>59670000000000</c:v>
                </c:pt>
                <c:pt idx="187">
                  <c:v>59690000000000</c:v>
                </c:pt>
                <c:pt idx="188">
                  <c:v>59700000000000</c:v>
                </c:pt>
                <c:pt idx="189">
                  <c:v>59720000000000</c:v>
                </c:pt>
                <c:pt idx="190">
                  <c:v>59730000000000</c:v>
                </c:pt>
                <c:pt idx="191">
                  <c:v>59750000000000</c:v>
                </c:pt>
                <c:pt idx="192">
                  <c:v>59760000000000</c:v>
                </c:pt>
                <c:pt idx="193">
                  <c:v>59770000000000</c:v>
                </c:pt>
                <c:pt idx="194">
                  <c:v>59790000000000</c:v>
                </c:pt>
                <c:pt idx="195">
                  <c:v>59820000000000</c:v>
                </c:pt>
                <c:pt idx="196">
                  <c:v>59840000000000</c:v>
                </c:pt>
                <c:pt idx="197">
                  <c:v>59860000000000</c:v>
                </c:pt>
                <c:pt idx="198">
                  <c:v>59870000000000</c:v>
                </c:pt>
                <c:pt idx="199">
                  <c:v>59880000000000</c:v>
                </c:pt>
                <c:pt idx="200">
                  <c:v>59890000000000</c:v>
                </c:pt>
                <c:pt idx="201">
                  <c:v>59890000000000</c:v>
                </c:pt>
                <c:pt idx="202">
                  <c:v>59900000000000</c:v>
                </c:pt>
                <c:pt idx="203">
                  <c:v>59920000000000</c:v>
                </c:pt>
                <c:pt idx="204">
                  <c:v>59940000000000</c:v>
                </c:pt>
                <c:pt idx="205">
                  <c:v>59980000000000</c:v>
                </c:pt>
                <c:pt idx="206">
                  <c:v>60020000000000</c:v>
                </c:pt>
                <c:pt idx="207">
                  <c:v>60050000000000</c:v>
                </c:pt>
                <c:pt idx="208">
                  <c:v>60080000000000</c:v>
                </c:pt>
                <c:pt idx="209">
                  <c:v>60090000000000</c:v>
                </c:pt>
                <c:pt idx="210">
                  <c:v>60110000000000</c:v>
                </c:pt>
                <c:pt idx="211">
                  <c:v>60110000000000</c:v>
                </c:pt>
                <c:pt idx="212">
                  <c:v>60120000000000</c:v>
                </c:pt>
                <c:pt idx="213">
                  <c:v>60120000000000</c:v>
                </c:pt>
                <c:pt idx="214">
                  <c:v>60120000000000</c:v>
                </c:pt>
                <c:pt idx="215">
                  <c:v>60140000000000</c:v>
                </c:pt>
                <c:pt idx="216">
                  <c:v>60150000000000</c:v>
                </c:pt>
                <c:pt idx="217">
                  <c:v>60170000000000</c:v>
                </c:pt>
                <c:pt idx="218">
                  <c:v>60190000000000</c:v>
                </c:pt>
                <c:pt idx="219">
                  <c:v>60200000000000</c:v>
                </c:pt>
                <c:pt idx="220">
                  <c:v>60220000000000</c:v>
                </c:pt>
                <c:pt idx="221">
                  <c:v>60230000000000</c:v>
                </c:pt>
                <c:pt idx="222">
                  <c:v>60240000000000</c:v>
                </c:pt>
                <c:pt idx="223">
                  <c:v>60260000000000</c:v>
                </c:pt>
                <c:pt idx="224">
                  <c:v>60270000000000</c:v>
                </c:pt>
                <c:pt idx="225">
                  <c:v>60280000000000</c:v>
                </c:pt>
                <c:pt idx="226">
                  <c:v>60290000000000</c:v>
                </c:pt>
                <c:pt idx="227">
                  <c:v>60310000000000</c:v>
                </c:pt>
                <c:pt idx="228">
                  <c:v>60330000000000</c:v>
                </c:pt>
                <c:pt idx="229">
                  <c:v>60360000000000</c:v>
                </c:pt>
                <c:pt idx="230">
                  <c:v>60380000000000</c:v>
                </c:pt>
                <c:pt idx="231">
                  <c:v>60400000000000</c:v>
                </c:pt>
                <c:pt idx="232">
                  <c:v>60390000000000</c:v>
                </c:pt>
                <c:pt idx="233">
                  <c:v>60410000000000</c:v>
                </c:pt>
                <c:pt idx="234">
                  <c:v>60420000000000</c:v>
                </c:pt>
                <c:pt idx="235">
                  <c:v>60450000000000</c:v>
                </c:pt>
                <c:pt idx="236">
                  <c:v>60470000000000</c:v>
                </c:pt>
                <c:pt idx="237">
                  <c:v>60480000000000</c:v>
                </c:pt>
                <c:pt idx="238">
                  <c:v>60480000000000</c:v>
                </c:pt>
                <c:pt idx="239">
                  <c:v>60490000000000</c:v>
                </c:pt>
                <c:pt idx="240">
                  <c:v>60510000000000</c:v>
                </c:pt>
                <c:pt idx="241">
                  <c:v>60530000000000</c:v>
                </c:pt>
                <c:pt idx="242">
                  <c:v>60540000000000</c:v>
                </c:pt>
                <c:pt idx="243">
                  <c:v>60560000000000</c:v>
                </c:pt>
                <c:pt idx="244">
                  <c:v>60570000000000</c:v>
                </c:pt>
                <c:pt idx="245">
                  <c:v>60580000000000</c:v>
                </c:pt>
                <c:pt idx="246">
                  <c:v>60600000000000</c:v>
                </c:pt>
                <c:pt idx="247">
                  <c:v>60610000000000</c:v>
                </c:pt>
                <c:pt idx="248">
                  <c:v>60610000000000</c:v>
                </c:pt>
                <c:pt idx="249">
                  <c:v>60610000000000</c:v>
                </c:pt>
                <c:pt idx="250">
                  <c:v>60620000000000</c:v>
                </c:pt>
                <c:pt idx="251">
                  <c:v>60630000000000</c:v>
                </c:pt>
                <c:pt idx="252">
                  <c:v>60650000000000</c:v>
                </c:pt>
                <c:pt idx="253">
                  <c:v>60670000000000</c:v>
                </c:pt>
                <c:pt idx="254">
                  <c:v>60680000000000</c:v>
                </c:pt>
                <c:pt idx="255">
                  <c:v>60680000000000</c:v>
                </c:pt>
                <c:pt idx="256">
                  <c:v>60690000000000</c:v>
                </c:pt>
                <c:pt idx="257">
                  <c:v>60700000000000</c:v>
                </c:pt>
                <c:pt idx="258">
                  <c:v>60740000000000</c:v>
                </c:pt>
                <c:pt idx="259">
                  <c:v>60750000000000</c:v>
                </c:pt>
                <c:pt idx="260">
                  <c:v>60770000000000</c:v>
                </c:pt>
                <c:pt idx="261">
                  <c:v>60770000000000</c:v>
                </c:pt>
                <c:pt idx="262">
                  <c:v>60780000000000</c:v>
                </c:pt>
                <c:pt idx="263">
                  <c:v>60810000000000</c:v>
                </c:pt>
                <c:pt idx="264">
                  <c:v>60840000000000</c:v>
                </c:pt>
                <c:pt idx="265">
                  <c:v>60860000000000</c:v>
                </c:pt>
                <c:pt idx="266">
                  <c:v>60870000000000</c:v>
                </c:pt>
                <c:pt idx="267">
                  <c:v>60880000000000</c:v>
                </c:pt>
                <c:pt idx="268">
                  <c:v>60900000000000</c:v>
                </c:pt>
                <c:pt idx="269">
                  <c:v>60920000000000</c:v>
                </c:pt>
                <c:pt idx="270">
                  <c:v>60940000000000</c:v>
                </c:pt>
                <c:pt idx="271">
                  <c:v>60950000000000</c:v>
                </c:pt>
                <c:pt idx="272">
                  <c:v>60940000000000</c:v>
                </c:pt>
                <c:pt idx="273">
                  <c:v>60950000000000</c:v>
                </c:pt>
                <c:pt idx="274">
                  <c:v>60970000000000</c:v>
                </c:pt>
                <c:pt idx="275">
                  <c:v>61000000000000</c:v>
                </c:pt>
                <c:pt idx="276">
                  <c:v>61020000000000</c:v>
                </c:pt>
                <c:pt idx="277">
                  <c:v>61040000000000</c:v>
                </c:pt>
                <c:pt idx="278">
                  <c:v>61030000000000</c:v>
                </c:pt>
                <c:pt idx="279">
                  <c:v>61050000000000</c:v>
                </c:pt>
                <c:pt idx="280">
                  <c:v>61080000000000</c:v>
                </c:pt>
                <c:pt idx="281">
                  <c:v>61120000000000</c:v>
                </c:pt>
                <c:pt idx="282">
                  <c:v>61130000000000</c:v>
                </c:pt>
                <c:pt idx="283">
                  <c:v>61140000000000</c:v>
                </c:pt>
                <c:pt idx="284">
                  <c:v>61150000000000</c:v>
                </c:pt>
                <c:pt idx="285">
                  <c:v>61160000000000</c:v>
                </c:pt>
                <c:pt idx="286">
                  <c:v>61170000000000</c:v>
                </c:pt>
                <c:pt idx="287">
                  <c:v>61190000000000</c:v>
                </c:pt>
                <c:pt idx="288">
                  <c:v>61200000000000</c:v>
                </c:pt>
                <c:pt idx="289">
                  <c:v>61200000000000</c:v>
                </c:pt>
                <c:pt idx="290">
                  <c:v>61210000000000</c:v>
                </c:pt>
                <c:pt idx="291">
                  <c:v>61220000000000</c:v>
                </c:pt>
                <c:pt idx="292">
                  <c:v>61230000000000</c:v>
                </c:pt>
                <c:pt idx="293">
                  <c:v>61250000000000</c:v>
                </c:pt>
                <c:pt idx="294">
                  <c:v>61270000000000</c:v>
                </c:pt>
                <c:pt idx="295">
                  <c:v>61280000000000</c:v>
                </c:pt>
                <c:pt idx="296">
                  <c:v>61310000000000</c:v>
                </c:pt>
                <c:pt idx="297">
                  <c:v>61330000000000</c:v>
                </c:pt>
                <c:pt idx="298">
                  <c:v>61350000000000</c:v>
                </c:pt>
                <c:pt idx="299">
                  <c:v>61360000000000</c:v>
                </c:pt>
                <c:pt idx="300">
                  <c:v>61370000000000</c:v>
                </c:pt>
                <c:pt idx="301">
                  <c:v>61390000000000</c:v>
                </c:pt>
                <c:pt idx="302">
                  <c:v>61400000000000</c:v>
                </c:pt>
                <c:pt idx="303">
                  <c:v>61410000000000</c:v>
                </c:pt>
                <c:pt idx="304">
                  <c:v>61420000000000</c:v>
                </c:pt>
                <c:pt idx="305">
                  <c:v>61430000000000</c:v>
                </c:pt>
                <c:pt idx="306">
                  <c:v>61450000000000</c:v>
                </c:pt>
                <c:pt idx="307">
                  <c:v>61470000000000</c:v>
                </c:pt>
                <c:pt idx="308">
                  <c:v>61480000000000</c:v>
                </c:pt>
                <c:pt idx="309">
                  <c:v>61500000000000</c:v>
                </c:pt>
                <c:pt idx="310">
                  <c:v>61510000000000</c:v>
                </c:pt>
                <c:pt idx="311">
                  <c:v>61530000000000</c:v>
                </c:pt>
                <c:pt idx="312">
                  <c:v>61540000000000</c:v>
                </c:pt>
                <c:pt idx="313">
                  <c:v>61550000000000</c:v>
                </c:pt>
                <c:pt idx="314">
                  <c:v>61570000000000</c:v>
                </c:pt>
                <c:pt idx="315">
                  <c:v>61580000000000</c:v>
                </c:pt>
                <c:pt idx="316">
                  <c:v>61590000000000</c:v>
                </c:pt>
                <c:pt idx="317">
                  <c:v>61600000000000</c:v>
                </c:pt>
                <c:pt idx="318">
                  <c:v>61610000000000</c:v>
                </c:pt>
                <c:pt idx="319">
                  <c:v>61630000000000</c:v>
                </c:pt>
                <c:pt idx="320">
                  <c:v>61640000000000</c:v>
                </c:pt>
                <c:pt idx="321">
                  <c:v>61660000000000</c:v>
                </c:pt>
                <c:pt idx="322">
                  <c:v>61670000000000</c:v>
                </c:pt>
                <c:pt idx="323">
                  <c:v>61680000000000</c:v>
                </c:pt>
                <c:pt idx="324">
                  <c:v>61690000000000</c:v>
                </c:pt>
                <c:pt idx="325">
                  <c:v>61710000000000</c:v>
                </c:pt>
                <c:pt idx="326">
                  <c:v>61720000000000</c:v>
                </c:pt>
                <c:pt idx="327">
                  <c:v>61730000000000</c:v>
                </c:pt>
                <c:pt idx="328">
                  <c:v>61750000000000</c:v>
                </c:pt>
                <c:pt idx="329">
                  <c:v>61760000000000</c:v>
                </c:pt>
                <c:pt idx="330">
                  <c:v>61780000000000</c:v>
                </c:pt>
                <c:pt idx="331">
                  <c:v>61800000000000</c:v>
                </c:pt>
                <c:pt idx="332">
                  <c:v>61820000000000</c:v>
                </c:pt>
                <c:pt idx="333">
                  <c:v>61830000000000</c:v>
                </c:pt>
                <c:pt idx="334">
                  <c:v>61850000000000</c:v>
                </c:pt>
                <c:pt idx="335">
                  <c:v>61850000000000</c:v>
                </c:pt>
                <c:pt idx="336">
                  <c:v>61860000000000</c:v>
                </c:pt>
                <c:pt idx="337">
                  <c:v>61880000000000</c:v>
                </c:pt>
                <c:pt idx="338">
                  <c:v>61890000000000</c:v>
                </c:pt>
                <c:pt idx="339">
                  <c:v>61900000000000</c:v>
                </c:pt>
                <c:pt idx="340">
                  <c:v>61910000000000</c:v>
                </c:pt>
                <c:pt idx="341">
                  <c:v>61920000000000</c:v>
                </c:pt>
                <c:pt idx="342">
                  <c:v>61930000000000</c:v>
                </c:pt>
                <c:pt idx="343">
                  <c:v>61930000000000</c:v>
                </c:pt>
                <c:pt idx="344">
                  <c:v>61940000000000</c:v>
                </c:pt>
                <c:pt idx="345">
                  <c:v>61950000000000</c:v>
                </c:pt>
                <c:pt idx="346">
                  <c:v>61970000000000</c:v>
                </c:pt>
                <c:pt idx="347">
                  <c:v>61990000000000</c:v>
                </c:pt>
                <c:pt idx="348">
                  <c:v>62000000000000</c:v>
                </c:pt>
                <c:pt idx="349">
                  <c:v>62000000000000</c:v>
                </c:pt>
                <c:pt idx="350">
                  <c:v>62000000000000</c:v>
                </c:pt>
                <c:pt idx="351">
                  <c:v>62020000000000</c:v>
                </c:pt>
                <c:pt idx="352">
                  <c:v>62040000000000</c:v>
                </c:pt>
                <c:pt idx="353">
                  <c:v>62060000000000</c:v>
                </c:pt>
                <c:pt idx="354">
                  <c:v>62070000000000</c:v>
                </c:pt>
                <c:pt idx="355">
                  <c:v>62070000000000</c:v>
                </c:pt>
                <c:pt idx="356">
                  <c:v>62080000000000</c:v>
                </c:pt>
                <c:pt idx="357">
                  <c:v>62100000000000</c:v>
                </c:pt>
                <c:pt idx="358">
                  <c:v>62130000000000</c:v>
                </c:pt>
                <c:pt idx="359">
                  <c:v>62140000000000</c:v>
                </c:pt>
                <c:pt idx="360">
                  <c:v>62160000000000</c:v>
                </c:pt>
                <c:pt idx="361">
                  <c:v>62170000000000</c:v>
                </c:pt>
                <c:pt idx="362">
                  <c:v>62180000000000</c:v>
                </c:pt>
                <c:pt idx="363">
                  <c:v>62190000000000</c:v>
                </c:pt>
                <c:pt idx="364">
                  <c:v>62220000000000</c:v>
                </c:pt>
                <c:pt idx="365">
                  <c:v>62220000000000</c:v>
                </c:pt>
                <c:pt idx="366">
                  <c:v>62230000000000</c:v>
                </c:pt>
                <c:pt idx="367">
                  <c:v>62240000000000</c:v>
                </c:pt>
                <c:pt idx="368">
                  <c:v>62250000000000</c:v>
                </c:pt>
                <c:pt idx="369">
                  <c:v>62280000000000</c:v>
                </c:pt>
                <c:pt idx="370">
                  <c:v>62300000000000</c:v>
                </c:pt>
                <c:pt idx="371">
                  <c:v>62320000000000</c:v>
                </c:pt>
                <c:pt idx="372">
                  <c:v>62320000000000</c:v>
                </c:pt>
                <c:pt idx="373">
                  <c:v>62330000000000</c:v>
                </c:pt>
                <c:pt idx="374">
                  <c:v>62340000000000</c:v>
                </c:pt>
                <c:pt idx="375">
                  <c:v>62370000000000</c:v>
                </c:pt>
                <c:pt idx="376">
                  <c:v>62380000000000</c:v>
                </c:pt>
                <c:pt idx="377">
                  <c:v>62400000000000</c:v>
                </c:pt>
                <c:pt idx="378">
                  <c:v>62400000000000</c:v>
                </c:pt>
                <c:pt idx="379">
                  <c:v>62410000000000</c:v>
                </c:pt>
                <c:pt idx="380">
                  <c:v>62430000000000</c:v>
                </c:pt>
                <c:pt idx="381">
                  <c:v>62460000000000</c:v>
                </c:pt>
                <c:pt idx="382">
                  <c:v>62470000000000</c:v>
                </c:pt>
                <c:pt idx="383">
                  <c:v>62490000000000</c:v>
                </c:pt>
                <c:pt idx="384">
                  <c:v>62500000000000</c:v>
                </c:pt>
                <c:pt idx="385">
                  <c:v>62520000000000</c:v>
                </c:pt>
                <c:pt idx="386">
                  <c:v>62540000000000</c:v>
                </c:pt>
                <c:pt idx="387">
                  <c:v>62570000000000</c:v>
                </c:pt>
                <c:pt idx="388">
                  <c:v>62580000000000</c:v>
                </c:pt>
                <c:pt idx="389">
                  <c:v>62590000000000</c:v>
                </c:pt>
                <c:pt idx="390">
                  <c:v>62600000000000</c:v>
                </c:pt>
                <c:pt idx="391">
                  <c:v>62620000000000</c:v>
                </c:pt>
                <c:pt idx="392">
                  <c:v>62630000000000</c:v>
                </c:pt>
                <c:pt idx="393">
                  <c:v>62640000000000</c:v>
                </c:pt>
                <c:pt idx="394">
                  <c:v>62640000000000</c:v>
                </c:pt>
                <c:pt idx="395">
                  <c:v>62640000000000</c:v>
                </c:pt>
                <c:pt idx="396">
                  <c:v>62640000000000</c:v>
                </c:pt>
                <c:pt idx="397">
                  <c:v>62650000000000</c:v>
                </c:pt>
                <c:pt idx="398">
                  <c:v>62680000000000</c:v>
                </c:pt>
                <c:pt idx="399">
                  <c:v>62690000000000</c:v>
                </c:pt>
                <c:pt idx="400">
                  <c:v>62710000000000</c:v>
                </c:pt>
                <c:pt idx="401">
                  <c:v>62710000000000</c:v>
                </c:pt>
                <c:pt idx="402">
                  <c:v>62720000000000</c:v>
                </c:pt>
                <c:pt idx="403">
                  <c:v>62730000000000</c:v>
                </c:pt>
                <c:pt idx="404">
                  <c:v>62740000000000</c:v>
                </c:pt>
                <c:pt idx="405">
                  <c:v>62750000000000</c:v>
                </c:pt>
                <c:pt idx="406">
                  <c:v>62750000000000</c:v>
                </c:pt>
                <c:pt idx="407">
                  <c:v>62760000000000</c:v>
                </c:pt>
                <c:pt idx="408">
                  <c:v>62780000000000</c:v>
                </c:pt>
                <c:pt idx="409">
                  <c:v>62790000000000</c:v>
                </c:pt>
                <c:pt idx="410">
                  <c:v>62800000000000</c:v>
                </c:pt>
                <c:pt idx="411">
                  <c:v>62810000000000</c:v>
                </c:pt>
                <c:pt idx="412">
                  <c:v>62830000000000</c:v>
                </c:pt>
                <c:pt idx="413">
                  <c:v>62840000000000</c:v>
                </c:pt>
                <c:pt idx="414">
                  <c:v>62860000000000</c:v>
                </c:pt>
                <c:pt idx="415">
                  <c:v>62880000000000</c:v>
                </c:pt>
                <c:pt idx="416">
                  <c:v>62910000000000</c:v>
                </c:pt>
                <c:pt idx="417">
                  <c:v>62930000000000</c:v>
                </c:pt>
                <c:pt idx="418">
                  <c:v>62950000000000</c:v>
                </c:pt>
                <c:pt idx="419">
                  <c:v>62970000000000</c:v>
                </c:pt>
                <c:pt idx="420">
                  <c:v>63000000000000</c:v>
                </c:pt>
                <c:pt idx="421">
                  <c:v>63020000000000</c:v>
                </c:pt>
                <c:pt idx="422">
                  <c:v>63040000000000</c:v>
                </c:pt>
                <c:pt idx="423">
                  <c:v>63070000000000</c:v>
                </c:pt>
                <c:pt idx="424">
                  <c:v>63090000000000</c:v>
                </c:pt>
                <c:pt idx="425">
                  <c:v>63100000000000</c:v>
                </c:pt>
                <c:pt idx="426">
                  <c:v>63120000000000</c:v>
                </c:pt>
                <c:pt idx="427">
                  <c:v>63130000000000</c:v>
                </c:pt>
                <c:pt idx="428">
                  <c:v>63140000000000</c:v>
                </c:pt>
                <c:pt idx="429">
                  <c:v>63150000000000</c:v>
                </c:pt>
                <c:pt idx="430">
                  <c:v>63160000000000</c:v>
                </c:pt>
                <c:pt idx="431">
                  <c:v>63180000000000</c:v>
                </c:pt>
                <c:pt idx="432">
                  <c:v>63180000000000</c:v>
                </c:pt>
                <c:pt idx="433">
                  <c:v>63190000000000</c:v>
                </c:pt>
                <c:pt idx="434">
                  <c:v>63200000000000</c:v>
                </c:pt>
                <c:pt idx="435">
                  <c:v>63210000000000</c:v>
                </c:pt>
                <c:pt idx="436">
                  <c:v>63220000000000</c:v>
                </c:pt>
                <c:pt idx="437">
                  <c:v>63230000000000</c:v>
                </c:pt>
                <c:pt idx="438">
                  <c:v>63240000000000</c:v>
                </c:pt>
                <c:pt idx="439">
                  <c:v>63250000000000</c:v>
                </c:pt>
                <c:pt idx="440">
                  <c:v>63260000000000</c:v>
                </c:pt>
                <c:pt idx="441">
                  <c:v>63270000000000</c:v>
                </c:pt>
                <c:pt idx="442">
                  <c:v>63280000000000</c:v>
                </c:pt>
                <c:pt idx="443">
                  <c:v>63290000000000</c:v>
                </c:pt>
                <c:pt idx="444">
                  <c:v>63290000000000</c:v>
                </c:pt>
                <c:pt idx="445">
                  <c:v>63290000000000</c:v>
                </c:pt>
                <c:pt idx="446">
                  <c:v>63290000000000</c:v>
                </c:pt>
                <c:pt idx="447">
                  <c:v>63300000000000</c:v>
                </c:pt>
                <c:pt idx="448">
                  <c:v>63310000000000</c:v>
                </c:pt>
                <c:pt idx="449">
                  <c:v>63310000000000</c:v>
                </c:pt>
                <c:pt idx="450">
                  <c:v>63320000000000</c:v>
                </c:pt>
                <c:pt idx="451">
                  <c:v>63330000000000</c:v>
                </c:pt>
                <c:pt idx="452">
                  <c:v>63360000000000</c:v>
                </c:pt>
                <c:pt idx="453">
                  <c:v>63370000000000</c:v>
                </c:pt>
                <c:pt idx="454">
                  <c:v>63390000000000</c:v>
                </c:pt>
                <c:pt idx="455">
                  <c:v>63390000000000</c:v>
                </c:pt>
                <c:pt idx="456">
                  <c:v>63400000000000</c:v>
                </c:pt>
                <c:pt idx="457">
                  <c:v>63420000000000</c:v>
                </c:pt>
                <c:pt idx="458">
                  <c:v>63450000000000</c:v>
                </c:pt>
                <c:pt idx="459">
                  <c:v>63470000000000</c:v>
                </c:pt>
                <c:pt idx="460">
                  <c:v>63490000000000</c:v>
                </c:pt>
                <c:pt idx="461">
                  <c:v>63490000000000</c:v>
                </c:pt>
                <c:pt idx="462">
                  <c:v>63500000000000</c:v>
                </c:pt>
                <c:pt idx="463">
                  <c:v>63520000000000</c:v>
                </c:pt>
                <c:pt idx="464">
                  <c:v>63540000000000</c:v>
                </c:pt>
                <c:pt idx="465">
                  <c:v>63550000000000</c:v>
                </c:pt>
                <c:pt idx="466">
                  <c:v>63550000000000</c:v>
                </c:pt>
                <c:pt idx="467">
                  <c:v>63560000000000</c:v>
                </c:pt>
                <c:pt idx="468">
                  <c:v>63570000000000</c:v>
                </c:pt>
                <c:pt idx="469">
                  <c:v>63590000000000</c:v>
                </c:pt>
                <c:pt idx="470">
                  <c:v>63610000000000</c:v>
                </c:pt>
                <c:pt idx="471">
                  <c:v>63630000000000</c:v>
                </c:pt>
                <c:pt idx="472">
                  <c:v>63630000000000</c:v>
                </c:pt>
                <c:pt idx="473">
                  <c:v>63640000000000</c:v>
                </c:pt>
                <c:pt idx="474">
                  <c:v>63660000000000</c:v>
                </c:pt>
                <c:pt idx="475">
                  <c:v>63690000000000</c:v>
                </c:pt>
                <c:pt idx="476">
                  <c:v>63690000000000</c:v>
                </c:pt>
                <c:pt idx="477">
                  <c:v>63710000000000</c:v>
                </c:pt>
                <c:pt idx="478">
                  <c:v>63700000000000</c:v>
                </c:pt>
                <c:pt idx="479">
                  <c:v>63710000000000</c:v>
                </c:pt>
                <c:pt idx="480">
                  <c:v>63730000000000</c:v>
                </c:pt>
                <c:pt idx="481">
                  <c:v>63750000000000</c:v>
                </c:pt>
                <c:pt idx="482">
                  <c:v>63760000000000</c:v>
                </c:pt>
                <c:pt idx="483">
                  <c:v>63780000000000</c:v>
                </c:pt>
                <c:pt idx="484">
                  <c:v>63800000000000</c:v>
                </c:pt>
                <c:pt idx="485">
                  <c:v>63820000000000</c:v>
                </c:pt>
                <c:pt idx="486">
                  <c:v>63840000000000</c:v>
                </c:pt>
                <c:pt idx="487">
                  <c:v>63870000000000</c:v>
                </c:pt>
                <c:pt idx="488">
                  <c:v>63890000000000</c:v>
                </c:pt>
                <c:pt idx="489">
                  <c:v>63900000000000</c:v>
                </c:pt>
                <c:pt idx="490">
                  <c:v>63910000000000</c:v>
                </c:pt>
                <c:pt idx="491">
                  <c:v>63930000000000</c:v>
                </c:pt>
                <c:pt idx="492">
                  <c:v>63950000000000</c:v>
                </c:pt>
                <c:pt idx="493">
                  <c:v>63960000000000</c:v>
                </c:pt>
                <c:pt idx="494">
                  <c:v>63980000000000</c:v>
                </c:pt>
                <c:pt idx="495">
                  <c:v>63970000000000</c:v>
                </c:pt>
                <c:pt idx="496">
                  <c:v>63980000000000</c:v>
                </c:pt>
                <c:pt idx="497">
                  <c:v>64000000000000</c:v>
                </c:pt>
                <c:pt idx="498">
                  <c:v>64030000000000</c:v>
                </c:pt>
                <c:pt idx="499">
                  <c:v>64030000000000</c:v>
                </c:pt>
                <c:pt idx="500">
                  <c:v>64050000000000</c:v>
                </c:pt>
                <c:pt idx="501">
                  <c:v>64050000000000</c:v>
                </c:pt>
                <c:pt idx="502">
                  <c:v>64060000000000</c:v>
                </c:pt>
                <c:pt idx="503">
                  <c:v>64090000000000</c:v>
                </c:pt>
                <c:pt idx="504">
                  <c:v>64120000000000</c:v>
                </c:pt>
                <c:pt idx="505">
                  <c:v>64120000000000</c:v>
                </c:pt>
                <c:pt idx="506">
                  <c:v>64120000000000</c:v>
                </c:pt>
                <c:pt idx="507">
                  <c:v>64120000000000</c:v>
                </c:pt>
                <c:pt idx="508">
                  <c:v>64130000000000</c:v>
                </c:pt>
                <c:pt idx="509">
                  <c:v>64140000000000</c:v>
                </c:pt>
                <c:pt idx="510">
                  <c:v>64150000000000</c:v>
                </c:pt>
                <c:pt idx="511">
                  <c:v>64150000000000</c:v>
                </c:pt>
                <c:pt idx="512">
                  <c:v>64150000000000</c:v>
                </c:pt>
                <c:pt idx="513">
                  <c:v>64150000000000</c:v>
                </c:pt>
                <c:pt idx="514">
                  <c:v>64160000000000</c:v>
                </c:pt>
                <c:pt idx="515">
                  <c:v>64180000000000</c:v>
                </c:pt>
                <c:pt idx="516">
                  <c:v>64190000000000</c:v>
                </c:pt>
                <c:pt idx="517">
                  <c:v>64210000000000</c:v>
                </c:pt>
                <c:pt idx="518">
                  <c:v>64220000000000</c:v>
                </c:pt>
                <c:pt idx="519">
                  <c:v>64230000000000</c:v>
                </c:pt>
                <c:pt idx="520">
                  <c:v>64250000000000</c:v>
                </c:pt>
                <c:pt idx="521">
                  <c:v>64280000000000</c:v>
                </c:pt>
                <c:pt idx="522">
                  <c:v>64280000000000</c:v>
                </c:pt>
                <c:pt idx="523">
                  <c:v>64300000000000</c:v>
                </c:pt>
                <c:pt idx="524">
                  <c:v>64310000000000</c:v>
                </c:pt>
                <c:pt idx="525">
                  <c:v>64320000000000</c:v>
                </c:pt>
                <c:pt idx="526">
                  <c:v>64320000000000</c:v>
                </c:pt>
                <c:pt idx="527">
                  <c:v>64330000000000</c:v>
                </c:pt>
                <c:pt idx="528">
                  <c:v>64350000000000</c:v>
                </c:pt>
                <c:pt idx="529">
                  <c:v>64360000000000</c:v>
                </c:pt>
                <c:pt idx="530">
                  <c:v>64380000000000</c:v>
                </c:pt>
                <c:pt idx="531">
                  <c:v>64400000000000</c:v>
                </c:pt>
                <c:pt idx="532">
                  <c:v>64410000000000</c:v>
                </c:pt>
                <c:pt idx="533">
                  <c:v>64420000000000</c:v>
                </c:pt>
                <c:pt idx="534">
                  <c:v>64440000000000</c:v>
                </c:pt>
                <c:pt idx="535">
                  <c:v>64470000000000</c:v>
                </c:pt>
                <c:pt idx="536">
                  <c:v>64470000000000</c:v>
                </c:pt>
                <c:pt idx="537">
                  <c:v>64490000000000</c:v>
                </c:pt>
                <c:pt idx="538">
                  <c:v>64500000000000</c:v>
                </c:pt>
                <c:pt idx="539">
                  <c:v>64500000000000</c:v>
                </c:pt>
                <c:pt idx="540">
                  <c:v>64520000000000</c:v>
                </c:pt>
                <c:pt idx="541">
                  <c:v>64530000000000</c:v>
                </c:pt>
                <c:pt idx="542">
                  <c:v>64530000000000</c:v>
                </c:pt>
                <c:pt idx="543">
                  <c:v>64540000000000</c:v>
                </c:pt>
                <c:pt idx="544">
                  <c:v>64540000000000</c:v>
                </c:pt>
                <c:pt idx="545">
                  <c:v>64550000000000</c:v>
                </c:pt>
                <c:pt idx="546">
                  <c:v>64560000000000</c:v>
                </c:pt>
                <c:pt idx="547">
                  <c:v>64580000000000</c:v>
                </c:pt>
                <c:pt idx="548">
                  <c:v>64590000000000</c:v>
                </c:pt>
                <c:pt idx="549">
                  <c:v>64600000000000</c:v>
                </c:pt>
                <c:pt idx="550">
                  <c:v>64600000000000</c:v>
                </c:pt>
                <c:pt idx="551">
                  <c:v>64620000000000</c:v>
                </c:pt>
                <c:pt idx="552">
                  <c:v>64640000000000</c:v>
                </c:pt>
                <c:pt idx="553">
                  <c:v>64660000000000</c:v>
                </c:pt>
                <c:pt idx="554">
                  <c:v>64680000000000</c:v>
                </c:pt>
                <c:pt idx="555">
                  <c:v>64690000000000</c:v>
                </c:pt>
                <c:pt idx="556">
                  <c:v>64700000000000</c:v>
                </c:pt>
                <c:pt idx="557">
                  <c:v>64720000000000</c:v>
                </c:pt>
                <c:pt idx="558">
                  <c:v>64750000000000</c:v>
                </c:pt>
                <c:pt idx="559">
                  <c:v>64750000000000</c:v>
                </c:pt>
                <c:pt idx="560">
                  <c:v>64770000000000</c:v>
                </c:pt>
                <c:pt idx="561">
                  <c:v>64770000000000</c:v>
                </c:pt>
                <c:pt idx="562">
                  <c:v>64780000000000</c:v>
                </c:pt>
                <c:pt idx="563">
                  <c:v>64790000000000</c:v>
                </c:pt>
                <c:pt idx="564">
                  <c:v>64800000000000</c:v>
                </c:pt>
                <c:pt idx="565">
                  <c:v>64810000000000</c:v>
                </c:pt>
                <c:pt idx="566">
                  <c:v>64810000000000</c:v>
                </c:pt>
                <c:pt idx="567">
                  <c:v>64810000000000</c:v>
                </c:pt>
                <c:pt idx="568">
                  <c:v>64830000000000</c:v>
                </c:pt>
                <c:pt idx="569">
                  <c:v>64840000000000</c:v>
                </c:pt>
                <c:pt idx="570">
                  <c:v>64850000000000</c:v>
                </c:pt>
                <c:pt idx="571">
                  <c:v>64870000000000</c:v>
                </c:pt>
                <c:pt idx="572">
                  <c:v>64870000000000</c:v>
                </c:pt>
                <c:pt idx="573">
                  <c:v>64870000000000</c:v>
                </c:pt>
                <c:pt idx="574">
                  <c:v>64890000000000</c:v>
                </c:pt>
                <c:pt idx="575">
                  <c:v>64910000000000</c:v>
                </c:pt>
                <c:pt idx="576">
                  <c:v>64910000000000</c:v>
                </c:pt>
                <c:pt idx="577">
                  <c:v>64930000000000</c:v>
                </c:pt>
                <c:pt idx="578">
                  <c:v>64930000000000</c:v>
                </c:pt>
                <c:pt idx="579">
                  <c:v>64930000000000</c:v>
                </c:pt>
                <c:pt idx="580">
                  <c:v>64950000000000</c:v>
                </c:pt>
                <c:pt idx="581">
                  <c:v>64970000000000</c:v>
                </c:pt>
                <c:pt idx="582">
                  <c:v>64980000000000</c:v>
                </c:pt>
                <c:pt idx="583">
                  <c:v>64990000000000</c:v>
                </c:pt>
                <c:pt idx="584">
                  <c:v>65010000000000</c:v>
                </c:pt>
                <c:pt idx="585">
                  <c:v>65030000000000</c:v>
                </c:pt>
                <c:pt idx="586">
                  <c:v>65050000000000</c:v>
                </c:pt>
                <c:pt idx="587">
                  <c:v>65080000000000</c:v>
                </c:pt>
                <c:pt idx="588">
                  <c:v>65100000000000</c:v>
                </c:pt>
                <c:pt idx="589">
                  <c:v>65090000000000</c:v>
                </c:pt>
                <c:pt idx="590">
                  <c:v>65100000000000</c:v>
                </c:pt>
                <c:pt idx="591">
                  <c:v>65110000000000</c:v>
                </c:pt>
                <c:pt idx="592">
                  <c:v>65140000000000</c:v>
                </c:pt>
                <c:pt idx="593">
                  <c:v>65150000000000</c:v>
                </c:pt>
                <c:pt idx="594">
                  <c:v>65160000000000</c:v>
                </c:pt>
                <c:pt idx="595">
                  <c:v>65150000000000</c:v>
                </c:pt>
                <c:pt idx="596">
                  <c:v>65150000000000</c:v>
                </c:pt>
                <c:pt idx="597">
                  <c:v>65170000000000</c:v>
                </c:pt>
                <c:pt idx="598">
                  <c:v>65210000000000</c:v>
                </c:pt>
                <c:pt idx="599">
                  <c:v>65220000000000</c:v>
                </c:pt>
                <c:pt idx="600">
                  <c:v>65230000000000</c:v>
                </c:pt>
                <c:pt idx="601">
                  <c:v>65230000000000</c:v>
                </c:pt>
                <c:pt idx="602">
                  <c:v>65240000000000</c:v>
                </c:pt>
                <c:pt idx="603">
                  <c:v>65260000000000</c:v>
                </c:pt>
                <c:pt idx="604">
                  <c:v>65300000000000</c:v>
                </c:pt>
                <c:pt idx="605">
                  <c:v>65310000000000</c:v>
                </c:pt>
                <c:pt idx="606">
                  <c:v>65310000000000</c:v>
                </c:pt>
                <c:pt idx="607">
                  <c:v>65300000000000</c:v>
                </c:pt>
                <c:pt idx="608">
                  <c:v>65310000000000</c:v>
                </c:pt>
                <c:pt idx="609">
                  <c:v>65340000000000</c:v>
                </c:pt>
                <c:pt idx="610">
                  <c:v>65350000000000</c:v>
                </c:pt>
                <c:pt idx="611">
                  <c:v>65370000000000</c:v>
                </c:pt>
                <c:pt idx="612">
                  <c:v>65350000000000</c:v>
                </c:pt>
                <c:pt idx="613">
                  <c:v>65360000000000</c:v>
                </c:pt>
                <c:pt idx="614">
                  <c:v>65370000000000</c:v>
                </c:pt>
                <c:pt idx="615">
                  <c:v>65400000000000</c:v>
                </c:pt>
                <c:pt idx="616">
                  <c:v>65410000000000</c:v>
                </c:pt>
                <c:pt idx="617">
                  <c:v>65430000000000</c:v>
                </c:pt>
                <c:pt idx="618">
                  <c:v>65440000000000</c:v>
                </c:pt>
                <c:pt idx="619">
                  <c:v>65450000000000</c:v>
                </c:pt>
                <c:pt idx="620">
                  <c:v>65470000000000</c:v>
                </c:pt>
                <c:pt idx="621">
                  <c:v>65500000000000</c:v>
                </c:pt>
                <c:pt idx="622">
                  <c:v>65510000000000</c:v>
                </c:pt>
                <c:pt idx="623">
                  <c:v>65520000000000</c:v>
                </c:pt>
                <c:pt idx="624">
                  <c:v>65520000000000</c:v>
                </c:pt>
                <c:pt idx="625">
                  <c:v>65530000000000</c:v>
                </c:pt>
                <c:pt idx="626">
                  <c:v>65540000000000</c:v>
                </c:pt>
                <c:pt idx="627">
                  <c:v>65550000000000</c:v>
                </c:pt>
                <c:pt idx="628">
                  <c:v>65560000000000</c:v>
                </c:pt>
                <c:pt idx="629">
                  <c:v>65570000000000</c:v>
                </c:pt>
                <c:pt idx="630">
                  <c:v>65570000000000</c:v>
                </c:pt>
                <c:pt idx="631">
                  <c:v>65590000000000</c:v>
                </c:pt>
                <c:pt idx="632">
                  <c:v>65600000000000</c:v>
                </c:pt>
                <c:pt idx="633">
                  <c:v>65610000000000</c:v>
                </c:pt>
                <c:pt idx="634">
                  <c:v>65630000000000</c:v>
                </c:pt>
                <c:pt idx="635">
                  <c:v>65640000000000</c:v>
                </c:pt>
                <c:pt idx="636">
                  <c:v>65650000000000</c:v>
                </c:pt>
                <c:pt idx="637">
                  <c:v>65670000000000</c:v>
                </c:pt>
                <c:pt idx="638">
                  <c:v>65690000000000</c:v>
                </c:pt>
                <c:pt idx="639">
                  <c:v>65710000000000</c:v>
                </c:pt>
                <c:pt idx="640">
                  <c:v>65730000000000</c:v>
                </c:pt>
                <c:pt idx="641">
                  <c:v>65740000000000</c:v>
                </c:pt>
                <c:pt idx="642">
                  <c:v>65760000000000</c:v>
                </c:pt>
                <c:pt idx="643">
                  <c:v>65780000000000</c:v>
                </c:pt>
                <c:pt idx="644">
                  <c:v>65800000000000</c:v>
                </c:pt>
                <c:pt idx="645">
                  <c:v>65810000000000</c:v>
                </c:pt>
                <c:pt idx="646">
                  <c:v>65810000000000</c:v>
                </c:pt>
                <c:pt idx="647">
                  <c:v>65810000000000</c:v>
                </c:pt>
                <c:pt idx="648">
                  <c:v>65820000000000</c:v>
                </c:pt>
                <c:pt idx="649">
                  <c:v>65820000000000</c:v>
                </c:pt>
                <c:pt idx="650">
                  <c:v>65810000000000</c:v>
                </c:pt>
                <c:pt idx="651">
                  <c:v>65810000000000</c:v>
                </c:pt>
                <c:pt idx="652">
                  <c:v>65820000000000</c:v>
                </c:pt>
                <c:pt idx="653">
                  <c:v>65820000000000</c:v>
                </c:pt>
                <c:pt idx="654">
                  <c:v>65830000000000</c:v>
                </c:pt>
                <c:pt idx="655">
                  <c:v>65840000000000</c:v>
                </c:pt>
                <c:pt idx="656">
                  <c:v>65840000000000</c:v>
                </c:pt>
                <c:pt idx="657">
                  <c:v>65860000000000</c:v>
                </c:pt>
                <c:pt idx="658">
                  <c:v>65870000000000</c:v>
                </c:pt>
                <c:pt idx="659">
                  <c:v>65880000000000</c:v>
                </c:pt>
                <c:pt idx="660">
                  <c:v>65890000000000</c:v>
                </c:pt>
                <c:pt idx="661">
                  <c:v>65900000000000</c:v>
                </c:pt>
                <c:pt idx="662">
                  <c:v>65910000000000</c:v>
                </c:pt>
                <c:pt idx="663">
                  <c:v>65930000000000</c:v>
                </c:pt>
                <c:pt idx="664">
                  <c:v>65940000000000</c:v>
                </c:pt>
                <c:pt idx="665">
                  <c:v>65960000000000</c:v>
                </c:pt>
                <c:pt idx="666">
                  <c:v>65970000000000</c:v>
                </c:pt>
                <c:pt idx="667">
                  <c:v>65980000000000</c:v>
                </c:pt>
                <c:pt idx="668">
                  <c:v>66000000000000</c:v>
                </c:pt>
                <c:pt idx="669">
                  <c:v>66020000000000</c:v>
                </c:pt>
                <c:pt idx="670">
                  <c:v>66030000000000</c:v>
                </c:pt>
                <c:pt idx="671">
                  <c:v>66050000000000</c:v>
                </c:pt>
                <c:pt idx="672">
                  <c:v>66060000000000</c:v>
                </c:pt>
                <c:pt idx="673">
                  <c:v>66070000000000</c:v>
                </c:pt>
                <c:pt idx="674">
                  <c:v>66090000000000</c:v>
                </c:pt>
                <c:pt idx="675">
                  <c:v>66110000000000</c:v>
                </c:pt>
                <c:pt idx="676">
                  <c:v>66120000000000</c:v>
                </c:pt>
                <c:pt idx="677">
                  <c:v>66130000000000</c:v>
                </c:pt>
                <c:pt idx="678">
                  <c:v>66140000000000</c:v>
                </c:pt>
                <c:pt idx="679">
                  <c:v>66150000000000</c:v>
                </c:pt>
                <c:pt idx="680">
                  <c:v>66160000000000</c:v>
                </c:pt>
                <c:pt idx="681">
                  <c:v>66180000000000</c:v>
                </c:pt>
                <c:pt idx="682">
                  <c:v>66180000000000</c:v>
                </c:pt>
                <c:pt idx="683">
                  <c:v>66190000000000</c:v>
                </c:pt>
                <c:pt idx="684">
                  <c:v>66190000000000</c:v>
                </c:pt>
                <c:pt idx="685">
                  <c:v>66200000000000</c:v>
                </c:pt>
                <c:pt idx="686">
                  <c:v>66210000000000</c:v>
                </c:pt>
                <c:pt idx="687">
                  <c:v>66220000000000</c:v>
                </c:pt>
                <c:pt idx="688">
                  <c:v>66230000000000</c:v>
                </c:pt>
                <c:pt idx="689">
                  <c:v>66230000000000</c:v>
                </c:pt>
                <c:pt idx="690">
                  <c:v>66240000000000</c:v>
                </c:pt>
                <c:pt idx="691">
                  <c:v>66250000000000</c:v>
                </c:pt>
                <c:pt idx="692">
                  <c:v>66270000000000</c:v>
                </c:pt>
                <c:pt idx="693">
                  <c:v>66280000000000</c:v>
                </c:pt>
                <c:pt idx="694">
                  <c:v>66290000000000</c:v>
                </c:pt>
                <c:pt idx="695">
                  <c:v>66300000000000</c:v>
                </c:pt>
                <c:pt idx="696">
                  <c:v>66310000000000</c:v>
                </c:pt>
                <c:pt idx="697">
                  <c:v>66320000000000</c:v>
                </c:pt>
                <c:pt idx="698">
                  <c:v>66330000000000</c:v>
                </c:pt>
                <c:pt idx="699">
                  <c:v>66340000000000</c:v>
                </c:pt>
                <c:pt idx="700">
                  <c:v>66340000000000</c:v>
                </c:pt>
                <c:pt idx="701">
                  <c:v>66350000000000</c:v>
                </c:pt>
                <c:pt idx="702">
                  <c:v>66360000000000</c:v>
                </c:pt>
                <c:pt idx="703">
                  <c:v>66370000000000</c:v>
                </c:pt>
                <c:pt idx="704">
                  <c:v>66390000000000</c:v>
                </c:pt>
                <c:pt idx="705">
                  <c:v>66410000000000</c:v>
                </c:pt>
                <c:pt idx="706">
                  <c:v>66420000000000</c:v>
                </c:pt>
                <c:pt idx="707">
                  <c:v>66430000000000</c:v>
                </c:pt>
                <c:pt idx="708">
                  <c:v>66450000000000</c:v>
                </c:pt>
                <c:pt idx="709">
                  <c:v>66460000000000</c:v>
                </c:pt>
                <c:pt idx="710">
                  <c:v>66470000000000</c:v>
                </c:pt>
                <c:pt idx="711">
                  <c:v>66490000000000</c:v>
                </c:pt>
                <c:pt idx="712">
                  <c:v>66500000000000</c:v>
                </c:pt>
                <c:pt idx="713">
                  <c:v>66500000000000</c:v>
                </c:pt>
                <c:pt idx="714">
                  <c:v>66510000000000</c:v>
                </c:pt>
                <c:pt idx="715">
                  <c:v>66540000000000</c:v>
                </c:pt>
                <c:pt idx="716">
                  <c:v>66550000000000</c:v>
                </c:pt>
                <c:pt idx="717">
                  <c:v>66550000000000</c:v>
                </c:pt>
                <c:pt idx="718">
                  <c:v>66560000000000</c:v>
                </c:pt>
                <c:pt idx="719">
                  <c:v>66570000000000</c:v>
                </c:pt>
                <c:pt idx="720">
                  <c:v>66580000000000</c:v>
                </c:pt>
                <c:pt idx="721">
                  <c:v>66590000000000</c:v>
                </c:pt>
                <c:pt idx="722">
                  <c:v>66600000000000</c:v>
                </c:pt>
                <c:pt idx="723">
                  <c:v>66610000000000</c:v>
                </c:pt>
                <c:pt idx="724">
                  <c:v>66610000000000</c:v>
                </c:pt>
                <c:pt idx="725">
                  <c:v>66630000000000</c:v>
                </c:pt>
                <c:pt idx="726">
                  <c:v>66640000000000</c:v>
                </c:pt>
                <c:pt idx="727">
                  <c:v>66650000000000</c:v>
                </c:pt>
                <c:pt idx="728">
                  <c:v>66660000000000</c:v>
                </c:pt>
                <c:pt idx="729">
                  <c:v>66670000000000</c:v>
                </c:pt>
                <c:pt idx="730">
                  <c:v>66680000000000</c:v>
                </c:pt>
                <c:pt idx="731">
                  <c:v>66690000000000</c:v>
                </c:pt>
                <c:pt idx="732">
                  <c:v>66700000000000</c:v>
                </c:pt>
                <c:pt idx="733">
                  <c:v>66710000000000</c:v>
                </c:pt>
                <c:pt idx="734">
                  <c:v>66720000000000</c:v>
                </c:pt>
                <c:pt idx="735">
                  <c:v>66730000000000</c:v>
                </c:pt>
                <c:pt idx="736">
                  <c:v>66740000000000</c:v>
                </c:pt>
                <c:pt idx="737">
                  <c:v>66740000000000</c:v>
                </c:pt>
                <c:pt idx="738">
                  <c:v>66750000000000</c:v>
                </c:pt>
                <c:pt idx="739">
                  <c:v>66760000000000</c:v>
                </c:pt>
                <c:pt idx="740">
                  <c:v>66770000000000</c:v>
                </c:pt>
                <c:pt idx="741">
                  <c:v>66780000000000</c:v>
                </c:pt>
                <c:pt idx="742">
                  <c:v>66790000000000</c:v>
                </c:pt>
                <c:pt idx="743">
                  <c:v>66800000000000</c:v>
                </c:pt>
                <c:pt idx="744">
                  <c:v>66800000000000</c:v>
                </c:pt>
                <c:pt idx="745">
                  <c:v>66820000000000</c:v>
                </c:pt>
                <c:pt idx="746">
                  <c:v>66830000000000</c:v>
                </c:pt>
                <c:pt idx="747">
                  <c:v>66830000000000</c:v>
                </c:pt>
                <c:pt idx="748">
                  <c:v>66850000000000</c:v>
                </c:pt>
                <c:pt idx="749">
                  <c:v>66860000000000</c:v>
                </c:pt>
                <c:pt idx="750">
                  <c:v>66860000000000</c:v>
                </c:pt>
                <c:pt idx="751">
                  <c:v>66870000000000</c:v>
                </c:pt>
                <c:pt idx="752">
                  <c:v>66880000000000</c:v>
                </c:pt>
                <c:pt idx="753">
                  <c:v>66890000000000</c:v>
                </c:pt>
                <c:pt idx="754">
                  <c:v>66900000000000</c:v>
                </c:pt>
                <c:pt idx="755">
                  <c:v>66910000000000</c:v>
                </c:pt>
                <c:pt idx="756">
                  <c:v>66920000000000</c:v>
                </c:pt>
                <c:pt idx="757">
                  <c:v>66940000000000</c:v>
                </c:pt>
                <c:pt idx="758">
                  <c:v>66950000000000</c:v>
                </c:pt>
                <c:pt idx="759">
                  <c:v>66960000000000</c:v>
                </c:pt>
                <c:pt idx="760">
                  <c:v>66970000000000</c:v>
                </c:pt>
                <c:pt idx="761">
                  <c:v>66990000000000</c:v>
                </c:pt>
                <c:pt idx="762">
                  <c:v>67000000000000</c:v>
                </c:pt>
                <c:pt idx="763">
                  <c:v>67010000000000</c:v>
                </c:pt>
                <c:pt idx="764">
                  <c:v>67020000000000</c:v>
                </c:pt>
                <c:pt idx="765">
                  <c:v>67030000000000</c:v>
                </c:pt>
                <c:pt idx="766">
                  <c:v>67040000000000</c:v>
                </c:pt>
                <c:pt idx="767">
                  <c:v>67040000000000</c:v>
                </c:pt>
                <c:pt idx="768">
                  <c:v>67050000000000</c:v>
                </c:pt>
                <c:pt idx="769">
                  <c:v>67060000000000</c:v>
                </c:pt>
                <c:pt idx="770">
                  <c:v>67060000000000</c:v>
                </c:pt>
                <c:pt idx="771">
                  <c:v>67070000000000</c:v>
                </c:pt>
                <c:pt idx="772">
                  <c:v>67070000000000</c:v>
                </c:pt>
                <c:pt idx="773">
                  <c:v>67070000000000</c:v>
                </c:pt>
                <c:pt idx="774">
                  <c:v>67080000000000</c:v>
                </c:pt>
                <c:pt idx="775">
                  <c:v>67100000000000</c:v>
                </c:pt>
                <c:pt idx="776">
                  <c:v>67100000000000</c:v>
                </c:pt>
                <c:pt idx="777">
                  <c:v>67120000000000</c:v>
                </c:pt>
                <c:pt idx="778">
                  <c:v>67120000000000</c:v>
                </c:pt>
                <c:pt idx="779">
                  <c:v>67130000000000</c:v>
                </c:pt>
                <c:pt idx="780">
                  <c:v>67140000000000</c:v>
                </c:pt>
                <c:pt idx="781">
                  <c:v>67160000000000</c:v>
                </c:pt>
                <c:pt idx="782">
                  <c:v>67170000000000</c:v>
                </c:pt>
                <c:pt idx="783">
                  <c:v>67190000000000</c:v>
                </c:pt>
                <c:pt idx="784">
                  <c:v>67190000000000</c:v>
                </c:pt>
                <c:pt idx="785">
                  <c:v>67200000000000</c:v>
                </c:pt>
                <c:pt idx="786">
                  <c:v>67210000000000</c:v>
                </c:pt>
                <c:pt idx="787">
                  <c:v>67220000000000</c:v>
                </c:pt>
                <c:pt idx="788">
                  <c:v>67240000000000</c:v>
                </c:pt>
                <c:pt idx="789">
                  <c:v>67250000000000</c:v>
                </c:pt>
                <c:pt idx="790">
                  <c:v>67250000000000</c:v>
                </c:pt>
                <c:pt idx="791">
                  <c:v>67260000000000</c:v>
                </c:pt>
                <c:pt idx="792">
                  <c:v>67270000000000</c:v>
                </c:pt>
                <c:pt idx="793">
                  <c:v>67280000000000</c:v>
                </c:pt>
                <c:pt idx="794">
                  <c:v>67280000000000</c:v>
                </c:pt>
                <c:pt idx="795">
                  <c:v>67280000000000</c:v>
                </c:pt>
                <c:pt idx="796">
                  <c:v>67290000000000</c:v>
                </c:pt>
                <c:pt idx="797">
                  <c:v>67290000000000</c:v>
                </c:pt>
                <c:pt idx="798">
                  <c:v>67300000000000</c:v>
                </c:pt>
                <c:pt idx="799">
                  <c:v>67300000000000</c:v>
                </c:pt>
                <c:pt idx="800">
                  <c:v>67310000000000</c:v>
                </c:pt>
                <c:pt idx="801">
                  <c:v>67310000000000</c:v>
                </c:pt>
                <c:pt idx="802">
                  <c:v>67320000000000</c:v>
                </c:pt>
                <c:pt idx="803">
                  <c:v>67330000000000</c:v>
                </c:pt>
                <c:pt idx="804">
                  <c:v>67340000000000</c:v>
                </c:pt>
                <c:pt idx="805">
                  <c:v>67350000000000</c:v>
                </c:pt>
                <c:pt idx="806">
                  <c:v>67360000000000</c:v>
                </c:pt>
                <c:pt idx="807">
                  <c:v>67370000000000</c:v>
                </c:pt>
                <c:pt idx="808">
                  <c:v>67380000000000</c:v>
                </c:pt>
                <c:pt idx="809">
                  <c:v>67400000000000</c:v>
                </c:pt>
                <c:pt idx="810">
                  <c:v>67410000000000</c:v>
                </c:pt>
                <c:pt idx="811">
                  <c:v>67430000000000</c:v>
                </c:pt>
                <c:pt idx="812">
                  <c:v>67460000000000</c:v>
                </c:pt>
                <c:pt idx="813">
                  <c:v>67480000000000</c:v>
                </c:pt>
                <c:pt idx="814">
                  <c:v>67490000000000</c:v>
                </c:pt>
                <c:pt idx="815">
                  <c:v>67500000000000</c:v>
                </c:pt>
                <c:pt idx="816">
                  <c:v>67510000000000</c:v>
                </c:pt>
                <c:pt idx="817">
                  <c:v>67520000000000</c:v>
                </c:pt>
                <c:pt idx="818">
                  <c:v>67520000000000</c:v>
                </c:pt>
                <c:pt idx="819">
                  <c:v>67520000000000</c:v>
                </c:pt>
                <c:pt idx="820">
                  <c:v>67530000000000</c:v>
                </c:pt>
                <c:pt idx="821">
                  <c:v>67530000000000</c:v>
                </c:pt>
                <c:pt idx="822">
                  <c:v>67540000000000</c:v>
                </c:pt>
                <c:pt idx="823">
                  <c:v>67550000000000</c:v>
                </c:pt>
                <c:pt idx="824">
                  <c:v>67540000000000</c:v>
                </c:pt>
                <c:pt idx="825">
                  <c:v>67550000000000</c:v>
                </c:pt>
                <c:pt idx="826">
                  <c:v>67570000000000</c:v>
                </c:pt>
                <c:pt idx="827">
                  <c:v>67570000000000</c:v>
                </c:pt>
                <c:pt idx="828">
                  <c:v>67580000000000</c:v>
                </c:pt>
                <c:pt idx="829">
                  <c:v>67580000000000</c:v>
                </c:pt>
                <c:pt idx="830">
                  <c:v>67580000000000</c:v>
                </c:pt>
                <c:pt idx="831">
                  <c:v>67590000000000</c:v>
                </c:pt>
                <c:pt idx="832">
                  <c:v>67600000000000</c:v>
                </c:pt>
                <c:pt idx="833">
                  <c:v>67610000000000</c:v>
                </c:pt>
                <c:pt idx="834">
                  <c:v>67620000000000</c:v>
                </c:pt>
                <c:pt idx="835">
                  <c:v>67620000000000</c:v>
                </c:pt>
                <c:pt idx="836">
                  <c:v>67620000000000</c:v>
                </c:pt>
                <c:pt idx="837">
                  <c:v>67640000000000</c:v>
                </c:pt>
                <c:pt idx="838">
                  <c:v>67650000000000</c:v>
                </c:pt>
                <c:pt idx="839">
                  <c:v>67670000000000</c:v>
                </c:pt>
                <c:pt idx="840">
                  <c:v>67690000000000</c:v>
                </c:pt>
                <c:pt idx="841">
                  <c:v>67690000000000</c:v>
                </c:pt>
                <c:pt idx="842">
                  <c:v>67700000000000</c:v>
                </c:pt>
                <c:pt idx="843">
                  <c:v>67730000000000</c:v>
                </c:pt>
                <c:pt idx="844">
                  <c:v>67760000000000</c:v>
                </c:pt>
                <c:pt idx="845">
                  <c:v>67780000000000</c:v>
                </c:pt>
                <c:pt idx="846">
                  <c:v>67800000000000</c:v>
                </c:pt>
                <c:pt idx="847">
                  <c:v>67810000000000</c:v>
                </c:pt>
                <c:pt idx="848">
                  <c:v>67830000000000</c:v>
                </c:pt>
                <c:pt idx="849">
                  <c:v>67850000000000</c:v>
                </c:pt>
                <c:pt idx="850">
                  <c:v>67860000000000</c:v>
                </c:pt>
                <c:pt idx="851">
                  <c:v>67870000000000</c:v>
                </c:pt>
                <c:pt idx="852">
                  <c:v>67880000000000</c:v>
                </c:pt>
                <c:pt idx="853">
                  <c:v>67890000000000</c:v>
                </c:pt>
                <c:pt idx="854">
                  <c:v>67890000000000</c:v>
                </c:pt>
                <c:pt idx="855">
                  <c:v>67900000000000</c:v>
                </c:pt>
                <c:pt idx="856">
                  <c:v>67900000000000</c:v>
                </c:pt>
                <c:pt idx="857">
                  <c:v>67910000000000</c:v>
                </c:pt>
                <c:pt idx="858">
                  <c:v>67920000000000</c:v>
                </c:pt>
                <c:pt idx="859">
                  <c:v>67930000000000</c:v>
                </c:pt>
                <c:pt idx="860">
                  <c:v>67940000000000</c:v>
                </c:pt>
                <c:pt idx="861">
                  <c:v>67940000000000</c:v>
                </c:pt>
                <c:pt idx="862">
                  <c:v>67940000000000</c:v>
                </c:pt>
                <c:pt idx="863">
                  <c:v>67950000000000</c:v>
                </c:pt>
                <c:pt idx="864">
                  <c:v>67950000000000</c:v>
                </c:pt>
                <c:pt idx="865">
                  <c:v>67960000000000</c:v>
                </c:pt>
                <c:pt idx="866">
                  <c:v>67960000000000</c:v>
                </c:pt>
                <c:pt idx="867">
                  <c:v>67970000000000</c:v>
                </c:pt>
                <c:pt idx="868">
                  <c:v>67970000000000</c:v>
                </c:pt>
                <c:pt idx="869">
                  <c:v>67980000000000</c:v>
                </c:pt>
                <c:pt idx="870">
                  <c:v>67980000000000</c:v>
                </c:pt>
                <c:pt idx="871">
                  <c:v>67990000000000</c:v>
                </c:pt>
                <c:pt idx="872">
                  <c:v>68000000000000</c:v>
                </c:pt>
                <c:pt idx="873">
                  <c:v>68000000000000</c:v>
                </c:pt>
                <c:pt idx="874">
                  <c:v>68010000000000</c:v>
                </c:pt>
                <c:pt idx="875">
                  <c:v>68020000000000</c:v>
                </c:pt>
                <c:pt idx="876">
                  <c:v>68030000000000</c:v>
                </c:pt>
                <c:pt idx="877">
                  <c:v>68050000000000</c:v>
                </c:pt>
                <c:pt idx="878">
                  <c:v>68060000000000</c:v>
                </c:pt>
                <c:pt idx="879">
                  <c:v>68070000000000</c:v>
                </c:pt>
                <c:pt idx="880">
                  <c:v>68090000000000</c:v>
                </c:pt>
                <c:pt idx="881">
                  <c:v>68110000000000</c:v>
                </c:pt>
                <c:pt idx="882">
                  <c:v>68120000000000</c:v>
                </c:pt>
                <c:pt idx="883">
                  <c:v>68140000000000</c:v>
                </c:pt>
                <c:pt idx="884">
                  <c:v>68150000000000</c:v>
                </c:pt>
                <c:pt idx="885">
                  <c:v>68160000000000</c:v>
                </c:pt>
                <c:pt idx="886">
                  <c:v>68180000000000</c:v>
                </c:pt>
                <c:pt idx="887">
                  <c:v>68180000000000</c:v>
                </c:pt>
                <c:pt idx="888">
                  <c:v>68190000000000</c:v>
                </c:pt>
                <c:pt idx="889">
                  <c:v>68200000000000</c:v>
                </c:pt>
                <c:pt idx="890">
                  <c:v>68210000000000</c:v>
                </c:pt>
                <c:pt idx="891">
                  <c:v>68220000000000</c:v>
                </c:pt>
                <c:pt idx="892">
                  <c:v>68220000000000</c:v>
                </c:pt>
                <c:pt idx="893">
                  <c:v>68220000000000</c:v>
                </c:pt>
                <c:pt idx="894">
                  <c:v>68240000000000</c:v>
                </c:pt>
                <c:pt idx="895">
                  <c:v>68250000000000</c:v>
                </c:pt>
                <c:pt idx="896">
                  <c:v>68250000000000</c:v>
                </c:pt>
                <c:pt idx="897">
                  <c:v>68270000000000</c:v>
                </c:pt>
                <c:pt idx="898">
                  <c:v>68280000000000</c:v>
                </c:pt>
                <c:pt idx="899">
                  <c:v>68280000000000</c:v>
                </c:pt>
                <c:pt idx="900">
                  <c:v>68300000000000</c:v>
                </c:pt>
                <c:pt idx="901">
                  <c:v>68300000000000</c:v>
                </c:pt>
                <c:pt idx="902">
                  <c:v>68300000000000</c:v>
                </c:pt>
                <c:pt idx="903">
                  <c:v>68310000000000</c:v>
                </c:pt>
                <c:pt idx="904">
                  <c:v>68320000000000</c:v>
                </c:pt>
                <c:pt idx="905">
                  <c:v>68320000000000</c:v>
                </c:pt>
                <c:pt idx="906">
                  <c:v>68330000000000</c:v>
                </c:pt>
                <c:pt idx="907">
                  <c:v>68320000000000</c:v>
                </c:pt>
                <c:pt idx="908">
                  <c:v>68330000000000</c:v>
                </c:pt>
                <c:pt idx="909">
                  <c:v>68340000000000</c:v>
                </c:pt>
                <c:pt idx="910">
                  <c:v>68360000000000</c:v>
                </c:pt>
                <c:pt idx="911">
                  <c:v>68370000000000</c:v>
                </c:pt>
                <c:pt idx="912">
                  <c:v>68370000000000</c:v>
                </c:pt>
                <c:pt idx="913">
                  <c:v>68370000000000</c:v>
                </c:pt>
                <c:pt idx="914">
                  <c:v>68390000000000</c:v>
                </c:pt>
                <c:pt idx="915">
                  <c:v>68410000000000</c:v>
                </c:pt>
                <c:pt idx="916">
                  <c:v>68420000000000</c:v>
                </c:pt>
                <c:pt idx="917">
                  <c:v>68440000000000</c:v>
                </c:pt>
                <c:pt idx="918">
                  <c:v>68430000000000</c:v>
                </c:pt>
                <c:pt idx="919">
                  <c:v>68430000000000</c:v>
                </c:pt>
                <c:pt idx="920">
                  <c:v>68450000000000</c:v>
                </c:pt>
                <c:pt idx="921">
                  <c:v>68470000000000</c:v>
                </c:pt>
                <c:pt idx="922">
                  <c:v>68470000000000</c:v>
                </c:pt>
                <c:pt idx="923">
                  <c:v>68480000000000</c:v>
                </c:pt>
                <c:pt idx="924">
                  <c:v>68470000000000</c:v>
                </c:pt>
                <c:pt idx="925">
                  <c:v>68480000000000</c:v>
                </c:pt>
                <c:pt idx="926">
                  <c:v>68500000000000</c:v>
                </c:pt>
                <c:pt idx="927">
                  <c:v>68520000000000</c:v>
                </c:pt>
                <c:pt idx="928">
                  <c:v>68530000000000</c:v>
                </c:pt>
                <c:pt idx="929">
                  <c:v>68540000000000</c:v>
                </c:pt>
                <c:pt idx="930">
                  <c:v>68530000000000</c:v>
                </c:pt>
                <c:pt idx="931">
                  <c:v>68550000000000</c:v>
                </c:pt>
                <c:pt idx="932">
                  <c:v>68570000000000</c:v>
                </c:pt>
                <c:pt idx="933">
                  <c:v>68570000000000</c:v>
                </c:pt>
                <c:pt idx="934">
                  <c:v>68590000000000</c:v>
                </c:pt>
                <c:pt idx="935">
                  <c:v>68590000000000</c:v>
                </c:pt>
                <c:pt idx="936">
                  <c:v>68590000000000</c:v>
                </c:pt>
                <c:pt idx="937">
                  <c:v>68610000000000</c:v>
                </c:pt>
                <c:pt idx="938">
                  <c:v>68630000000000</c:v>
                </c:pt>
                <c:pt idx="939">
                  <c:v>68630000000000</c:v>
                </c:pt>
                <c:pt idx="940">
                  <c:v>68650000000000</c:v>
                </c:pt>
                <c:pt idx="941">
                  <c:v>68660000000000</c:v>
                </c:pt>
                <c:pt idx="942">
                  <c:v>68660000000000</c:v>
                </c:pt>
                <c:pt idx="943">
                  <c:v>68680000000000</c:v>
                </c:pt>
                <c:pt idx="944">
                  <c:v>68700000000000</c:v>
                </c:pt>
                <c:pt idx="945">
                  <c:v>68710000000000</c:v>
                </c:pt>
                <c:pt idx="946">
                  <c:v>68720000000000</c:v>
                </c:pt>
                <c:pt idx="947">
                  <c:v>68720000000000</c:v>
                </c:pt>
                <c:pt idx="948">
                  <c:v>68740000000000</c:v>
                </c:pt>
                <c:pt idx="949">
                  <c:v>68750000000000</c:v>
                </c:pt>
                <c:pt idx="950">
                  <c:v>68770000000000</c:v>
                </c:pt>
                <c:pt idx="951">
                  <c:v>68780000000000</c:v>
                </c:pt>
                <c:pt idx="952">
                  <c:v>68770000000000</c:v>
                </c:pt>
                <c:pt idx="953">
                  <c:v>68770000000000</c:v>
                </c:pt>
                <c:pt idx="954">
                  <c:v>68780000000000</c:v>
                </c:pt>
                <c:pt idx="955">
                  <c:v>68800000000000</c:v>
                </c:pt>
                <c:pt idx="956">
                  <c:v>68800000000000</c:v>
                </c:pt>
                <c:pt idx="957">
                  <c:v>68820000000000</c:v>
                </c:pt>
                <c:pt idx="958">
                  <c:v>68810000000000</c:v>
                </c:pt>
                <c:pt idx="959">
                  <c:v>68810000000000</c:v>
                </c:pt>
                <c:pt idx="960">
                  <c:v>68830000000000</c:v>
                </c:pt>
                <c:pt idx="961">
                  <c:v>68850000000000</c:v>
                </c:pt>
                <c:pt idx="962">
                  <c:v>68860000000000</c:v>
                </c:pt>
                <c:pt idx="963">
                  <c:v>68870000000000</c:v>
                </c:pt>
                <c:pt idx="964">
                  <c:v>68870000000000</c:v>
                </c:pt>
                <c:pt idx="965">
                  <c:v>68880000000000</c:v>
                </c:pt>
                <c:pt idx="966">
                  <c:v>68890000000000</c:v>
                </c:pt>
                <c:pt idx="967">
                  <c:v>68910000000000</c:v>
                </c:pt>
                <c:pt idx="968">
                  <c:v>68920000000000</c:v>
                </c:pt>
                <c:pt idx="969">
                  <c:v>68930000000000</c:v>
                </c:pt>
                <c:pt idx="970">
                  <c:v>68940000000000</c:v>
                </c:pt>
                <c:pt idx="971">
                  <c:v>68960000000000</c:v>
                </c:pt>
                <c:pt idx="972">
                  <c:v>68980000000000</c:v>
                </c:pt>
                <c:pt idx="973">
                  <c:v>68980000000000</c:v>
                </c:pt>
                <c:pt idx="974">
                  <c:v>69010000000000</c:v>
                </c:pt>
                <c:pt idx="975">
                  <c:v>69010000000000</c:v>
                </c:pt>
                <c:pt idx="976">
                  <c:v>69010000000000</c:v>
                </c:pt>
                <c:pt idx="977">
                  <c:v>69030000000000</c:v>
                </c:pt>
                <c:pt idx="978">
                  <c:v>69050000000000</c:v>
                </c:pt>
                <c:pt idx="979">
                  <c:v>69050000000000</c:v>
                </c:pt>
                <c:pt idx="980">
                  <c:v>69060000000000</c:v>
                </c:pt>
                <c:pt idx="981">
                  <c:v>69070000000000</c:v>
                </c:pt>
                <c:pt idx="982">
                  <c:v>69080000000000</c:v>
                </c:pt>
                <c:pt idx="983">
                  <c:v>69080000000000</c:v>
                </c:pt>
                <c:pt idx="984">
                  <c:v>69100000000000</c:v>
                </c:pt>
                <c:pt idx="985">
                  <c:v>69110000000000</c:v>
                </c:pt>
                <c:pt idx="986">
                  <c:v>69110000000000</c:v>
                </c:pt>
                <c:pt idx="987">
                  <c:v>69110000000000</c:v>
                </c:pt>
                <c:pt idx="988">
                  <c:v>69120000000000</c:v>
                </c:pt>
                <c:pt idx="989">
                  <c:v>69120000000000</c:v>
                </c:pt>
                <c:pt idx="990">
                  <c:v>69110000000000</c:v>
                </c:pt>
                <c:pt idx="991">
                  <c:v>69130000000000</c:v>
                </c:pt>
                <c:pt idx="992">
                  <c:v>69130000000000</c:v>
                </c:pt>
                <c:pt idx="993">
                  <c:v>69120000000000</c:v>
                </c:pt>
                <c:pt idx="994">
                  <c:v>69140000000000</c:v>
                </c:pt>
                <c:pt idx="995">
                  <c:v>69150000000000</c:v>
                </c:pt>
                <c:pt idx="996">
                  <c:v>69150000000000</c:v>
                </c:pt>
                <c:pt idx="997">
                  <c:v>69170000000000</c:v>
                </c:pt>
                <c:pt idx="998">
                  <c:v>69180000000000</c:v>
                </c:pt>
                <c:pt idx="999">
                  <c:v>69180000000000</c:v>
                </c:pt>
                <c:pt idx="1000">
                  <c:v>69200000000000</c:v>
                </c:pt>
                <c:pt idx="1001">
                  <c:v>69210000000000</c:v>
                </c:pt>
                <c:pt idx="1002">
                  <c:v>69230000000000</c:v>
                </c:pt>
                <c:pt idx="1003">
                  <c:v>69240000000000</c:v>
                </c:pt>
                <c:pt idx="1004">
                  <c:v>69250000000000</c:v>
                </c:pt>
                <c:pt idx="1005">
                  <c:v>69270000000000</c:v>
                </c:pt>
                <c:pt idx="1006">
                  <c:v>69270000000000</c:v>
                </c:pt>
                <c:pt idx="1007">
                  <c:v>69280000000000</c:v>
                </c:pt>
                <c:pt idx="1008">
                  <c:v>69290000000000</c:v>
                </c:pt>
                <c:pt idx="1009">
                  <c:v>69300000000000</c:v>
                </c:pt>
                <c:pt idx="1010">
                  <c:v>69300000000000</c:v>
                </c:pt>
                <c:pt idx="1011">
                  <c:v>69320000000000</c:v>
                </c:pt>
                <c:pt idx="1012">
                  <c:v>69330000000000</c:v>
                </c:pt>
                <c:pt idx="1013">
                  <c:v>69330000000000</c:v>
                </c:pt>
                <c:pt idx="1014">
                  <c:v>69350000000000</c:v>
                </c:pt>
                <c:pt idx="1015">
                  <c:v>69360000000000</c:v>
                </c:pt>
                <c:pt idx="1016">
                  <c:v>69360000000000</c:v>
                </c:pt>
                <c:pt idx="1017">
                  <c:v>69370000000000</c:v>
                </c:pt>
                <c:pt idx="1018">
                  <c:v>69390000000000</c:v>
                </c:pt>
                <c:pt idx="1019">
                  <c:v>69390000000000</c:v>
                </c:pt>
                <c:pt idx="1020">
                  <c:v>69400000000000</c:v>
                </c:pt>
                <c:pt idx="1021">
                  <c:v>69410000000000</c:v>
                </c:pt>
                <c:pt idx="1022">
                  <c:v>69420000000000</c:v>
                </c:pt>
                <c:pt idx="1023">
                  <c:v>69420000000000</c:v>
                </c:pt>
                <c:pt idx="1024">
                  <c:v>69430000000000</c:v>
                </c:pt>
                <c:pt idx="1025">
                  <c:v>69450000000000</c:v>
                </c:pt>
                <c:pt idx="1026">
                  <c:v>69450000000000</c:v>
                </c:pt>
                <c:pt idx="1027">
                  <c:v>69450000000000</c:v>
                </c:pt>
                <c:pt idx="1028">
                  <c:v>69470000000000</c:v>
                </c:pt>
                <c:pt idx="1029">
                  <c:v>69470000000000</c:v>
                </c:pt>
                <c:pt idx="1030">
                  <c:v>69470000000000</c:v>
                </c:pt>
                <c:pt idx="1031">
                  <c:v>69480000000000</c:v>
                </c:pt>
                <c:pt idx="1032">
                  <c:v>69490000000000</c:v>
                </c:pt>
                <c:pt idx="1033">
                  <c:v>69480000000000</c:v>
                </c:pt>
                <c:pt idx="1034">
                  <c:v>69490000000000</c:v>
                </c:pt>
                <c:pt idx="1035">
                  <c:v>69500000000000</c:v>
                </c:pt>
                <c:pt idx="1036">
                  <c:v>69490000000000</c:v>
                </c:pt>
                <c:pt idx="1037">
                  <c:v>69500000000000</c:v>
                </c:pt>
                <c:pt idx="1038">
                  <c:v>69510000000000</c:v>
                </c:pt>
                <c:pt idx="1039">
                  <c:v>69510000000000</c:v>
                </c:pt>
                <c:pt idx="1040">
                  <c:v>69520000000000</c:v>
                </c:pt>
                <c:pt idx="1041">
                  <c:v>69530000000000</c:v>
                </c:pt>
                <c:pt idx="1042">
                  <c:v>69540000000000</c:v>
                </c:pt>
                <c:pt idx="1043">
                  <c:v>69550000000000</c:v>
                </c:pt>
                <c:pt idx="1044">
                  <c:v>69570000000000</c:v>
                </c:pt>
                <c:pt idx="1045">
                  <c:v>69590000000000</c:v>
                </c:pt>
                <c:pt idx="1046">
                  <c:v>69590000000000</c:v>
                </c:pt>
                <c:pt idx="1047">
                  <c:v>69600000000000</c:v>
                </c:pt>
                <c:pt idx="1048">
                  <c:v>69620000000000</c:v>
                </c:pt>
                <c:pt idx="1049">
                  <c:v>69620000000000</c:v>
                </c:pt>
                <c:pt idx="1050">
                  <c:v>69630000000000</c:v>
                </c:pt>
                <c:pt idx="1051">
                  <c:v>69640000000000</c:v>
                </c:pt>
                <c:pt idx="1052">
                  <c:v>69650000000000</c:v>
                </c:pt>
                <c:pt idx="1053">
                  <c:v>69640000000000</c:v>
                </c:pt>
                <c:pt idx="1054">
                  <c:v>69650000000000</c:v>
                </c:pt>
                <c:pt idx="1055">
                  <c:v>69680000000000</c:v>
                </c:pt>
                <c:pt idx="1056">
                  <c:v>69680000000000</c:v>
                </c:pt>
                <c:pt idx="1057">
                  <c:v>69690000000000</c:v>
                </c:pt>
                <c:pt idx="1058">
                  <c:v>69700000000000</c:v>
                </c:pt>
                <c:pt idx="1059">
                  <c:v>69710000000000</c:v>
                </c:pt>
                <c:pt idx="1060">
                  <c:v>69720000000000</c:v>
                </c:pt>
                <c:pt idx="1061">
                  <c:v>69750000000000</c:v>
                </c:pt>
                <c:pt idx="1062">
                  <c:v>69760000000000</c:v>
                </c:pt>
                <c:pt idx="1063">
                  <c:v>69770000000000</c:v>
                </c:pt>
                <c:pt idx="1064">
                  <c:v>69770000000000</c:v>
                </c:pt>
                <c:pt idx="1065">
                  <c:v>69790000000000</c:v>
                </c:pt>
                <c:pt idx="1066">
                  <c:v>69790000000000</c:v>
                </c:pt>
                <c:pt idx="1067">
                  <c:v>69800000000000</c:v>
                </c:pt>
                <c:pt idx="1068">
                  <c:v>69820000000000</c:v>
                </c:pt>
                <c:pt idx="1069">
                  <c:v>69820000000000</c:v>
                </c:pt>
                <c:pt idx="1070">
                  <c:v>69820000000000</c:v>
                </c:pt>
                <c:pt idx="1071">
                  <c:v>69830000000000</c:v>
                </c:pt>
                <c:pt idx="1072">
                  <c:v>69850000000000</c:v>
                </c:pt>
                <c:pt idx="1073">
                  <c:v>69860000000000</c:v>
                </c:pt>
                <c:pt idx="1074">
                  <c:v>69870000000000</c:v>
                </c:pt>
                <c:pt idx="1075">
                  <c:v>69890000000000</c:v>
                </c:pt>
                <c:pt idx="1076">
                  <c:v>69890000000000</c:v>
                </c:pt>
                <c:pt idx="1077">
                  <c:v>69900000000000</c:v>
                </c:pt>
                <c:pt idx="1078">
                  <c:v>69930000000000</c:v>
                </c:pt>
                <c:pt idx="1079">
                  <c:v>69940000000000</c:v>
                </c:pt>
                <c:pt idx="1080">
                  <c:v>69940000000000</c:v>
                </c:pt>
                <c:pt idx="1081">
                  <c:v>69940000000000</c:v>
                </c:pt>
                <c:pt idx="1082">
                  <c:v>69960000000000</c:v>
                </c:pt>
                <c:pt idx="1083">
                  <c:v>69960000000000</c:v>
                </c:pt>
                <c:pt idx="1084">
                  <c:v>69970000000000</c:v>
                </c:pt>
                <c:pt idx="1085">
                  <c:v>69990000000000</c:v>
                </c:pt>
                <c:pt idx="1086">
                  <c:v>69990000000000</c:v>
                </c:pt>
                <c:pt idx="1087">
                  <c:v>69980000000000</c:v>
                </c:pt>
                <c:pt idx="1088">
                  <c:v>69990000000000</c:v>
                </c:pt>
                <c:pt idx="1089">
                  <c:v>70000000000000</c:v>
                </c:pt>
                <c:pt idx="1090">
                  <c:v>70000000000000</c:v>
                </c:pt>
                <c:pt idx="1091">
                  <c:v>70000000000000</c:v>
                </c:pt>
                <c:pt idx="1092">
                  <c:v>70000000000000</c:v>
                </c:pt>
                <c:pt idx="1093">
                  <c:v>69990000000000</c:v>
                </c:pt>
                <c:pt idx="1094">
                  <c:v>69990000000000</c:v>
                </c:pt>
                <c:pt idx="1095">
                  <c:v>70000000000000</c:v>
                </c:pt>
                <c:pt idx="1096">
                  <c:v>70000000000000</c:v>
                </c:pt>
                <c:pt idx="1097">
                  <c:v>69990000000000</c:v>
                </c:pt>
                <c:pt idx="1098">
                  <c:v>69990000000000</c:v>
                </c:pt>
                <c:pt idx="1099">
                  <c:v>70000000000000</c:v>
                </c:pt>
                <c:pt idx="1100">
                  <c:v>69990000000000</c:v>
                </c:pt>
                <c:pt idx="1101">
                  <c:v>70000000000000</c:v>
                </c:pt>
                <c:pt idx="1102">
                  <c:v>70010000000000</c:v>
                </c:pt>
                <c:pt idx="1103">
                  <c:v>70010000000000</c:v>
                </c:pt>
                <c:pt idx="1104">
                  <c:v>70010000000000</c:v>
                </c:pt>
                <c:pt idx="1105">
                  <c:v>70030000000000</c:v>
                </c:pt>
                <c:pt idx="1106">
                  <c:v>70040000000000</c:v>
                </c:pt>
                <c:pt idx="1107">
                  <c:v>70050000000000</c:v>
                </c:pt>
                <c:pt idx="1108">
                  <c:v>70070000000000</c:v>
                </c:pt>
                <c:pt idx="1109">
                  <c:v>70080000000000</c:v>
                </c:pt>
                <c:pt idx="1110">
                  <c:v>70080000000000</c:v>
                </c:pt>
                <c:pt idx="1111">
                  <c:v>70100000000000</c:v>
                </c:pt>
                <c:pt idx="1112">
                  <c:v>70120000000000</c:v>
                </c:pt>
                <c:pt idx="1113">
                  <c:v>70130000000000</c:v>
                </c:pt>
                <c:pt idx="1114">
                  <c:v>70140000000000</c:v>
                </c:pt>
                <c:pt idx="1115">
                  <c:v>70150000000000</c:v>
                </c:pt>
                <c:pt idx="1116">
                  <c:v>70160000000000</c:v>
                </c:pt>
                <c:pt idx="1117">
                  <c:v>70160000000000</c:v>
                </c:pt>
                <c:pt idx="1118">
                  <c:v>70180000000000</c:v>
                </c:pt>
                <c:pt idx="1119">
                  <c:v>70200000000000</c:v>
                </c:pt>
                <c:pt idx="1120">
                  <c:v>70200000000000</c:v>
                </c:pt>
                <c:pt idx="1121">
                  <c:v>70200000000000</c:v>
                </c:pt>
                <c:pt idx="1122">
                  <c:v>70210000000000</c:v>
                </c:pt>
                <c:pt idx="1123">
                  <c:v>70210000000000</c:v>
                </c:pt>
                <c:pt idx="1124">
                  <c:v>70220000000000</c:v>
                </c:pt>
                <c:pt idx="1125">
                  <c:v>70230000000000</c:v>
                </c:pt>
                <c:pt idx="1126">
                  <c:v>70230000000000</c:v>
                </c:pt>
                <c:pt idx="1127">
                  <c:v>70220000000000</c:v>
                </c:pt>
                <c:pt idx="1128">
                  <c:v>70230000000000</c:v>
                </c:pt>
                <c:pt idx="1129">
                  <c:v>70240000000000</c:v>
                </c:pt>
                <c:pt idx="1130">
                  <c:v>70240000000000</c:v>
                </c:pt>
                <c:pt idx="1131">
                  <c:v>70240000000000</c:v>
                </c:pt>
                <c:pt idx="1132">
                  <c:v>70250000000000</c:v>
                </c:pt>
                <c:pt idx="1133">
                  <c:v>70250000000000</c:v>
                </c:pt>
                <c:pt idx="1134">
                  <c:v>70250000000000</c:v>
                </c:pt>
                <c:pt idx="1135">
                  <c:v>70270000000000</c:v>
                </c:pt>
                <c:pt idx="1136">
                  <c:v>70270000000000</c:v>
                </c:pt>
                <c:pt idx="1137">
                  <c:v>70280000000000</c:v>
                </c:pt>
                <c:pt idx="1138">
                  <c:v>70290000000000</c:v>
                </c:pt>
                <c:pt idx="1139">
                  <c:v>70310000000000</c:v>
                </c:pt>
                <c:pt idx="1140">
                  <c:v>70320000000000</c:v>
                </c:pt>
                <c:pt idx="1141">
                  <c:v>70320000000000</c:v>
                </c:pt>
                <c:pt idx="1142">
                  <c:v>70340000000000</c:v>
                </c:pt>
                <c:pt idx="1143">
                  <c:v>70350000000000</c:v>
                </c:pt>
                <c:pt idx="1144">
                  <c:v>70360000000000</c:v>
                </c:pt>
                <c:pt idx="1145">
                  <c:v>70380000000000</c:v>
                </c:pt>
                <c:pt idx="1146">
                  <c:v>70380000000000</c:v>
                </c:pt>
                <c:pt idx="1147">
                  <c:v>70380000000000</c:v>
                </c:pt>
                <c:pt idx="1148">
                  <c:v>70390000000000</c:v>
                </c:pt>
                <c:pt idx="1149">
                  <c:v>70400000000000</c:v>
                </c:pt>
                <c:pt idx="1150">
                  <c:v>70410000000000</c:v>
                </c:pt>
                <c:pt idx="1151">
                  <c:v>70410000000000</c:v>
                </c:pt>
                <c:pt idx="1152">
                  <c:v>70420000000000</c:v>
                </c:pt>
                <c:pt idx="1153">
                  <c:v>70410000000000</c:v>
                </c:pt>
                <c:pt idx="1154">
                  <c:v>70420000000000</c:v>
                </c:pt>
                <c:pt idx="1155">
                  <c:v>70430000000000</c:v>
                </c:pt>
                <c:pt idx="1156">
                  <c:v>70440000000000</c:v>
                </c:pt>
                <c:pt idx="1157">
                  <c:v>70440000000000</c:v>
                </c:pt>
                <c:pt idx="1158">
                  <c:v>70450000000000</c:v>
                </c:pt>
                <c:pt idx="1159">
                  <c:v>70460000000000</c:v>
                </c:pt>
                <c:pt idx="1160">
                  <c:v>70470000000000</c:v>
                </c:pt>
                <c:pt idx="1161">
                  <c:v>70480000000000</c:v>
                </c:pt>
                <c:pt idx="1162">
                  <c:v>70490000000000</c:v>
                </c:pt>
                <c:pt idx="1163">
                  <c:v>70500000000000</c:v>
                </c:pt>
                <c:pt idx="1164">
                  <c:v>70500000000000</c:v>
                </c:pt>
                <c:pt idx="1165">
                  <c:v>70510000000000</c:v>
                </c:pt>
                <c:pt idx="1166">
                  <c:v>70520000000000</c:v>
                </c:pt>
                <c:pt idx="1167">
                  <c:v>70520000000000</c:v>
                </c:pt>
                <c:pt idx="1168">
                  <c:v>70530000000000</c:v>
                </c:pt>
                <c:pt idx="1169">
                  <c:v>70540000000000</c:v>
                </c:pt>
                <c:pt idx="1170">
                  <c:v>70540000000000</c:v>
                </c:pt>
                <c:pt idx="1171">
                  <c:v>70550000000000</c:v>
                </c:pt>
                <c:pt idx="1172">
                  <c:v>70550000000000</c:v>
                </c:pt>
                <c:pt idx="1173">
                  <c:v>70560000000000</c:v>
                </c:pt>
                <c:pt idx="1174">
                  <c:v>70560000000000</c:v>
                </c:pt>
                <c:pt idx="1175">
                  <c:v>70580000000000</c:v>
                </c:pt>
                <c:pt idx="1176">
                  <c:v>70580000000000</c:v>
                </c:pt>
                <c:pt idx="1177">
                  <c:v>70590000000000</c:v>
                </c:pt>
                <c:pt idx="1178">
                  <c:v>70590000000000</c:v>
                </c:pt>
                <c:pt idx="1179">
                  <c:v>70600000000000</c:v>
                </c:pt>
                <c:pt idx="1180">
                  <c:v>70610000000000</c:v>
                </c:pt>
                <c:pt idx="1181">
                  <c:v>70610000000000</c:v>
                </c:pt>
                <c:pt idx="1182">
                  <c:v>70620000000000</c:v>
                </c:pt>
                <c:pt idx="1183">
                  <c:v>70620000000000</c:v>
                </c:pt>
                <c:pt idx="1184">
                  <c:v>70630000000000</c:v>
                </c:pt>
                <c:pt idx="1185">
                  <c:v>70640000000000</c:v>
                </c:pt>
                <c:pt idx="1186">
                  <c:v>70640000000000</c:v>
                </c:pt>
                <c:pt idx="1187">
                  <c:v>70640000000000</c:v>
                </c:pt>
                <c:pt idx="1188">
                  <c:v>70650000000000</c:v>
                </c:pt>
                <c:pt idx="1189">
                  <c:v>70650000000000</c:v>
                </c:pt>
                <c:pt idx="1190">
                  <c:v>70660000000000</c:v>
                </c:pt>
                <c:pt idx="1191">
                  <c:v>70670000000000</c:v>
                </c:pt>
                <c:pt idx="1192">
                  <c:v>70680000000000</c:v>
                </c:pt>
                <c:pt idx="1193">
                  <c:v>70690000000000</c:v>
                </c:pt>
                <c:pt idx="1194">
                  <c:v>70690000000000</c:v>
                </c:pt>
                <c:pt idx="1195">
                  <c:v>70700000000000</c:v>
                </c:pt>
                <c:pt idx="1196">
                  <c:v>70700000000000</c:v>
                </c:pt>
                <c:pt idx="1197">
                  <c:v>70700000000000</c:v>
                </c:pt>
                <c:pt idx="1198">
                  <c:v>70710000000000</c:v>
                </c:pt>
                <c:pt idx="1199">
                  <c:v>70720000000000</c:v>
                </c:pt>
                <c:pt idx="1200">
                  <c:v>70720000000000</c:v>
                </c:pt>
                <c:pt idx="1201">
                  <c:v>70710000000000</c:v>
                </c:pt>
                <c:pt idx="1202">
                  <c:v>70720000000000</c:v>
                </c:pt>
                <c:pt idx="1203">
                  <c:v>70730000000000</c:v>
                </c:pt>
                <c:pt idx="1204">
                  <c:v>70730000000000</c:v>
                </c:pt>
                <c:pt idx="1205">
                  <c:v>70740000000000</c:v>
                </c:pt>
                <c:pt idx="1206">
                  <c:v>70740000000000</c:v>
                </c:pt>
                <c:pt idx="1207">
                  <c:v>70740000000000</c:v>
                </c:pt>
                <c:pt idx="1208">
                  <c:v>70750000000000</c:v>
                </c:pt>
                <c:pt idx="1209">
                  <c:v>70760000000000</c:v>
                </c:pt>
                <c:pt idx="1210">
                  <c:v>70760000000000</c:v>
                </c:pt>
                <c:pt idx="1211">
                  <c:v>70770000000000</c:v>
                </c:pt>
                <c:pt idx="1212">
                  <c:v>70770000000000</c:v>
                </c:pt>
                <c:pt idx="1213">
                  <c:v>70780000000000</c:v>
                </c:pt>
                <c:pt idx="1214">
                  <c:v>70790000000000</c:v>
                </c:pt>
                <c:pt idx="1215">
                  <c:v>70800000000000</c:v>
                </c:pt>
                <c:pt idx="1216">
                  <c:v>70810000000000</c:v>
                </c:pt>
                <c:pt idx="1217">
                  <c:v>70820000000000</c:v>
                </c:pt>
                <c:pt idx="1218">
                  <c:v>70820000000000</c:v>
                </c:pt>
                <c:pt idx="1219">
                  <c:v>70840000000000</c:v>
                </c:pt>
                <c:pt idx="1220">
                  <c:v>70850000000000</c:v>
                </c:pt>
                <c:pt idx="1221">
                  <c:v>70850000000000</c:v>
                </c:pt>
                <c:pt idx="1222">
                  <c:v>70860000000000</c:v>
                </c:pt>
                <c:pt idx="1223">
                  <c:v>70870000000000</c:v>
                </c:pt>
                <c:pt idx="1224">
                  <c:v>70870000000000</c:v>
                </c:pt>
                <c:pt idx="1225">
                  <c:v>70870000000000</c:v>
                </c:pt>
                <c:pt idx="1226">
                  <c:v>70890000000000</c:v>
                </c:pt>
                <c:pt idx="1227">
                  <c:v>70900000000000</c:v>
                </c:pt>
                <c:pt idx="1228">
                  <c:v>70900000000000</c:v>
                </c:pt>
                <c:pt idx="1229">
                  <c:v>70910000000000</c:v>
                </c:pt>
                <c:pt idx="1230">
                  <c:v>70910000000000</c:v>
                </c:pt>
                <c:pt idx="1231">
                  <c:v>70920000000000</c:v>
                </c:pt>
                <c:pt idx="1232">
                  <c:v>70940000000000</c:v>
                </c:pt>
                <c:pt idx="1233">
                  <c:v>70950000000000</c:v>
                </c:pt>
                <c:pt idx="1234">
                  <c:v>70960000000000</c:v>
                </c:pt>
                <c:pt idx="1235">
                  <c:v>70970000000000</c:v>
                </c:pt>
                <c:pt idx="1236">
                  <c:v>70970000000000</c:v>
                </c:pt>
                <c:pt idx="1237">
                  <c:v>70990000000000</c:v>
                </c:pt>
                <c:pt idx="1238">
                  <c:v>70990000000000</c:v>
                </c:pt>
                <c:pt idx="1239">
                  <c:v>71010000000000</c:v>
                </c:pt>
                <c:pt idx="1240">
                  <c:v>71020000000000</c:v>
                </c:pt>
                <c:pt idx="1241">
                  <c:v>71020000000000</c:v>
                </c:pt>
                <c:pt idx="1242">
                  <c:v>71030000000000</c:v>
                </c:pt>
                <c:pt idx="1243">
                  <c:v>71040000000000</c:v>
                </c:pt>
                <c:pt idx="1244">
                  <c:v>71040000000000</c:v>
                </c:pt>
                <c:pt idx="1245">
                  <c:v>71040000000000</c:v>
                </c:pt>
                <c:pt idx="1246">
                  <c:v>71050000000000</c:v>
                </c:pt>
                <c:pt idx="1247">
                  <c:v>71050000000000</c:v>
                </c:pt>
                <c:pt idx="1248">
                  <c:v>71060000000000</c:v>
                </c:pt>
                <c:pt idx="1249">
                  <c:v>71060000000000</c:v>
                </c:pt>
                <c:pt idx="1250">
                  <c:v>71070000000000</c:v>
                </c:pt>
                <c:pt idx="1251">
                  <c:v>71070000000000</c:v>
                </c:pt>
                <c:pt idx="1252">
                  <c:v>71080000000000</c:v>
                </c:pt>
                <c:pt idx="1253">
                  <c:v>71090000000000</c:v>
                </c:pt>
                <c:pt idx="1254">
                  <c:v>71090000000000</c:v>
                </c:pt>
                <c:pt idx="1255">
                  <c:v>71100000000000</c:v>
                </c:pt>
                <c:pt idx="1256">
                  <c:v>71100000000000</c:v>
                </c:pt>
                <c:pt idx="1257">
                  <c:v>71110000000000</c:v>
                </c:pt>
                <c:pt idx="1258">
                  <c:v>71120000000000</c:v>
                </c:pt>
                <c:pt idx="1259">
                  <c:v>71130000000000</c:v>
                </c:pt>
                <c:pt idx="1260">
                  <c:v>71140000000000</c:v>
                </c:pt>
                <c:pt idx="1261">
                  <c:v>71140000000000</c:v>
                </c:pt>
                <c:pt idx="1262">
                  <c:v>71150000000000</c:v>
                </c:pt>
                <c:pt idx="1263">
                  <c:v>71160000000000</c:v>
                </c:pt>
                <c:pt idx="1264">
                  <c:v>71170000000000</c:v>
                </c:pt>
                <c:pt idx="1265">
                  <c:v>71170000000000</c:v>
                </c:pt>
                <c:pt idx="1266">
                  <c:v>71190000000000</c:v>
                </c:pt>
                <c:pt idx="1267">
                  <c:v>71200000000000</c:v>
                </c:pt>
                <c:pt idx="1268">
                  <c:v>71200000000000</c:v>
                </c:pt>
                <c:pt idx="1269">
                  <c:v>71210000000000</c:v>
                </c:pt>
                <c:pt idx="1270">
                  <c:v>71210000000000</c:v>
                </c:pt>
                <c:pt idx="1271">
                  <c:v>71220000000000</c:v>
                </c:pt>
                <c:pt idx="1272">
                  <c:v>71230000000000</c:v>
                </c:pt>
                <c:pt idx="1273">
                  <c:v>71230000000000</c:v>
                </c:pt>
                <c:pt idx="1274">
                  <c:v>71240000000000</c:v>
                </c:pt>
                <c:pt idx="1275">
                  <c:v>71240000000000</c:v>
                </c:pt>
                <c:pt idx="1276">
                  <c:v>71250000000000</c:v>
                </c:pt>
                <c:pt idx="1277">
                  <c:v>71260000000000</c:v>
                </c:pt>
                <c:pt idx="1278">
                  <c:v>71260000000000</c:v>
                </c:pt>
                <c:pt idx="1279">
                  <c:v>71270000000000</c:v>
                </c:pt>
                <c:pt idx="1280">
                  <c:v>71280000000000</c:v>
                </c:pt>
                <c:pt idx="1281">
                  <c:v>71290000000000</c:v>
                </c:pt>
                <c:pt idx="1282">
                  <c:v>71290000000000</c:v>
                </c:pt>
                <c:pt idx="1283">
                  <c:v>71310000000000</c:v>
                </c:pt>
                <c:pt idx="1284">
                  <c:v>71310000000000</c:v>
                </c:pt>
                <c:pt idx="1285">
                  <c:v>71310000000000</c:v>
                </c:pt>
                <c:pt idx="1286">
                  <c:v>71320000000000</c:v>
                </c:pt>
                <c:pt idx="1287">
                  <c:v>71330000000000</c:v>
                </c:pt>
                <c:pt idx="1288">
                  <c:v>71330000000000</c:v>
                </c:pt>
                <c:pt idx="1289">
                  <c:v>71340000000000</c:v>
                </c:pt>
                <c:pt idx="1290">
                  <c:v>71350000000000</c:v>
                </c:pt>
                <c:pt idx="1291">
                  <c:v>71350000000000</c:v>
                </c:pt>
                <c:pt idx="1292">
                  <c:v>71360000000000</c:v>
                </c:pt>
                <c:pt idx="1293">
                  <c:v>71350000000000</c:v>
                </c:pt>
                <c:pt idx="1294">
                  <c:v>71360000000000</c:v>
                </c:pt>
                <c:pt idx="1295">
                  <c:v>71360000000000</c:v>
                </c:pt>
                <c:pt idx="1296">
                  <c:v>71370000000000</c:v>
                </c:pt>
                <c:pt idx="1297">
                  <c:v>71370000000000</c:v>
                </c:pt>
                <c:pt idx="1298">
                  <c:v>71370000000000</c:v>
                </c:pt>
                <c:pt idx="1299">
                  <c:v>71370000000000</c:v>
                </c:pt>
                <c:pt idx="1300">
                  <c:v>71380000000000</c:v>
                </c:pt>
                <c:pt idx="1301">
                  <c:v>71390000000000</c:v>
                </c:pt>
                <c:pt idx="1302">
                  <c:v>71390000000000</c:v>
                </c:pt>
                <c:pt idx="1303">
                  <c:v>71400000000000</c:v>
                </c:pt>
                <c:pt idx="1304">
                  <c:v>71410000000000</c:v>
                </c:pt>
                <c:pt idx="1305">
                  <c:v>71410000000000</c:v>
                </c:pt>
                <c:pt idx="1306">
                  <c:v>71420000000000</c:v>
                </c:pt>
                <c:pt idx="1307">
                  <c:v>71430000000000</c:v>
                </c:pt>
                <c:pt idx="1308">
                  <c:v>71430000000000</c:v>
                </c:pt>
                <c:pt idx="1309">
                  <c:v>71440000000000</c:v>
                </c:pt>
                <c:pt idx="1310">
                  <c:v>71440000000000</c:v>
                </c:pt>
                <c:pt idx="1311">
                  <c:v>71450000000000</c:v>
                </c:pt>
                <c:pt idx="1312">
                  <c:v>71450000000000</c:v>
                </c:pt>
                <c:pt idx="1313">
                  <c:v>71450000000000</c:v>
                </c:pt>
                <c:pt idx="1314">
                  <c:v>71460000000000</c:v>
                </c:pt>
                <c:pt idx="1315">
                  <c:v>71470000000000</c:v>
                </c:pt>
                <c:pt idx="1316">
                  <c:v>71470000000000</c:v>
                </c:pt>
                <c:pt idx="1317">
                  <c:v>71480000000000</c:v>
                </c:pt>
                <c:pt idx="1318">
                  <c:v>71480000000000</c:v>
                </c:pt>
                <c:pt idx="1319">
                  <c:v>71480000000000</c:v>
                </c:pt>
                <c:pt idx="1320">
                  <c:v>71490000000000</c:v>
                </c:pt>
                <c:pt idx="1321">
                  <c:v>71500000000000</c:v>
                </c:pt>
                <c:pt idx="1322">
                  <c:v>71500000000000</c:v>
                </c:pt>
                <c:pt idx="1323">
                  <c:v>71510000000000</c:v>
                </c:pt>
                <c:pt idx="1324">
                  <c:v>71510000000000</c:v>
                </c:pt>
                <c:pt idx="1325">
                  <c:v>71520000000000</c:v>
                </c:pt>
                <c:pt idx="1326">
                  <c:v>71530000000000</c:v>
                </c:pt>
                <c:pt idx="1327">
                  <c:v>71540000000000</c:v>
                </c:pt>
                <c:pt idx="1328">
                  <c:v>71550000000000</c:v>
                </c:pt>
                <c:pt idx="1329">
                  <c:v>71560000000000</c:v>
                </c:pt>
                <c:pt idx="1330">
                  <c:v>71560000000000</c:v>
                </c:pt>
                <c:pt idx="1331">
                  <c:v>71580000000000</c:v>
                </c:pt>
                <c:pt idx="1332">
                  <c:v>71590000000000</c:v>
                </c:pt>
                <c:pt idx="1333">
                  <c:v>71600000000000</c:v>
                </c:pt>
                <c:pt idx="1334">
                  <c:v>71610000000000</c:v>
                </c:pt>
                <c:pt idx="1335">
                  <c:v>71620000000000</c:v>
                </c:pt>
                <c:pt idx="1336">
                  <c:v>71620000000000</c:v>
                </c:pt>
                <c:pt idx="1337">
                  <c:v>71630000000000</c:v>
                </c:pt>
                <c:pt idx="1338">
                  <c:v>71640000000000</c:v>
                </c:pt>
                <c:pt idx="1339">
                  <c:v>71640000000000</c:v>
                </c:pt>
                <c:pt idx="1340">
                  <c:v>71640000000000</c:v>
                </c:pt>
                <c:pt idx="1341">
                  <c:v>71650000000000</c:v>
                </c:pt>
                <c:pt idx="1342">
                  <c:v>71650000000000</c:v>
                </c:pt>
                <c:pt idx="1343">
                  <c:v>71660000000000</c:v>
                </c:pt>
                <c:pt idx="1344">
                  <c:v>71670000000000</c:v>
                </c:pt>
                <c:pt idx="1345">
                  <c:v>71670000000000</c:v>
                </c:pt>
                <c:pt idx="1346">
                  <c:v>71680000000000</c:v>
                </c:pt>
                <c:pt idx="1347">
                  <c:v>71690000000000</c:v>
                </c:pt>
                <c:pt idx="1348">
                  <c:v>71700000000000</c:v>
                </c:pt>
                <c:pt idx="1349">
                  <c:v>71710000000000</c:v>
                </c:pt>
                <c:pt idx="1350">
                  <c:v>71710000000000</c:v>
                </c:pt>
                <c:pt idx="1351">
                  <c:v>71720000000000</c:v>
                </c:pt>
                <c:pt idx="1352">
                  <c:v>71720000000000</c:v>
                </c:pt>
                <c:pt idx="1353">
                  <c:v>71720000000000</c:v>
                </c:pt>
                <c:pt idx="1354">
                  <c:v>71730000000000</c:v>
                </c:pt>
                <c:pt idx="1355">
                  <c:v>71740000000000</c:v>
                </c:pt>
                <c:pt idx="1356">
                  <c:v>71740000000000</c:v>
                </c:pt>
                <c:pt idx="1357">
                  <c:v>71750000000000</c:v>
                </c:pt>
                <c:pt idx="1358">
                  <c:v>71760000000000</c:v>
                </c:pt>
                <c:pt idx="1359">
                  <c:v>71760000000000</c:v>
                </c:pt>
                <c:pt idx="1360">
                  <c:v>71770000000000</c:v>
                </c:pt>
                <c:pt idx="1361">
                  <c:v>71770000000000</c:v>
                </c:pt>
                <c:pt idx="1362">
                  <c:v>71770000000000</c:v>
                </c:pt>
                <c:pt idx="1363">
                  <c:v>71780000000000</c:v>
                </c:pt>
                <c:pt idx="1364">
                  <c:v>71790000000000</c:v>
                </c:pt>
                <c:pt idx="1365">
                  <c:v>71790000000000</c:v>
                </c:pt>
                <c:pt idx="1366">
                  <c:v>71800000000000</c:v>
                </c:pt>
                <c:pt idx="1367">
                  <c:v>71800000000000</c:v>
                </c:pt>
                <c:pt idx="1368">
                  <c:v>71810000000000</c:v>
                </c:pt>
                <c:pt idx="1369">
                  <c:v>71820000000000</c:v>
                </c:pt>
                <c:pt idx="1370">
                  <c:v>71820000000000</c:v>
                </c:pt>
                <c:pt idx="1371">
                  <c:v>71830000000000</c:v>
                </c:pt>
                <c:pt idx="1372">
                  <c:v>71840000000000</c:v>
                </c:pt>
                <c:pt idx="1373">
                  <c:v>71840000000000</c:v>
                </c:pt>
                <c:pt idx="1374">
                  <c:v>71850000000000</c:v>
                </c:pt>
                <c:pt idx="1375">
                  <c:v>71850000000000</c:v>
                </c:pt>
                <c:pt idx="1376">
                  <c:v>71850000000000</c:v>
                </c:pt>
                <c:pt idx="1377">
                  <c:v>71860000000000</c:v>
                </c:pt>
                <c:pt idx="1378">
                  <c:v>71870000000000</c:v>
                </c:pt>
                <c:pt idx="1379">
                  <c:v>71860000000000</c:v>
                </c:pt>
                <c:pt idx="1380">
                  <c:v>71870000000000</c:v>
                </c:pt>
                <c:pt idx="1381">
                  <c:v>71880000000000</c:v>
                </c:pt>
                <c:pt idx="1382">
                  <c:v>71880000000000</c:v>
                </c:pt>
                <c:pt idx="1383">
                  <c:v>71890000000000</c:v>
                </c:pt>
                <c:pt idx="1384">
                  <c:v>71890000000000</c:v>
                </c:pt>
                <c:pt idx="1385">
                  <c:v>71900000000000</c:v>
                </c:pt>
                <c:pt idx="1386">
                  <c:v>71910000000000</c:v>
                </c:pt>
                <c:pt idx="1387">
                  <c:v>71910000000000</c:v>
                </c:pt>
                <c:pt idx="1388">
                  <c:v>71930000000000</c:v>
                </c:pt>
                <c:pt idx="1389">
                  <c:v>71940000000000</c:v>
                </c:pt>
                <c:pt idx="1390">
                  <c:v>71940000000000</c:v>
                </c:pt>
                <c:pt idx="1391">
                  <c:v>71960000000000</c:v>
                </c:pt>
                <c:pt idx="1392">
                  <c:v>71970000000000</c:v>
                </c:pt>
                <c:pt idx="1393">
                  <c:v>71970000000000</c:v>
                </c:pt>
                <c:pt idx="1394">
                  <c:v>71990000000000</c:v>
                </c:pt>
                <c:pt idx="1395">
                  <c:v>71990000000000</c:v>
                </c:pt>
                <c:pt idx="1396">
                  <c:v>72000000000000</c:v>
                </c:pt>
                <c:pt idx="1397">
                  <c:v>72010000000000</c:v>
                </c:pt>
                <c:pt idx="1398">
                  <c:v>72020000000000</c:v>
                </c:pt>
                <c:pt idx="1399">
                  <c:v>72020000000000</c:v>
                </c:pt>
                <c:pt idx="1400">
                  <c:v>72030000000000</c:v>
                </c:pt>
                <c:pt idx="1401">
                  <c:v>72040000000000</c:v>
                </c:pt>
                <c:pt idx="1402">
                  <c:v>72040000000000</c:v>
                </c:pt>
                <c:pt idx="1403">
                  <c:v>72050000000000</c:v>
                </c:pt>
                <c:pt idx="1404">
                  <c:v>72050000000000</c:v>
                </c:pt>
                <c:pt idx="1405">
                  <c:v>72060000000000</c:v>
                </c:pt>
                <c:pt idx="1406">
                  <c:v>72070000000000</c:v>
                </c:pt>
                <c:pt idx="1407">
                  <c:v>72070000000000</c:v>
                </c:pt>
                <c:pt idx="1408">
                  <c:v>72080000000000</c:v>
                </c:pt>
                <c:pt idx="1409">
                  <c:v>72090000000000</c:v>
                </c:pt>
                <c:pt idx="1410">
                  <c:v>72080000000000</c:v>
                </c:pt>
                <c:pt idx="1411">
                  <c:v>72090000000000</c:v>
                </c:pt>
                <c:pt idx="1412">
                  <c:v>72100000000000</c:v>
                </c:pt>
                <c:pt idx="1413">
                  <c:v>72090000000000</c:v>
                </c:pt>
                <c:pt idx="1414">
                  <c:v>72100000000000</c:v>
                </c:pt>
                <c:pt idx="1415">
                  <c:v>72110000000000</c:v>
                </c:pt>
                <c:pt idx="1416">
                  <c:v>72100000000000</c:v>
                </c:pt>
                <c:pt idx="1417">
                  <c:v>72110000000000</c:v>
                </c:pt>
                <c:pt idx="1418">
                  <c:v>72120000000000</c:v>
                </c:pt>
                <c:pt idx="1419">
                  <c:v>72120000000000</c:v>
                </c:pt>
                <c:pt idx="1420">
                  <c:v>72120000000000</c:v>
                </c:pt>
                <c:pt idx="1421">
                  <c:v>72130000000000</c:v>
                </c:pt>
                <c:pt idx="1422">
                  <c:v>72140000000000</c:v>
                </c:pt>
                <c:pt idx="1423">
                  <c:v>72150000000000</c:v>
                </c:pt>
                <c:pt idx="1424">
                  <c:v>72150000000000</c:v>
                </c:pt>
                <c:pt idx="1425">
                  <c:v>72160000000000</c:v>
                </c:pt>
                <c:pt idx="1426">
                  <c:v>72160000000000</c:v>
                </c:pt>
                <c:pt idx="1427">
                  <c:v>72160000000000</c:v>
                </c:pt>
                <c:pt idx="1428">
                  <c:v>72180000000000</c:v>
                </c:pt>
                <c:pt idx="1429">
                  <c:v>72190000000000</c:v>
                </c:pt>
                <c:pt idx="1430">
                  <c:v>72180000000000</c:v>
                </c:pt>
                <c:pt idx="1431">
                  <c:v>72190000000000</c:v>
                </c:pt>
                <c:pt idx="1432">
                  <c:v>72200000000000</c:v>
                </c:pt>
                <c:pt idx="1433">
                  <c:v>72200000000000</c:v>
                </c:pt>
                <c:pt idx="1434">
                  <c:v>72210000000000</c:v>
                </c:pt>
                <c:pt idx="1435">
                  <c:v>72220000000000</c:v>
                </c:pt>
                <c:pt idx="1436">
                  <c:v>72220000000000</c:v>
                </c:pt>
                <c:pt idx="1437">
                  <c:v>72230000000000</c:v>
                </c:pt>
                <c:pt idx="1438">
                  <c:v>72240000000000</c:v>
                </c:pt>
                <c:pt idx="1439">
                  <c:v>72250000000000</c:v>
                </c:pt>
                <c:pt idx="1440">
                  <c:v>72250000000000</c:v>
                </c:pt>
                <c:pt idx="1441">
                  <c:v>72260000000000</c:v>
                </c:pt>
                <c:pt idx="1442">
                  <c:v>72270000000000</c:v>
                </c:pt>
                <c:pt idx="1443">
                  <c:v>72270000000000</c:v>
                </c:pt>
                <c:pt idx="1444">
                  <c:v>72270000000000</c:v>
                </c:pt>
                <c:pt idx="1445">
                  <c:v>72280000000000</c:v>
                </c:pt>
                <c:pt idx="1446">
                  <c:v>72290000000000</c:v>
                </c:pt>
                <c:pt idx="1447">
                  <c:v>72290000000000</c:v>
                </c:pt>
                <c:pt idx="1448">
                  <c:v>72300000000000</c:v>
                </c:pt>
                <c:pt idx="1449">
                  <c:v>72310000000000</c:v>
                </c:pt>
                <c:pt idx="1450">
                  <c:v>72300000000000</c:v>
                </c:pt>
                <c:pt idx="1451">
                  <c:v>72320000000000</c:v>
                </c:pt>
                <c:pt idx="1452">
                  <c:v>72330000000000</c:v>
                </c:pt>
                <c:pt idx="1453">
                  <c:v>72330000000000</c:v>
                </c:pt>
                <c:pt idx="1454">
                  <c:v>72340000000000</c:v>
                </c:pt>
                <c:pt idx="1455">
                  <c:v>72350000000000</c:v>
                </c:pt>
                <c:pt idx="1456">
                  <c:v>72340000000000</c:v>
                </c:pt>
                <c:pt idx="1457">
                  <c:v>72350000000000</c:v>
                </c:pt>
                <c:pt idx="1458">
                  <c:v>72360000000000</c:v>
                </c:pt>
                <c:pt idx="1459">
                  <c:v>72360000000000</c:v>
                </c:pt>
                <c:pt idx="1460">
                  <c:v>72360000000000</c:v>
                </c:pt>
                <c:pt idx="1461">
                  <c:v>72360000000000</c:v>
                </c:pt>
                <c:pt idx="1462">
                  <c:v>72360000000000</c:v>
                </c:pt>
                <c:pt idx="1463">
                  <c:v>72370000000000</c:v>
                </c:pt>
                <c:pt idx="1464">
                  <c:v>72360000000000</c:v>
                </c:pt>
                <c:pt idx="1465">
                  <c:v>72380000000000</c:v>
                </c:pt>
                <c:pt idx="1466">
                  <c:v>72390000000000</c:v>
                </c:pt>
                <c:pt idx="1467">
                  <c:v>72390000000000</c:v>
                </c:pt>
                <c:pt idx="1468">
                  <c:v>72400000000000</c:v>
                </c:pt>
                <c:pt idx="1469">
                  <c:v>72410000000000</c:v>
                </c:pt>
                <c:pt idx="1470">
                  <c:v>72410000000000</c:v>
                </c:pt>
                <c:pt idx="1471">
                  <c:v>72420000000000</c:v>
                </c:pt>
                <c:pt idx="1472">
                  <c:v>72430000000000</c:v>
                </c:pt>
                <c:pt idx="1473">
                  <c:v>72430000000000</c:v>
                </c:pt>
                <c:pt idx="1474">
                  <c:v>72440000000000</c:v>
                </c:pt>
                <c:pt idx="1475">
                  <c:v>72460000000000</c:v>
                </c:pt>
                <c:pt idx="1476">
                  <c:v>72460000000000</c:v>
                </c:pt>
                <c:pt idx="1477">
                  <c:v>72460000000000</c:v>
                </c:pt>
                <c:pt idx="1478">
                  <c:v>72470000000000</c:v>
                </c:pt>
                <c:pt idx="1479">
                  <c:v>72470000000000</c:v>
                </c:pt>
                <c:pt idx="1480">
                  <c:v>72470000000000</c:v>
                </c:pt>
                <c:pt idx="1481">
                  <c:v>72480000000000</c:v>
                </c:pt>
                <c:pt idx="1482">
                  <c:v>72490000000000</c:v>
                </c:pt>
                <c:pt idx="1483">
                  <c:v>72500000000000</c:v>
                </c:pt>
                <c:pt idx="1484">
                  <c:v>72490000000000</c:v>
                </c:pt>
                <c:pt idx="1485">
                  <c:v>72500000000000</c:v>
                </c:pt>
                <c:pt idx="1486">
                  <c:v>72510000000000</c:v>
                </c:pt>
                <c:pt idx="1487">
                  <c:v>72510000000000</c:v>
                </c:pt>
                <c:pt idx="1488">
                  <c:v>72520000000000</c:v>
                </c:pt>
                <c:pt idx="1489">
                  <c:v>72520000000000</c:v>
                </c:pt>
                <c:pt idx="1490">
                  <c:v>72510000000000</c:v>
                </c:pt>
                <c:pt idx="1491">
                  <c:v>72520000000000</c:v>
                </c:pt>
                <c:pt idx="1492">
                  <c:v>72530000000000</c:v>
                </c:pt>
                <c:pt idx="1493">
                  <c:v>72520000000000</c:v>
                </c:pt>
                <c:pt idx="1494">
                  <c:v>72530000000000</c:v>
                </c:pt>
                <c:pt idx="1495">
                  <c:v>72530000000000</c:v>
                </c:pt>
                <c:pt idx="1496">
                  <c:v>72530000000000</c:v>
                </c:pt>
                <c:pt idx="1497">
                  <c:v>72530000000000</c:v>
                </c:pt>
                <c:pt idx="1498">
                  <c:v>72540000000000</c:v>
                </c:pt>
                <c:pt idx="1499">
                  <c:v>72550000000000</c:v>
                </c:pt>
                <c:pt idx="1500">
                  <c:v>72550000000000</c:v>
                </c:pt>
                <c:pt idx="1501">
                  <c:v>72550000000000</c:v>
                </c:pt>
                <c:pt idx="1502">
                  <c:v>72560000000000</c:v>
                </c:pt>
                <c:pt idx="1503">
                  <c:v>72560000000000</c:v>
                </c:pt>
                <c:pt idx="1504">
                  <c:v>72560000000000</c:v>
                </c:pt>
                <c:pt idx="1505">
                  <c:v>72570000000000</c:v>
                </c:pt>
                <c:pt idx="1506">
                  <c:v>72580000000000</c:v>
                </c:pt>
                <c:pt idx="1507">
                  <c:v>72570000000000</c:v>
                </c:pt>
                <c:pt idx="1508">
                  <c:v>72580000000000</c:v>
                </c:pt>
                <c:pt idx="1509">
                  <c:v>72590000000000</c:v>
                </c:pt>
                <c:pt idx="1510">
                  <c:v>72590000000000</c:v>
                </c:pt>
                <c:pt idx="1511">
                  <c:v>72600000000000</c:v>
                </c:pt>
                <c:pt idx="1512">
                  <c:v>72610000000000</c:v>
                </c:pt>
                <c:pt idx="1513">
                  <c:v>72610000000000</c:v>
                </c:pt>
                <c:pt idx="1514">
                  <c:v>72620000000000</c:v>
                </c:pt>
                <c:pt idx="1515">
                  <c:v>72630000000000</c:v>
                </c:pt>
                <c:pt idx="1516">
                  <c:v>72630000000000</c:v>
                </c:pt>
                <c:pt idx="1517">
                  <c:v>72640000000000</c:v>
                </c:pt>
                <c:pt idx="1518">
                  <c:v>72640000000000</c:v>
                </c:pt>
                <c:pt idx="1519">
                  <c:v>72650000000000</c:v>
                </c:pt>
                <c:pt idx="1520">
                  <c:v>72650000000000</c:v>
                </c:pt>
                <c:pt idx="1521">
                  <c:v>72650000000000</c:v>
                </c:pt>
                <c:pt idx="1522">
                  <c:v>72660000000000</c:v>
                </c:pt>
                <c:pt idx="1523">
                  <c:v>72670000000000</c:v>
                </c:pt>
                <c:pt idx="1524">
                  <c:v>72660000000000</c:v>
                </c:pt>
                <c:pt idx="1525">
                  <c:v>72670000000000</c:v>
                </c:pt>
                <c:pt idx="1526">
                  <c:v>72680000000000</c:v>
                </c:pt>
                <c:pt idx="1527">
                  <c:v>72680000000000</c:v>
                </c:pt>
                <c:pt idx="1528">
                  <c:v>72690000000000</c:v>
                </c:pt>
                <c:pt idx="1529">
                  <c:v>72690000000000</c:v>
                </c:pt>
                <c:pt idx="1530">
                  <c:v>72690000000000</c:v>
                </c:pt>
                <c:pt idx="1531">
                  <c:v>72690000000000</c:v>
                </c:pt>
                <c:pt idx="1532">
                  <c:v>72700000000000</c:v>
                </c:pt>
                <c:pt idx="1533">
                  <c:v>72710000000000</c:v>
                </c:pt>
                <c:pt idx="1534">
                  <c:v>72710000000000</c:v>
                </c:pt>
                <c:pt idx="1535">
                  <c:v>72720000000000</c:v>
                </c:pt>
                <c:pt idx="1536">
                  <c:v>72720000000000</c:v>
                </c:pt>
                <c:pt idx="1537">
                  <c:v>72720000000000</c:v>
                </c:pt>
                <c:pt idx="1538">
                  <c:v>72730000000000</c:v>
                </c:pt>
                <c:pt idx="1539">
                  <c:v>72740000000000</c:v>
                </c:pt>
                <c:pt idx="1540">
                  <c:v>72750000000000</c:v>
                </c:pt>
                <c:pt idx="1541">
                  <c:v>72750000000000</c:v>
                </c:pt>
                <c:pt idx="1542">
                  <c:v>72760000000000</c:v>
                </c:pt>
                <c:pt idx="1543">
                  <c:v>72770000000000</c:v>
                </c:pt>
                <c:pt idx="1544">
                  <c:v>72770000000000</c:v>
                </c:pt>
                <c:pt idx="1545">
                  <c:v>72790000000000</c:v>
                </c:pt>
                <c:pt idx="1546">
                  <c:v>72790000000000</c:v>
                </c:pt>
                <c:pt idx="1547">
                  <c:v>72790000000000</c:v>
                </c:pt>
                <c:pt idx="1548">
                  <c:v>72800000000000</c:v>
                </c:pt>
                <c:pt idx="1549">
                  <c:v>72810000000000</c:v>
                </c:pt>
                <c:pt idx="1550">
                  <c:v>72810000000000</c:v>
                </c:pt>
                <c:pt idx="1551">
                  <c:v>72820000000000</c:v>
                </c:pt>
                <c:pt idx="1552">
                  <c:v>72830000000000</c:v>
                </c:pt>
                <c:pt idx="1553">
                  <c:v>72830000000000</c:v>
                </c:pt>
                <c:pt idx="1554">
                  <c:v>72830000000000</c:v>
                </c:pt>
                <c:pt idx="1555">
                  <c:v>72830000000000</c:v>
                </c:pt>
                <c:pt idx="1556">
                  <c:v>72840000000000</c:v>
                </c:pt>
                <c:pt idx="1557">
                  <c:v>72840000000000</c:v>
                </c:pt>
                <c:pt idx="1558">
                  <c:v>72840000000000</c:v>
                </c:pt>
                <c:pt idx="1559">
                  <c:v>72840000000000</c:v>
                </c:pt>
                <c:pt idx="1560">
                  <c:v>72840000000000</c:v>
                </c:pt>
                <c:pt idx="1561">
                  <c:v>72840000000000</c:v>
                </c:pt>
                <c:pt idx="1562">
                  <c:v>72850000000000</c:v>
                </c:pt>
                <c:pt idx="1563">
                  <c:v>72850000000000</c:v>
                </c:pt>
                <c:pt idx="1564">
                  <c:v>72840000000000</c:v>
                </c:pt>
                <c:pt idx="1565">
                  <c:v>72840000000000</c:v>
                </c:pt>
                <c:pt idx="1566">
                  <c:v>72850000000000</c:v>
                </c:pt>
                <c:pt idx="1567">
                  <c:v>72850000000000</c:v>
                </c:pt>
                <c:pt idx="1568">
                  <c:v>72850000000000</c:v>
                </c:pt>
                <c:pt idx="1569">
                  <c:v>72860000000000</c:v>
                </c:pt>
                <c:pt idx="1570">
                  <c:v>72860000000000</c:v>
                </c:pt>
                <c:pt idx="1571">
                  <c:v>72870000000000</c:v>
                </c:pt>
                <c:pt idx="1572">
                  <c:v>72880000000000</c:v>
                </c:pt>
                <c:pt idx="1573">
                  <c:v>72880000000000</c:v>
                </c:pt>
                <c:pt idx="1574">
                  <c:v>72890000000000</c:v>
                </c:pt>
                <c:pt idx="1575">
                  <c:v>72890000000000</c:v>
                </c:pt>
                <c:pt idx="1576">
                  <c:v>72900000000000</c:v>
                </c:pt>
                <c:pt idx="1577">
                  <c:v>72910000000000</c:v>
                </c:pt>
                <c:pt idx="1578">
                  <c:v>72920000000000</c:v>
                </c:pt>
                <c:pt idx="1579">
                  <c:v>72930000000000</c:v>
                </c:pt>
                <c:pt idx="1580">
                  <c:v>72940000000000</c:v>
                </c:pt>
                <c:pt idx="1581">
                  <c:v>72940000000000</c:v>
                </c:pt>
                <c:pt idx="1582">
                  <c:v>72960000000000</c:v>
                </c:pt>
                <c:pt idx="1583">
                  <c:v>72970000000000</c:v>
                </c:pt>
                <c:pt idx="1584">
                  <c:v>72970000000000</c:v>
                </c:pt>
                <c:pt idx="1585">
                  <c:v>72980000000000</c:v>
                </c:pt>
                <c:pt idx="1586">
                  <c:v>72990000000000</c:v>
                </c:pt>
                <c:pt idx="1587">
                  <c:v>72990000000000</c:v>
                </c:pt>
                <c:pt idx="1588">
                  <c:v>73000000000000</c:v>
                </c:pt>
                <c:pt idx="1589">
                  <c:v>73000000000000</c:v>
                </c:pt>
                <c:pt idx="1590">
                  <c:v>73000000000000</c:v>
                </c:pt>
                <c:pt idx="1591">
                  <c:v>73000000000000</c:v>
                </c:pt>
                <c:pt idx="1592">
                  <c:v>73000000000000</c:v>
                </c:pt>
                <c:pt idx="1593">
                  <c:v>73000000000000</c:v>
                </c:pt>
                <c:pt idx="1594">
                  <c:v>73000000000000</c:v>
                </c:pt>
                <c:pt idx="1595">
                  <c:v>73010000000000</c:v>
                </c:pt>
                <c:pt idx="1596">
                  <c:v>73010000000000</c:v>
                </c:pt>
                <c:pt idx="1597">
                  <c:v>73010000000000</c:v>
                </c:pt>
                <c:pt idx="1598">
                  <c:v>73010000000000</c:v>
                </c:pt>
                <c:pt idx="1599">
                  <c:v>73010000000000</c:v>
                </c:pt>
                <c:pt idx="1600">
                  <c:v>73020000000000</c:v>
                </c:pt>
                <c:pt idx="1601">
                  <c:v>73020000000000</c:v>
                </c:pt>
                <c:pt idx="1602">
                  <c:v>73030000000000</c:v>
                </c:pt>
                <c:pt idx="1603">
                  <c:v>73030000000000</c:v>
                </c:pt>
                <c:pt idx="1604">
                  <c:v>73030000000000</c:v>
                </c:pt>
                <c:pt idx="1605">
                  <c:v>73040000000000</c:v>
                </c:pt>
                <c:pt idx="1606">
                  <c:v>73040000000000</c:v>
                </c:pt>
                <c:pt idx="1607">
                  <c:v>73040000000000</c:v>
                </c:pt>
                <c:pt idx="1608">
                  <c:v>73050000000000</c:v>
                </c:pt>
                <c:pt idx="1609">
                  <c:v>73050000000000</c:v>
                </c:pt>
                <c:pt idx="1610">
                  <c:v>73050000000000</c:v>
                </c:pt>
                <c:pt idx="1611">
                  <c:v>73060000000000</c:v>
                </c:pt>
                <c:pt idx="1612">
                  <c:v>73060000000000</c:v>
                </c:pt>
                <c:pt idx="1613">
                  <c:v>73070000000000</c:v>
                </c:pt>
                <c:pt idx="1614">
                  <c:v>73070000000000</c:v>
                </c:pt>
                <c:pt idx="1615">
                  <c:v>73080000000000</c:v>
                </c:pt>
                <c:pt idx="1616">
                  <c:v>73080000000000</c:v>
                </c:pt>
                <c:pt idx="1617">
                  <c:v>73090000000000</c:v>
                </c:pt>
                <c:pt idx="1618">
                  <c:v>73090000000000</c:v>
                </c:pt>
                <c:pt idx="1619">
                  <c:v>73100000000000</c:v>
                </c:pt>
                <c:pt idx="1620">
                  <c:v>73100000000000</c:v>
                </c:pt>
                <c:pt idx="1621">
                  <c:v>73100000000000</c:v>
                </c:pt>
                <c:pt idx="1622">
                  <c:v>73110000000000</c:v>
                </c:pt>
                <c:pt idx="1623">
                  <c:v>73110000000000</c:v>
                </c:pt>
                <c:pt idx="1624">
                  <c:v>73110000000000</c:v>
                </c:pt>
                <c:pt idx="1625">
                  <c:v>73110000000000</c:v>
                </c:pt>
                <c:pt idx="1626">
                  <c:v>73120000000000</c:v>
                </c:pt>
                <c:pt idx="1627">
                  <c:v>73110000000000</c:v>
                </c:pt>
                <c:pt idx="1628">
                  <c:v>73120000000000</c:v>
                </c:pt>
                <c:pt idx="1629">
                  <c:v>73120000000000</c:v>
                </c:pt>
                <c:pt idx="1630">
                  <c:v>73120000000000</c:v>
                </c:pt>
                <c:pt idx="1631">
                  <c:v>73120000000000</c:v>
                </c:pt>
                <c:pt idx="1632">
                  <c:v>73120000000000</c:v>
                </c:pt>
                <c:pt idx="1633">
                  <c:v>73130000000000</c:v>
                </c:pt>
                <c:pt idx="1634">
                  <c:v>73130000000000</c:v>
                </c:pt>
                <c:pt idx="1635">
                  <c:v>73130000000000</c:v>
                </c:pt>
                <c:pt idx="1636">
                  <c:v>73130000000000</c:v>
                </c:pt>
                <c:pt idx="1637">
                  <c:v>73140000000000</c:v>
                </c:pt>
                <c:pt idx="1638">
                  <c:v>73150000000000</c:v>
                </c:pt>
                <c:pt idx="1639">
                  <c:v>73150000000000</c:v>
                </c:pt>
                <c:pt idx="1640">
                  <c:v>73160000000000</c:v>
                </c:pt>
                <c:pt idx="1641">
                  <c:v>73160000000000</c:v>
                </c:pt>
                <c:pt idx="1642">
                  <c:v>73170000000000</c:v>
                </c:pt>
                <c:pt idx="1643">
                  <c:v>73170000000000</c:v>
                </c:pt>
                <c:pt idx="1644">
                  <c:v>73180000000000</c:v>
                </c:pt>
                <c:pt idx="1645">
                  <c:v>73190000000000</c:v>
                </c:pt>
                <c:pt idx="1646">
                  <c:v>73190000000000</c:v>
                </c:pt>
                <c:pt idx="1647">
                  <c:v>73200000000000</c:v>
                </c:pt>
                <c:pt idx="1648">
                  <c:v>73210000000000</c:v>
                </c:pt>
                <c:pt idx="1649">
                  <c:v>73220000000000</c:v>
                </c:pt>
                <c:pt idx="1650">
                  <c:v>73220000000000</c:v>
                </c:pt>
                <c:pt idx="1651">
                  <c:v>73230000000000</c:v>
                </c:pt>
                <c:pt idx="1652">
                  <c:v>73240000000000</c:v>
                </c:pt>
                <c:pt idx="1653">
                  <c:v>73250000000000</c:v>
                </c:pt>
                <c:pt idx="1654">
                  <c:v>73270000000000</c:v>
                </c:pt>
                <c:pt idx="1655">
                  <c:v>73270000000000</c:v>
                </c:pt>
                <c:pt idx="1656">
                  <c:v>73270000000000</c:v>
                </c:pt>
                <c:pt idx="1657">
                  <c:v>73280000000000</c:v>
                </c:pt>
                <c:pt idx="1658">
                  <c:v>73300000000000</c:v>
                </c:pt>
                <c:pt idx="1659">
                  <c:v>73310000000000</c:v>
                </c:pt>
                <c:pt idx="1660">
                  <c:v>73320000000000</c:v>
                </c:pt>
                <c:pt idx="1661">
                  <c:v>73310000000000</c:v>
                </c:pt>
                <c:pt idx="1662">
                  <c:v>73310000000000</c:v>
                </c:pt>
                <c:pt idx="1663">
                  <c:v>73320000000000</c:v>
                </c:pt>
                <c:pt idx="1664">
                  <c:v>73330000000000</c:v>
                </c:pt>
                <c:pt idx="1665">
                  <c:v>73330000000000</c:v>
                </c:pt>
                <c:pt idx="1666">
                  <c:v>73340000000000</c:v>
                </c:pt>
                <c:pt idx="1667">
                  <c:v>73340000000000</c:v>
                </c:pt>
                <c:pt idx="1668">
                  <c:v>73340000000000</c:v>
                </c:pt>
                <c:pt idx="1669">
                  <c:v>73340000000000</c:v>
                </c:pt>
                <c:pt idx="1670">
                  <c:v>73340000000000</c:v>
                </c:pt>
                <c:pt idx="1671">
                  <c:v>73350000000000</c:v>
                </c:pt>
                <c:pt idx="1672">
                  <c:v>73350000000000</c:v>
                </c:pt>
                <c:pt idx="1673">
                  <c:v>73360000000000</c:v>
                </c:pt>
                <c:pt idx="1674">
                  <c:v>73370000000000</c:v>
                </c:pt>
                <c:pt idx="1675">
                  <c:v>73360000000000</c:v>
                </c:pt>
                <c:pt idx="1676">
                  <c:v>73360000000000</c:v>
                </c:pt>
                <c:pt idx="1677">
                  <c:v>73370000000000</c:v>
                </c:pt>
                <c:pt idx="1678">
                  <c:v>73370000000000</c:v>
                </c:pt>
                <c:pt idx="1679">
                  <c:v>73380000000000</c:v>
                </c:pt>
                <c:pt idx="1680">
                  <c:v>73390000000000</c:v>
                </c:pt>
                <c:pt idx="1681">
                  <c:v>73380000000000</c:v>
                </c:pt>
                <c:pt idx="1682">
                  <c:v>73390000000000</c:v>
                </c:pt>
                <c:pt idx="1683">
                  <c:v>73390000000000</c:v>
                </c:pt>
                <c:pt idx="1684">
                  <c:v>73400000000000</c:v>
                </c:pt>
                <c:pt idx="1685">
                  <c:v>73400000000000</c:v>
                </c:pt>
                <c:pt idx="1686">
                  <c:v>73410000000000</c:v>
                </c:pt>
                <c:pt idx="1687">
                  <c:v>73410000000000</c:v>
                </c:pt>
                <c:pt idx="1688">
                  <c:v>73410000000000</c:v>
                </c:pt>
                <c:pt idx="1689">
                  <c:v>73420000000000</c:v>
                </c:pt>
                <c:pt idx="1690">
                  <c:v>73420000000000</c:v>
                </c:pt>
                <c:pt idx="1691">
                  <c:v>73430000000000</c:v>
                </c:pt>
                <c:pt idx="1692">
                  <c:v>73440000000000</c:v>
                </c:pt>
                <c:pt idx="1693">
                  <c:v>73440000000000</c:v>
                </c:pt>
                <c:pt idx="1694">
                  <c:v>73460000000000</c:v>
                </c:pt>
                <c:pt idx="1695">
                  <c:v>73450000000000</c:v>
                </c:pt>
                <c:pt idx="1696">
                  <c:v>73460000000000</c:v>
                </c:pt>
                <c:pt idx="1697">
                  <c:v>73470000000000</c:v>
                </c:pt>
                <c:pt idx="1698">
                  <c:v>73470000000000</c:v>
                </c:pt>
                <c:pt idx="1699">
                  <c:v>73480000000000</c:v>
                </c:pt>
                <c:pt idx="1700">
                  <c:v>73490000000000</c:v>
                </c:pt>
                <c:pt idx="1701">
                  <c:v>73480000000000</c:v>
                </c:pt>
                <c:pt idx="1702">
                  <c:v>73480000000000</c:v>
                </c:pt>
                <c:pt idx="1703">
                  <c:v>73490000000000</c:v>
                </c:pt>
                <c:pt idx="1704">
                  <c:v>73490000000000</c:v>
                </c:pt>
                <c:pt idx="1705">
                  <c:v>73500000000000</c:v>
                </c:pt>
                <c:pt idx="1706">
                  <c:v>73500000000000</c:v>
                </c:pt>
                <c:pt idx="1707">
                  <c:v>73500000000000</c:v>
                </c:pt>
                <c:pt idx="1708">
                  <c:v>73500000000000</c:v>
                </c:pt>
                <c:pt idx="1709">
                  <c:v>73500000000000</c:v>
                </c:pt>
                <c:pt idx="1710">
                  <c:v>73500000000000</c:v>
                </c:pt>
                <c:pt idx="1711">
                  <c:v>73510000000000</c:v>
                </c:pt>
                <c:pt idx="1712">
                  <c:v>73510000000000</c:v>
                </c:pt>
                <c:pt idx="1713">
                  <c:v>73510000000000</c:v>
                </c:pt>
                <c:pt idx="1714">
                  <c:v>73510000000000</c:v>
                </c:pt>
                <c:pt idx="1715">
                  <c:v>73510000000000</c:v>
                </c:pt>
                <c:pt idx="1716">
                  <c:v>73520000000000</c:v>
                </c:pt>
                <c:pt idx="1717">
                  <c:v>73530000000000</c:v>
                </c:pt>
                <c:pt idx="1718">
                  <c:v>73520000000000</c:v>
                </c:pt>
                <c:pt idx="1719">
                  <c:v>73530000000000</c:v>
                </c:pt>
                <c:pt idx="1720">
                  <c:v>73540000000000</c:v>
                </c:pt>
                <c:pt idx="1721">
                  <c:v>73540000000000</c:v>
                </c:pt>
                <c:pt idx="1722">
                  <c:v>73550000000000</c:v>
                </c:pt>
                <c:pt idx="1723">
                  <c:v>73560000000000</c:v>
                </c:pt>
                <c:pt idx="1724">
                  <c:v>73560000000000</c:v>
                </c:pt>
                <c:pt idx="1725">
                  <c:v>73570000000000</c:v>
                </c:pt>
                <c:pt idx="1726">
                  <c:v>73580000000000</c:v>
                </c:pt>
                <c:pt idx="1727">
                  <c:v>73580000000000</c:v>
                </c:pt>
                <c:pt idx="1728">
                  <c:v>73590000000000</c:v>
                </c:pt>
                <c:pt idx="1729">
                  <c:v>73600000000000</c:v>
                </c:pt>
                <c:pt idx="1730">
                  <c:v>73590000000000</c:v>
                </c:pt>
                <c:pt idx="1731">
                  <c:v>73600000000000</c:v>
                </c:pt>
                <c:pt idx="1732">
                  <c:v>73600000000000</c:v>
                </c:pt>
                <c:pt idx="1733">
                  <c:v>73600000000000</c:v>
                </c:pt>
                <c:pt idx="1734">
                  <c:v>73610000000000</c:v>
                </c:pt>
                <c:pt idx="1735">
                  <c:v>73600000000000</c:v>
                </c:pt>
                <c:pt idx="1736">
                  <c:v>73600000000000</c:v>
                </c:pt>
                <c:pt idx="1737">
                  <c:v>73610000000000</c:v>
                </c:pt>
                <c:pt idx="1738">
                  <c:v>73610000000000</c:v>
                </c:pt>
                <c:pt idx="1739">
                  <c:v>73610000000000</c:v>
                </c:pt>
                <c:pt idx="1740">
                  <c:v>73620000000000</c:v>
                </c:pt>
                <c:pt idx="1741">
                  <c:v>73620000000000</c:v>
                </c:pt>
                <c:pt idx="1742">
                  <c:v>73620000000000</c:v>
                </c:pt>
                <c:pt idx="1743">
                  <c:v>73630000000000</c:v>
                </c:pt>
                <c:pt idx="1744">
                  <c:v>73630000000000</c:v>
                </c:pt>
                <c:pt idx="1745">
                  <c:v>73640000000000</c:v>
                </c:pt>
                <c:pt idx="1746">
                  <c:v>73650000000000</c:v>
                </c:pt>
                <c:pt idx="1747">
                  <c:v>73640000000000</c:v>
                </c:pt>
                <c:pt idx="1748">
                  <c:v>73650000000000</c:v>
                </c:pt>
                <c:pt idx="1749">
                  <c:v>73660000000000</c:v>
                </c:pt>
                <c:pt idx="1750">
                  <c:v>73660000000000</c:v>
                </c:pt>
                <c:pt idx="1751">
                  <c:v>73660000000000</c:v>
                </c:pt>
                <c:pt idx="1752">
                  <c:v>73670000000000</c:v>
                </c:pt>
                <c:pt idx="1753">
                  <c:v>73670000000000</c:v>
                </c:pt>
                <c:pt idx="1754">
                  <c:v>73680000000000</c:v>
                </c:pt>
                <c:pt idx="1755">
                  <c:v>73680000000000</c:v>
                </c:pt>
                <c:pt idx="1756">
                  <c:v>73690000000000</c:v>
                </c:pt>
                <c:pt idx="1757">
                  <c:v>73700000000000</c:v>
                </c:pt>
                <c:pt idx="1758">
                  <c:v>73700000000000</c:v>
                </c:pt>
                <c:pt idx="1759">
                  <c:v>73710000000000</c:v>
                </c:pt>
                <c:pt idx="1760">
                  <c:v>73720000000000</c:v>
                </c:pt>
                <c:pt idx="1761">
                  <c:v>73720000000000</c:v>
                </c:pt>
                <c:pt idx="1762">
                  <c:v>73720000000000</c:v>
                </c:pt>
                <c:pt idx="1763">
                  <c:v>73730000000000</c:v>
                </c:pt>
                <c:pt idx="1764">
                  <c:v>73730000000000</c:v>
                </c:pt>
                <c:pt idx="1765">
                  <c:v>73740000000000</c:v>
                </c:pt>
                <c:pt idx="1766">
                  <c:v>73750000000000</c:v>
                </c:pt>
                <c:pt idx="1767">
                  <c:v>73740000000000</c:v>
                </c:pt>
                <c:pt idx="1768">
                  <c:v>73740000000000</c:v>
                </c:pt>
                <c:pt idx="1769">
                  <c:v>73750000000000</c:v>
                </c:pt>
                <c:pt idx="1770">
                  <c:v>73750000000000</c:v>
                </c:pt>
                <c:pt idx="1771">
                  <c:v>73760000000000</c:v>
                </c:pt>
                <c:pt idx="1772">
                  <c:v>73760000000000</c:v>
                </c:pt>
                <c:pt idx="1773">
                  <c:v>73750000000000</c:v>
                </c:pt>
                <c:pt idx="1774">
                  <c:v>73760000000000</c:v>
                </c:pt>
                <c:pt idx="1775">
                  <c:v>73760000000000</c:v>
                </c:pt>
                <c:pt idx="1776">
                  <c:v>73770000000000</c:v>
                </c:pt>
                <c:pt idx="1777">
                  <c:v>73780000000000</c:v>
                </c:pt>
                <c:pt idx="1778">
                  <c:v>73770000000000</c:v>
                </c:pt>
                <c:pt idx="1779">
                  <c:v>73780000000000</c:v>
                </c:pt>
                <c:pt idx="1780">
                  <c:v>73790000000000</c:v>
                </c:pt>
                <c:pt idx="1781">
                  <c:v>73790000000000</c:v>
                </c:pt>
                <c:pt idx="1782">
                  <c:v>73800000000000</c:v>
                </c:pt>
                <c:pt idx="1783">
                  <c:v>73810000000000</c:v>
                </c:pt>
                <c:pt idx="1784">
                  <c:v>73800000000000</c:v>
                </c:pt>
                <c:pt idx="1785">
                  <c:v>73810000000000</c:v>
                </c:pt>
                <c:pt idx="1786">
                  <c:v>73820000000000</c:v>
                </c:pt>
                <c:pt idx="1787">
                  <c:v>73820000000000</c:v>
                </c:pt>
                <c:pt idx="1788">
                  <c:v>73830000000000</c:v>
                </c:pt>
                <c:pt idx="1789">
                  <c:v>73840000000000</c:v>
                </c:pt>
                <c:pt idx="1790">
                  <c:v>73830000000000</c:v>
                </c:pt>
                <c:pt idx="1791">
                  <c:v>73840000000000</c:v>
                </c:pt>
                <c:pt idx="1792">
                  <c:v>73850000000000</c:v>
                </c:pt>
                <c:pt idx="1793">
                  <c:v>73850000000000</c:v>
                </c:pt>
                <c:pt idx="1794">
                  <c:v>73860000000000</c:v>
                </c:pt>
                <c:pt idx="1795">
                  <c:v>73860000000000</c:v>
                </c:pt>
                <c:pt idx="1796">
                  <c:v>73850000000000</c:v>
                </c:pt>
                <c:pt idx="1797">
                  <c:v>73860000000000</c:v>
                </c:pt>
                <c:pt idx="1798">
                  <c:v>73860000000000</c:v>
                </c:pt>
                <c:pt idx="1799">
                  <c:v>73870000000000</c:v>
                </c:pt>
                <c:pt idx="1800">
                  <c:v>73880000000000</c:v>
                </c:pt>
                <c:pt idx="1801">
                  <c:v>73870000000000</c:v>
                </c:pt>
                <c:pt idx="1802">
                  <c:v>73880000000000</c:v>
                </c:pt>
                <c:pt idx="1803">
                  <c:v>73880000000000</c:v>
                </c:pt>
                <c:pt idx="1804">
                  <c:v>73880000000000</c:v>
                </c:pt>
                <c:pt idx="1805">
                  <c:v>73890000000000</c:v>
                </c:pt>
                <c:pt idx="1806">
                  <c:v>73900000000000</c:v>
                </c:pt>
                <c:pt idx="1807">
                  <c:v>73900000000000</c:v>
                </c:pt>
                <c:pt idx="1808">
                  <c:v>73910000000000</c:v>
                </c:pt>
                <c:pt idx="1809">
                  <c:v>73910000000000</c:v>
                </c:pt>
                <c:pt idx="1810">
                  <c:v>73910000000000</c:v>
                </c:pt>
                <c:pt idx="1811">
                  <c:v>73920000000000</c:v>
                </c:pt>
                <c:pt idx="1812">
                  <c:v>73920000000000</c:v>
                </c:pt>
                <c:pt idx="1813">
                  <c:v>73920000000000</c:v>
                </c:pt>
                <c:pt idx="1814">
                  <c:v>73930000000000</c:v>
                </c:pt>
                <c:pt idx="1815">
                  <c:v>73930000000000</c:v>
                </c:pt>
                <c:pt idx="1816">
                  <c:v>73930000000000</c:v>
                </c:pt>
                <c:pt idx="1817">
                  <c:v>73940000000000</c:v>
                </c:pt>
                <c:pt idx="1818">
                  <c:v>73940000000000</c:v>
                </c:pt>
                <c:pt idx="1819">
                  <c:v>73950000000000</c:v>
                </c:pt>
                <c:pt idx="1820">
                  <c:v>73960000000000</c:v>
                </c:pt>
                <c:pt idx="1821">
                  <c:v>73960000000000</c:v>
                </c:pt>
                <c:pt idx="1822">
                  <c:v>73970000000000</c:v>
                </c:pt>
                <c:pt idx="1823">
                  <c:v>73980000000000</c:v>
                </c:pt>
                <c:pt idx="1824">
                  <c:v>73970000000000</c:v>
                </c:pt>
                <c:pt idx="1825">
                  <c:v>73990000000000</c:v>
                </c:pt>
                <c:pt idx="1826">
                  <c:v>74000000000000</c:v>
                </c:pt>
                <c:pt idx="1827">
                  <c:v>73990000000000</c:v>
                </c:pt>
                <c:pt idx="1828">
                  <c:v>74000000000000</c:v>
                </c:pt>
                <c:pt idx="1829">
                  <c:v>74010000000000</c:v>
                </c:pt>
                <c:pt idx="1830">
                  <c:v>74000000000000</c:v>
                </c:pt>
                <c:pt idx="1831">
                  <c:v>74010000000000</c:v>
                </c:pt>
                <c:pt idx="1832">
                  <c:v>74020000000000</c:v>
                </c:pt>
                <c:pt idx="1833">
                  <c:v>74010000000000</c:v>
                </c:pt>
                <c:pt idx="1834">
                  <c:v>74020000000000</c:v>
                </c:pt>
                <c:pt idx="1835">
                  <c:v>74020000000000</c:v>
                </c:pt>
                <c:pt idx="1836">
                  <c:v>74020000000000</c:v>
                </c:pt>
                <c:pt idx="1837">
                  <c:v>74030000000000</c:v>
                </c:pt>
                <c:pt idx="1838">
                  <c:v>74030000000000</c:v>
                </c:pt>
                <c:pt idx="1839">
                  <c:v>74030000000000</c:v>
                </c:pt>
                <c:pt idx="1840">
                  <c:v>74040000000000</c:v>
                </c:pt>
                <c:pt idx="1841">
                  <c:v>74040000000000</c:v>
                </c:pt>
                <c:pt idx="1842">
                  <c:v>74050000000000</c:v>
                </c:pt>
                <c:pt idx="1843">
                  <c:v>74060000000000</c:v>
                </c:pt>
                <c:pt idx="1844">
                  <c:v>74050000000000</c:v>
                </c:pt>
                <c:pt idx="1845">
                  <c:v>74060000000000</c:v>
                </c:pt>
                <c:pt idx="1846">
                  <c:v>74070000000000</c:v>
                </c:pt>
                <c:pt idx="1847">
                  <c:v>74070000000000</c:v>
                </c:pt>
                <c:pt idx="1848">
                  <c:v>74090000000000</c:v>
                </c:pt>
                <c:pt idx="1849">
                  <c:v>74090000000000</c:v>
                </c:pt>
                <c:pt idx="1850">
                  <c:v>74090000000000</c:v>
                </c:pt>
                <c:pt idx="1851">
                  <c:v>74100000000000</c:v>
                </c:pt>
                <c:pt idx="1852">
                  <c:v>74110000000000</c:v>
                </c:pt>
                <c:pt idx="1853">
                  <c:v>74110000000000</c:v>
                </c:pt>
                <c:pt idx="1854">
                  <c:v>74120000000000</c:v>
                </c:pt>
                <c:pt idx="1855">
                  <c:v>74120000000000</c:v>
                </c:pt>
                <c:pt idx="1856">
                  <c:v>74120000000000</c:v>
                </c:pt>
                <c:pt idx="1857">
                  <c:v>74120000000000</c:v>
                </c:pt>
                <c:pt idx="1858">
                  <c:v>74130000000000</c:v>
                </c:pt>
                <c:pt idx="1859">
                  <c:v>74140000000000</c:v>
                </c:pt>
                <c:pt idx="1860">
                  <c:v>74140000000000</c:v>
                </c:pt>
                <c:pt idx="1861">
                  <c:v>74130000000000</c:v>
                </c:pt>
                <c:pt idx="1862">
                  <c:v>74140000000000</c:v>
                </c:pt>
                <c:pt idx="1863">
                  <c:v>74140000000000</c:v>
                </c:pt>
                <c:pt idx="1864">
                  <c:v>74140000000000</c:v>
                </c:pt>
                <c:pt idx="1865">
                  <c:v>74150000000000</c:v>
                </c:pt>
                <c:pt idx="1866">
                  <c:v>74160000000000</c:v>
                </c:pt>
                <c:pt idx="1867">
                  <c:v>74150000000000</c:v>
                </c:pt>
                <c:pt idx="1868">
                  <c:v>74160000000000</c:v>
                </c:pt>
                <c:pt idx="1869">
                  <c:v>74160000000000</c:v>
                </c:pt>
                <c:pt idx="1870">
                  <c:v>74160000000000</c:v>
                </c:pt>
                <c:pt idx="1871">
                  <c:v>74170000000000</c:v>
                </c:pt>
                <c:pt idx="1872">
                  <c:v>74170000000000</c:v>
                </c:pt>
                <c:pt idx="1873">
                  <c:v>74160000000000</c:v>
                </c:pt>
                <c:pt idx="1874">
                  <c:v>74170000000000</c:v>
                </c:pt>
                <c:pt idx="1875">
                  <c:v>74170000000000</c:v>
                </c:pt>
                <c:pt idx="1876">
                  <c:v>74170000000000</c:v>
                </c:pt>
                <c:pt idx="1877">
                  <c:v>74180000000000</c:v>
                </c:pt>
                <c:pt idx="1878">
                  <c:v>74180000000000</c:v>
                </c:pt>
                <c:pt idx="1879">
                  <c:v>74180000000000</c:v>
                </c:pt>
                <c:pt idx="1880">
                  <c:v>74190000000000</c:v>
                </c:pt>
                <c:pt idx="1881">
                  <c:v>74190000000000</c:v>
                </c:pt>
                <c:pt idx="1882">
                  <c:v>74200000000000</c:v>
                </c:pt>
                <c:pt idx="1883">
                  <c:v>74200000000000</c:v>
                </c:pt>
                <c:pt idx="1884">
                  <c:v>74190000000000</c:v>
                </c:pt>
                <c:pt idx="1885">
                  <c:v>74200000000000</c:v>
                </c:pt>
                <c:pt idx="1886">
                  <c:v>74210000000000</c:v>
                </c:pt>
                <c:pt idx="1887">
                  <c:v>74210000000000</c:v>
                </c:pt>
                <c:pt idx="1888">
                  <c:v>74220000000000</c:v>
                </c:pt>
                <c:pt idx="1889">
                  <c:v>74220000000000</c:v>
                </c:pt>
                <c:pt idx="1890">
                  <c:v>74210000000000</c:v>
                </c:pt>
                <c:pt idx="1891">
                  <c:v>74220000000000</c:v>
                </c:pt>
                <c:pt idx="1892">
                  <c:v>74220000000000</c:v>
                </c:pt>
                <c:pt idx="1893">
                  <c:v>74220000000000</c:v>
                </c:pt>
                <c:pt idx="1894">
                  <c:v>74230000000000</c:v>
                </c:pt>
                <c:pt idx="1895">
                  <c:v>74230000000000</c:v>
                </c:pt>
                <c:pt idx="1896">
                  <c:v>74220000000000</c:v>
                </c:pt>
                <c:pt idx="1897">
                  <c:v>74230000000000</c:v>
                </c:pt>
                <c:pt idx="1898">
                  <c:v>74230000000000</c:v>
                </c:pt>
                <c:pt idx="1899">
                  <c:v>74230000000000</c:v>
                </c:pt>
                <c:pt idx="1900">
                  <c:v>74240000000000</c:v>
                </c:pt>
                <c:pt idx="1901">
                  <c:v>74240000000000</c:v>
                </c:pt>
                <c:pt idx="1902">
                  <c:v>74240000000000</c:v>
                </c:pt>
                <c:pt idx="1903">
                  <c:v>74250000000000</c:v>
                </c:pt>
                <c:pt idx="1904">
                  <c:v>74250000000000</c:v>
                </c:pt>
                <c:pt idx="1905">
                  <c:v>74260000000000</c:v>
                </c:pt>
                <c:pt idx="1906">
                  <c:v>74270000000000</c:v>
                </c:pt>
                <c:pt idx="1907">
                  <c:v>74270000000000</c:v>
                </c:pt>
                <c:pt idx="1908">
                  <c:v>74290000000000</c:v>
                </c:pt>
                <c:pt idx="1909">
                  <c:v>74300000000000</c:v>
                </c:pt>
                <c:pt idx="1910">
                  <c:v>74300000000000</c:v>
                </c:pt>
                <c:pt idx="1911">
                  <c:v>74310000000000</c:v>
                </c:pt>
                <c:pt idx="1912">
                  <c:v>74320000000000</c:v>
                </c:pt>
                <c:pt idx="1913">
                  <c:v>74310000000000</c:v>
                </c:pt>
                <c:pt idx="1914">
                  <c:v>74330000000000</c:v>
                </c:pt>
                <c:pt idx="1915">
                  <c:v>74330000000000</c:v>
                </c:pt>
                <c:pt idx="1916">
                  <c:v>74330000000000</c:v>
                </c:pt>
                <c:pt idx="1917">
                  <c:v>74340000000000</c:v>
                </c:pt>
                <c:pt idx="1918">
                  <c:v>74340000000000</c:v>
                </c:pt>
                <c:pt idx="1919">
                  <c:v>74340000000000</c:v>
                </c:pt>
                <c:pt idx="1920">
                  <c:v>74350000000000</c:v>
                </c:pt>
                <c:pt idx="1921">
                  <c:v>74340000000000</c:v>
                </c:pt>
                <c:pt idx="1922">
                  <c:v>74340000000000</c:v>
                </c:pt>
                <c:pt idx="1923">
                  <c:v>74340000000000</c:v>
                </c:pt>
                <c:pt idx="1924">
                  <c:v>74340000000000</c:v>
                </c:pt>
                <c:pt idx="1925">
                  <c:v>74350000000000</c:v>
                </c:pt>
                <c:pt idx="1926">
                  <c:v>74350000000000</c:v>
                </c:pt>
                <c:pt idx="1927">
                  <c:v>74340000000000</c:v>
                </c:pt>
                <c:pt idx="1928">
                  <c:v>74350000000000</c:v>
                </c:pt>
                <c:pt idx="1929">
                  <c:v>74350000000000</c:v>
                </c:pt>
                <c:pt idx="1930">
                  <c:v>74350000000000</c:v>
                </c:pt>
                <c:pt idx="1931">
                  <c:v>74360000000000</c:v>
                </c:pt>
                <c:pt idx="1932">
                  <c:v>74360000000000</c:v>
                </c:pt>
                <c:pt idx="1933">
                  <c:v>74350000000000</c:v>
                </c:pt>
                <c:pt idx="1934">
                  <c:v>74360000000000</c:v>
                </c:pt>
                <c:pt idx="1935">
                  <c:v>74360000000000</c:v>
                </c:pt>
                <c:pt idx="1936">
                  <c:v>74360000000000</c:v>
                </c:pt>
                <c:pt idx="1937">
                  <c:v>74370000000000</c:v>
                </c:pt>
                <c:pt idx="1938">
                  <c:v>74360000000000</c:v>
                </c:pt>
                <c:pt idx="1939">
                  <c:v>74370000000000</c:v>
                </c:pt>
                <c:pt idx="1940">
                  <c:v>74370000000000</c:v>
                </c:pt>
                <c:pt idx="1941">
                  <c:v>74370000000000</c:v>
                </c:pt>
                <c:pt idx="1942">
                  <c:v>74380000000000</c:v>
                </c:pt>
                <c:pt idx="1943">
                  <c:v>74380000000000</c:v>
                </c:pt>
                <c:pt idx="1944">
                  <c:v>74370000000000</c:v>
                </c:pt>
                <c:pt idx="1945">
                  <c:v>74370000000000</c:v>
                </c:pt>
                <c:pt idx="1946">
                  <c:v>74380000000000</c:v>
                </c:pt>
                <c:pt idx="1947">
                  <c:v>74370000000000</c:v>
                </c:pt>
                <c:pt idx="1948">
                  <c:v>74380000000000</c:v>
                </c:pt>
                <c:pt idx="1949">
                  <c:v>74370000000000</c:v>
                </c:pt>
                <c:pt idx="1950">
                  <c:v>74360000000000</c:v>
                </c:pt>
                <c:pt idx="1951">
                  <c:v>74370000000000</c:v>
                </c:pt>
                <c:pt idx="1952">
                  <c:v>74370000000000</c:v>
                </c:pt>
                <c:pt idx="1953">
                  <c:v>74370000000000</c:v>
                </c:pt>
                <c:pt idx="1954">
                  <c:v>74370000000000</c:v>
                </c:pt>
                <c:pt idx="1955">
                  <c:v>74370000000000</c:v>
                </c:pt>
                <c:pt idx="1956">
                  <c:v>74360000000000</c:v>
                </c:pt>
                <c:pt idx="1957">
                  <c:v>74370000000000</c:v>
                </c:pt>
                <c:pt idx="1958">
                  <c:v>74370000000000</c:v>
                </c:pt>
                <c:pt idx="1959">
                  <c:v>74370000000000</c:v>
                </c:pt>
                <c:pt idx="1960">
                  <c:v>74380000000000</c:v>
                </c:pt>
                <c:pt idx="1961">
                  <c:v>74370000000000</c:v>
                </c:pt>
                <c:pt idx="1962">
                  <c:v>74370000000000</c:v>
                </c:pt>
                <c:pt idx="1963">
                  <c:v>74380000000000</c:v>
                </c:pt>
                <c:pt idx="1964">
                  <c:v>74380000000000</c:v>
                </c:pt>
                <c:pt idx="1965">
                  <c:v>74390000000000</c:v>
                </c:pt>
                <c:pt idx="1966">
                  <c:v>74400000000000</c:v>
                </c:pt>
                <c:pt idx="1967">
                  <c:v>74390000000000</c:v>
                </c:pt>
                <c:pt idx="1968">
                  <c:v>74400000000000</c:v>
                </c:pt>
                <c:pt idx="1969">
                  <c:v>74410000000000</c:v>
                </c:pt>
                <c:pt idx="1970">
                  <c:v>74410000000000</c:v>
                </c:pt>
                <c:pt idx="1971">
                  <c:v>74420000000000</c:v>
                </c:pt>
                <c:pt idx="1972">
                  <c:v>74410000000000</c:v>
                </c:pt>
                <c:pt idx="1973">
                  <c:v>74410000000000</c:v>
                </c:pt>
                <c:pt idx="1974">
                  <c:v>74420000000000</c:v>
                </c:pt>
                <c:pt idx="1975">
                  <c:v>74420000000000</c:v>
                </c:pt>
                <c:pt idx="1976">
                  <c:v>74430000000000</c:v>
                </c:pt>
                <c:pt idx="1977">
                  <c:v>74430000000000</c:v>
                </c:pt>
                <c:pt idx="1978">
                  <c:v>74430000000000</c:v>
                </c:pt>
                <c:pt idx="1979">
                  <c:v>74430000000000</c:v>
                </c:pt>
                <c:pt idx="1980">
                  <c:v>74440000000000</c:v>
                </c:pt>
                <c:pt idx="1981">
                  <c:v>74430000000000</c:v>
                </c:pt>
                <c:pt idx="1982">
                  <c:v>74440000000000</c:v>
                </c:pt>
                <c:pt idx="1983">
                  <c:v>74450000000000</c:v>
                </c:pt>
                <c:pt idx="1984">
                  <c:v>74440000000000</c:v>
                </c:pt>
                <c:pt idx="1985">
                  <c:v>74450000000000</c:v>
                </c:pt>
                <c:pt idx="1986">
                  <c:v>74450000000000</c:v>
                </c:pt>
                <c:pt idx="1987">
                  <c:v>74450000000000</c:v>
                </c:pt>
                <c:pt idx="1988">
                  <c:v>74460000000000</c:v>
                </c:pt>
                <c:pt idx="1989">
                  <c:v>74460000000000</c:v>
                </c:pt>
                <c:pt idx="1990">
                  <c:v>74460000000000</c:v>
                </c:pt>
                <c:pt idx="1991">
                  <c:v>74470000000000</c:v>
                </c:pt>
                <c:pt idx="1992">
                  <c:v>74470000000000</c:v>
                </c:pt>
                <c:pt idx="1993">
                  <c:v>74470000000000</c:v>
                </c:pt>
                <c:pt idx="1994">
                  <c:v>74480000000000</c:v>
                </c:pt>
                <c:pt idx="1995">
                  <c:v>74470000000000</c:v>
                </c:pt>
                <c:pt idx="1996">
                  <c:v>74480000000000</c:v>
                </c:pt>
                <c:pt idx="1997">
                  <c:v>74490000000000</c:v>
                </c:pt>
                <c:pt idx="1998">
                  <c:v>74480000000000</c:v>
                </c:pt>
                <c:pt idx="1999">
                  <c:v>74490000000000</c:v>
                </c:pt>
                <c:pt idx="2000">
                  <c:v>74500000000000</c:v>
                </c:pt>
                <c:pt idx="2001">
                  <c:v>74490000000000</c:v>
                </c:pt>
                <c:pt idx="2002">
                  <c:v>74500000000000</c:v>
                </c:pt>
                <c:pt idx="2003">
                  <c:v>74500000000000</c:v>
                </c:pt>
                <c:pt idx="2004">
                  <c:v>74500000000000</c:v>
                </c:pt>
                <c:pt idx="2005">
                  <c:v>74500000000000</c:v>
                </c:pt>
                <c:pt idx="2006">
                  <c:v>74510000000000</c:v>
                </c:pt>
                <c:pt idx="2007">
                  <c:v>74500000000000</c:v>
                </c:pt>
                <c:pt idx="2008">
                  <c:v>74510000000000</c:v>
                </c:pt>
                <c:pt idx="2009">
                  <c:v>74510000000000</c:v>
                </c:pt>
                <c:pt idx="2010">
                  <c:v>74510000000000</c:v>
                </c:pt>
                <c:pt idx="2011">
                  <c:v>74510000000000</c:v>
                </c:pt>
                <c:pt idx="2012">
                  <c:v>74510000000000</c:v>
                </c:pt>
                <c:pt idx="2013">
                  <c:v>74510000000000</c:v>
                </c:pt>
                <c:pt idx="2014">
                  <c:v>74520000000000</c:v>
                </c:pt>
                <c:pt idx="2015">
                  <c:v>74520000000000</c:v>
                </c:pt>
                <c:pt idx="2016">
                  <c:v>74520000000000</c:v>
                </c:pt>
                <c:pt idx="2017">
                  <c:v>74530000000000</c:v>
                </c:pt>
                <c:pt idx="2018">
                  <c:v>74530000000000</c:v>
                </c:pt>
                <c:pt idx="2019">
                  <c:v>74530000000000</c:v>
                </c:pt>
                <c:pt idx="2020">
                  <c:v>74540000000000</c:v>
                </c:pt>
                <c:pt idx="2021">
                  <c:v>74540000000000</c:v>
                </c:pt>
                <c:pt idx="2022">
                  <c:v>74550000000000</c:v>
                </c:pt>
                <c:pt idx="2023">
                  <c:v>74560000000000</c:v>
                </c:pt>
                <c:pt idx="2024">
                  <c:v>74550000000000</c:v>
                </c:pt>
                <c:pt idx="2025">
                  <c:v>74560000000000</c:v>
                </c:pt>
                <c:pt idx="2026">
                  <c:v>74570000000000</c:v>
                </c:pt>
                <c:pt idx="2027">
                  <c:v>74570000000000</c:v>
                </c:pt>
                <c:pt idx="2028">
                  <c:v>74580000000000</c:v>
                </c:pt>
                <c:pt idx="2029">
                  <c:v>74580000000000</c:v>
                </c:pt>
                <c:pt idx="2030">
                  <c:v>74580000000000</c:v>
                </c:pt>
                <c:pt idx="2031">
                  <c:v>74590000000000</c:v>
                </c:pt>
                <c:pt idx="2032">
                  <c:v>74590000000000</c:v>
                </c:pt>
                <c:pt idx="2033">
                  <c:v>74600000000000</c:v>
                </c:pt>
                <c:pt idx="2034">
                  <c:v>74600000000000</c:v>
                </c:pt>
                <c:pt idx="2035">
                  <c:v>74600000000000</c:v>
                </c:pt>
                <c:pt idx="2036">
                  <c:v>74610000000000</c:v>
                </c:pt>
                <c:pt idx="2037">
                  <c:v>74610000000000</c:v>
                </c:pt>
                <c:pt idx="2038">
                  <c:v>74600000000000</c:v>
                </c:pt>
                <c:pt idx="2039">
                  <c:v>74610000000000</c:v>
                </c:pt>
                <c:pt idx="2040">
                  <c:v>74620000000000</c:v>
                </c:pt>
                <c:pt idx="2041">
                  <c:v>74610000000000</c:v>
                </c:pt>
                <c:pt idx="2042">
                  <c:v>74610000000000</c:v>
                </c:pt>
                <c:pt idx="2043">
                  <c:v>74620000000000</c:v>
                </c:pt>
                <c:pt idx="2044">
                  <c:v>74620000000000</c:v>
                </c:pt>
                <c:pt idx="2045">
                  <c:v>74620000000000</c:v>
                </c:pt>
                <c:pt idx="2046">
                  <c:v>74620000000000</c:v>
                </c:pt>
                <c:pt idx="2047">
                  <c:v>74620000000000</c:v>
                </c:pt>
                <c:pt idx="2048">
                  <c:v>74620000000000</c:v>
                </c:pt>
                <c:pt idx="2049">
                  <c:v>74620000000000</c:v>
                </c:pt>
                <c:pt idx="2050">
                  <c:v>74620000000000</c:v>
                </c:pt>
                <c:pt idx="2051">
                  <c:v>74630000000000</c:v>
                </c:pt>
                <c:pt idx="2052">
                  <c:v>74620000000000</c:v>
                </c:pt>
                <c:pt idx="2053">
                  <c:v>74620000000000</c:v>
                </c:pt>
                <c:pt idx="2054">
                  <c:v>74620000000000</c:v>
                </c:pt>
                <c:pt idx="2055">
                  <c:v>74610000000000</c:v>
                </c:pt>
                <c:pt idx="2056">
                  <c:v>74620000000000</c:v>
                </c:pt>
                <c:pt idx="2057">
                  <c:v>74630000000000</c:v>
                </c:pt>
                <c:pt idx="2058">
                  <c:v>74620000000000</c:v>
                </c:pt>
                <c:pt idx="2059">
                  <c:v>74630000000000</c:v>
                </c:pt>
                <c:pt idx="2060">
                  <c:v>74630000000000</c:v>
                </c:pt>
                <c:pt idx="2061">
                  <c:v>74630000000000</c:v>
                </c:pt>
                <c:pt idx="2062">
                  <c:v>74630000000000</c:v>
                </c:pt>
                <c:pt idx="2063">
                  <c:v>74640000000000</c:v>
                </c:pt>
                <c:pt idx="2064">
                  <c:v>74640000000000</c:v>
                </c:pt>
                <c:pt idx="2065">
                  <c:v>74650000000000</c:v>
                </c:pt>
                <c:pt idx="2066">
                  <c:v>74650000000000</c:v>
                </c:pt>
                <c:pt idx="2067">
                  <c:v>74650000000000</c:v>
                </c:pt>
                <c:pt idx="2068">
                  <c:v>74660000000000</c:v>
                </c:pt>
                <c:pt idx="2069">
                  <c:v>74650000000000</c:v>
                </c:pt>
                <c:pt idx="2070">
                  <c:v>74650000000000</c:v>
                </c:pt>
                <c:pt idx="2071">
                  <c:v>74660000000000</c:v>
                </c:pt>
                <c:pt idx="2072">
                  <c:v>74660000000000</c:v>
                </c:pt>
                <c:pt idx="2073">
                  <c:v>74660000000000</c:v>
                </c:pt>
                <c:pt idx="2074">
                  <c:v>74670000000000</c:v>
                </c:pt>
                <c:pt idx="2075">
                  <c:v>74660000000000</c:v>
                </c:pt>
                <c:pt idx="2076">
                  <c:v>74670000000000</c:v>
                </c:pt>
                <c:pt idx="2077">
                  <c:v>74670000000000</c:v>
                </c:pt>
                <c:pt idx="2078">
                  <c:v>74660000000000</c:v>
                </c:pt>
                <c:pt idx="2079">
                  <c:v>74670000000000</c:v>
                </c:pt>
                <c:pt idx="2080">
                  <c:v>74680000000000</c:v>
                </c:pt>
                <c:pt idx="2081">
                  <c:v>74670000000000</c:v>
                </c:pt>
                <c:pt idx="2082">
                  <c:v>74680000000000</c:v>
                </c:pt>
                <c:pt idx="2083">
                  <c:v>74680000000000</c:v>
                </c:pt>
                <c:pt idx="2084">
                  <c:v>74680000000000</c:v>
                </c:pt>
                <c:pt idx="2085">
                  <c:v>74690000000000</c:v>
                </c:pt>
                <c:pt idx="2086">
                  <c:v>74690000000000</c:v>
                </c:pt>
                <c:pt idx="2087">
                  <c:v>74690000000000</c:v>
                </c:pt>
                <c:pt idx="2088">
                  <c:v>74690000000000</c:v>
                </c:pt>
                <c:pt idx="2089">
                  <c:v>74690000000000</c:v>
                </c:pt>
                <c:pt idx="2090">
                  <c:v>74700000000000</c:v>
                </c:pt>
                <c:pt idx="2091">
                  <c:v>74710000000000</c:v>
                </c:pt>
                <c:pt idx="2092">
                  <c:v>74700000000000</c:v>
                </c:pt>
                <c:pt idx="2093">
                  <c:v>74700000000000</c:v>
                </c:pt>
                <c:pt idx="2094">
                  <c:v>74710000000000</c:v>
                </c:pt>
                <c:pt idx="2095">
                  <c:v>74710000000000</c:v>
                </c:pt>
                <c:pt idx="2096">
                  <c:v>74720000000000</c:v>
                </c:pt>
                <c:pt idx="2097">
                  <c:v>74730000000000</c:v>
                </c:pt>
                <c:pt idx="2098">
                  <c:v>74720000000000</c:v>
                </c:pt>
                <c:pt idx="2099">
                  <c:v>74720000000000</c:v>
                </c:pt>
                <c:pt idx="2100">
                  <c:v>74730000000000</c:v>
                </c:pt>
                <c:pt idx="2101">
                  <c:v>74730000000000</c:v>
                </c:pt>
                <c:pt idx="2102">
                  <c:v>74740000000000</c:v>
                </c:pt>
                <c:pt idx="2103">
                  <c:v>74740000000000</c:v>
                </c:pt>
                <c:pt idx="2104">
                  <c:v>74740000000000</c:v>
                </c:pt>
                <c:pt idx="2105">
                  <c:v>74740000000000</c:v>
                </c:pt>
                <c:pt idx="2106">
                  <c:v>74750000000000</c:v>
                </c:pt>
                <c:pt idx="2107">
                  <c:v>74750000000000</c:v>
                </c:pt>
                <c:pt idx="2108">
                  <c:v>74750000000000</c:v>
                </c:pt>
                <c:pt idx="2109">
                  <c:v>74750000000000</c:v>
                </c:pt>
                <c:pt idx="2110">
                  <c:v>74750000000000</c:v>
                </c:pt>
                <c:pt idx="2111">
                  <c:v>74760000000000</c:v>
                </c:pt>
                <c:pt idx="2112">
                  <c:v>74750000000000</c:v>
                </c:pt>
                <c:pt idx="2113">
                  <c:v>74760000000000</c:v>
                </c:pt>
                <c:pt idx="2114">
                  <c:v>74770000000000</c:v>
                </c:pt>
                <c:pt idx="2115">
                  <c:v>74760000000000</c:v>
                </c:pt>
                <c:pt idx="2116">
                  <c:v>74770000000000</c:v>
                </c:pt>
                <c:pt idx="2117">
                  <c:v>74770000000000</c:v>
                </c:pt>
                <c:pt idx="2118">
                  <c:v>74760000000000</c:v>
                </c:pt>
                <c:pt idx="2119">
                  <c:v>74770000000000</c:v>
                </c:pt>
                <c:pt idx="2120">
                  <c:v>74780000000000</c:v>
                </c:pt>
                <c:pt idx="2121">
                  <c:v>74770000000000</c:v>
                </c:pt>
                <c:pt idx="2122">
                  <c:v>74770000000000</c:v>
                </c:pt>
                <c:pt idx="2123">
                  <c:v>74780000000000</c:v>
                </c:pt>
                <c:pt idx="2124">
                  <c:v>74780000000000</c:v>
                </c:pt>
                <c:pt idx="2125">
                  <c:v>74780000000000</c:v>
                </c:pt>
                <c:pt idx="2126">
                  <c:v>74780000000000</c:v>
                </c:pt>
                <c:pt idx="2127">
                  <c:v>74780000000000</c:v>
                </c:pt>
                <c:pt idx="2128">
                  <c:v>74780000000000</c:v>
                </c:pt>
                <c:pt idx="2129">
                  <c:v>74780000000000</c:v>
                </c:pt>
                <c:pt idx="2130">
                  <c:v>74780000000000</c:v>
                </c:pt>
                <c:pt idx="2131">
                  <c:v>74790000000000</c:v>
                </c:pt>
                <c:pt idx="2132">
                  <c:v>74780000000000</c:v>
                </c:pt>
                <c:pt idx="2133">
                  <c:v>74790000000000</c:v>
                </c:pt>
                <c:pt idx="2134">
                  <c:v>74790000000000</c:v>
                </c:pt>
                <c:pt idx="2135">
                  <c:v>74780000000000</c:v>
                </c:pt>
                <c:pt idx="2136">
                  <c:v>74790000000000</c:v>
                </c:pt>
                <c:pt idx="2137">
                  <c:v>74800000000000</c:v>
                </c:pt>
                <c:pt idx="2138">
                  <c:v>74790000000000</c:v>
                </c:pt>
                <c:pt idx="2139">
                  <c:v>74800000000000</c:v>
                </c:pt>
                <c:pt idx="2140">
                  <c:v>74810000000000</c:v>
                </c:pt>
                <c:pt idx="2141">
                  <c:v>74800000000000</c:v>
                </c:pt>
                <c:pt idx="2142">
                  <c:v>74810000000000</c:v>
                </c:pt>
                <c:pt idx="2143">
                  <c:v>74820000000000</c:v>
                </c:pt>
                <c:pt idx="2144">
                  <c:v>74820000000000</c:v>
                </c:pt>
                <c:pt idx="2145">
                  <c:v>74830000000000</c:v>
                </c:pt>
                <c:pt idx="2146">
                  <c:v>74830000000000</c:v>
                </c:pt>
                <c:pt idx="2147">
                  <c:v>74820000000000</c:v>
                </c:pt>
                <c:pt idx="2148">
                  <c:v>74830000000000</c:v>
                </c:pt>
                <c:pt idx="2149">
                  <c:v>74830000000000</c:v>
                </c:pt>
                <c:pt idx="2150">
                  <c:v>74830000000000</c:v>
                </c:pt>
                <c:pt idx="2151">
                  <c:v>74840000000000</c:v>
                </c:pt>
                <c:pt idx="2152">
                  <c:v>74830000000000</c:v>
                </c:pt>
                <c:pt idx="2153">
                  <c:v>74830000000000</c:v>
                </c:pt>
                <c:pt idx="2154">
                  <c:v>74840000000000</c:v>
                </c:pt>
                <c:pt idx="2155">
                  <c:v>74830000000000</c:v>
                </c:pt>
                <c:pt idx="2156">
                  <c:v>74840000000000</c:v>
                </c:pt>
                <c:pt idx="2157">
                  <c:v>74840000000000</c:v>
                </c:pt>
                <c:pt idx="2158">
                  <c:v>74830000000000</c:v>
                </c:pt>
                <c:pt idx="2159">
                  <c:v>74830000000000</c:v>
                </c:pt>
                <c:pt idx="2160">
                  <c:v>74840000000000</c:v>
                </c:pt>
                <c:pt idx="2161">
                  <c:v>74830000000000</c:v>
                </c:pt>
                <c:pt idx="2162">
                  <c:v>74840000000000</c:v>
                </c:pt>
                <c:pt idx="2163">
                  <c:v>74840000000000</c:v>
                </c:pt>
                <c:pt idx="2164">
                  <c:v>74830000000000</c:v>
                </c:pt>
                <c:pt idx="2165">
                  <c:v>74840000000000</c:v>
                </c:pt>
                <c:pt idx="2166">
                  <c:v>74850000000000</c:v>
                </c:pt>
                <c:pt idx="2167">
                  <c:v>74840000000000</c:v>
                </c:pt>
                <c:pt idx="2168">
                  <c:v>74850000000000</c:v>
                </c:pt>
                <c:pt idx="2169">
                  <c:v>74850000000000</c:v>
                </c:pt>
                <c:pt idx="2170">
                  <c:v>74860000000000</c:v>
                </c:pt>
                <c:pt idx="2171">
                  <c:v>74860000000000</c:v>
                </c:pt>
                <c:pt idx="2172">
                  <c:v>74860000000000</c:v>
                </c:pt>
                <c:pt idx="2173">
                  <c:v>74870000000000</c:v>
                </c:pt>
                <c:pt idx="2174">
                  <c:v>74880000000000</c:v>
                </c:pt>
                <c:pt idx="2175">
                  <c:v>74870000000000</c:v>
                </c:pt>
                <c:pt idx="2176">
                  <c:v>74880000000000</c:v>
                </c:pt>
                <c:pt idx="2177">
                  <c:v>74890000000000</c:v>
                </c:pt>
                <c:pt idx="2178">
                  <c:v>74880000000000</c:v>
                </c:pt>
                <c:pt idx="2179">
                  <c:v>74890000000000</c:v>
                </c:pt>
                <c:pt idx="2180">
                  <c:v>74900000000000</c:v>
                </c:pt>
                <c:pt idx="2181">
                  <c:v>74890000000000</c:v>
                </c:pt>
                <c:pt idx="2182">
                  <c:v>74900000000000</c:v>
                </c:pt>
                <c:pt idx="2183">
                  <c:v>74910000000000</c:v>
                </c:pt>
                <c:pt idx="2184">
                  <c:v>74900000000000</c:v>
                </c:pt>
                <c:pt idx="2185">
                  <c:v>74910000000000</c:v>
                </c:pt>
                <c:pt idx="2186">
                  <c:v>74910000000000</c:v>
                </c:pt>
                <c:pt idx="2187">
                  <c:v>74900000000000</c:v>
                </c:pt>
                <c:pt idx="2188">
                  <c:v>74910000000000</c:v>
                </c:pt>
                <c:pt idx="2189">
                  <c:v>74910000000000</c:v>
                </c:pt>
                <c:pt idx="2190">
                  <c:v>74910000000000</c:v>
                </c:pt>
                <c:pt idx="2191">
                  <c:v>74920000000000</c:v>
                </c:pt>
                <c:pt idx="2192">
                  <c:v>74910000000000</c:v>
                </c:pt>
                <c:pt idx="2193">
                  <c:v>74910000000000</c:v>
                </c:pt>
                <c:pt idx="2194">
                  <c:v>74920000000000</c:v>
                </c:pt>
                <c:pt idx="2195">
                  <c:v>74920000000000</c:v>
                </c:pt>
                <c:pt idx="2196">
                  <c:v>74930000000000</c:v>
                </c:pt>
                <c:pt idx="2197">
                  <c:v>74930000000000</c:v>
                </c:pt>
                <c:pt idx="2198">
                  <c:v>74920000000000</c:v>
                </c:pt>
                <c:pt idx="2199">
                  <c:v>74930000000000</c:v>
                </c:pt>
                <c:pt idx="2200">
                  <c:v>74940000000000</c:v>
                </c:pt>
                <c:pt idx="2201">
                  <c:v>74930000000000</c:v>
                </c:pt>
                <c:pt idx="2202">
                  <c:v>74940000000000</c:v>
                </c:pt>
                <c:pt idx="2203">
                  <c:v>74950000000000</c:v>
                </c:pt>
                <c:pt idx="2204">
                  <c:v>74940000000000</c:v>
                </c:pt>
                <c:pt idx="2205">
                  <c:v>74940000000000</c:v>
                </c:pt>
                <c:pt idx="2206">
                  <c:v>74950000000000</c:v>
                </c:pt>
                <c:pt idx="2207">
                  <c:v>74950000000000</c:v>
                </c:pt>
                <c:pt idx="2208">
                  <c:v>74950000000000</c:v>
                </c:pt>
                <c:pt idx="2209">
                  <c:v>74950000000000</c:v>
                </c:pt>
                <c:pt idx="2210">
                  <c:v>74950000000000</c:v>
                </c:pt>
                <c:pt idx="2211">
                  <c:v>74950000000000</c:v>
                </c:pt>
                <c:pt idx="2212">
                  <c:v>74950000000000</c:v>
                </c:pt>
                <c:pt idx="2213">
                  <c:v>74960000000000</c:v>
                </c:pt>
                <c:pt idx="2214">
                  <c:v>74960000000000</c:v>
                </c:pt>
                <c:pt idx="2215">
                  <c:v>74950000000000</c:v>
                </c:pt>
                <c:pt idx="2216">
                  <c:v>74960000000000</c:v>
                </c:pt>
                <c:pt idx="2217">
                  <c:v>74960000000000</c:v>
                </c:pt>
                <c:pt idx="2218">
                  <c:v>74960000000000</c:v>
                </c:pt>
                <c:pt idx="2219">
                  <c:v>74970000000000</c:v>
                </c:pt>
                <c:pt idx="2220">
                  <c:v>74970000000000</c:v>
                </c:pt>
                <c:pt idx="2221">
                  <c:v>74960000000000</c:v>
                </c:pt>
                <c:pt idx="2222">
                  <c:v>74970000000000</c:v>
                </c:pt>
                <c:pt idx="2223">
                  <c:v>74980000000000</c:v>
                </c:pt>
                <c:pt idx="2224">
                  <c:v>74970000000000</c:v>
                </c:pt>
                <c:pt idx="2225">
                  <c:v>74980000000000</c:v>
                </c:pt>
                <c:pt idx="2226">
                  <c:v>74980000000000</c:v>
                </c:pt>
                <c:pt idx="2227">
                  <c:v>74980000000000</c:v>
                </c:pt>
                <c:pt idx="2228">
                  <c:v>74990000000000</c:v>
                </c:pt>
                <c:pt idx="2229">
                  <c:v>74990000000000</c:v>
                </c:pt>
                <c:pt idx="2230">
                  <c:v>74990000000000</c:v>
                </c:pt>
                <c:pt idx="2231">
                  <c:v>75000000000000</c:v>
                </c:pt>
                <c:pt idx="2232">
                  <c:v>75000000000000</c:v>
                </c:pt>
                <c:pt idx="2233">
                  <c:v>75000000000000</c:v>
                </c:pt>
                <c:pt idx="2234">
                  <c:v>75010000000000</c:v>
                </c:pt>
                <c:pt idx="2235">
                  <c:v>75000000000000</c:v>
                </c:pt>
                <c:pt idx="2236">
                  <c:v>75010000000000</c:v>
                </c:pt>
                <c:pt idx="2237">
                  <c:v>75020000000000</c:v>
                </c:pt>
                <c:pt idx="2238">
                  <c:v>75010000000000</c:v>
                </c:pt>
                <c:pt idx="2239">
                  <c:v>75010000000000</c:v>
                </c:pt>
                <c:pt idx="2240">
                  <c:v>75020000000000</c:v>
                </c:pt>
                <c:pt idx="2241">
                  <c:v>75010000000000</c:v>
                </c:pt>
                <c:pt idx="2242">
                  <c:v>75020000000000</c:v>
                </c:pt>
                <c:pt idx="2243">
                  <c:v>75030000000000</c:v>
                </c:pt>
                <c:pt idx="2244">
                  <c:v>75020000000000</c:v>
                </c:pt>
                <c:pt idx="2245">
                  <c:v>75020000000000</c:v>
                </c:pt>
                <c:pt idx="2246">
                  <c:v>75030000000000</c:v>
                </c:pt>
                <c:pt idx="2247">
                  <c:v>75030000000000</c:v>
                </c:pt>
                <c:pt idx="2248">
                  <c:v>75030000000000</c:v>
                </c:pt>
                <c:pt idx="2249">
                  <c:v>75040000000000</c:v>
                </c:pt>
                <c:pt idx="2250">
                  <c:v>75030000000000</c:v>
                </c:pt>
                <c:pt idx="2251">
                  <c:v>75040000000000</c:v>
                </c:pt>
                <c:pt idx="2252">
                  <c:v>75040000000000</c:v>
                </c:pt>
                <c:pt idx="2253">
                  <c:v>75050000000000</c:v>
                </c:pt>
                <c:pt idx="2254">
                  <c:v>75050000000000</c:v>
                </c:pt>
                <c:pt idx="2255">
                  <c:v>75050000000000</c:v>
                </c:pt>
                <c:pt idx="2256">
                  <c:v>75060000000000</c:v>
                </c:pt>
                <c:pt idx="2257">
                  <c:v>75070000000000</c:v>
                </c:pt>
                <c:pt idx="2258">
                  <c:v>75060000000000</c:v>
                </c:pt>
                <c:pt idx="2259">
                  <c:v>75070000000000</c:v>
                </c:pt>
                <c:pt idx="2260">
                  <c:v>75080000000000</c:v>
                </c:pt>
                <c:pt idx="2261">
                  <c:v>75070000000000</c:v>
                </c:pt>
                <c:pt idx="2262">
                  <c:v>75080000000000</c:v>
                </c:pt>
                <c:pt idx="2263">
                  <c:v>75080000000000</c:v>
                </c:pt>
                <c:pt idx="2264">
                  <c:v>75070000000000</c:v>
                </c:pt>
                <c:pt idx="2265">
                  <c:v>75080000000000</c:v>
                </c:pt>
                <c:pt idx="2266">
                  <c:v>75080000000000</c:v>
                </c:pt>
                <c:pt idx="2267">
                  <c:v>75080000000000</c:v>
                </c:pt>
                <c:pt idx="2268">
                  <c:v>75080000000000</c:v>
                </c:pt>
                <c:pt idx="2269">
                  <c:v>75080000000000</c:v>
                </c:pt>
                <c:pt idx="2270">
                  <c:v>75070000000000</c:v>
                </c:pt>
                <c:pt idx="2271">
                  <c:v>75070000000000</c:v>
                </c:pt>
                <c:pt idx="2272">
                  <c:v>75070000000000</c:v>
                </c:pt>
                <c:pt idx="2273">
                  <c:v>75070000000000</c:v>
                </c:pt>
                <c:pt idx="2274">
                  <c:v>75070000000000</c:v>
                </c:pt>
                <c:pt idx="2275">
                  <c:v>75070000000000</c:v>
                </c:pt>
                <c:pt idx="2276">
                  <c:v>75070000000000</c:v>
                </c:pt>
                <c:pt idx="2277">
                  <c:v>75080000000000</c:v>
                </c:pt>
                <c:pt idx="2278">
                  <c:v>75070000000000</c:v>
                </c:pt>
                <c:pt idx="2279">
                  <c:v>75080000000000</c:v>
                </c:pt>
                <c:pt idx="2280">
                  <c:v>75080000000000</c:v>
                </c:pt>
                <c:pt idx="2281">
                  <c:v>75070000000000</c:v>
                </c:pt>
                <c:pt idx="2282">
                  <c:v>75080000000000</c:v>
                </c:pt>
                <c:pt idx="2283">
                  <c:v>75090000000000</c:v>
                </c:pt>
                <c:pt idx="2284">
                  <c:v>75080000000000</c:v>
                </c:pt>
                <c:pt idx="2285">
                  <c:v>75090000000000</c:v>
                </c:pt>
                <c:pt idx="2286">
                  <c:v>75090000000000</c:v>
                </c:pt>
                <c:pt idx="2287">
                  <c:v>75090000000000</c:v>
                </c:pt>
                <c:pt idx="2288">
                  <c:v>75100000000000</c:v>
                </c:pt>
                <c:pt idx="2289">
                  <c:v>75100000000000</c:v>
                </c:pt>
                <c:pt idx="2290">
                  <c:v>75100000000000</c:v>
                </c:pt>
                <c:pt idx="2291">
                  <c:v>75100000000000</c:v>
                </c:pt>
                <c:pt idx="2292">
                  <c:v>75100000000000</c:v>
                </c:pt>
                <c:pt idx="2293">
                  <c:v>75100000000000</c:v>
                </c:pt>
                <c:pt idx="2294">
                  <c:v>75110000000000</c:v>
                </c:pt>
                <c:pt idx="2295">
                  <c:v>75110000000000</c:v>
                </c:pt>
                <c:pt idx="2296">
                  <c:v>75110000000000</c:v>
                </c:pt>
                <c:pt idx="2297">
                  <c:v>75120000000000</c:v>
                </c:pt>
                <c:pt idx="2298">
                  <c:v>75110000000000</c:v>
                </c:pt>
                <c:pt idx="2299">
                  <c:v>75120000000000</c:v>
                </c:pt>
                <c:pt idx="2300">
                  <c:v>75120000000000</c:v>
                </c:pt>
                <c:pt idx="2301">
                  <c:v>75120000000000</c:v>
                </c:pt>
                <c:pt idx="2302">
                  <c:v>75120000000000</c:v>
                </c:pt>
                <c:pt idx="2303">
                  <c:v>75130000000000</c:v>
                </c:pt>
                <c:pt idx="2304">
                  <c:v>75120000000000</c:v>
                </c:pt>
                <c:pt idx="2305">
                  <c:v>75130000000000</c:v>
                </c:pt>
                <c:pt idx="2306">
                  <c:v>75130000000000</c:v>
                </c:pt>
                <c:pt idx="2307">
                  <c:v>75120000000000</c:v>
                </c:pt>
                <c:pt idx="2308">
                  <c:v>75130000000000</c:v>
                </c:pt>
                <c:pt idx="2309">
                  <c:v>75120000000000</c:v>
                </c:pt>
                <c:pt idx="2310">
                  <c:v>75120000000000</c:v>
                </c:pt>
                <c:pt idx="2311">
                  <c:v>75130000000000</c:v>
                </c:pt>
                <c:pt idx="2312">
                  <c:v>75120000000000</c:v>
                </c:pt>
                <c:pt idx="2313">
                  <c:v>75120000000000</c:v>
                </c:pt>
                <c:pt idx="2314">
                  <c:v>75120000000000</c:v>
                </c:pt>
                <c:pt idx="2315">
                  <c:v>75120000000000</c:v>
                </c:pt>
                <c:pt idx="2316">
                  <c:v>75130000000000</c:v>
                </c:pt>
                <c:pt idx="2317">
                  <c:v>75140000000000</c:v>
                </c:pt>
                <c:pt idx="2318">
                  <c:v>75130000000000</c:v>
                </c:pt>
                <c:pt idx="2319">
                  <c:v>75130000000000</c:v>
                </c:pt>
                <c:pt idx="2320">
                  <c:v>75140000000000</c:v>
                </c:pt>
                <c:pt idx="2321">
                  <c:v>75130000000000</c:v>
                </c:pt>
                <c:pt idx="2322">
                  <c:v>75140000000000</c:v>
                </c:pt>
                <c:pt idx="2323">
                  <c:v>75150000000000</c:v>
                </c:pt>
                <c:pt idx="2324">
                  <c:v>75140000000000</c:v>
                </c:pt>
                <c:pt idx="2325">
                  <c:v>75150000000000</c:v>
                </c:pt>
                <c:pt idx="2326">
                  <c:v>75150000000000</c:v>
                </c:pt>
                <c:pt idx="2327">
                  <c:v>75150000000000</c:v>
                </c:pt>
                <c:pt idx="2328">
                  <c:v>75160000000000</c:v>
                </c:pt>
                <c:pt idx="2329">
                  <c:v>75160000000000</c:v>
                </c:pt>
                <c:pt idx="2330">
                  <c:v>75150000000000</c:v>
                </c:pt>
                <c:pt idx="2331">
                  <c:v>75160000000000</c:v>
                </c:pt>
                <c:pt idx="2332">
                  <c:v>75160000000000</c:v>
                </c:pt>
                <c:pt idx="2333">
                  <c:v>75160000000000</c:v>
                </c:pt>
                <c:pt idx="2334">
                  <c:v>75170000000000</c:v>
                </c:pt>
                <c:pt idx="2335">
                  <c:v>75160000000000</c:v>
                </c:pt>
                <c:pt idx="2336">
                  <c:v>75160000000000</c:v>
                </c:pt>
                <c:pt idx="2337">
                  <c:v>75170000000000</c:v>
                </c:pt>
                <c:pt idx="2338">
                  <c:v>75170000000000</c:v>
                </c:pt>
                <c:pt idx="2339">
                  <c:v>75170000000000</c:v>
                </c:pt>
                <c:pt idx="2340">
                  <c:v>75180000000000</c:v>
                </c:pt>
                <c:pt idx="2341">
                  <c:v>75170000000000</c:v>
                </c:pt>
                <c:pt idx="2342">
                  <c:v>75170000000000</c:v>
                </c:pt>
                <c:pt idx="2343">
                  <c:v>75170000000000</c:v>
                </c:pt>
                <c:pt idx="2344">
                  <c:v>75170000000000</c:v>
                </c:pt>
                <c:pt idx="2345">
                  <c:v>75170000000000</c:v>
                </c:pt>
                <c:pt idx="2346">
                  <c:v>75170000000000</c:v>
                </c:pt>
                <c:pt idx="2347">
                  <c:v>75160000000000</c:v>
                </c:pt>
                <c:pt idx="2348">
                  <c:v>75170000000000</c:v>
                </c:pt>
                <c:pt idx="2349">
                  <c:v>75170000000000</c:v>
                </c:pt>
                <c:pt idx="2350">
                  <c:v>75170000000000</c:v>
                </c:pt>
                <c:pt idx="2351">
                  <c:v>75170000000000</c:v>
                </c:pt>
                <c:pt idx="2352">
                  <c:v>75170000000000</c:v>
                </c:pt>
                <c:pt idx="2353">
                  <c:v>75160000000000</c:v>
                </c:pt>
                <c:pt idx="2354">
                  <c:v>75170000000000</c:v>
                </c:pt>
                <c:pt idx="2355">
                  <c:v>75160000000000</c:v>
                </c:pt>
                <c:pt idx="2356">
                  <c:v>75170000000000</c:v>
                </c:pt>
                <c:pt idx="2357">
                  <c:v>75170000000000</c:v>
                </c:pt>
                <c:pt idx="2358">
                  <c:v>75170000000000</c:v>
                </c:pt>
                <c:pt idx="2359">
                  <c:v>75170000000000</c:v>
                </c:pt>
                <c:pt idx="2360">
                  <c:v>75180000000000</c:v>
                </c:pt>
                <c:pt idx="2361">
                  <c:v>75170000000000</c:v>
                </c:pt>
                <c:pt idx="2362">
                  <c:v>75180000000000</c:v>
                </c:pt>
                <c:pt idx="2363">
                  <c:v>75180000000000</c:v>
                </c:pt>
                <c:pt idx="2364">
                  <c:v>75180000000000</c:v>
                </c:pt>
                <c:pt idx="2365">
                  <c:v>75180000000000</c:v>
                </c:pt>
                <c:pt idx="2366">
                  <c:v>75180000000000</c:v>
                </c:pt>
                <c:pt idx="2367">
                  <c:v>75180000000000</c:v>
                </c:pt>
                <c:pt idx="2368">
                  <c:v>75190000000000</c:v>
                </c:pt>
                <c:pt idx="2369">
                  <c:v>75180000000000</c:v>
                </c:pt>
                <c:pt idx="2370">
                  <c:v>75180000000000</c:v>
                </c:pt>
                <c:pt idx="2371">
                  <c:v>75190000000000</c:v>
                </c:pt>
                <c:pt idx="2372">
                  <c:v>75180000000000</c:v>
                </c:pt>
                <c:pt idx="2373">
                  <c:v>75180000000000</c:v>
                </c:pt>
                <c:pt idx="2374">
                  <c:v>75190000000000</c:v>
                </c:pt>
                <c:pt idx="2375">
                  <c:v>75180000000000</c:v>
                </c:pt>
                <c:pt idx="2376">
                  <c:v>75180000000000</c:v>
                </c:pt>
                <c:pt idx="2377">
                  <c:v>75190000000000</c:v>
                </c:pt>
                <c:pt idx="2378">
                  <c:v>75180000000000</c:v>
                </c:pt>
                <c:pt idx="2379">
                  <c:v>75180000000000</c:v>
                </c:pt>
                <c:pt idx="2380">
                  <c:v>75190000000000</c:v>
                </c:pt>
                <c:pt idx="2381">
                  <c:v>75180000000000</c:v>
                </c:pt>
                <c:pt idx="2382">
                  <c:v>75190000000000</c:v>
                </c:pt>
                <c:pt idx="2383">
                  <c:v>75190000000000</c:v>
                </c:pt>
                <c:pt idx="2384">
                  <c:v>75180000000000</c:v>
                </c:pt>
                <c:pt idx="2385">
                  <c:v>75190000000000</c:v>
                </c:pt>
                <c:pt idx="2386">
                  <c:v>75190000000000</c:v>
                </c:pt>
                <c:pt idx="2387">
                  <c:v>75180000000000</c:v>
                </c:pt>
                <c:pt idx="2388">
                  <c:v>75190000000000</c:v>
                </c:pt>
                <c:pt idx="2389">
                  <c:v>75190000000000</c:v>
                </c:pt>
                <c:pt idx="2390">
                  <c:v>75190000000000</c:v>
                </c:pt>
                <c:pt idx="2391">
                  <c:v>75190000000000</c:v>
                </c:pt>
                <c:pt idx="2392">
                  <c:v>75190000000000</c:v>
                </c:pt>
                <c:pt idx="2393">
                  <c:v>75190000000000</c:v>
                </c:pt>
                <c:pt idx="2394">
                  <c:v>75190000000000</c:v>
                </c:pt>
                <c:pt idx="2395">
                  <c:v>75180000000000</c:v>
                </c:pt>
                <c:pt idx="2396">
                  <c:v>75190000000000</c:v>
                </c:pt>
                <c:pt idx="2397">
                  <c:v>75190000000000</c:v>
                </c:pt>
                <c:pt idx="2398">
                  <c:v>75180000000000</c:v>
                </c:pt>
                <c:pt idx="2399">
                  <c:v>75180000000000</c:v>
                </c:pt>
                <c:pt idx="2400">
                  <c:v>75190000000000</c:v>
                </c:pt>
                <c:pt idx="2401">
                  <c:v>75180000000000</c:v>
                </c:pt>
                <c:pt idx="2402">
                  <c:v>75190000000000</c:v>
                </c:pt>
                <c:pt idx="2403">
                  <c:v>75190000000000</c:v>
                </c:pt>
                <c:pt idx="2404">
                  <c:v>75180000000000</c:v>
                </c:pt>
                <c:pt idx="2405">
                  <c:v>75190000000000</c:v>
                </c:pt>
                <c:pt idx="2406">
                  <c:v>75190000000000</c:v>
                </c:pt>
                <c:pt idx="2407">
                  <c:v>75190000000000</c:v>
                </c:pt>
                <c:pt idx="2408">
                  <c:v>75200000000000</c:v>
                </c:pt>
                <c:pt idx="2409">
                  <c:v>75190000000000</c:v>
                </c:pt>
                <c:pt idx="2410">
                  <c:v>75190000000000</c:v>
                </c:pt>
                <c:pt idx="2411">
                  <c:v>75200000000000</c:v>
                </c:pt>
                <c:pt idx="2412">
                  <c:v>75190000000000</c:v>
                </c:pt>
                <c:pt idx="2413">
                  <c:v>75200000000000</c:v>
                </c:pt>
                <c:pt idx="2414">
                  <c:v>75200000000000</c:v>
                </c:pt>
                <c:pt idx="2415">
                  <c:v>75200000000000</c:v>
                </c:pt>
                <c:pt idx="2416">
                  <c:v>75200000000000</c:v>
                </c:pt>
                <c:pt idx="2417">
                  <c:v>75200000000000</c:v>
                </c:pt>
                <c:pt idx="2418">
                  <c:v>75200000000000</c:v>
                </c:pt>
                <c:pt idx="2419">
                  <c:v>75210000000000</c:v>
                </c:pt>
                <c:pt idx="2420">
                  <c:v>75210000000000</c:v>
                </c:pt>
                <c:pt idx="2421">
                  <c:v>75200000000000</c:v>
                </c:pt>
                <c:pt idx="2422">
                  <c:v>75210000000000</c:v>
                </c:pt>
                <c:pt idx="2423">
                  <c:v>75210000000000</c:v>
                </c:pt>
                <c:pt idx="2424">
                  <c:v>75210000000000</c:v>
                </c:pt>
                <c:pt idx="2425">
                  <c:v>75220000000000</c:v>
                </c:pt>
                <c:pt idx="2426">
                  <c:v>75220000000000</c:v>
                </c:pt>
                <c:pt idx="2427">
                  <c:v>75220000000000</c:v>
                </c:pt>
                <c:pt idx="2428">
                  <c:v>75230000000000</c:v>
                </c:pt>
                <c:pt idx="2429">
                  <c:v>75230000000000</c:v>
                </c:pt>
                <c:pt idx="2430">
                  <c:v>75230000000000</c:v>
                </c:pt>
                <c:pt idx="2431">
                  <c:v>75240000000000</c:v>
                </c:pt>
                <c:pt idx="2432">
                  <c:v>75230000000000</c:v>
                </c:pt>
                <c:pt idx="2433">
                  <c:v>75240000000000</c:v>
                </c:pt>
                <c:pt idx="2434">
                  <c:v>75250000000000</c:v>
                </c:pt>
                <c:pt idx="2435">
                  <c:v>75240000000000</c:v>
                </c:pt>
                <c:pt idx="2436">
                  <c:v>75240000000000</c:v>
                </c:pt>
                <c:pt idx="2437">
                  <c:v>75240000000000</c:v>
                </c:pt>
                <c:pt idx="2438">
                  <c:v>75240000000000</c:v>
                </c:pt>
                <c:pt idx="2439">
                  <c:v>75240000000000</c:v>
                </c:pt>
                <c:pt idx="2440">
                  <c:v>75240000000000</c:v>
                </c:pt>
                <c:pt idx="2441">
                  <c:v>75230000000000</c:v>
                </c:pt>
                <c:pt idx="2442">
                  <c:v>75240000000000</c:v>
                </c:pt>
                <c:pt idx="2443">
                  <c:v>75240000000000</c:v>
                </c:pt>
                <c:pt idx="2444">
                  <c:v>75230000000000</c:v>
                </c:pt>
                <c:pt idx="2445">
                  <c:v>75240000000000</c:v>
                </c:pt>
                <c:pt idx="2446">
                  <c:v>75240000000000</c:v>
                </c:pt>
                <c:pt idx="2447">
                  <c:v>75230000000000</c:v>
                </c:pt>
                <c:pt idx="2448">
                  <c:v>75240000000000</c:v>
                </c:pt>
                <c:pt idx="2449">
                  <c:v>75230000000000</c:v>
                </c:pt>
                <c:pt idx="2450">
                  <c:v>75230000000000</c:v>
                </c:pt>
                <c:pt idx="2451">
                  <c:v>75240000000000</c:v>
                </c:pt>
                <c:pt idx="2452">
                  <c:v>75230000000000</c:v>
                </c:pt>
                <c:pt idx="2453">
                  <c:v>75230000000000</c:v>
                </c:pt>
                <c:pt idx="2454">
                  <c:v>75240000000000</c:v>
                </c:pt>
                <c:pt idx="2455">
                  <c:v>75230000000000</c:v>
                </c:pt>
                <c:pt idx="2456">
                  <c:v>75240000000000</c:v>
                </c:pt>
                <c:pt idx="2457">
                  <c:v>75240000000000</c:v>
                </c:pt>
                <c:pt idx="2458">
                  <c:v>75240000000000</c:v>
                </c:pt>
                <c:pt idx="2459">
                  <c:v>75250000000000</c:v>
                </c:pt>
                <c:pt idx="2460">
                  <c:v>75250000000000</c:v>
                </c:pt>
                <c:pt idx="2461">
                  <c:v>75250000000000</c:v>
                </c:pt>
                <c:pt idx="2462">
                  <c:v>75260000000000</c:v>
                </c:pt>
                <c:pt idx="2463">
                  <c:v>75260000000000</c:v>
                </c:pt>
                <c:pt idx="2464">
                  <c:v>75250000000000</c:v>
                </c:pt>
                <c:pt idx="2465">
                  <c:v>75260000000000</c:v>
                </c:pt>
                <c:pt idx="2466">
                  <c:v>75260000000000</c:v>
                </c:pt>
                <c:pt idx="2467">
                  <c:v>75260000000000</c:v>
                </c:pt>
                <c:pt idx="2468">
                  <c:v>75270000000000</c:v>
                </c:pt>
                <c:pt idx="2469">
                  <c:v>75260000000000</c:v>
                </c:pt>
                <c:pt idx="2470">
                  <c:v>75260000000000</c:v>
                </c:pt>
                <c:pt idx="2471">
                  <c:v>75260000000000</c:v>
                </c:pt>
                <c:pt idx="2472">
                  <c:v>75260000000000</c:v>
                </c:pt>
                <c:pt idx="2473">
                  <c:v>75260000000000</c:v>
                </c:pt>
                <c:pt idx="2474">
                  <c:v>75260000000000</c:v>
                </c:pt>
                <c:pt idx="2475">
                  <c:v>75250000000000</c:v>
                </c:pt>
                <c:pt idx="2476">
                  <c:v>75250000000000</c:v>
                </c:pt>
                <c:pt idx="2477">
                  <c:v>75260000000000</c:v>
                </c:pt>
                <c:pt idx="2478">
                  <c:v>75250000000000</c:v>
                </c:pt>
                <c:pt idx="2479">
                  <c:v>75250000000000</c:v>
                </c:pt>
                <c:pt idx="2480">
                  <c:v>75250000000000</c:v>
                </c:pt>
                <c:pt idx="2481">
                  <c:v>75240000000000</c:v>
                </c:pt>
                <c:pt idx="2482">
                  <c:v>75250000000000</c:v>
                </c:pt>
                <c:pt idx="2483">
                  <c:v>75250000000000</c:v>
                </c:pt>
                <c:pt idx="2484">
                  <c:v>75240000000000</c:v>
                </c:pt>
                <c:pt idx="2485">
                  <c:v>75250000000000</c:v>
                </c:pt>
                <c:pt idx="2486">
                  <c:v>75250000000000</c:v>
                </c:pt>
                <c:pt idx="2487">
                  <c:v>75250000000000</c:v>
                </c:pt>
                <c:pt idx="2488">
                  <c:v>75250000000000</c:v>
                </c:pt>
                <c:pt idx="2489">
                  <c:v>75250000000000</c:v>
                </c:pt>
                <c:pt idx="2490">
                  <c:v>75250000000000</c:v>
                </c:pt>
                <c:pt idx="2491">
                  <c:v>75260000000000</c:v>
                </c:pt>
                <c:pt idx="2492">
                  <c:v>75250000000000</c:v>
                </c:pt>
                <c:pt idx="2493">
                  <c:v>75260000000000</c:v>
                </c:pt>
                <c:pt idx="2494">
                  <c:v>75260000000000</c:v>
                </c:pt>
                <c:pt idx="2495">
                  <c:v>75250000000000</c:v>
                </c:pt>
                <c:pt idx="2496">
                  <c:v>75260000000000</c:v>
                </c:pt>
                <c:pt idx="2497">
                  <c:v>75260000000000</c:v>
                </c:pt>
                <c:pt idx="2498">
                  <c:v>75260000000000</c:v>
                </c:pt>
                <c:pt idx="2499">
                  <c:v>75270000000000</c:v>
                </c:pt>
                <c:pt idx="2500">
                  <c:v>75270000000000</c:v>
                </c:pt>
                <c:pt idx="2501">
                  <c:v>75260000000000</c:v>
                </c:pt>
                <c:pt idx="2502">
                  <c:v>75270000000000</c:v>
                </c:pt>
                <c:pt idx="2503">
                  <c:v>75270000000000</c:v>
                </c:pt>
                <c:pt idx="2504">
                  <c:v>75270000000000</c:v>
                </c:pt>
                <c:pt idx="2505">
                  <c:v>75280000000000</c:v>
                </c:pt>
                <c:pt idx="2506">
                  <c:v>75270000000000</c:v>
                </c:pt>
                <c:pt idx="2507">
                  <c:v>75270000000000</c:v>
                </c:pt>
                <c:pt idx="2508">
                  <c:v>75270000000000</c:v>
                </c:pt>
                <c:pt idx="2509">
                  <c:v>75270000000000</c:v>
                </c:pt>
                <c:pt idx="2510">
                  <c:v>75270000000000</c:v>
                </c:pt>
                <c:pt idx="2511">
                  <c:v>75280000000000</c:v>
                </c:pt>
                <c:pt idx="2512">
                  <c:v>75270000000000</c:v>
                </c:pt>
                <c:pt idx="2513">
                  <c:v>75270000000000</c:v>
                </c:pt>
                <c:pt idx="2514">
                  <c:v>75270000000000</c:v>
                </c:pt>
                <c:pt idx="2515">
                  <c:v>75260000000000</c:v>
                </c:pt>
                <c:pt idx="2516">
                  <c:v>75270000000000</c:v>
                </c:pt>
                <c:pt idx="2517">
                  <c:v>75270000000000</c:v>
                </c:pt>
                <c:pt idx="2518">
                  <c:v>75260000000000</c:v>
                </c:pt>
                <c:pt idx="2519">
                  <c:v>75270000000000</c:v>
                </c:pt>
                <c:pt idx="2520">
                  <c:v>75270000000000</c:v>
                </c:pt>
                <c:pt idx="2521">
                  <c:v>75270000000000</c:v>
                </c:pt>
                <c:pt idx="2522">
                  <c:v>75280000000000</c:v>
                </c:pt>
                <c:pt idx="2523">
                  <c:v>75280000000000</c:v>
                </c:pt>
                <c:pt idx="2524">
                  <c:v>75270000000000</c:v>
                </c:pt>
                <c:pt idx="2525">
                  <c:v>75280000000000</c:v>
                </c:pt>
                <c:pt idx="2526">
                  <c:v>75280000000000</c:v>
                </c:pt>
                <c:pt idx="2527">
                  <c:v>75280000000000</c:v>
                </c:pt>
                <c:pt idx="2528">
                  <c:v>75290000000000</c:v>
                </c:pt>
                <c:pt idx="2529">
                  <c:v>75290000000000</c:v>
                </c:pt>
                <c:pt idx="2530">
                  <c:v>75290000000000</c:v>
                </c:pt>
                <c:pt idx="2531">
                  <c:v>75300000000000</c:v>
                </c:pt>
                <c:pt idx="2532">
                  <c:v>75300000000000</c:v>
                </c:pt>
                <c:pt idx="2533">
                  <c:v>75310000000000</c:v>
                </c:pt>
                <c:pt idx="2534">
                  <c:v>75310000000000</c:v>
                </c:pt>
                <c:pt idx="2535">
                  <c:v>75310000000000</c:v>
                </c:pt>
                <c:pt idx="2536">
                  <c:v>75310000000000</c:v>
                </c:pt>
                <c:pt idx="2537">
                  <c:v>75320000000000</c:v>
                </c:pt>
                <c:pt idx="2538">
                  <c:v>75310000000000</c:v>
                </c:pt>
                <c:pt idx="2539">
                  <c:v>75320000000000</c:v>
                </c:pt>
                <c:pt idx="2540">
                  <c:v>75320000000000</c:v>
                </c:pt>
                <c:pt idx="2541">
                  <c:v>75320000000000</c:v>
                </c:pt>
                <c:pt idx="2542">
                  <c:v>75320000000000</c:v>
                </c:pt>
                <c:pt idx="2543">
                  <c:v>75320000000000</c:v>
                </c:pt>
                <c:pt idx="2544">
                  <c:v>75320000000000</c:v>
                </c:pt>
                <c:pt idx="2545">
                  <c:v>75320000000000</c:v>
                </c:pt>
                <c:pt idx="2546">
                  <c:v>75320000000000</c:v>
                </c:pt>
                <c:pt idx="2547">
                  <c:v>75320000000000</c:v>
                </c:pt>
                <c:pt idx="2548">
                  <c:v>75320000000000</c:v>
                </c:pt>
                <c:pt idx="2549">
                  <c:v>75320000000000</c:v>
                </c:pt>
                <c:pt idx="2550">
                  <c:v>75310000000000</c:v>
                </c:pt>
                <c:pt idx="2551">
                  <c:v>75320000000000</c:v>
                </c:pt>
                <c:pt idx="2552">
                  <c:v>75310000000000</c:v>
                </c:pt>
                <c:pt idx="2553">
                  <c:v>75310000000000</c:v>
                </c:pt>
                <c:pt idx="2554">
                  <c:v>75310000000000</c:v>
                </c:pt>
                <c:pt idx="2555">
                  <c:v>75300000000000</c:v>
                </c:pt>
                <c:pt idx="2556">
                  <c:v>75310000000000</c:v>
                </c:pt>
                <c:pt idx="2557">
                  <c:v>75310000000000</c:v>
                </c:pt>
                <c:pt idx="2558">
                  <c:v>75300000000000</c:v>
                </c:pt>
                <c:pt idx="2559">
                  <c:v>75310000000000</c:v>
                </c:pt>
                <c:pt idx="2560">
                  <c:v>75310000000000</c:v>
                </c:pt>
                <c:pt idx="2561">
                  <c:v>75300000000000</c:v>
                </c:pt>
                <c:pt idx="2562">
                  <c:v>75310000000000</c:v>
                </c:pt>
                <c:pt idx="2563">
                  <c:v>75310000000000</c:v>
                </c:pt>
                <c:pt idx="2564">
                  <c:v>75310000000000</c:v>
                </c:pt>
                <c:pt idx="2565">
                  <c:v>75320000000000</c:v>
                </c:pt>
                <c:pt idx="2566">
                  <c:v>75310000000000</c:v>
                </c:pt>
                <c:pt idx="2567">
                  <c:v>75310000000000</c:v>
                </c:pt>
                <c:pt idx="2568">
                  <c:v>75320000000000</c:v>
                </c:pt>
                <c:pt idx="2569">
                  <c:v>75310000000000</c:v>
                </c:pt>
                <c:pt idx="2570">
                  <c:v>75320000000000</c:v>
                </c:pt>
                <c:pt idx="2571">
                  <c:v>75320000000000</c:v>
                </c:pt>
                <c:pt idx="2572">
                  <c:v>75320000000000</c:v>
                </c:pt>
                <c:pt idx="2573">
                  <c:v>75320000000000</c:v>
                </c:pt>
                <c:pt idx="2574">
                  <c:v>75330000000000</c:v>
                </c:pt>
                <c:pt idx="2575">
                  <c:v>75310000000000</c:v>
                </c:pt>
                <c:pt idx="2576">
                  <c:v>75320000000000</c:v>
                </c:pt>
                <c:pt idx="2577">
                  <c:v>75320000000000</c:v>
                </c:pt>
                <c:pt idx="2578">
                  <c:v>75310000000000</c:v>
                </c:pt>
                <c:pt idx="2579">
                  <c:v>75320000000000</c:v>
                </c:pt>
                <c:pt idx="2580">
                  <c:v>75320000000000</c:v>
                </c:pt>
                <c:pt idx="2581">
                  <c:v>75310000000000</c:v>
                </c:pt>
                <c:pt idx="2582">
                  <c:v>75320000000000</c:v>
                </c:pt>
                <c:pt idx="2583">
                  <c:v>75320000000000</c:v>
                </c:pt>
                <c:pt idx="2584">
                  <c:v>75320000000000</c:v>
                </c:pt>
                <c:pt idx="2585">
                  <c:v>75330000000000</c:v>
                </c:pt>
                <c:pt idx="2586">
                  <c:v>75330000000000</c:v>
                </c:pt>
                <c:pt idx="2587">
                  <c:v>75320000000000</c:v>
                </c:pt>
                <c:pt idx="2588">
                  <c:v>75330000000000</c:v>
                </c:pt>
                <c:pt idx="2589">
                  <c:v>75330000000000</c:v>
                </c:pt>
                <c:pt idx="2590">
                  <c:v>75330000000000</c:v>
                </c:pt>
                <c:pt idx="2591">
                  <c:v>75340000000000</c:v>
                </c:pt>
                <c:pt idx="2592">
                  <c:v>75330000000000</c:v>
                </c:pt>
                <c:pt idx="2593">
                  <c:v>75330000000000</c:v>
                </c:pt>
                <c:pt idx="2594">
                  <c:v>75340000000000</c:v>
                </c:pt>
                <c:pt idx="2595">
                  <c:v>75330000000000</c:v>
                </c:pt>
                <c:pt idx="2596">
                  <c:v>75340000000000</c:v>
                </c:pt>
                <c:pt idx="2597">
                  <c:v>75340000000000</c:v>
                </c:pt>
                <c:pt idx="2598">
                  <c:v>75340000000000</c:v>
                </c:pt>
                <c:pt idx="2599">
                  <c:v>75340000000000</c:v>
                </c:pt>
                <c:pt idx="2600">
                  <c:v>75340000000000</c:v>
                </c:pt>
                <c:pt idx="2601">
                  <c:v>75330000000000</c:v>
                </c:pt>
                <c:pt idx="2602">
                  <c:v>75340000000000</c:v>
                </c:pt>
                <c:pt idx="2603">
                  <c:v>75340000000000</c:v>
                </c:pt>
                <c:pt idx="2604">
                  <c:v>75330000000000</c:v>
                </c:pt>
                <c:pt idx="2605">
                  <c:v>75340000000000</c:v>
                </c:pt>
                <c:pt idx="2606">
                  <c:v>75340000000000</c:v>
                </c:pt>
                <c:pt idx="2607">
                  <c:v>75340000000000</c:v>
                </c:pt>
                <c:pt idx="2608">
                  <c:v>75350000000000</c:v>
                </c:pt>
                <c:pt idx="2609">
                  <c:v>75340000000000</c:v>
                </c:pt>
                <c:pt idx="2610">
                  <c:v>75340000000000</c:v>
                </c:pt>
                <c:pt idx="2611">
                  <c:v>75350000000000</c:v>
                </c:pt>
                <c:pt idx="2612">
                  <c:v>75340000000000</c:v>
                </c:pt>
                <c:pt idx="2613">
                  <c:v>75340000000000</c:v>
                </c:pt>
                <c:pt idx="2614">
                  <c:v>75350000000000</c:v>
                </c:pt>
                <c:pt idx="2615">
                  <c:v>75340000000000</c:v>
                </c:pt>
                <c:pt idx="2616">
                  <c:v>75340000000000</c:v>
                </c:pt>
                <c:pt idx="2617">
                  <c:v>75350000000000</c:v>
                </c:pt>
                <c:pt idx="2618">
                  <c:v>75340000000000</c:v>
                </c:pt>
                <c:pt idx="2619">
                  <c:v>75350000000000</c:v>
                </c:pt>
                <c:pt idx="2620">
                  <c:v>75350000000000</c:v>
                </c:pt>
                <c:pt idx="2621">
                  <c:v>75340000000000</c:v>
                </c:pt>
                <c:pt idx="2622">
                  <c:v>75350000000000</c:v>
                </c:pt>
                <c:pt idx="2623">
                  <c:v>75350000000000</c:v>
                </c:pt>
                <c:pt idx="2624">
                  <c:v>75340000000000</c:v>
                </c:pt>
                <c:pt idx="2625">
                  <c:v>75350000000000</c:v>
                </c:pt>
                <c:pt idx="2626">
                  <c:v>75350000000000</c:v>
                </c:pt>
                <c:pt idx="2627">
                  <c:v>75340000000000</c:v>
                </c:pt>
                <c:pt idx="2628">
                  <c:v>75350000000000</c:v>
                </c:pt>
                <c:pt idx="2629">
                  <c:v>75340000000000</c:v>
                </c:pt>
                <c:pt idx="2630">
                  <c:v>75340000000000</c:v>
                </c:pt>
                <c:pt idx="2631">
                  <c:v>75350000000000</c:v>
                </c:pt>
                <c:pt idx="2632">
                  <c:v>75340000000000</c:v>
                </c:pt>
                <c:pt idx="2633">
                  <c:v>75350000000000</c:v>
                </c:pt>
                <c:pt idx="2634">
                  <c:v>75350000000000</c:v>
                </c:pt>
                <c:pt idx="2635">
                  <c:v>75350000000000</c:v>
                </c:pt>
                <c:pt idx="2636">
                  <c:v>75350000000000</c:v>
                </c:pt>
                <c:pt idx="2637">
                  <c:v>75360000000000</c:v>
                </c:pt>
                <c:pt idx="2638">
                  <c:v>75350000000000</c:v>
                </c:pt>
                <c:pt idx="2639">
                  <c:v>75350000000000</c:v>
                </c:pt>
                <c:pt idx="2640">
                  <c:v>75360000000000</c:v>
                </c:pt>
                <c:pt idx="2641">
                  <c:v>75350000000000</c:v>
                </c:pt>
                <c:pt idx="2642">
                  <c:v>75360000000000</c:v>
                </c:pt>
                <c:pt idx="2643">
                  <c:v>75360000000000</c:v>
                </c:pt>
                <c:pt idx="2644">
                  <c:v>75350000000000</c:v>
                </c:pt>
                <c:pt idx="2645">
                  <c:v>75360000000000</c:v>
                </c:pt>
                <c:pt idx="2646">
                  <c:v>75360000000000</c:v>
                </c:pt>
                <c:pt idx="2647">
                  <c:v>75360000000000</c:v>
                </c:pt>
                <c:pt idx="2648">
                  <c:v>75370000000000</c:v>
                </c:pt>
                <c:pt idx="2649">
                  <c:v>75370000000000</c:v>
                </c:pt>
                <c:pt idx="2650">
                  <c:v>75360000000000</c:v>
                </c:pt>
                <c:pt idx="2651">
                  <c:v>75370000000000</c:v>
                </c:pt>
                <c:pt idx="2652">
                  <c:v>75370000000000</c:v>
                </c:pt>
                <c:pt idx="2653">
                  <c:v>75370000000000</c:v>
                </c:pt>
                <c:pt idx="2654">
                  <c:v>75380000000000</c:v>
                </c:pt>
                <c:pt idx="2655">
                  <c:v>75370000000000</c:v>
                </c:pt>
                <c:pt idx="2656">
                  <c:v>75370000000000</c:v>
                </c:pt>
                <c:pt idx="2657">
                  <c:v>75380000000000</c:v>
                </c:pt>
                <c:pt idx="2658">
                  <c:v>75370000000000</c:v>
                </c:pt>
                <c:pt idx="2659">
                  <c:v>75380000000000</c:v>
                </c:pt>
                <c:pt idx="2660">
                  <c:v>75380000000000</c:v>
                </c:pt>
                <c:pt idx="2661">
                  <c:v>75370000000000</c:v>
                </c:pt>
                <c:pt idx="2662">
                  <c:v>75380000000000</c:v>
                </c:pt>
                <c:pt idx="2663">
                  <c:v>75380000000000</c:v>
                </c:pt>
                <c:pt idx="2664">
                  <c:v>75370000000000</c:v>
                </c:pt>
                <c:pt idx="2665">
                  <c:v>75380000000000</c:v>
                </c:pt>
                <c:pt idx="2666">
                  <c:v>75380000000000</c:v>
                </c:pt>
                <c:pt idx="2667">
                  <c:v>75370000000000</c:v>
                </c:pt>
                <c:pt idx="2668">
                  <c:v>75370000000000</c:v>
                </c:pt>
                <c:pt idx="2669">
                  <c:v>75370000000000</c:v>
                </c:pt>
                <c:pt idx="2670">
                  <c:v>75360000000000</c:v>
                </c:pt>
                <c:pt idx="2671">
                  <c:v>75370000000000</c:v>
                </c:pt>
                <c:pt idx="2672">
                  <c:v>75370000000000</c:v>
                </c:pt>
                <c:pt idx="2673">
                  <c:v>75370000000000</c:v>
                </c:pt>
                <c:pt idx="2674">
                  <c:v>75380000000000</c:v>
                </c:pt>
                <c:pt idx="2675">
                  <c:v>75360000000000</c:v>
                </c:pt>
                <c:pt idx="2676">
                  <c:v>75370000000000</c:v>
                </c:pt>
                <c:pt idx="2677">
                  <c:v>75370000000000</c:v>
                </c:pt>
                <c:pt idx="2678">
                  <c:v>75360000000000</c:v>
                </c:pt>
                <c:pt idx="2679">
                  <c:v>75370000000000</c:v>
                </c:pt>
                <c:pt idx="2680">
                  <c:v>75380000000000</c:v>
                </c:pt>
                <c:pt idx="2681">
                  <c:v>75360000000000</c:v>
                </c:pt>
                <c:pt idx="2682">
                  <c:v>75370000000000</c:v>
                </c:pt>
                <c:pt idx="2683">
                  <c:v>75370000000000</c:v>
                </c:pt>
                <c:pt idx="2684">
                  <c:v>75370000000000</c:v>
                </c:pt>
                <c:pt idx="2685">
                  <c:v>75380000000000</c:v>
                </c:pt>
                <c:pt idx="2686">
                  <c:v>75380000000000</c:v>
                </c:pt>
                <c:pt idx="2687">
                  <c:v>75370000000000</c:v>
                </c:pt>
                <c:pt idx="2688">
                  <c:v>75380000000000</c:v>
                </c:pt>
                <c:pt idx="2689">
                  <c:v>75380000000000</c:v>
                </c:pt>
                <c:pt idx="2690">
                  <c:v>75380000000000</c:v>
                </c:pt>
                <c:pt idx="2691">
                  <c:v>75390000000000</c:v>
                </c:pt>
                <c:pt idx="2692">
                  <c:v>75390000000000</c:v>
                </c:pt>
                <c:pt idx="2693">
                  <c:v>75390000000000</c:v>
                </c:pt>
                <c:pt idx="2694">
                  <c:v>75400000000000</c:v>
                </c:pt>
                <c:pt idx="2695">
                  <c:v>75390000000000</c:v>
                </c:pt>
                <c:pt idx="2696">
                  <c:v>75390000000000</c:v>
                </c:pt>
                <c:pt idx="2697">
                  <c:v>75400000000000</c:v>
                </c:pt>
                <c:pt idx="2698">
                  <c:v>75390000000000</c:v>
                </c:pt>
                <c:pt idx="2699">
                  <c:v>75400000000000</c:v>
                </c:pt>
                <c:pt idx="2700">
                  <c:v>75400000000000</c:v>
                </c:pt>
                <c:pt idx="2701">
                  <c:v>75390000000000</c:v>
                </c:pt>
                <c:pt idx="2702">
                  <c:v>75400000000000</c:v>
                </c:pt>
                <c:pt idx="2703">
                  <c:v>75400000000000</c:v>
                </c:pt>
                <c:pt idx="2704">
                  <c:v>75390000000000</c:v>
                </c:pt>
                <c:pt idx="2705">
                  <c:v>75400000000000</c:v>
                </c:pt>
                <c:pt idx="2706">
                  <c:v>75400000000000</c:v>
                </c:pt>
                <c:pt idx="2707">
                  <c:v>75400000000000</c:v>
                </c:pt>
                <c:pt idx="2708">
                  <c:v>75410000000000</c:v>
                </c:pt>
                <c:pt idx="2709">
                  <c:v>75400000000000</c:v>
                </c:pt>
                <c:pt idx="2710">
                  <c:v>75400000000000</c:v>
                </c:pt>
                <c:pt idx="2711">
                  <c:v>75410000000000</c:v>
                </c:pt>
                <c:pt idx="2712">
                  <c:v>75410000000000</c:v>
                </c:pt>
                <c:pt idx="2713">
                  <c:v>75410000000000</c:v>
                </c:pt>
                <c:pt idx="2714">
                  <c:v>75420000000000</c:v>
                </c:pt>
                <c:pt idx="2715">
                  <c:v>75410000000000</c:v>
                </c:pt>
                <c:pt idx="2716">
                  <c:v>75420000000000</c:v>
                </c:pt>
                <c:pt idx="2717">
                  <c:v>75420000000000</c:v>
                </c:pt>
                <c:pt idx="2718">
                  <c:v>75410000000000</c:v>
                </c:pt>
                <c:pt idx="2719">
                  <c:v>75420000000000</c:v>
                </c:pt>
                <c:pt idx="2720">
                  <c:v>75420000000000</c:v>
                </c:pt>
                <c:pt idx="2721">
                  <c:v>75410000000000</c:v>
                </c:pt>
                <c:pt idx="2722">
                  <c:v>75420000000000</c:v>
                </c:pt>
                <c:pt idx="2723">
                  <c:v>75420000000000</c:v>
                </c:pt>
                <c:pt idx="2724">
                  <c:v>75410000000000</c:v>
                </c:pt>
                <c:pt idx="2725">
                  <c:v>75410000000000</c:v>
                </c:pt>
                <c:pt idx="2726">
                  <c:v>75410000000000</c:v>
                </c:pt>
                <c:pt idx="2727">
                  <c:v>75400000000000</c:v>
                </c:pt>
                <c:pt idx="2728">
                  <c:v>75410000000000</c:v>
                </c:pt>
                <c:pt idx="2729">
                  <c:v>75410000000000</c:v>
                </c:pt>
                <c:pt idx="2730">
                  <c:v>75400000000000</c:v>
                </c:pt>
                <c:pt idx="2731">
                  <c:v>75410000000000</c:v>
                </c:pt>
                <c:pt idx="2732">
                  <c:v>75400000000000</c:v>
                </c:pt>
                <c:pt idx="2733">
                  <c:v>75400000000000</c:v>
                </c:pt>
                <c:pt idx="2734">
                  <c:v>75410000000000</c:v>
                </c:pt>
                <c:pt idx="2735">
                  <c:v>75400000000000</c:v>
                </c:pt>
                <c:pt idx="2736">
                  <c:v>75400000000000</c:v>
                </c:pt>
                <c:pt idx="2737">
                  <c:v>75410000000000</c:v>
                </c:pt>
                <c:pt idx="2738">
                  <c:v>75390000000000</c:v>
                </c:pt>
                <c:pt idx="2739">
                  <c:v>75400000000000</c:v>
                </c:pt>
                <c:pt idx="2740">
                  <c:v>75400000000000</c:v>
                </c:pt>
                <c:pt idx="2741">
                  <c:v>75390000000000</c:v>
                </c:pt>
                <c:pt idx="2742">
                  <c:v>75400000000000</c:v>
                </c:pt>
                <c:pt idx="2743">
                  <c:v>75400000000000</c:v>
                </c:pt>
                <c:pt idx="2744">
                  <c:v>75390000000000</c:v>
                </c:pt>
                <c:pt idx="2745">
                  <c:v>75400000000000</c:v>
                </c:pt>
                <c:pt idx="2746">
                  <c:v>75400000000000</c:v>
                </c:pt>
                <c:pt idx="2747">
                  <c:v>75390000000000</c:v>
                </c:pt>
                <c:pt idx="2748">
                  <c:v>75400000000000</c:v>
                </c:pt>
                <c:pt idx="2749">
                  <c:v>75390000000000</c:v>
                </c:pt>
                <c:pt idx="2750">
                  <c:v>75390000000000</c:v>
                </c:pt>
                <c:pt idx="2751">
                  <c:v>75400000000000</c:v>
                </c:pt>
                <c:pt idx="2752">
                  <c:v>75390000000000</c:v>
                </c:pt>
                <c:pt idx="2753">
                  <c:v>75390000000000</c:v>
                </c:pt>
                <c:pt idx="2754">
                  <c:v>75400000000000</c:v>
                </c:pt>
                <c:pt idx="2755">
                  <c:v>75390000000000</c:v>
                </c:pt>
                <c:pt idx="2756">
                  <c:v>75390000000000</c:v>
                </c:pt>
                <c:pt idx="2757">
                  <c:v>75400000000000</c:v>
                </c:pt>
                <c:pt idx="2758">
                  <c:v>75390000000000</c:v>
                </c:pt>
                <c:pt idx="2759">
                  <c:v>75390000000000</c:v>
                </c:pt>
                <c:pt idx="2760">
                  <c:v>75400000000000</c:v>
                </c:pt>
                <c:pt idx="2761">
                  <c:v>75380000000000</c:v>
                </c:pt>
                <c:pt idx="2762">
                  <c:v>75390000000000</c:v>
                </c:pt>
                <c:pt idx="2763">
                  <c:v>75390000000000</c:v>
                </c:pt>
                <c:pt idx="2764">
                  <c:v>75390000000000</c:v>
                </c:pt>
                <c:pt idx="2765">
                  <c:v>75390000000000</c:v>
                </c:pt>
                <c:pt idx="2766">
                  <c:v>75390000000000</c:v>
                </c:pt>
                <c:pt idx="2767">
                  <c:v>75380000000000</c:v>
                </c:pt>
                <c:pt idx="2768">
                  <c:v>75390000000000</c:v>
                </c:pt>
                <c:pt idx="2769">
                  <c:v>75380000000000</c:v>
                </c:pt>
                <c:pt idx="2770">
                  <c:v>75380000000000</c:v>
                </c:pt>
                <c:pt idx="2771">
                  <c:v>75390000000000</c:v>
                </c:pt>
                <c:pt idx="2772">
                  <c:v>75380000000000</c:v>
                </c:pt>
                <c:pt idx="2773">
                  <c:v>75380000000000</c:v>
                </c:pt>
                <c:pt idx="2774">
                  <c:v>75390000000000</c:v>
                </c:pt>
                <c:pt idx="2775">
                  <c:v>75380000000000</c:v>
                </c:pt>
                <c:pt idx="2776">
                  <c:v>75380000000000</c:v>
                </c:pt>
                <c:pt idx="2777">
                  <c:v>75390000000000</c:v>
                </c:pt>
                <c:pt idx="2778">
                  <c:v>75380000000000</c:v>
                </c:pt>
                <c:pt idx="2779">
                  <c:v>75380000000000</c:v>
                </c:pt>
                <c:pt idx="2780">
                  <c:v>75380000000000</c:v>
                </c:pt>
                <c:pt idx="2781">
                  <c:v>75380000000000</c:v>
                </c:pt>
                <c:pt idx="2782">
                  <c:v>75380000000000</c:v>
                </c:pt>
                <c:pt idx="2783">
                  <c:v>75380000000000</c:v>
                </c:pt>
                <c:pt idx="2784">
                  <c:v>75370000000000</c:v>
                </c:pt>
                <c:pt idx="2785">
                  <c:v>75380000000000</c:v>
                </c:pt>
                <c:pt idx="2786">
                  <c:v>75380000000000</c:v>
                </c:pt>
                <c:pt idx="2787">
                  <c:v>75370000000000</c:v>
                </c:pt>
                <c:pt idx="2788">
                  <c:v>75380000000000</c:v>
                </c:pt>
                <c:pt idx="2789">
                  <c:v>75370000000000</c:v>
                </c:pt>
                <c:pt idx="2790">
                  <c:v>75370000000000</c:v>
                </c:pt>
                <c:pt idx="2791">
                  <c:v>75370000000000</c:v>
                </c:pt>
                <c:pt idx="2792">
                  <c:v>75360000000000</c:v>
                </c:pt>
                <c:pt idx="2793">
                  <c:v>75370000000000</c:v>
                </c:pt>
                <c:pt idx="2794">
                  <c:v>75370000000000</c:v>
                </c:pt>
                <c:pt idx="2795">
                  <c:v>75360000000000</c:v>
                </c:pt>
                <c:pt idx="2796">
                  <c:v>75360000000000</c:v>
                </c:pt>
                <c:pt idx="2797">
                  <c:v>75370000000000</c:v>
                </c:pt>
                <c:pt idx="2798">
                  <c:v>75350000000000</c:v>
                </c:pt>
                <c:pt idx="2799">
                  <c:v>75360000000000</c:v>
                </c:pt>
                <c:pt idx="2800">
                  <c:v>75360000000000</c:v>
                </c:pt>
                <c:pt idx="2801">
                  <c:v>75340000000000</c:v>
                </c:pt>
                <c:pt idx="2802">
                  <c:v>75350000000000</c:v>
                </c:pt>
                <c:pt idx="2803">
                  <c:v>75350000000000</c:v>
                </c:pt>
                <c:pt idx="2804">
                  <c:v>75340000000000</c:v>
                </c:pt>
                <c:pt idx="2805">
                  <c:v>75350000000000</c:v>
                </c:pt>
                <c:pt idx="2806">
                  <c:v>75340000000000</c:v>
                </c:pt>
                <c:pt idx="2807">
                  <c:v>75330000000000</c:v>
                </c:pt>
                <c:pt idx="2808">
                  <c:v>75340000000000</c:v>
                </c:pt>
                <c:pt idx="2809">
                  <c:v>75330000000000</c:v>
                </c:pt>
                <c:pt idx="2810">
                  <c:v>75330000000000</c:v>
                </c:pt>
                <c:pt idx="2811">
                  <c:v>75340000000000</c:v>
                </c:pt>
                <c:pt idx="2812">
                  <c:v>75330000000000</c:v>
                </c:pt>
                <c:pt idx="2813">
                  <c:v>75330000000000</c:v>
                </c:pt>
                <c:pt idx="2814">
                  <c:v>75330000000000</c:v>
                </c:pt>
                <c:pt idx="2815">
                  <c:v>75320000000000</c:v>
                </c:pt>
                <c:pt idx="2816">
                  <c:v>75330000000000</c:v>
                </c:pt>
                <c:pt idx="2817">
                  <c:v>75330000000000</c:v>
                </c:pt>
                <c:pt idx="2818">
                  <c:v>75320000000000</c:v>
                </c:pt>
                <c:pt idx="2819">
                  <c:v>75320000000000</c:v>
                </c:pt>
                <c:pt idx="2820">
                  <c:v>75330000000000</c:v>
                </c:pt>
                <c:pt idx="2821">
                  <c:v>75320000000000</c:v>
                </c:pt>
                <c:pt idx="2822">
                  <c:v>75330000000000</c:v>
                </c:pt>
                <c:pt idx="2823">
                  <c:v>75320000000000</c:v>
                </c:pt>
                <c:pt idx="2824">
                  <c:v>75310000000000</c:v>
                </c:pt>
                <c:pt idx="2825">
                  <c:v>75320000000000</c:v>
                </c:pt>
                <c:pt idx="2826">
                  <c:v>75320000000000</c:v>
                </c:pt>
                <c:pt idx="2827">
                  <c:v>75310000000000</c:v>
                </c:pt>
                <c:pt idx="2828">
                  <c:v>75320000000000</c:v>
                </c:pt>
                <c:pt idx="2829">
                  <c:v>75310000000000</c:v>
                </c:pt>
                <c:pt idx="2830">
                  <c:v>75310000000000</c:v>
                </c:pt>
                <c:pt idx="2831">
                  <c:v>75320000000000</c:v>
                </c:pt>
                <c:pt idx="2832">
                  <c:v>75310000000000</c:v>
                </c:pt>
                <c:pt idx="2833">
                  <c:v>75310000000000</c:v>
                </c:pt>
                <c:pt idx="2834">
                  <c:v>75320000000000</c:v>
                </c:pt>
                <c:pt idx="2835">
                  <c:v>75310000000000</c:v>
                </c:pt>
                <c:pt idx="2836">
                  <c:v>75310000000000</c:v>
                </c:pt>
                <c:pt idx="2837">
                  <c:v>75310000000000</c:v>
                </c:pt>
                <c:pt idx="2838">
                  <c:v>75300000000000</c:v>
                </c:pt>
                <c:pt idx="2839">
                  <c:v>75310000000000</c:v>
                </c:pt>
                <c:pt idx="2840">
                  <c:v>75310000000000</c:v>
                </c:pt>
                <c:pt idx="2841">
                  <c:v>75300000000000</c:v>
                </c:pt>
                <c:pt idx="2842">
                  <c:v>75310000000000</c:v>
                </c:pt>
                <c:pt idx="2843">
                  <c:v>75300000000000</c:v>
                </c:pt>
                <c:pt idx="2844">
                  <c:v>75300000000000</c:v>
                </c:pt>
                <c:pt idx="2845">
                  <c:v>75310000000000</c:v>
                </c:pt>
                <c:pt idx="2846">
                  <c:v>75310000000000</c:v>
                </c:pt>
                <c:pt idx="2847">
                  <c:v>75300000000000</c:v>
                </c:pt>
                <c:pt idx="2848">
                  <c:v>75310000000000</c:v>
                </c:pt>
                <c:pt idx="2849">
                  <c:v>75300000000000</c:v>
                </c:pt>
                <c:pt idx="2850">
                  <c:v>75300000000000</c:v>
                </c:pt>
                <c:pt idx="2851">
                  <c:v>75310000000000</c:v>
                </c:pt>
                <c:pt idx="2852">
                  <c:v>75310000000000</c:v>
                </c:pt>
                <c:pt idx="2853">
                  <c:v>75310000000000</c:v>
                </c:pt>
                <c:pt idx="2854">
                  <c:v>75310000000000</c:v>
                </c:pt>
                <c:pt idx="2855">
                  <c:v>75300000000000</c:v>
                </c:pt>
                <c:pt idx="2856">
                  <c:v>75310000000000</c:v>
                </c:pt>
                <c:pt idx="2857">
                  <c:v>75320000000000</c:v>
                </c:pt>
                <c:pt idx="2858">
                  <c:v>75300000000000</c:v>
                </c:pt>
                <c:pt idx="2859">
                  <c:v>75310000000000</c:v>
                </c:pt>
                <c:pt idx="2860">
                  <c:v>75310000000000</c:v>
                </c:pt>
                <c:pt idx="2861">
                  <c:v>75300000000000</c:v>
                </c:pt>
                <c:pt idx="2862">
                  <c:v>75310000000000</c:v>
                </c:pt>
                <c:pt idx="2863">
                  <c:v>75310000000000</c:v>
                </c:pt>
                <c:pt idx="2864">
                  <c:v>75300000000000</c:v>
                </c:pt>
                <c:pt idx="2865">
                  <c:v>75310000000000</c:v>
                </c:pt>
                <c:pt idx="2866">
                  <c:v>75310000000000</c:v>
                </c:pt>
                <c:pt idx="2867">
                  <c:v>75300000000000</c:v>
                </c:pt>
                <c:pt idx="2868">
                  <c:v>75310000000000</c:v>
                </c:pt>
                <c:pt idx="2869">
                  <c:v>75300000000000</c:v>
                </c:pt>
                <c:pt idx="2870">
                  <c:v>75300000000000</c:v>
                </c:pt>
                <c:pt idx="2871">
                  <c:v>75310000000000</c:v>
                </c:pt>
                <c:pt idx="2872">
                  <c:v>75300000000000</c:v>
                </c:pt>
                <c:pt idx="2873">
                  <c:v>75310000000000</c:v>
                </c:pt>
                <c:pt idx="2874">
                  <c:v>75310000000000</c:v>
                </c:pt>
                <c:pt idx="2875">
                  <c:v>75300000000000</c:v>
                </c:pt>
                <c:pt idx="2876">
                  <c:v>75310000000000</c:v>
                </c:pt>
                <c:pt idx="2877">
                  <c:v>75310000000000</c:v>
                </c:pt>
                <c:pt idx="2878">
                  <c:v>75300000000000</c:v>
                </c:pt>
                <c:pt idx="2879">
                  <c:v>75310000000000</c:v>
                </c:pt>
                <c:pt idx="2880">
                  <c:v>75310000000000</c:v>
                </c:pt>
                <c:pt idx="2881">
                  <c:v>75290000000000</c:v>
                </c:pt>
                <c:pt idx="2882">
                  <c:v>75300000000000</c:v>
                </c:pt>
                <c:pt idx="2883">
                  <c:v>75300000000000</c:v>
                </c:pt>
                <c:pt idx="2884">
                  <c:v>75290000000000</c:v>
                </c:pt>
                <c:pt idx="2885">
                  <c:v>75300000000000</c:v>
                </c:pt>
                <c:pt idx="2886">
                  <c:v>75290000000000</c:v>
                </c:pt>
                <c:pt idx="2887">
                  <c:v>75280000000000</c:v>
                </c:pt>
                <c:pt idx="2888">
                  <c:v>75290000000000</c:v>
                </c:pt>
                <c:pt idx="2889">
                  <c:v>75270000000000</c:v>
                </c:pt>
                <c:pt idx="2890">
                  <c:v>75270000000000</c:v>
                </c:pt>
                <c:pt idx="2891">
                  <c:v>75280000000000</c:v>
                </c:pt>
                <c:pt idx="2892">
                  <c:v>75270000000000</c:v>
                </c:pt>
                <c:pt idx="2893">
                  <c:v>75270000000000</c:v>
                </c:pt>
                <c:pt idx="2894">
                  <c:v>75270000000000</c:v>
                </c:pt>
                <c:pt idx="2895">
                  <c:v>75260000000000</c:v>
                </c:pt>
                <c:pt idx="2896">
                  <c:v>75270000000000</c:v>
                </c:pt>
                <c:pt idx="2897">
                  <c:v>75270000000000</c:v>
                </c:pt>
                <c:pt idx="2898">
                  <c:v>75260000000000</c:v>
                </c:pt>
                <c:pt idx="2899">
                  <c:v>75270000000000</c:v>
                </c:pt>
                <c:pt idx="2900">
                  <c:v>75260000000000</c:v>
                </c:pt>
                <c:pt idx="2901">
                  <c:v>75260000000000</c:v>
                </c:pt>
                <c:pt idx="2902">
                  <c:v>75270000000000</c:v>
                </c:pt>
                <c:pt idx="2903">
                  <c:v>75260000000000</c:v>
                </c:pt>
                <c:pt idx="2904">
                  <c:v>75260000000000</c:v>
                </c:pt>
                <c:pt idx="2905">
                  <c:v>75270000000000</c:v>
                </c:pt>
                <c:pt idx="2906">
                  <c:v>75260000000000</c:v>
                </c:pt>
                <c:pt idx="2907">
                  <c:v>75260000000000</c:v>
                </c:pt>
                <c:pt idx="2908">
                  <c:v>75270000000000</c:v>
                </c:pt>
                <c:pt idx="2909">
                  <c:v>75260000000000</c:v>
                </c:pt>
                <c:pt idx="2910">
                  <c:v>75260000000000</c:v>
                </c:pt>
                <c:pt idx="2911">
                  <c:v>75270000000000</c:v>
                </c:pt>
                <c:pt idx="2912">
                  <c:v>75260000000000</c:v>
                </c:pt>
                <c:pt idx="2913">
                  <c:v>75270000000000</c:v>
                </c:pt>
                <c:pt idx="2914">
                  <c:v>75280000000000</c:v>
                </c:pt>
                <c:pt idx="2915">
                  <c:v>75260000000000</c:v>
                </c:pt>
                <c:pt idx="2916">
                  <c:v>75270000000000</c:v>
                </c:pt>
                <c:pt idx="2917">
                  <c:v>75270000000000</c:v>
                </c:pt>
                <c:pt idx="2918">
                  <c:v>75260000000000</c:v>
                </c:pt>
                <c:pt idx="2919">
                  <c:v>75280000000000</c:v>
                </c:pt>
                <c:pt idx="2920">
                  <c:v>75270000000000</c:v>
                </c:pt>
                <c:pt idx="2921">
                  <c:v>75260000000000</c:v>
                </c:pt>
                <c:pt idx="2922">
                  <c:v>75270000000000</c:v>
                </c:pt>
                <c:pt idx="2923">
                  <c:v>75270000000000</c:v>
                </c:pt>
                <c:pt idx="2924">
                  <c:v>75260000000000</c:v>
                </c:pt>
                <c:pt idx="2925">
                  <c:v>75270000000000</c:v>
                </c:pt>
                <c:pt idx="2926">
                  <c:v>75260000000000</c:v>
                </c:pt>
                <c:pt idx="2927">
                  <c:v>75260000000000</c:v>
                </c:pt>
                <c:pt idx="2928">
                  <c:v>75270000000000</c:v>
                </c:pt>
                <c:pt idx="2929">
                  <c:v>75260000000000</c:v>
                </c:pt>
                <c:pt idx="2930">
                  <c:v>75260000000000</c:v>
                </c:pt>
                <c:pt idx="2931">
                  <c:v>75270000000000</c:v>
                </c:pt>
                <c:pt idx="2932">
                  <c:v>75250000000000</c:v>
                </c:pt>
                <c:pt idx="2933">
                  <c:v>75260000000000</c:v>
                </c:pt>
                <c:pt idx="2934">
                  <c:v>75260000000000</c:v>
                </c:pt>
                <c:pt idx="2935">
                  <c:v>75250000000000</c:v>
                </c:pt>
                <c:pt idx="2936">
                  <c:v>75260000000000</c:v>
                </c:pt>
                <c:pt idx="2937">
                  <c:v>75260000000000</c:v>
                </c:pt>
                <c:pt idx="2938">
                  <c:v>75240000000000</c:v>
                </c:pt>
                <c:pt idx="2939">
                  <c:v>75250000000000</c:v>
                </c:pt>
                <c:pt idx="2940">
                  <c:v>75250000000000</c:v>
                </c:pt>
                <c:pt idx="2941">
                  <c:v>75240000000000</c:v>
                </c:pt>
                <c:pt idx="2942">
                  <c:v>75250000000000</c:v>
                </c:pt>
                <c:pt idx="2943">
                  <c:v>75250000000000</c:v>
                </c:pt>
                <c:pt idx="2944">
                  <c:v>75240000000000</c:v>
                </c:pt>
                <c:pt idx="2945">
                  <c:v>75250000000000</c:v>
                </c:pt>
                <c:pt idx="2946">
                  <c:v>75240000000000</c:v>
                </c:pt>
                <c:pt idx="2947">
                  <c:v>75240000000000</c:v>
                </c:pt>
                <c:pt idx="2948">
                  <c:v>75250000000000</c:v>
                </c:pt>
                <c:pt idx="2949">
                  <c:v>75230000000000</c:v>
                </c:pt>
                <c:pt idx="2950">
                  <c:v>75230000000000</c:v>
                </c:pt>
                <c:pt idx="2951">
                  <c:v>75240000000000</c:v>
                </c:pt>
                <c:pt idx="2952">
                  <c:v>75230000000000</c:v>
                </c:pt>
                <c:pt idx="2953">
                  <c:v>75240000000000</c:v>
                </c:pt>
                <c:pt idx="2954">
                  <c:v>75240000000000</c:v>
                </c:pt>
                <c:pt idx="2955">
                  <c:v>75230000000000</c:v>
                </c:pt>
                <c:pt idx="2956">
                  <c:v>75240000000000</c:v>
                </c:pt>
                <c:pt idx="2957">
                  <c:v>75240000000000</c:v>
                </c:pt>
                <c:pt idx="2958">
                  <c:v>75230000000000</c:v>
                </c:pt>
                <c:pt idx="2959">
                  <c:v>75240000000000</c:v>
                </c:pt>
                <c:pt idx="2960">
                  <c:v>75240000000000</c:v>
                </c:pt>
                <c:pt idx="2961">
                  <c:v>75230000000000</c:v>
                </c:pt>
                <c:pt idx="2962">
                  <c:v>75240000000000</c:v>
                </c:pt>
                <c:pt idx="2963">
                  <c:v>75240000000000</c:v>
                </c:pt>
                <c:pt idx="2964">
                  <c:v>75230000000000</c:v>
                </c:pt>
                <c:pt idx="2965">
                  <c:v>75240000000000</c:v>
                </c:pt>
                <c:pt idx="2966">
                  <c:v>75230000000000</c:v>
                </c:pt>
                <c:pt idx="2967">
                  <c:v>75230000000000</c:v>
                </c:pt>
                <c:pt idx="2968">
                  <c:v>75240000000000</c:v>
                </c:pt>
                <c:pt idx="2969">
                  <c:v>75230000000000</c:v>
                </c:pt>
                <c:pt idx="2970">
                  <c:v>75230000000000</c:v>
                </c:pt>
                <c:pt idx="2971">
                  <c:v>75240000000000</c:v>
                </c:pt>
                <c:pt idx="2972">
                  <c:v>75220000000000</c:v>
                </c:pt>
                <c:pt idx="2973">
                  <c:v>75230000000000</c:v>
                </c:pt>
                <c:pt idx="2974">
                  <c:v>75230000000000</c:v>
                </c:pt>
                <c:pt idx="2975">
                  <c:v>75220000000000</c:v>
                </c:pt>
                <c:pt idx="2976">
                  <c:v>75230000000000</c:v>
                </c:pt>
                <c:pt idx="2977">
                  <c:v>75230000000000</c:v>
                </c:pt>
                <c:pt idx="2978">
                  <c:v>75220000000000</c:v>
                </c:pt>
                <c:pt idx="2979">
                  <c:v>75230000000000</c:v>
                </c:pt>
                <c:pt idx="2980">
                  <c:v>75220000000000</c:v>
                </c:pt>
                <c:pt idx="2981">
                  <c:v>75220000000000</c:v>
                </c:pt>
                <c:pt idx="2982">
                  <c:v>75230000000000</c:v>
                </c:pt>
                <c:pt idx="2983">
                  <c:v>75220000000000</c:v>
                </c:pt>
                <c:pt idx="2984">
                  <c:v>75210000000000</c:v>
                </c:pt>
                <c:pt idx="2985">
                  <c:v>75220000000000</c:v>
                </c:pt>
                <c:pt idx="2986">
                  <c:v>75210000000000</c:v>
                </c:pt>
                <c:pt idx="2987">
                  <c:v>75210000000000</c:v>
                </c:pt>
                <c:pt idx="2988">
                  <c:v>75220000000000</c:v>
                </c:pt>
                <c:pt idx="2989">
                  <c:v>75210000000000</c:v>
                </c:pt>
                <c:pt idx="2990">
                  <c:v>75210000000000</c:v>
                </c:pt>
                <c:pt idx="2991">
                  <c:v>75210000000000</c:v>
                </c:pt>
                <c:pt idx="2992">
                  <c:v>75200000000000</c:v>
                </c:pt>
                <c:pt idx="2993">
                  <c:v>75210000000000</c:v>
                </c:pt>
                <c:pt idx="2994">
                  <c:v>75210000000000</c:v>
                </c:pt>
                <c:pt idx="2995">
                  <c:v>75190000000000</c:v>
                </c:pt>
                <c:pt idx="2996">
                  <c:v>75200000000000</c:v>
                </c:pt>
                <c:pt idx="2997">
                  <c:v>75200000000000</c:v>
                </c:pt>
                <c:pt idx="2998">
                  <c:v>75190000000000</c:v>
                </c:pt>
                <c:pt idx="2999">
                  <c:v>75200000000000</c:v>
                </c:pt>
                <c:pt idx="3000">
                  <c:v>75190000000000</c:v>
                </c:pt>
                <c:pt idx="3001">
                  <c:v>75180000000000</c:v>
                </c:pt>
                <c:pt idx="3002">
                  <c:v>75190000000000</c:v>
                </c:pt>
                <c:pt idx="3003">
                  <c:v>75180000000000</c:v>
                </c:pt>
                <c:pt idx="3004">
                  <c:v>75180000000000</c:v>
                </c:pt>
                <c:pt idx="3005">
                  <c:v>75190000000000</c:v>
                </c:pt>
                <c:pt idx="3006">
                  <c:v>75180000000000</c:v>
                </c:pt>
                <c:pt idx="3007">
                  <c:v>75180000000000</c:v>
                </c:pt>
                <c:pt idx="3008">
                  <c:v>75180000000000</c:v>
                </c:pt>
                <c:pt idx="3009">
                  <c:v>75170000000000</c:v>
                </c:pt>
                <c:pt idx="3010">
                  <c:v>75180000000000</c:v>
                </c:pt>
                <c:pt idx="3011">
                  <c:v>75190000000000</c:v>
                </c:pt>
                <c:pt idx="3012">
                  <c:v>75170000000000</c:v>
                </c:pt>
                <c:pt idx="3013">
                  <c:v>75180000000000</c:v>
                </c:pt>
                <c:pt idx="3014">
                  <c:v>75190000000000</c:v>
                </c:pt>
                <c:pt idx="3015">
                  <c:v>75170000000000</c:v>
                </c:pt>
                <c:pt idx="3016">
                  <c:v>75190000000000</c:v>
                </c:pt>
                <c:pt idx="3017">
                  <c:v>75190000000000</c:v>
                </c:pt>
                <c:pt idx="3018">
                  <c:v>75180000000000</c:v>
                </c:pt>
                <c:pt idx="3019">
                  <c:v>75190000000000</c:v>
                </c:pt>
                <c:pt idx="3020">
                  <c:v>75190000000000</c:v>
                </c:pt>
                <c:pt idx="3021">
                  <c:v>75180000000000</c:v>
                </c:pt>
                <c:pt idx="3022">
                  <c:v>75190000000000</c:v>
                </c:pt>
                <c:pt idx="3023">
                  <c:v>75190000000000</c:v>
                </c:pt>
                <c:pt idx="3024">
                  <c:v>75180000000000</c:v>
                </c:pt>
                <c:pt idx="3025">
                  <c:v>75200000000000</c:v>
                </c:pt>
                <c:pt idx="3026">
                  <c:v>75190000000000</c:v>
                </c:pt>
                <c:pt idx="3027">
                  <c:v>75190000000000</c:v>
                </c:pt>
                <c:pt idx="3028">
                  <c:v>75200000000000</c:v>
                </c:pt>
                <c:pt idx="3029">
                  <c:v>75190000000000</c:v>
                </c:pt>
                <c:pt idx="3030">
                  <c:v>75190000000000</c:v>
                </c:pt>
                <c:pt idx="3031">
                  <c:v>75200000000000</c:v>
                </c:pt>
                <c:pt idx="3032">
                  <c:v>75190000000000</c:v>
                </c:pt>
                <c:pt idx="3033">
                  <c:v>75190000000000</c:v>
                </c:pt>
                <c:pt idx="3034">
                  <c:v>75200000000000</c:v>
                </c:pt>
                <c:pt idx="3035">
                  <c:v>75190000000000</c:v>
                </c:pt>
                <c:pt idx="3036">
                  <c:v>75200000000000</c:v>
                </c:pt>
                <c:pt idx="3037">
                  <c:v>75200000000000</c:v>
                </c:pt>
                <c:pt idx="3038">
                  <c:v>75180000000000</c:v>
                </c:pt>
                <c:pt idx="3039">
                  <c:v>75190000000000</c:v>
                </c:pt>
                <c:pt idx="3040">
                  <c:v>75180000000000</c:v>
                </c:pt>
                <c:pt idx="3041">
                  <c:v>75180000000000</c:v>
                </c:pt>
                <c:pt idx="3042">
                  <c:v>75190000000000</c:v>
                </c:pt>
                <c:pt idx="3043">
                  <c:v>75180000000000</c:v>
                </c:pt>
                <c:pt idx="3044">
                  <c:v>75170000000000</c:v>
                </c:pt>
                <c:pt idx="3045">
                  <c:v>75180000000000</c:v>
                </c:pt>
                <c:pt idx="3046">
                  <c:v>75170000000000</c:v>
                </c:pt>
                <c:pt idx="3047">
                  <c:v>75170000000000</c:v>
                </c:pt>
                <c:pt idx="3048">
                  <c:v>75180000000000</c:v>
                </c:pt>
                <c:pt idx="3049">
                  <c:v>75170000000000</c:v>
                </c:pt>
                <c:pt idx="3050">
                  <c:v>75170000000000</c:v>
                </c:pt>
                <c:pt idx="3051">
                  <c:v>75180000000000</c:v>
                </c:pt>
                <c:pt idx="3052">
                  <c:v>75160000000000</c:v>
                </c:pt>
                <c:pt idx="3053">
                  <c:v>75170000000000</c:v>
                </c:pt>
                <c:pt idx="3054">
                  <c:v>75170000000000</c:v>
                </c:pt>
                <c:pt idx="3055">
                  <c:v>75160000000000</c:v>
                </c:pt>
                <c:pt idx="3056">
                  <c:v>75170000000000</c:v>
                </c:pt>
                <c:pt idx="3057">
                  <c:v>75170000000000</c:v>
                </c:pt>
                <c:pt idx="3058">
                  <c:v>75160000000000</c:v>
                </c:pt>
                <c:pt idx="3059">
                  <c:v>75170000000000</c:v>
                </c:pt>
                <c:pt idx="3060">
                  <c:v>75160000000000</c:v>
                </c:pt>
                <c:pt idx="3061">
                  <c:v>75160000000000</c:v>
                </c:pt>
                <c:pt idx="3062">
                  <c:v>75170000000000</c:v>
                </c:pt>
                <c:pt idx="3063">
                  <c:v>75160000000000</c:v>
                </c:pt>
                <c:pt idx="3064">
                  <c:v>75150000000000</c:v>
                </c:pt>
                <c:pt idx="3065">
                  <c:v>75160000000000</c:v>
                </c:pt>
                <c:pt idx="3066">
                  <c:v>75150000000000</c:v>
                </c:pt>
                <c:pt idx="3067">
                  <c:v>75150000000000</c:v>
                </c:pt>
                <c:pt idx="3068">
                  <c:v>75160000000000</c:v>
                </c:pt>
                <c:pt idx="3069">
                  <c:v>75140000000000</c:v>
                </c:pt>
                <c:pt idx="3070">
                  <c:v>75140000000000</c:v>
                </c:pt>
                <c:pt idx="3071">
                  <c:v>75150000000000</c:v>
                </c:pt>
                <c:pt idx="3072">
                  <c:v>75140000000000</c:v>
                </c:pt>
                <c:pt idx="3073">
                  <c:v>75140000000000</c:v>
                </c:pt>
                <c:pt idx="3074">
                  <c:v>75150000000000</c:v>
                </c:pt>
                <c:pt idx="3075">
                  <c:v>75130000000000</c:v>
                </c:pt>
                <c:pt idx="3076">
                  <c:v>75140000000000</c:v>
                </c:pt>
                <c:pt idx="3077">
                  <c:v>75140000000000</c:v>
                </c:pt>
                <c:pt idx="3078">
                  <c:v>75130000000000</c:v>
                </c:pt>
                <c:pt idx="3079">
                  <c:v>75140000000000</c:v>
                </c:pt>
                <c:pt idx="3080">
                  <c:v>75140000000000</c:v>
                </c:pt>
                <c:pt idx="3081">
                  <c:v>75130000000000</c:v>
                </c:pt>
                <c:pt idx="3082">
                  <c:v>75140000000000</c:v>
                </c:pt>
                <c:pt idx="3083">
                  <c:v>75130000000000</c:v>
                </c:pt>
                <c:pt idx="3084">
                  <c:v>75130000000000</c:v>
                </c:pt>
                <c:pt idx="3085">
                  <c:v>75140000000000</c:v>
                </c:pt>
                <c:pt idx="3086">
                  <c:v>75130000000000</c:v>
                </c:pt>
                <c:pt idx="3087">
                  <c:v>75120000000000</c:v>
                </c:pt>
                <c:pt idx="3088">
                  <c:v>75130000000000</c:v>
                </c:pt>
                <c:pt idx="3089">
                  <c:v>75120000000000</c:v>
                </c:pt>
                <c:pt idx="3090">
                  <c:v>75120000000000</c:v>
                </c:pt>
                <c:pt idx="3091">
                  <c:v>75120000000000</c:v>
                </c:pt>
                <c:pt idx="3092">
                  <c:v>75110000000000</c:v>
                </c:pt>
                <c:pt idx="3093">
                  <c:v>75110000000000</c:v>
                </c:pt>
                <c:pt idx="3094">
                  <c:v>75120000000000</c:v>
                </c:pt>
                <c:pt idx="3095">
                  <c:v>75100000000000</c:v>
                </c:pt>
                <c:pt idx="3096">
                  <c:v>75110000000000</c:v>
                </c:pt>
                <c:pt idx="3097">
                  <c:v>75100000000000</c:v>
                </c:pt>
                <c:pt idx="3098">
                  <c:v>75090000000000</c:v>
                </c:pt>
                <c:pt idx="3099">
                  <c:v>75110000000000</c:v>
                </c:pt>
                <c:pt idx="3100">
                  <c:v>75100000000000</c:v>
                </c:pt>
                <c:pt idx="3101">
                  <c:v>75090000000000</c:v>
                </c:pt>
                <c:pt idx="3102">
                  <c:v>75100000000000</c:v>
                </c:pt>
                <c:pt idx="3103">
                  <c:v>75100000000000</c:v>
                </c:pt>
                <c:pt idx="3104">
                  <c:v>75090000000000</c:v>
                </c:pt>
                <c:pt idx="3105">
                  <c:v>75100000000000</c:v>
                </c:pt>
                <c:pt idx="3106">
                  <c:v>75090000000000</c:v>
                </c:pt>
                <c:pt idx="3107">
                  <c:v>75090000000000</c:v>
                </c:pt>
                <c:pt idx="3108">
                  <c:v>75100000000000</c:v>
                </c:pt>
                <c:pt idx="3109">
                  <c:v>75090000000000</c:v>
                </c:pt>
                <c:pt idx="3110">
                  <c:v>75080000000000</c:v>
                </c:pt>
                <c:pt idx="3111">
                  <c:v>75090000000000</c:v>
                </c:pt>
                <c:pt idx="3112">
                  <c:v>75080000000000</c:v>
                </c:pt>
                <c:pt idx="3113">
                  <c:v>75080000000000</c:v>
                </c:pt>
                <c:pt idx="3114">
                  <c:v>75080000000000</c:v>
                </c:pt>
                <c:pt idx="3115">
                  <c:v>75070000000000</c:v>
                </c:pt>
                <c:pt idx="3116">
                  <c:v>75070000000000</c:v>
                </c:pt>
                <c:pt idx="3117">
                  <c:v>75070000000000</c:v>
                </c:pt>
                <c:pt idx="3118">
                  <c:v>75060000000000</c:v>
                </c:pt>
                <c:pt idx="3119">
                  <c:v>75070000000000</c:v>
                </c:pt>
                <c:pt idx="3120">
                  <c:v>75060000000000</c:v>
                </c:pt>
                <c:pt idx="3121">
                  <c:v>75050000000000</c:v>
                </c:pt>
                <c:pt idx="3122">
                  <c:v>75060000000000</c:v>
                </c:pt>
                <c:pt idx="3123">
                  <c:v>75050000000000</c:v>
                </c:pt>
                <c:pt idx="3124">
                  <c:v>75050000000000</c:v>
                </c:pt>
                <c:pt idx="3125">
                  <c:v>75060000000000</c:v>
                </c:pt>
                <c:pt idx="3126">
                  <c:v>75050000000000</c:v>
                </c:pt>
                <c:pt idx="3127">
                  <c:v>75050000000000</c:v>
                </c:pt>
                <c:pt idx="3128">
                  <c:v>75060000000000</c:v>
                </c:pt>
                <c:pt idx="3129">
                  <c:v>75050000000000</c:v>
                </c:pt>
                <c:pt idx="3130">
                  <c:v>75050000000000</c:v>
                </c:pt>
                <c:pt idx="3131">
                  <c:v>75060000000000</c:v>
                </c:pt>
                <c:pt idx="3132">
                  <c:v>75050000000000</c:v>
                </c:pt>
                <c:pt idx="3133">
                  <c:v>75050000000000</c:v>
                </c:pt>
                <c:pt idx="3134">
                  <c:v>75050000000000</c:v>
                </c:pt>
                <c:pt idx="3135">
                  <c:v>75050000000000</c:v>
                </c:pt>
                <c:pt idx="3136">
                  <c:v>75050000000000</c:v>
                </c:pt>
                <c:pt idx="3137">
                  <c:v>75050000000000</c:v>
                </c:pt>
                <c:pt idx="3138">
                  <c:v>75050000000000</c:v>
                </c:pt>
                <c:pt idx="3139">
                  <c:v>75060000000000</c:v>
                </c:pt>
                <c:pt idx="3140">
                  <c:v>75050000000000</c:v>
                </c:pt>
                <c:pt idx="3141">
                  <c:v>75040000000000</c:v>
                </c:pt>
                <c:pt idx="3142">
                  <c:v>75050000000000</c:v>
                </c:pt>
                <c:pt idx="3143">
                  <c:v>75050000000000</c:v>
                </c:pt>
                <c:pt idx="3144">
                  <c:v>75040000000000</c:v>
                </c:pt>
                <c:pt idx="3145">
                  <c:v>75050000000000</c:v>
                </c:pt>
                <c:pt idx="3146">
                  <c:v>75040000000000</c:v>
                </c:pt>
                <c:pt idx="3147">
                  <c:v>75040000000000</c:v>
                </c:pt>
                <c:pt idx="3148">
                  <c:v>75050000000000</c:v>
                </c:pt>
                <c:pt idx="3149">
                  <c:v>75040000000000</c:v>
                </c:pt>
                <c:pt idx="3150">
                  <c:v>75040000000000</c:v>
                </c:pt>
                <c:pt idx="3151">
                  <c:v>75040000000000</c:v>
                </c:pt>
                <c:pt idx="3152">
                  <c:v>75030000000000</c:v>
                </c:pt>
                <c:pt idx="3153">
                  <c:v>75030000000000</c:v>
                </c:pt>
                <c:pt idx="3154">
                  <c:v>75030000000000</c:v>
                </c:pt>
                <c:pt idx="3155">
                  <c:v>75020000000000</c:v>
                </c:pt>
                <c:pt idx="3156">
                  <c:v>75030000000000</c:v>
                </c:pt>
                <c:pt idx="3157">
                  <c:v>75030000000000</c:v>
                </c:pt>
                <c:pt idx="3158">
                  <c:v>75020000000000</c:v>
                </c:pt>
                <c:pt idx="3159">
                  <c:v>75020000000000</c:v>
                </c:pt>
                <c:pt idx="3160">
                  <c:v>75020000000000</c:v>
                </c:pt>
                <c:pt idx="3161">
                  <c:v>75010000000000</c:v>
                </c:pt>
                <c:pt idx="3162">
                  <c:v>75020000000000</c:v>
                </c:pt>
                <c:pt idx="3163">
                  <c:v>75020000000000</c:v>
                </c:pt>
                <c:pt idx="3164">
                  <c:v>75010000000000</c:v>
                </c:pt>
                <c:pt idx="3165">
                  <c:v>75020000000000</c:v>
                </c:pt>
                <c:pt idx="3166">
                  <c:v>75010000000000</c:v>
                </c:pt>
                <c:pt idx="3167">
                  <c:v>75010000000000</c:v>
                </c:pt>
                <c:pt idx="3168">
                  <c:v>75020000000000</c:v>
                </c:pt>
                <c:pt idx="3169">
                  <c:v>75010000000000</c:v>
                </c:pt>
                <c:pt idx="3170">
                  <c:v>75010000000000</c:v>
                </c:pt>
                <c:pt idx="3171">
                  <c:v>75010000000000</c:v>
                </c:pt>
                <c:pt idx="3172">
                  <c:v>75000000000000</c:v>
                </c:pt>
                <c:pt idx="3173">
                  <c:v>75000000000000</c:v>
                </c:pt>
                <c:pt idx="3174">
                  <c:v>75000000000000</c:v>
                </c:pt>
                <c:pt idx="3175">
                  <c:v>74990000000000</c:v>
                </c:pt>
                <c:pt idx="3176">
                  <c:v>75000000000000</c:v>
                </c:pt>
                <c:pt idx="3177">
                  <c:v>75000000000000</c:v>
                </c:pt>
                <c:pt idx="3178">
                  <c:v>74990000000000</c:v>
                </c:pt>
                <c:pt idx="3179">
                  <c:v>75000000000000</c:v>
                </c:pt>
                <c:pt idx="3180">
                  <c:v>75000000000000</c:v>
                </c:pt>
                <c:pt idx="3181">
                  <c:v>74990000000000</c:v>
                </c:pt>
                <c:pt idx="3182">
                  <c:v>75000000000000</c:v>
                </c:pt>
                <c:pt idx="3183">
                  <c:v>74990000000000</c:v>
                </c:pt>
                <c:pt idx="3184">
                  <c:v>74990000000000</c:v>
                </c:pt>
                <c:pt idx="3185">
                  <c:v>75000000000000</c:v>
                </c:pt>
                <c:pt idx="3186">
                  <c:v>74990000000000</c:v>
                </c:pt>
                <c:pt idx="3187">
                  <c:v>74980000000000</c:v>
                </c:pt>
                <c:pt idx="3188">
                  <c:v>74990000000000</c:v>
                </c:pt>
                <c:pt idx="3189">
                  <c:v>74980000000000</c:v>
                </c:pt>
                <c:pt idx="3190">
                  <c:v>74980000000000</c:v>
                </c:pt>
                <c:pt idx="3191">
                  <c:v>74990000000000</c:v>
                </c:pt>
                <c:pt idx="3192">
                  <c:v>74970000000000</c:v>
                </c:pt>
                <c:pt idx="3193">
                  <c:v>74980000000000</c:v>
                </c:pt>
                <c:pt idx="3194">
                  <c:v>74970000000000</c:v>
                </c:pt>
                <c:pt idx="3195">
                  <c:v>74970000000000</c:v>
                </c:pt>
                <c:pt idx="3196">
                  <c:v>74970000000000</c:v>
                </c:pt>
                <c:pt idx="3197">
                  <c:v>74970000000000</c:v>
                </c:pt>
                <c:pt idx="3198">
                  <c:v>74960000000000</c:v>
                </c:pt>
                <c:pt idx="3199">
                  <c:v>74960000000000</c:v>
                </c:pt>
                <c:pt idx="3200">
                  <c:v>74960000000000</c:v>
                </c:pt>
                <c:pt idx="3201">
                  <c:v>74950000000000</c:v>
                </c:pt>
                <c:pt idx="3202">
                  <c:v>74960000000000</c:v>
                </c:pt>
                <c:pt idx="3203">
                  <c:v>74950000000000</c:v>
                </c:pt>
                <c:pt idx="3204">
                  <c:v>74940000000000</c:v>
                </c:pt>
                <c:pt idx="3205">
                  <c:v>74950000000000</c:v>
                </c:pt>
                <c:pt idx="3206">
                  <c:v>74940000000000</c:v>
                </c:pt>
                <c:pt idx="3207">
                  <c:v>74940000000000</c:v>
                </c:pt>
                <c:pt idx="3208">
                  <c:v>74940000000000</c:v>
                </c:pt>
                <c:pt idx="3209">
                  <c:v>74930000000000</c:v>
                </c:pt>
                <c:pt idx="3210">
                  <c:v>74930000000000</c:v>
                </c:pt>
                <c:pt idx="3211">
                  <c:v>74930000000000</c:v>
                </c:pt>
                <c:pt idx="3212">
                  <c:v>74920000000000</c:v>
                </c:pt>
                <c:pt idx="3213">
                  <c:v>74920000000000</c:v>
                </c:pt>
                <c:pt idx="3214">
                  <c:v>74920000000000</c:v>
                </c:pt>
                <c:pt idx="3215">
                  <c:v>74910000000000</c:v>
                </c:pt>
                <c:pt idx="3216">
                  <c:v>74910000000000</c:v>
                </c:pt>
                <c:pt idx="3217">
                  <c:v>74900000000000</c:v>
                </c:pt>
                <c:pt idx="3218">
                  <c:v>74890000000000</c:v>
                </c:pt>
                <c:pt idx="3219">
                  <c:v>74900000000000</c:v>
                </c:pt>
                <c:pt idx="3220">
                  <c:v>74890000000000</c:v>
                </c:pt>
                <c:pt idx="3221">
                  <c:v>74890000000000</c:v>
                </c:pt>
                <c:pt idx="3222">
                  <c:v>74890000000000</c:v>
                </c:pt>
                <c:pt idx="3223">
                  <c:v>74890000000000</c:v>
                </c:pt>
                <c:pt idx="3224">
                  <c:v>74880000000000</c:v>
                </c:pt>
                <c:pt idx="3225">
                  <c:v>74890000000000</c:v>
                </c:pt>
                <c:pt idx="3226">
                  <c:v>74890000000000</c:v>
                </c:pt>
                <c:pt idx="3227">
                  <c:v>74890000000000</c:v>
                </c:pt>
                <c:pt idx="3228">
                  <c:v>74890000000000</c:v>
                </c:pt>
                <c:pt idx="3229">
                  <c:v>74880000000000</c:v>
                </c:pt>
                <c:pt idx="3230">
                  <c:v>74890000000000</c:v>
                </c:pt>
                <c:pt idx="3231">
                  <c:v>74890000000000</c:v>
                </c:pt>
                <c:pt idx="3232">
                  <c:v>74880000000000</c:v>
                </c:pt>
                <c:pt idx="3233">
                  <c:v>74890000000000</c:v>
                </c:pt>
                <c:pt idx="3234">
                  <c:v>74890000000000</c:v>
                </c:pt>
                <c:pt idx="3235">
                  <c:v>74880000000000</c:v>
                </c:pt>
                <c:pt idx="3236">
                  <c:v>74890000000000</c:v>
                </c:pt>
                <c:pt idx="3237">
                  <c:v>74890000000000</c:v>
                </c:pt>
                <c:pt idx="3238">
                  <c:v>74880000000000</c:v>
                </c:pt>
                <c:pt idx="3239">
                  <c:v>74890000000000</c:v>
                </c:pt>
                <c:pt idx="3240">
                  <c:v>74880000000000</c:v>
                </c:pt>
                <c:pt idx="3241">
                  <c:v>74880000000000</c:v>
                </c:pt>
                <c:pt idx="3242">
                  <c:v>74880000000000</c:v>
                </c:pt>
                <c:pt idx="3243">
                  <c:v>74880000000000</c:v>
                </c:pt>
                <c:pt idx="3244">
                  <c:v>74870000000000</c:v>
                </c:pt>
                <c:pt idx="3245">
                  <c:v>74880000000000</c:v>
                </c:pt>
                <c:pt idx="3246">
                  <c:v>74870000000000</c:v>
                </c:pt>
                <c:pt idx="3247">
                  <c:v>74870000000000</c:v>
                </c:pt>
                <c:pt idx="3248">
                  <c:v>74870000000000</c:v>
                </c:pt>
                <c:pt idx="3249">
                  <c:v>74860000000000</c:v>
                </c:pt>
                <c:pt idx="3250">
                  <c:v>74860000000000</c:v>
                </c:pt>
                <c:pt idx="3251">
                  <c:v>74870000000000</c:v>
                </c:pt>
                <c:pt idx="3252">
                  <c:v>74860000000000</c:v>
                </c:pt>
                <c:pt idx="3253">
                  <c:v>74860000000000</c:v>
                </c:pt>
                <c:pt idx="3254">
                  <c:v>74860000000000</c:v>
                </c:pt>
                <c:pt idx="3255">
                  <c:v>74850000000000</c:v>
                </c:pt>
                <c:pt idx="3256">
                  <c:v>74860000000000</c:v>
                </c:pt>
                <c:pt idx="3257">
                  <c:v>74860000000000</c:v>
                </c:pt>
                <c:pt idx="3258">
                  <c:v>74850000000000</c:v>
                </c:pt>
                <c:pt idx="3259">
                  <c:v>74850000000000</c:v>
                </c:pt>
                <c:pt idx="3260">
                  <c:v>74850000000000</c:v>
                </c:pt>
                <c:pt idx="3261">
                  <c:v>74840000000000</c:v>
                </c:pt>
                <c:pt idx="3262">
                  <c:v>74850000000000</c:v>
                </c:pt>
                <c:pt idx="3263">
                  <c:v>74840000000000</c:v>
                </c:pt>
                <c:pt idx="3264">
                  <c:v>74840000000000</c:v>
                </c:pt>
                <c:pt idx="3265">
                  <c:v>74850000000000</c:v>
                </c:pt>
                <c:pt idx="3266">
                  <c:v>74840000000000</c:v>
                </c:pt>
                <c:pt idx="3267">
                  <c:v>74840000000000</c:v>
                </c:pt>
                <c:pt idx="3268">
                  <c:v>74840000000000</c:v>
                </c:pt>
                <c:pt idx="3269">
                  <c:v>74830000000000</c:v>
                </c:pt>
                <c:pt idx="3270">
                  <c:v>74830000000000</c:v>
                </c:pt>
                <c:pt idx="3271">
                  <c:v>74830000000000</c:v>
                </c:pt>
                <c:pt idx="3272">
                  <c:v>74820000000000</c:v>
                </c:pt>
                <c:pt idx="3273">
                  <c:v>74830000000000</c:v>
                </c:pt>
                <c:pt idx="3274">
                  <c:v>74830000000000</c:v>
                </c:pt>
                <c:pt idx="3275">
                  <c:v>74810000000000</c:v>
                </c:pt>
                <c:pt idx="3276">
                  <c:v>74820000000000</c:v>
                </c:pt>
                <c:pt idx="3277">
                  <c:v>74810000000000</c:v>
                </c:pt>
                <c:pt idx="3278">
                  <c:v>74810000000000</c:v>
                </c:pt>
                <c:pt idx="3279">
                  <c:v>74810000000000</c:v>
                </c:pt>
                <c:pt idx="3280">
                  <c:v>74810000000000</c:v>
                </c:pt>
                <c:pt idx="3281">
                  <c:v>74800000000000</c:v>
                </c:pt>
                <c:pt idx="3282">
                  <c:v>74810000000000</c:v>
                </c:pt>
                <c:pt idx="3283">
                  <c:v>74800000000000</c:v>
                </c:pt>
                <c:pt idx="3284">
                  <c:v>74800000000000</c:v>
                </c:pt>
                <c:pt idx="3285">
                  <c:v>74800000000000</c:v>
                </c:pt>
                <c:pt idx="3286">
                  <c:v>74800000000000</c:v>
                </c:pt>
                <c:pt idx="3287">
                  <c:v>74800000000000</c:v>
                </c:pt>
                <c:pt idx="3288">
                  <c:v>74800000000000</c:v>
                </c:pt>
                <c:pt idx="3289">
                  <c:v>74790000000000</c:v>
                </c:pt>
                <c:pt idx="3290">
                  <c:v>74800000000000</c:v>
                </c:pt>
                <c:pt idx="3291">
                  <c:v>74800000000000</c:v>
                </c:pt>
                <c:pt idx="3292">
                  <c:v>74790000000000</c:v>
                </c:pt>
                <c:pt idx="3293">
                  <c:v>74790000000000</c:v>
                </c:pt>
                <c:pt idx="3294">
                  <c:v>74790000000000</c:v>
                </c:pt>
                <c:pt idx="3295">
                  <c:v>74790000000000</c:v>
                </c:pt>
                <c:pt idx="3296">
                  <c:v>74800000000000</c:v>
                </c:pt>
                <c:pt idx="3297">
                  <c:v>74790000000000</c:v>
                </c:pt>
                <c:pt idx="3298">
                  <c:v>74790000000000</c:v>
                </c:pt>
                <c:pt idx="3299">
                  <c:v>74790000000000</c:v>
                </c:pt>
                <c:pt idx="3300">
                  <c:v>74790000000000</c:v>
                </c:pt>
                <c:pt idx="3301">
                  <c:v>74780000000000</c:v>
                </c:pt>
                <c:pt idx="3302">
                  <c:v>74790000000000</c:v>
                </c:pt>
                <c:pt idx="3303">
                  <c:v>74780000000000</c:v>
                </c:pt>
                <c:pt idx="3304">
                  <c:v>74780000000000</c:v>
                </c:pt>
                <c:pt idx="3305">
                  <c:v>74780000000000</c:v>
                </c:pt>
                <c:pt idx="3306">
                  <c:v>74770000000000</c:v>
                </c:pt>
                <c:pt idx="3307">
                  <c:v>74770000000000</c:v>
                </c:pt>
                <c:pt idx="3308">
                  <c:v>74780000000000</c:v>
                </c:pt>
                <c:pt idx="3309">
                  <c:v>74770000000000</c:v>
                </c:pt>
                <c:pt idx="3310">
                  <c:v>74770000000000</c:v>
                </c:pt>
                <c:pt idx="3311">
                  <c:v>74770000000000</c:v>
                </c:pt>
                <c:pt idx="3312">
                  <c:v>74770000000000</c:v>
                </c:pt>
                <c:pt idx="3313">
                  <c:v>74770000000000</c:v>
                </c:pt>
                <c:pt idx="3314">
                  <c:v>74770000000000</c:v>
                </c:pt>
                <c:pt idx="3315">
                  <c:v>74760000000000</c:v>
                </c:pt>
                <c:pt idx="3316">
                  <c:v>74770000000000</c:v>
                </c:pt>
                <c:pt idx="3317">
                  <c:v>74770000000000</c:v>
                </c:pt>
                <c:pt idx="3318">
                  <c:v>74760000000000</c:v>
                </c:pt>
                <c:pt idx="3319">
                  <c:v>74770000000000</c:v>
                </c:pt>
                <c:pt idx="3320">
                  <c:v>74770000000000</c:v>
                </c:pt>
                <c:pt idx="3321">
                  <c:v>74770000000000</c:v>
                </c:pt>
                <c:pt idx="3322">
                  <c:v>74770000000000</c:v>
                </c:pt>
                <c:pt idx="3323">
                  <c:v>74770000000000</c:v>
                </c:pt>
                <c:pt idx="3324">
                  <c:v>74770000000000</c:v>
                </c:pt>
                <c:pt idx="3325">
                  <c:v>74770000000000</c:v>
                </c:pt>
                <c:pt idx="3326">
                  <c:v>74760000000000</c:v>
                </c:pt>
                <c:pt idx="3327">
                  <c:v>74760000000000</c:v>
                </c:pt>
                <c:pt idx="3328">
                  <c:v>74770000000000</c:v>
                </c:pt>
                <c:pt idx="3329">
                  <c:v>74760000000000</c:v>
                </c:pt>
                <c:pt idx="3330">
                  <c:v>74760000000000</c:v>
                </c:pt>
                <c:pt idx="3331">
                  <c:v>74760000000000</c:v>
                </c:pt>
                <c:pt idx="3332">
                  <c:v>74750000000000</c:v>
                </c:pt>
                <c:pt idx="3333">
                  <c:v>74750000000000</c:v>
                </c:pt>
                <c:pt idx="3334">
                  <c:v>74750000000000</c:v>
                </c:pt>
                <c:pt idx="3335">
                  <c:v>74740000000000</c:v>
                </c:pt>
                <c:pt idx="3336">
                  <c:v>74740000000000</c:v>
                </c:pt>
                <c:pt idx="3337">
                  <c:v>74730000000000</c:v>
                </c:pt>
                <c:pt idx="3338">
                  <c:v>74730000000000</c:v>
                </c:pt>
                <c:pt idx="3339">
                  <c:v>74730000000000</c:v>
                </c:pt>
                <c:pt idx="3340">
                  <c:v>74720000000000</c:v>
                </c:pt>
                <c:pt idx="3341">
                  <c:v>74720000000000</c:v>
                </c:pt>
                <c:pt idx="3342">
                  <c:v>74720000000000</c:v>
                </c:pt>
                <c:pt idx="3343">
                  <c:v>74710000000000</c:v>
                </c:pt>
                <c:pt idx="3344">
                  <c:v>74710000000000</c:v>
                </c:pt>
                <c:pt idx="3345">
                  <c:v>74710000000000</c:v>
                </c:pt>
                <c:pt idx="3346">
                  <c:v>74700000000000</c:v>
                </c:pt>
                <c:pt idx="3347">
                  <c:v>74700000000000</c:v>
                </c:pt>
                <c:pt idx="3348">
                  <c:v>74710000000000</c:v>
                </c:pt>
                <c:pt idx="3349">
                  <c:v>74700000000000</c:v>
                </c:pt>
                <c:pt idx="3350">
                  <c:v>74700000000000</c:v>
                </c:pt>
                <c:pt idx="3351">
                  <c:v>74700000000000</c:v>
                </c:pt>
                <c:pt idx="3352">
                  <c:v>74690000000000</c:v>
                </c:pt>
                <c:pt idx="3353">
                  <c:v>74700000000000</c:v>
                </c:pt>
                <c:pt idx="3354">
                  <c:v>74700000000000</c:v>
                </c:pt>
                <c:pt idx="3355">
                  <c:v>74690000000000</c:v>
                </c:pt>
                <c:pt idx="3356">
                  <c:v>74690000000000</c:v>
                </c:pt>
                <c:pt idx="3357">
                  <c:v>74690000000000</c:v>
                </c:pt>
                <c:pt idx="3358">
                  <c:v>74680000000000</c:v>
                </c:pt>
                <c:pt idx="3359">
                  <c:v>74690000000000</c:v>
                </c:pt>
                <c:pt idx="3360">
                  <c:v>74680000000000</c:v>
                </c:pt>
                <c:pt idx="3361">
                  <c:v>74670000000000</c:v>
                </c:pt>
                <c:pt idx="3362">
                  <c:v>74680000000000</c:v>
                </c:pt>
                <c:pt idx="3363">
                  <c:v>74660000000000</c:v>
                </c:pt>
                <c:pt idx="3364">
                  <c:v>74660000000000</c:v>
                </c:pt>
                <c:pt idx="3365">
                  <c:v>74670000000000</c:v>
                </c:pt>
                <c:pt idx="3366">
                  <c:v>74660000000000</c:v>
                </c:pt>
                <c:pt idx="3367">
                  <c:v>74660000000000</c:v>
                </c:pt>
                <c:pt idx="3368">
                  <c:v>74660000000000</c:v>
                </c:pt>
                <c:pt idx="3369">
                  <c:v>74650000000000</c:v>
                </c:pt>
                <c:pt idx="3370">
                  <c:v>74660000000000</c:v>
                </c:pt>
                <c:pt idx="3371">
                  <c:v>74660000000000</c:v>
                </c:pt>
                <c:pt idx="3372">
                  <c:v>74650000000000</c:v>
                </c:pt>
                <c:pt idx="3373">
                  <c:v>74650000000000</c:v>
                </c:pt>
                <c:pt idx="3374">
                  <c:v>74650000000000</c:v>
                </c:pt>
                <c:pt idx="3375">
                  <c:v>74640000000000</c:v>
                </c:pt>
                <c:pt idx="3376">
                  <c:v>74650000000000</c:v>
                </c:pt>
                <c:pt idx="3377">
                  <c:v>74640000000000</c:v>
                </c:pt>
                <c:pt idx="3378">
                  <c:v>74640000000000</c:v>
                </c:pt>
                <c:pt idx="3379">
                  <c:v>74640000000000</c:v>
                </c:pt>
                <c:pt idx="3380">
                  <c:v>74630000000000</c:v>
                </c:pt>
                <c:pt idx="3381">
                  <c:v>74630000000000</c:v>
                </c:pt>
                <c:pt idx="3382">
                  <c:v>74640000000000</c:v>
                </c:pt>
                <c:pt idx="3383">
                  <c:v>74630000000000</c:v>
                </c:pt>
                <c:pt idx="3384">
                  <c:v>74620000000000</c:v>
                </c:pt>
                <c:pt idx="3385">
                  <c:v>74630000000000</c:v>
                </c:pt>
                <c:pt idx="3386">
                  <c:v>74620000000000</c:v>
                </c:pt>
                <c:pt idx="3387">
                  <c:v>74620000000000</c:v>
                </c:pt>
                <c:pt idx="3388">
                  <c:v>74620000000000</c:v>
                </c:pt>
                <c:pt idx="3389">
                  <c:v>74610000000000</c:v>
                </c:pt>
                <c:pt idx="3390">
                  <c:v>74610000000000</c:v>
                </c:pt>
                <c:pt idx="3391">
                  <c:v>74610000000000</c:v>
                </c:pt>
                <c:pt idx="3392">
                  <c:v>74600000000000</c:v>
                </c:pt>
                <c:pt idx="3393">
                  <c:v>74610000000000</c:v>
                </c:pt>
                <c:pt idx="3394">
                  <c:v>74600000000000</c:v>
                </c:pt>
                <c:pt idx="3395">
                  <c:v>74590000000000</c:v>
                </c:pt>
                <c:pt idx="3396">
                  <c:v>74600000000000</c:v>
                </c:pt>
                <c:pt idx="3397">
                  <c:v>74590000000000</c:v>
                </c:pt>
                <c:pt idx="3398">
                  <c:v>74590000000000</c:v>
                </c:pt>
                <c:pt idx="3399">
                  <c:v>74600000000000</c:v>
                </c:pt>
                <c:pt idx="3400">
                  <c:v>74590000000000</c:v>
                </c:pt>
                <c:pt idx="3401">
                  <c:v>74580000000000</c:v>
                </c:pt>
                <c:pt idx="3402">
                  <c:v>74580000000000</c:v>
                </c:pt>
                <c:pt idx="3403">
                  <c:v>74580000000000</c:v>
                </c:pt>
                <c:pt idx="3404">
                  <c:v>74580000000000</c:v>
                </c:pt>
                <c:pt idx="3405">
                  <c:v>74580000000000</c:v>
                </c:pt>
                <c:pt idx="3406">
                  <c:v>74570000000000</c:v>
                </c:pt>
                <c:pt idx="3407">
                  <c:v>74570000000000</c:v>
                </c:pt>
                <c:pt idx="3408">
                  <c:v>74580000000000</c:v>
                </c:pt>
                <c:pt idx="3409">
                  <c:v>74570000000000</c:v>
                </c:pt>
                <c:pt idx="3410">
                  <c:v>74570000000000</c:v>
                </c:pt>
                <c:pt idx="3411">
                  <c:v>74570000000000</c:v>
                </c:pt>
                <c:pt idx="3412">
                  <c:v>74570000000000</c:v>
                </c:pt>
                <c:pt idx="3413">
                  <c:v>74570000000000</c:v>
                </c:pt>
                <c:pt idx="3414">
                  <c:v>74570000000000</c:v>
                </c:pt>
                <c:pt idx="3415">
                  <c:v>74560000000000</c:v>
                </c:pt>
                <c:pt idx="3416">
                  <c:v>74570000000000</c:v>
                </c:pt>
                <c:pt idx="3417">
                  <c:v>74560000000000</c:v>
                </c:pt>
                <c:pt idx="3418">
                  <c:v>74560000000000</c:v>
                </c:pt>
                <c:pt idx="3419">
                  <c:v>74570000000000</c:v>
                </c:pt>
                <c:pt idx="3420">
                  <c:v>74560000000000</c:v>
                </c:pt>
                <c:pt idx="3421">
                  <c:v>74560000000000</c:v>
                </c:pt>
                <c:pt idx="3422">
                  <c:v>74570000000000</c:v>
                </c:pt>
                <c:pt idx="3423">
                  <c:v>74560000000000</c:v>
                </c:pt>
                <c:pt idx="3424">
                  <c:v>74560000000000</c:v>
                </c:pt>
                <c:pt idx="3425">
                  <c:v>74560000000000</c:v>
                </c:pt>
                <c:pt idx="3426">
                  <c:v>74550000000000</c:v>
                </c:pt>
                <c:pt idx="3427">
                  <c:v>74560000000000</c:v>
                </c:pt>
                <c:pt idx="3428">
                  <c:v>74560000000000</c:v>
                </c:pt>
                <c:pt idx="3429">
                  <c:v>74550000000000</c:v>
                </c:pt>
                <c:pt idx="3430">
                  <c:v>74550000000000</c:v>
                </c:pt>
                <c:pt idx="3431">
                  <c:v>74550000000000</c:v>
                </c:pt>
                <c:pt idx="3432">
                  <c:v>74540000000000</c:v>
                </c:pt>
                <c:pt idx="3433">
                  <c:v>74550000000000</c:v>
                </c:pt>
                <c:pt idx="3434">
                  <c:v>74550000000000</c:v>
                </c:pt>
                <c:pt idx="3435">
                  <c:v>74540000000000</c:v>
                </c:pt>
                <c:pt idx="3436">
                  <c:v>74550000000000</c:v>
                </c:pt>
                <c:pt idx="3437">
                  <c:v>74540000000000</c:v>
                </c:pt>
                <c:pt idx="3438">
                  <c:v>74540000000000</c:v>
                </c:pt>
                <c:pt idx="3439">
                  <c:v>74540000000000</c:v>
                </c:pt>
                <c:pt idx="3440">
                  <c:v>74540000000000</c:v>
                </c:pt>
                <c:pt idx="3441">
                  <c:v>74540000000000</c:v>
                </c:pt>
                <c:pt idx="3442">
                  <c:v>74540000000000</c:v>
                </c:pt>
                <c:pt idx="3443">
                  <c:v>74540000000000</c:v>
                </c:pt>
                <c:pt idx="3444">
                  <c:v>74530000000000</c:v>
                </c:pt>
                <c:pt idx="3445">
                  <c:v>74540000000000</c:v>
                </c:pt>
                <c:pt idx="3446">
                  <c:v>74530000000000</c:v>
                </c:pt>
                <c:pt idx="3447">
                  <c:v>74530000000000</c:v>
                </c:pt>
                <c:pt idx="3448">
                  <c:v>74540000000000</c:v>
                </c:pt>
                <c:pt idx="3449">
                  <c:v>74530000000000</c:v>
                </c:pt>
                <c:pt idx="3450">
                  <c:v>74530000000000</c:v>
                </c:pt>
                <c:pt idx="3451">
                  <c:v>74540000000000</c:v>
                </c:pt>
                <c:pt idx="3452">
                  <c:v>74530000000000</c:v>
                </c:pt>
                <c:pt idx="3453">
                  <c:v>74540000000000</c:v>
                </c:pt>
                <c:pt idx="3454">
                  <c:v>74530000000000</c:v>
                </c:pt>
                <c:pt idx="3455">
                  <c:v>74530000000000</c:v>
                </c:pt>
                <c:pt idx="3456">
                  <c:v>74530000000000</c:v>
                </c:pt>
                <c:pt idx="3457">
                  <c:v>74530000000000</c:v>
                </c:pt>
                <c:pt idx="3458">
                  <c:v>74530000000000</c:v>
                </c:pt>
                <c:pt idx="3459">
                  <c:v>74530000000000</c:v>
                </c:pt>
                <c:pt idx="3460">
                  <c:v>74530000000000</c:v>
                </c:pt>
                <c:pt idx="3461">
                  <c:v>74520000000000</c:v>
                </c:pt>
                <c:pt idx="3462">
                  <c:v>74530000000000</c:v>
                </c:pt>
                <c:pt idx="3463">
                  <c:v>74520000000000</c:v>
                </c:pt>
                <c:pt idx="3464">
                  <c:v>74520000000000</c:v>
                </c:pt>
                <c:pt idx="3465">
                  <c:v>74520000000000</c:v>
                </c:pt>
                <c:pt idx="3466">
                  <c:v>74510000000000</c:v>
                </c:pt>
                <c:pt idx="3467">
                  <c:v>74510000000000</c:v>
                </c:pt>
                <c:pt idx="3468">
                  <c:v>74510000000000</c:v>
                </c:pt>
                <c:pt idx="3469">
                  <c:v>74500000000000</c:v>
                </c:pt>
                <c:pt idx="3470">
                  <c:v>74500000000000</c:v>
                </c:pt>
                <c:pt idx="3471">
                  <c:v>74500000000000</c:v>
                </c:pt>
                <c:pt idx="3472">
                  <c:v>74490000000000</c:v>
                </c:pt>
                <c:pt idx="3473">
                  <c:v>74490000000000</c:v>
                </c:pt>
                <c:pt idx="3474">
                  <c:v>74490000000000</c:v>
                </c:pt>
                <c:pt idx="3475">
                  <c:v>74480000000000</c:v>
                </c:pt>
                <c:pt idx="3476">
                  <c:v>74490000000000</c:v>
                </c:pt>
                <c:pt idx="3477">
                  <c:v>74480000000000</c:v>
                </c:pt>
                <c:pt idx="3478">
                  <c:v>74480000000000</c:v>
                </c:pt>
                <c:pt idx="3479">
                  <c:v>74480000000000</c:v>
                </c:pt>
                <c:pt idx="3480">
                  <c:v>74480000000000</c:v>
                </c:pt>
                <c:pt idx="3481">
                  <c:v>74470000000000</c:v>
                </c:pt>
                <c:pt idx="3482">
                  <c:v>74480000000000</c:v>
                </c:pt>
                <c:pt idx="3483">
                  <c:v>74470000000000</c:v>
                </c:pt>
                <c:pt idx="3484">
                  <c:v>74470000000000</c:v>
                </c:pt>
                <c:pt idx="3485">
                  <c:v>74470000000000</c:v>
                </c:pt>
                <c:pt idx="3486">
                  <c:v>74460000000000</c:v>
                </c:pt>
                <c:pt idx="3487">
                  <c:v>74460000000000</c:v>
                </c:pt>
                <c:pt idx="3488">
                  <c:v>74460000000000</c:v>
                </c:pt>
                <c:pt idx="3489">
                  <c:v>74450000000000</c:v>
                </c:pt>
                <c:pt idx="3490">
                  <c:v>74450000000000</c:v>
                </c:pt>
                <c:pt idx="3491">
                  <c:v>74450000000000</c:v>
                </c:pt>
                <c:pt idx="3492">
                  <c:v>74440000000000</c:v>
                </c:pt>
                <c:pt idx="3493">
                  <c:v>74450000000000</c:v>
                </c:pt>
                <c:pt idx="3494">
                  <c:v>74450000000000</c:v>
                </c:pt>
                <c:pt idx="3495">
                  <c:v>74440000000000</c:v>
                </c:pt>
                <c:pt idx="3496">
                  <c:v>74440000000000</c:v>
                </c:pt>
                <c:pt idx="3497">
                  <c:v>74440000000000</c:v>
                </c:pt>
                <c:pt idx="3498">
                  <c:v>74430000000000</c:v>
                </c:pt>
                <c:pt idx="3499">
                  <c:v>74430000000000</c:v>
                </c:pt>
                <c:pt idx="3500">
                  <c:v>74430000000000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2C4-4D8A-AED0-E309A0F19B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3454592"/>
        <c:axId val="2093453280"/>
      </c:scatterChart>
      <c:valAx>
        <c:axId val="2093454592"/>
        <c:scaling>
          <c:orientation val="minMax"/>
          <c:max val="10000"/>
          <c:min val="4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Energy [eV]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453280"/>
        <c:crosses val="autoZero"/>
        <c:crossBetween val="midCat"/>
      </c:valAx>
      <c:valAx>
        <c:axId val="2093453280"/>
        <c:scaling>
          <c:orientation val="minMax"/>
          <c:max val="80000000000000"/>
          <c:min val="55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Flux [ph/s/0.1%B.W.]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454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traj!$E$1</c:f>
              <c:strCache>
                <c:ptCount val="1"/>
                <c:pt idx="0">
                  <c:v>H angle [mrad]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traj!$B$2:$B$2402</c:f>
              <c:numCache>
                <c:formatCode>General</c:formatCode>
                <c:ptCount val="2401"/>
                <c:pt idx="0">
                  <c:v>-1.1999999990000001</c:v>
                </c:pt>
                <c:pt idx="1">
                  <c:v>-1.198999999</c:v>
                </c:pt>
                <c:pt idx="2">
                  <c:v>-1.1979999990000001</c:v>
                </c:pt>
                <c:pt idx="3">
                  <c:v>-1.196999999</c:v>
                </c:pt>
                <c:pt idx="4">
                  <c:v>-1.1959999990000001</c:v>
                </c:pt>
                <c:pt idx="5">
                  <c:v>-1.194999999</c:v>
                </c:pt>
                <c:pt idx="6">
                  <c:v>-1.1939999990000001</c:v>
                </c:pt>
                <c:pt idx="7">
                  <c:v>-1.192999999</c:v>
                </c:pt>
                <c:pt idx="8">
                  <c:v>-1.1919999990000001</c:v>
                </c:pt>
                <c:pt idx="9">
                  <c:v>-1.190999999</c:v>
                </c:pt>
                <c:pt idx="10">
                  <c:v>-1.1899999990000001</c:v>
                </c:pt>
                <c:pt idx="11">
                  <c:v>-1.188999999</c:v>
                </c:pt>
                <c:pt idx="12">
                  <c:v>-1.1879999990000001</c:v>
                </c:pt>
                <c:pt idx="13">
                  <c:v>-1.186999999</c:v>
                </c:pt>
                <c:pt idx="14">
                  <c:v>-1.1859999990000001</c:v>
                </c:pt>
                <c:pt idx="15">
                  <c:v>-1.184999999</c:v>
                </c:pt>
                <c:pt idx="16">
                  <c:v>-1.1839999990000001</c:v>
                </c:pt>
                <c:pt idx="17">
                  <c:v>-1.182999999</c:v>
                </c:pt>
                <c:pt idx="18">
                  <c:v>-1.1819999990000001</c:v>
                </c:pt>
                <c:pt idx="19">
                  <c:v>-1.180999999</c:v>
                </c:pt>
                <c:pt idx="20">
                  <c:v>-1.1799999990000001</c:v>
                </c:pt>
                <c:pt idx="21">
                  <c:v>-1.178999999</c:v>
                </c:pt>
                <c:pt idx="22">
                  <c:v>-1.1779999990000001</c:v>
                </c:pt>
                <c:pt idx="23">
                  <c:v>-1.176999999</c:v>
                </c:pt>
                <c:pt idx="24">
                  <c:v>-1.1759999990000001</c:v>
                </c:pt>
                <c:pt idx="25">
                  <c:v>-1.174999999</c:v>
                </c:pt>
                <c:pt idx="26">
                  <c:v>-1.1739999990000001</c:v>
                </c:pt>
                <c:pt idx="27">
                  <c:v>-1.172999999</c:v>
                </c:pt>
                <c:pt idx="28">
                  <c:v>-1.1719999990000001</c:v>
                </c:pt>
                <c:pt idx="29">
                  <c:v>-1.170999999</c:v>
                </c:pt>
                <c:pt idx="30">
                  <c:v>-1.1699999990000001</c:v>
                </c:pt>
                <c:pt idx="31">
                  <c:v>-1.168999999</c:v>
                </c:pt>
                <c:pt idx="32">
                  <c:v>-1.1679999990000001</c:v>
                </c:pt>
                <c:pt idx="33">
                  <c:v>-1.166999999</c:v>
                </c:pt>
                <c:pt idx="34">
                  <c:v>-1.1659999990000001</c:v>
                </c:pt>
                <c:pt idx="35">
                  <c:v>-1.164999999</c:v>
                </c:pt>
                <c:pt idx="36">
                  <c:v>-1.1639999990000001</c:v>
                </c:pt>
                <c:pt idx="37">
                  <c:v>-1.162999999</c:v>
                </c:pt>
                <c:pt idx="38">
                  <c:v>-1.1619999990000001</c:v>
                </c:pt>
                <c:pt idx="39">
                  <c:v>-1.1609999989999999</c:v>
                </c:pt>
                <c:pt idx="40">
                  <c:v>-1.1599999990000001</c:v>
                </c:pt>
                <c:pt idx="41">
                  <c:v>-1.1589999989999999</c:v>
                </c:pt>
                <c:pt idx="42">
                  <c:v>-1.1579999990000001</c:v>
                </c:pt>
                <c:pt idx="43">
                  <c:v>-1.1569999989999999</c:v>
                </c:pt>
                <c:pt idx="44">
                  <c:v>-1.1559999990000001</c:v>
                </c:pt>
                <c:pt idx="45">
                  <c:v>-1.1549999989999999</c:v>
                </c:pt>
                <c:pt idx="46">
                  <c:v>-1.1539999990000001</c:v>
                </c:pt>
                <c:pt idx="47">
                  <c:v>-1.1529999989999999</c:v>
                </c:pt>
                <c:pt idx="48">
                  <c:v>-1.1519999990000001</c:v>
                </c:pt>
                <c:pt idx="49">
                  <c:v>-1.1509999989999999</c:v>
                </c:pt>
                <c:pt idx="50">
                  <c:v>-1.1499999990000001</c:v>
                </c:pt>
                <c:pt idx="51">
                  <c:v>-1.1489999989999999</c:v>
                </c:pt>
                <c:pt idx="52">
                  <c:v>-1.147999999</c:v>
                </c:pt>
                <c:pt idx="53">
                  <c:v>-1.1469999989999999</c:v>
                </c:pt>
                <c:pt idx="54">
                  <c:v>-1.145999999</c:v>
                </c:pt>
                <c:pt idx="55">
                  <c:v>-1.1449999989999999</c:v>
                </c:pt>
                <c:pt idx="56">
                  <c:v>-1.143999999</c:v>
                </c:pt>
                <c:pt idx="57">
                  <c:v>-1.1429999989999999</c:v>
                </c:pt>
                <c:pt idx="58">
                  <c:v>-1.141999999</c:v>
                </c:pt>
                <c:pt idx="59">
                  <c:v>-1.1409999989999999</c:v>
                </c:pt>
                <c:pt idx="60">
                  <c:v>-1.139999999</c:v>
                </c:pt>
                <c:pt idx="61">
                  <c:v>-1.1389999989999999</c:v>
                </c:pt>
                <c:pt idx="62">
                  <c:v>-1.137999999</c:v>
                </c:pt>
                <c:pt idx="63">
                  <c:v>-1.1369999989999999</c:v>
                </c:pt>
                <c:pt idx="64">
                  <c:v>-1.135999999</c:v>
                </c:pt>
                <c:pt idx="65">
                  <c:v>-1.1349999989999999</c:v>
                </c:pt>
                <c:pt idx="66">
                  <c:v>-1.133999999</c:v>
                </c:pt>
                <c:pt idx="67">
                  <c:v>-1.1329999989999999</c:v>
                </c:pt>
                <c:pt idx="68">
                  <c:v>-1.131999999</c:v>
                </c:pt>
                <c:pt idx="69">
                  <c:v>-1.1309999989999999</c:v>
                </c:pt>
                <c:pt idx="70">
                  <c:v>-1.129999999</c:v>
                </c:pt>
                <c:pt idx="71">
                  <c:v>-1.1289999989999999</c:v>
                </c:pt>
                <c:pt idx="72">
                  <c:v>-1.127999999</c:v>
                </c:pt>
                <c:pt idx="73">
                  <c:v>-1.1269999989999999</c:v>
                </c:pt>
                <c:pt idx="74">
                  <c:v>-1.125999999</c:v>
                </c:pt>
                <c:pt idx="75">
                  <c:v>-1.1249999989999999</c:v>
                </c:pt>
                <c:pt idx="76">
                  <c:v>-1.123999999</c:v>
                </c:pt>
                <c:pt idx="77">
                  <c:v>-1.1229999989999999</c:v>
                </c:pt>
                <c:pt idx="78">
                  <c:v>-1.121999999</c:v>
                </c:pt>
                <c:pt idx="79">
                  <c:v>-1.1209999989999999</c:v>
                </c:pt>
                <c:pt idx="80">
                  <c:v>-1.119999999</c:v>
                </c:pt>
                <c:pt idx="81">
                  <c:v>-1.1189999989999999</c:v>
                </c:pt>
                <c:pt idx="82">
                  <c:v>-1.117999999</c:v>
                </c:pt>
                <c:pt idx="83">
                  <c:v>-1.1169999989999999</c:v>
                </c:pt>
                <c:pt idx="84">
                  <c:v>-1.115999999</c:v>
                </c:pt>
                <c:pt idx="85">
                  <c:v>-1.1149999989999999</c:v>
                </c:pt>
                <c:pt idx="86">
                  <c:v>-1.113999999</c:v>
                </c:pt>
                <c:pt idx="87">
                  <c:v>-1.1129999989999999</c:v>
                </c:pt>
                <c:pt idx="88">
                  <c:v>-1.111999999</c:v>
                </c:pt>
                <c:pt idx="89">
                  <c:v>-1.1109999989999999</c:v>
                </c:pt>
                <c:pt idx="90">
                  <c:v>-1.109999999</c:v>
                </c:pt>
                <c:pt idx="91">
                  <c:v>-1.1089999989999999</c:v>
                </c:pt>
                <c:pt idx="92">
                  <c:v>-1.107999999</c:v>
                </c:pt>
                <c:pt idx="93">
                  <c:v>-1.1069999989999999</c:v>
                </c:pt>
                <c:pt idx="94">
                  <c:v>-1.105999999</c:v>
                </c:pt>
                <c:pt idx="95">
                  <c:v>-1.1049999989999999</c:v>
                </c:pt>
                <c:pt idx="96">
                  <c:v>-1.103999999</c:v>
                </c:pt>
                <c:pt idx="97">
                  <c:v>-1.1029999989999999</c:v>
                </c:pt>
                <c:pt idx="98">
                  <c:v>-1.101999999</c:v>
                </c:pt>
                <c:pt idx="99">
                  <c:v>-1.1009999989999999</c:v>
                </c:pt>
                <c:pt idx="100">
                  <c:v>-1.099999999</c:v>
                </c:pt>
                <c:pt idx="101">
                  <c:v>-1.0989999989999999</c:v>
                </c:pt>
                <c:pt idx="102">
                  <c:v>-1.097999999</c:v>
                </c:pt>
                <c:pt idx="103">
                  <c:v>-1.0969999989999999</c:v>
                </c:pt>
                <c:pt idx="104">
                  <c:v>-1.095999999</c:v>
                </c:pt>
                <c:pt idx="105">
                  <c:v>-1.0949999989999999</c:v>
                </c:pt>
                <c:pt idx="106">
                  <c:v>-1.093999999</c:v>
                </c:pt>
                <c:pt idx="107">
                  <c:v>-1.0929999990000001</c:v>
                </c:pt>
                <c:pt idx="108">
                  <c:v>-1.091999999</c:v>
                </c:pt>
                <c:pt idx="109">
                  <c:v>-1.0909999990000001</c:v>
                </c:pt>
                <c:pt idx="110">
                  <c:v>-1.089999999</c:v>
                </c:pt>
                <c:pt idx="111">
                  <c:v>-1.0889999990000001</c:v>
                </c:pt>
                <c:pt idx="112">
                  <c:v>-1.087999999</c:v>
                </c:pt>
                <c:pt idx="113">
                  <c:v>-1.0869999990000001</c:v>
                </c:pt>
                <c:pt idx="114">
                  <c:v>-1.085999999</c:v>
                </c:pt>
                <c:pt idx="115">
                  <c:v>-1.0849999990000001</c:v>
                </c:pt>
                <c:pt idx="116">
                  <c:v>-1.083999999</c:v>
                </c:pt>
                <c:pt idx="117">
                  <c:v>-1.0829999990000001</c:v>
                </c:pt>
                <c:pt idx="118">
                  <c:v>-1.081999999</c:v>
                </c:pt>
                <c:pt idx="119">
                  <c:v>-1.0809999990000001</c:v>
                </c:pt>
                <c:pt idx="120">
                  <c:v>-1.079999999</c:v>
                </c:pt>
                <c:pt idx="121">
                  <c:v>-1.0789999990000001</c:v>
                </c:pt>
                <c:pt idx="122">
                  <c:v>-1.077999999</c:v>
                </c:pt>
                <c:pt idx="123">
                  <c:v>-1.0769999990000001</c:v>
                </c:pt>
                <c:pt idx="124">
                  <c:v>-1.075999999</c:v>
                </c:pt>
                <c:pt idx="125">
                  <c:v>-1.0749999990000001</c:v>
                </c:pt>
                <c:pt idx="126">
                  <c:v>-1.073999999</c:v>
                </c:pt>
                <c:pt idx="127">
                  <c:v>-1.0729999990000001</c:v>
                </c:pt>
                <c:pt idx="128">
                  <c:v>-1.071999999</c:v>
                </c:pt>
                <c:pt idx="129">
                  <c:v>-1.0709999990000001</c:v>
                </c:pt>
                <c:pt idx="130">
                  <c:v>-1.069999999</c:v>
                </c:pt>
                <c:pt idx="131">
                  <c:v>-1.0689999990000001</c:v>
                </c:pt>
                <c:pt idx="132">
                  <c:v>-1.067999999</c:v>
                </c:pt>
                <c:pt idx="133">
                  <c:v>-1.0669999990000001</c:v>
                </c:pt>
                <c:pt idx="134">
                  <c:v>-1.065999999</c:v>
                </c:pt>
                <c:pt idx="135">
                  <c:v>-1.0649999990000001</c:v>
                </c:pt>
                <c:pt idx="136">
                  <c:v>-1.063999999</c:v>
                </c:pt>
                <c:pt idx="137">
                  <c:v>-1.0629999990000001</c:v>
                </c:pt>
                <c:pt idx="138">
                  <c:v>-1.061999999</c:v>
                </c:pt>
                <c:pt idx="139">
                  <c:v>-1.0609999990000001</c:v>
                </c:pt>
                <c:pt idx="140">
                  <c:v>-1.059999999</c:v>
                </c:pt>
                <c:pt idx="141">
                  <c:v>-1.0589999990000001</c:v>
                </c:pt>
                <c:pt idx="142">
                  <c:v>-1.057999999</c:v>
                </c:pt>
                <c:pt idx="143">
                  <c:v>-1.0569999990000001</c:v>
                </c:pt>
                <c:pt idx="144">
                  <c:v>-1.055999999</c:v>
                </c:pt>
                <c:pt idx="145">
                  <c:v>-1.0549999990000001</c:v>
                </c:pt>
                <c:pt idx="146">
                  <c:v>-1.053999999</c:v>
                </c:pt>
                <c:pt idx="147">
                  <c:v>-1.0529999990000001</c:v>
                </c:pt>
                <c:pt idx="148">
                  <c:v>-1.051999999</c:v>
                </c:pt>
                <c:pt idx="149">
                  <c:v>-1.0509999990000001</c:v>
                </c:pt>
                <c:pt idx="150">
                  <c:v>-1.049999999</c:v>
                </c:pt>
                <c:pt idx="151">
                  <c:v>-1.0489999990000001</c:v>
                </c:pt>
                <c:pt idx="152">
                  <c:v>-1.047999999</c:v>
                </c:pt>
                <c:pt idx="153">
                  <c:v>-1.0469999990000001</c:v>
                </c:pt>
                <c:pt idx="154">
                  <c:v>-1.045999999</c:v>
                </c:pt>
                <c:pt idx="155">
                  <c:v>-1.0449999990000001</c:v>
                </c:pt>
                <c:pt idx="156">
                  <c:v>-1.043999999</c:v>
                </c:pt>
                <c:pt idx="157">
                  <c:v>-1.0429999990000001</c:v>
                </c:pt>
                <c:pt idx="158">
                  <c:v>-1.041999999</c:v>
                </c:pt>
                <c:pt idx="159">
                  <c:v>-1.0409999990000001</c:v>
                </c:pt>
                <c:pt idx="160">
                  <c:v>-1.039999999</c:v>
                </c:pt>
                <c:pt idx="161">
                  <c:v>-1.0389999990000001</c:v>
                </c:pt>
                <c:pt idx="162">
                  <c:v>-1.037999999</c:v>
                </c:pt>
                <c:pt idx="163">
                  <c:v>-1.0369999990000001</c:v>
                </c:pt>
                <c:pt idx="164">
                  <c:v>-1.0359999989999999</c:v>
                </c:pt>
                <c:pt idx="165">
                  <c:v>-1.0349999990000001</c:v>
                </c:pt>
                <c:pt idx="166">
                  <c:v>-1.0339999989999999</c:v>
                </c:pt>
                <c:pt idx="167">
                  <c:v>-1.0329999990000001</c:v>
                </c:pt>
                <c:pt idx="168">
                  <c:v>-1.0319999989999999</c:v>
                </c:pt>
                <c:pt idx="169">
                  <c:v>-1.0309999990000001</c:v>
                </c:pt>
                <c:pt idx="170">
                  <c:v>-1.0299999989999999</c:v>
                </c:pt>
                <c:pt idx="171">
                  <c:v>-1.0289999990000001</c:v>
                </c:pt>
                <c:pt idx="172">
                  <c:v>-1.0279999989999999</c:v>
                </c:pt>
                <c:pt idx="173">
                  <c:v>-1.0269999990000001</c:v>
                </c:pt>
                <c:pt idx="174">
                  <c:v>-1.0259999989999999</c:v>
                </c:pt>
                <c:pt idx="175">
                  <c:v>-1.0249999990000001</c:v>
                </c:pt>
                <c:pt idx="176">
                  <c:v>-1.0239999989999999</c:v>
                </c:pt>
                <c:pt idx="177">
                  <c:v>-1.022999999</c:v>
                </c:pt>
                <c:pt idx="178">
                  <c:v>-1.0219999989999999</c:v>
                </c:pt>
                <c:pt idx="179">
                  <c:v>-1.020999999</c:v>
                </c:pt>
                <c:pt idx="180">
                  <c:v>-1.0199999989999999</c:v>
                </c:pt>
                <c:pt idx="181">
                  <c:v>-1.018999999</c:v>
                </c:pt>
                <c:pt idx="182">
                  <c:v>-1.0179999989999999</c:v>
                </c:pt>
                <c:pt idx="183">
                  <c:v>-1.016999999</c:v>
                </c:pt>
                <c:pt idx="184">
                  <c:v>-1.0159999989999999</c:v>
                </c:pt>
                <c:pt idx="185">
                  <c:v>-1.014999999</c:v>
                </c:pt>
                <c:pt idx="186">
                  <c:v>-1.0139999989999999</c:v>
                </c:pt>
                <c:pt idx="187">
                  <c:v>-1.012999999</c:v>
                </c:pt>
                <c:pt idx="188">
                  <c:v>-1.0119999989999999</c:v>
                </c:pt>
                <c:pt idx="189">
                  <c:v>-1.010999999</c:v>
                </c:pt>
                <c:pt idx="190">
                  <c:v>-1.0099999989999999</c:v>
                </c:pt>
                <c:pt idx="191">
                  <c:v>-1.008999999</c:v>
                </c:pt>
                <c:pt idx="192">
                  <c:v>-1.0079999989999999</c:v>
                </c:pt>
                <c:pt idx="193">
                  <c:v>-1.006999999</c:v>
                </c:pt>
                <c:pt idx="194">
                  <c:v>-1.0059999989999999</c:v>
                </c:pt>
                <c:pt idx="195">
                  <c:v>-1.004999999</c:v>
                </c:pt>
                <c:pt idx="196">
                  <c:v>-1.0039999989999999</c:v>
                </c:pt>
                <c:pt idx="197">
                  <c:v>-1.002999999</c:v>
                </c:pt>
                <c:pt idx="198">
                  <c:v>-1.0019999989999999</c:v>
                </c:pt>
                <c:pt idx="199">
                  <c:v>-1.000999999</c:v>
                </c:pt>
                <c:pt idx="200">
                  <c:v>-0.99999999900000003</c:v>
                </c:pt>
                <c:pt idx="201">
                  <c:v>-0.99899999900000003</c:v>
                </c:pt>
                <c:pt idx="202">
                  <c:v>-0.99799999900000003</c:v>
                </c:pt>
                <c:pt idx="203">
                  <c:v>-0.99699999900000003</c:v>
                </c:pt>
                <c:pt idx="204">
                  <c:v>-0.99599999900000002</c:v>
                </c:pt>
                <c:pt idx="205">
                  <c:v>-0.99499999900000002</c:v>
                </c:pt>
                <c:pt idx="206">
                  <c:v>-0.99399999900000002</c:v>
                </c:pt>
                <c:pt idx="207">
                  <c:v>-0.99299999900000002</c:v>
                </c:pt>
                <c:pt idx="208">
                  <c:v>-0.99199999900000002</c:v>
                </c:pt>
                <c:pt idx="209">
                  <c:v>-0.99099999900000002</c:v>
                </c:pt>
                <c:pt idx="210">
                  <c:v>-0.98999999900000002</c:v>
                </c:pt>
                <c:pt idx="211">
                  <c:v>-0.98899999900000002</c:v>
                </c:pt>
                <c:pt idx="212">
                  <c:v>-0.98799999900000002</c:v>
                </c:pt>
                <c:pt idx="213">
                  <c:v>-0.98699999900000002</c:v>
                </c:pt>
                <c:pt idx="214">
                  <c:v>-0.98599999900000002</c:v>
                </c:pt>
                <c:pt idx="215">
                  <c:v>-0.98499999900000001</c:v>
                </c:pt>
                <c:pt idx="216">
                  <c:v>-0.98399999900000001</c:v>
                </c:pt>
                <c:pt idx="217">
                  <c:v>-0.98299999900000001</c:v>
                </c:pt>
                <c:pt idx="218">
                  <c:v>-0.98199999900000001</c:v>
                </c:pt>
                <c:pt idx="219">
                  <c:v>-0.98099999900000001</c:v>
                </c:pt>
                <c:pt idx="220">
                  <c:v>-0.97999999900000001</c:v>
                </c:pt>
                <c:pt idx="221">
                  <c:v>-0.97899999900000001</c:v>
                </c:pt>
                <c:pt idx="222">
                  <c:v>-0.97799999900000001</c:v>
                </c:pt>
                <c:pt idx="223">
                  <c:v>-0.97699999900000001</c:v>
                </c:pt>
                <c:pt idx="224">
                  <c:v>-0.97599999900000001</c:v>
                </c:pt>
                <c:pt idx="225">
                  <c:v>-0.97499999900000001</c:v>
                </c:pt>
                <c:pt idx="226">
                  <c:v>-0.97399999900000001</c:v>
                </c:pt>
                <c:pt idx="227">
                  <c:v>-0.972999999</c:v>
                </c:pt>
                <c:pt idx="228">
                  <c:v>-0.971999999</c:v>
                </c:pt>
                <c:pt idx="229">
                  <c:v>-0.970999999</c:v>
                </c:pt>
                <c:pt idx="230">
                  <c:v>-0.969999999</c:v>
                </c:pt>
                <c:pt idx="231">
                  <c:v>-0.968999999</c:v>
                </c:pt>
                <c:pt idx="232">
                  <c:v>-0.967999999</c:v>
                </c:pt>
                <c:pt idx="233">
                  <c:v>-0.966999999</c:v>
                </c:pt>
                <c:pt idx="234">
                  <c:v>-0.965999999</c:v>
                </c:pt>
                <c:pt idx="235">
                  <c:v>-0.964999999</c:v>
                </c:pt>
                <c:pt idx="236">
                  <c:v>-0.963999999</c:v>
                </c:pt>
                <c:pt idx="237">
                  <c:v>-0.962999999</c:v>
                </c:pt>
                <c:pt idx="238">
                  <c:v>-0.96199999899999999</c:v>
                </c:pt>
                <c:pt idx="239">
                  <c:v>-0.96099999899999999</c:v>
                </c:pt>
                <c:pt idx="240">
                  <c:v>-0.95999999899999999</c:v>
                </c:pt>
                <c:pt idx="241">
                  <c:v>-0.95899999899999999</c:v>
                </c:pt>
                <c:pt idx="242">
                  <c:v>-0.95799999899999999</c:v>
                </c:pt>
                <c:pt idx="243">
                  <c:v>-0.95699999899999999</c:v>
                </c:pt>
                <c:pt idx="244">
                  <c:v>-0.95599999899999999</c:v>
                </c:pt>
                <c:pt idx="245">
                  <c:v>-0.95499999899999999</c:v>
                </c:pt>
                <c:pt idx="246">
                  <c:v>-0.95399999899999999</c:v>
                </c:pt>
                <c:pt idx="247">
                  <c:v>-0.95299999899999999</c:v>
                </c:pt>
                <c:pt idx="248">
                  <c:v>-0.95199999899999999</c:v>
                </c:pt>
                <c:pt idx="249">
                  <c:v>-0.95099999899999998</c:v>
                </c:pt>
                <c:pt idx="250">
                  <c:v>-0.94999999899999998</c:v>
                </c:pt>
                <c:pt idx="251">
                  <c:v>-0.94899999899999998</c:v>
                </c:pt>
                <c:pt idx="252">
                  <c:v>-0.94799999899999998</c:v>
                </c:pt>
                <c:pt idx="253">
                  <c:v>-0.94699999899999998</c:v>
                </c:pt>
                <c:pt idx="254">
                  <c:v>-0.94599999899999998</c:v>
                </c:pt>
                <c:pt idx="255">
                  <c:v>-0.94499999899999998</c:v>
                </c:pt>
                <c:pt idx="256">
                  <c:v>-0.94399999899999998</c:v>
                </c:pt>
                <c:pt idx="257">
                  <c:v>-0.94299999899999998</c:v>
                </c:pt>
                <c:pt idx="258">
                  <c:v>-0.94199999899999998</c:v>
                </c:pt>
                <c:pt idx="259">
                  <c:v>-0.94099999899999998</c:v>
                </c:pt>
                <c:pt idx="260">
                  <c:v>-0.93999999899999997</c:v>
                </c:pt>
                <c:pt idx="261">
                  <c:v>-0.93899999899999997</c:v>
                </c:pt>
                <c:pt idx="262">
                  <c:v>-0.93799999899999997</c:v>
                </c:pt>
                <c:pt idx="263">
                  <c:v>-0.93699999899999997</c:v>
                </c:pt>
                <c:pt idx="264">
                  <c:v>-0.93599999899999997</c:v>
                </c:pt>
                <c:pt idx="265">
                  <c:v>-0.93499999899999997</c:v>
                </c:pt>
                <c:pt idx="266">
                  <c:v>-0.93399999899999997</c:v>
                </c:pt>
                <c:pt idx="267">
                  <c:v>-0.93299999899999997</c:v>
                </c:pt>
                <c:pt idx="268">
                  <c:v>-0.93199999899999997</c:v>
                </c:pt>
                <c:pt idx="269">
                  <c:v>-0.93099999899999997</c:v>
                </c:pt>
                <c:pt idx="270">
                  <c:v>-0.92999999899999997</c:v>
                </c:pt>
                <c:pt idx="271">
                  <c:v>-0.92899999899999997</c:v>
                </c:pt>
                <c:pt idx="272">
                  <c:v>-0.92799999899999996</c:v>
                </c:pt>
                <c:pt idx="273">
                  <c:v>-0.92699999899999996</c:v>
                </c:pt>
                <c:pt idx="274">
                  <c:v>-0.92599999899999996</c:v>
                </c:pt>
                <c:pt idx="275">
                  <c:v>-0.92499999899999996</c:v>
                </c:pt>
                <c:pt idx="276">
                  <c:v>-0.92399999899999996</c:v>
                </c:pt>
                <c:pt idx="277">
                  <c:v>-0.92299999899999996</c:v>
                </c:pt>
                <c:pt idx="278">
                  <c:v>-0.92199999899999996</c:v>
                </c:pt>
                <c:pt idx="279">
                  <c:v>-0.92099999899999996</c:v>
                </c:pt>
                <c:pt idx="280">
                  <c:v>-0.91999999899999996</c:v>
                </c:pt>
                <c:pt idx="281">
                  <c:v>-0.91899999899999996</c:v>
                </c:pt>
                <c:pt idx="282">
                  <c:v>-0.91799999899999996</c:v>
                </c:pt>
                <c:pt idx="283">
                  <c:v>-0.91699999899999995</c:v>
                </c:pt>
                <c:pt idx="284">
                  <c:v>-0.91599999899999995</c:v>
                </c:pt>
                <c:pt idx="285">
                  <c:v>-0.91499999899999995</c:v>
                </c:pt>
                <c:pt idx="286">
                  <c:v>-0.91399999899999995</c:v>
                </c:pt>
                <c:pt idx="287">
                  <c:v>-0.91299999899999995</c:v>
                </c:pt>
                <c:pt idx="288">
                  <c:v>-0.91199999899999995</c:v>
                </c:pt>
                <c:pt idx="289">
                  <c:v>-0.91099999899999995</c:v>
                </c:pt>
                <c:pt idx="290">
                  <c:v>-0.90999999899999995</c:v>
                </c:pt>
                <c:pt idx="291">
                  <c:v>-0.90899999899999995</c:v>
                </c:pt>
                <c:pt idx="292">
                  <c:v>-0.90799999899999995</c:v>
                </c:pt>
                <c:pt idx="293">
                  <c:v>-0.90699999899999995</c:v>
                </c:pt>
                <c:pt idx="294">
                  <c:v>-0.90599999899999994</c:v>
                </c:pt>
                <c:pt idx="295">
                  <c:v>-0.90499999900000005</c:v>
                </c:pt>
                <c:pt idx="296">
                  <c:v>-0.90399999900000005</c:v>
                </c:pt>
                <c:pt idx="297">
                  <c:v>-0.90299999900000005</c:v>
                </c:pt>
                <c:pt idx="298">
                  <c:v>-0.90199999900000005</c:v>
                </c:pt>
                <c:pt idx="299">
                  <c:v>-0.90099999900000005</c:v>
                </c:pt>
                <c:pt idx="300">
                  <c:v>-0.89999999900000005</c:v>
                </c:pt>
                <c:pt idx="301">
                  <c:v>-0.89899999900000005</c:v>
                </c:pt>
                <c:pt idx="302">
                  <c:v>-0.89799999900000005</c:v>
                </c:pt>
                <c:pt idx="303">
                  <c:v>-0.89699999900000005</c:v>
                </c:pt>
                <c:pt idx="304">
                  <c:v>-0.89599999900000005</c:v>
                </c:pt>
                <c:pt idx="305">
                  <c:v>-0.89499999900000005</c:v>
                </c:pt>
                <c:pt idx="306">
                  <c:v>-0.89399999900000005</c:v>
                </c:pt>
                <c:pt idx="307">
                  <c:v>-0.89299999900000004</c:v>
                </c:pt>
                <c:pt idx="308">
                  <c:v>-0.89199999900000004</c:v>
                </c:pt>
                <c:pt idx="309">
                  <c:v>-0.89099999900000004</c:v>
                </c:pt>
                <c:pt idx="310">
                  <c:v>-0.88999999900000004</c:v>
                </c:pt>
                <c:pt idx="311">
                  <c:v>-0.88899999900000004</c:v>
                </c:pt>
                <c:pt idx="312">
                  <c:v>-0.88799999900000004</c:v>
                </c:pt>
                <c:pt idx="313">
                  <c:v>-0.88699999900000004</c:v>
                </c:pt>
                <c:pt idx="314">
                  <c:v>-0.88599999900000004</c:v>
                </c:pt>
                <c:pt idx="315">
                  <c:v>-0.88499999900000004</c:v>
                </c:pt>
                <c:pt idx="316">
                  <c:v>-0.88399999900000004</c:v>
                </c:pt>
                <c:pt idx="317">
                  <c:v>-0.88299999900000004</c:v>
                </c:pt>
                <c:pt idx="318">
                  <c:v>-0.88199999900000003</c:v>
                </c:pt>
                <c:pt idx="319">
                  <c:v>-0.88099999900000003</c:v>
                </c:pt>
                <c:pt idx="320">
                  <c:v>-0.87999999900000003</c:v>
                </c:pt>
                <c:pt idx="321">
                  <c:v>-0.87899999900000003</c:v>
                </c:pt>
                <c:pt idx="322">
                  <c:v>-0.87799999900000003</c:v>
                </c:pt>
                <c:pt idx="323">
                  <c:v>-0.87699999900000003</c:v>
                </c:pt>
                <c:pt idx="324">
                  <c:v>-0.87599999900000003</c:v>
                </c:pt>
                <c:pt idx="325">
                  <c:v>-0.87499999900000003</c:v>
                </c:pt>
                <c:pt idx="326">
                  <c:v>-0.87399999900000003</c:v>
                </c:pt>
                <c:pt idx="327">
                  <c:v>-0.87299999900000003</c:v>
                </c:pt>
                <c:pt idx="328">
                  <c:v>-0.87199999900000003</c:v>
                </c:pt>
                <c:pt idx="329">
                  <c:v>-0.87099999900000002</c:v>
                </c:pt>
                <c:pt idx="330">
                  <c:v>-0.86999999900000002</c:v>
                </c:pt>
                <c:pt idx="331">
                  <c:v>-0.86899999900000002</c:v>
                </c:pt>
                <c:pt idx="332">
                  <c:v>-0.86799999900000002</c:v>
                </c:pt>
                <c:pt idx="333">
                  <c:v>-0.86699999900000002</c:v>
                </c:pt>
                <c:pt idx="334">
                  <c:v>-0.86599999900000002</c:v>
                </c:pt>
                <c:pt idx="335">
                  <c:v>-0.86499999900000002</c:v>
                </c:pt>
                <c:pt idx="336">
                  <c:v>-0.86399999900000002</c:v>
                </c:pt>
                <c:pt idx="337">
                  <c:v>-0.86299999900000002</c:v>
                </c:pt>
                <c:pt idx="338">
                  <c:v>-0.86199999900000002</c:v>
                </c:pt>
                <c:pt idx="339">
                  <c:v>-0.86099999900000002</c:v>
                </c:pt>
                <c:pt idx="340">
                  <c:v>-0.85999999900000001</c:v>
                </c:pt>
                <c:pt idx="341">
                  <c:v>-0.85899999900000001</c:v>
                </c:pt>
                <c:pt idx="342">
                  <c:v>-0.85799999900000001</c:v>
                </c:pt>
                <c:pt idx="343">
                  <c:v>-0.85699999900000001</c:v>
                </c:pt>
                <c:pt idx="344">
                  <c:v>-0.85599999900000001</c:v>
                </c:pt>
                <c:pt idx="345">
                  <c:v>-0.85499999900000001</c:v>
                </c:pt>
                <c:pt idx="346">
                  <c:v>-0.85399999900000001</c:v>
                </c:pt>
                <c:pt idx="347">
                  <c:v>-0.85299999900000001</c:v>
                </c:pt>
                <c:pt idx="348">
                  <c:v>-0.85199999900000001</c:v>
                </c:pt>
                <c:pt idx="349">
                  <c:v>-0.85099999900000001</c:v>
                </c:pt>
                <c:pt idx="350">
                  <c:v>-0.84999999900000001</c:v>
                </c:pt>
                <c:pt idx="351">
                  <c:v>-0.84899999900000001</c:v>
                </c:pt>
                <c:pt idx="352">
                  <c:v>-0.847999999</c:v>
                </c:pt>
                <c:pt idx="353">
                  <c:v>-0.846999999</c:v>
                </c:pt>
                <c:pt idx="354">
                  <c:v>-0.845999999</c:v>
                </c:pt>
                <c:pt idx="355">
                  <c:v>-0.844999999</c:v>
                </c:pt>
                <c:pt idx="356">
                  <c:v>-0.843999999</c:v>
                </c:pt>
                <c:pt idx="357">
                  <c:v>-0.842999999</c:v>
                </c:pt>
                <c:pt idx="358">
                  <c:v>-0.841999999</c:v>
                </c:pt>
                <c:pt idx="359">
                  <c:v>-0.840999999</c:v>
                </c:pt>
                <c:pt idx="360">
                  <c:v>-0.839999999</c:v>
                </c:pt>
                <c:pt idx="361">
                  <c:v>-0.838999999</c:v>
                </c:pt>
                <c:pt idx="362">
                  <c:v>-0.837999999</c:v>
                </c:pt>
                <c:pt idx="363">
                  <c:v>-0.83699999899999999</c:v>
                </c:pt>
                <c:pt idx="364">
                  <c:v>-0.83599999899999999</c:v>
                </c:pt>
                <c:pt idx="365">
                  <c:v>-0.83499999899999999</c:v>
                </c:pt>
                <c:pt idx="366">
                  <c:v>-0.83399999899999999</c:v>
                </c:pt>
                <c:pt idx="367">
                  <c:v>-0.83299999899999999</c:v>
                </c:pt>
                <c:pt idx="368">
                  <c:v>-0.83199999899999999</c:v>
                </c:pt>
                <c:pt idx="369">
                  <c:v>-0.83099999899999999</c:v>
                </c:pt>
                <c:pt idx="370">
                  <c:v>-0.82999999899999999</c:v>
                </c:pt>
                <c:pt idx="371">
                  <c:v>-0.82899999899999999</c:v>
                </c:pt>
                <c:pt idx="372">
                  <c:v>-0.82799999899999999</c:v>
                </c:pt>
                <c:pt idx="373">
                  <c:v>-0.82699999899999999</c:v>
                </c:pt>
                <c:pt idx="374">
                  <c:v>-0.82599999899999998</c:v>
                </c:pt>
                <c:pt idx="375">
                  <c:v>-0.82499999899999998</c:v>
                </c:pt>
                <c:pt idx="376">
                  <c:v>-0.82399999899999998</c:v>
                </c:pt>
                <c:pt idx="377">
                  <c:v>-0.82299999899999998</c:v>
                </c:pt>
                <c:pt idx="378">
                  <c:v>-0.82199999899999998</c:v>
                </c:pt>
                <c:pt idx="379">
                  <c:v>-0.82099999899999998</c:v>
                </c:pt>
                <c:pt idx="380">
                  <c:v>-0.81999999899999998</c:v>
                </c:pt>
                <c:pt idx="381">
                  <c:v>-0.81899999899999998</c:v>
                </c:pt>
                <c:pt idx="382">
                  <c:v>-0.81799999899999998</c:v>
                </c:pt>
                <c:pt idx="383">
                  <c:v>-0.81699999899999998</c:v>
                </c:pt>
                <c:pt idx="384">
                  <c:v>-0.81599999899999998</c:v>
                </c:pt>
                <c:pt idx="385">
                  <c:v>-0.81499999899999997</c:v>
                </c:pt>
                <c:pt idx="386">
                  <c:v>-0.81399999899999997</c:v>
                </c:pt>
                <c:pt idx="387">
                  <c:v>-0.81299999899999997</c:v>
                </c:pt>
                <c:pt idx="388">
                  <c:v>-0.81199999899999997</c:v>
                </c:pt>
                <c:pt idx="389">
                  <c:v>-0.81099999899999997</c:v>
                </c:pt>
                <c:pt idx="390">
                  <c:v>-0.80999999899999997</c:v>
                </c:pt>
                <c:pt idx="391">
                  <c:v>-0.80899999899999997</c:v>
                </c:pt>
                <c:pt idx="392">
                  <c:v>-0.80799999899999997</c:v>
                </c:pt>
                <c:pt idx="393">
                  <c:v>-0.80699999899999997</c:v>
                </c:pt>
                <c:pt idx="394">
                  <c:v>-0.80599999899999997</c:v>
                </c:pt>
                <c:pt idx="395">
                  <c:v>-0.80499999899999997</c:v>
                </c:pt>
                <c:pt idx="396">
                  <c:v>-0.80399999899999997</c:v>
                </c:pt>
                <c:pt idx="397">
                  <c:v>-0.80299999899999996</c:v>
                </c:pt>
                <c:pt idx="398">
                  <c:v>-0.80199999899999996</c:v>
                </c:pt>
                <c:pt idx="399">
                  <c:v>-0.80099999899999996</c:v>
                </c:pt>
                <c:pt idx="400">
                  <c:v>-0.79999999899999996</c:v>
                </c:pt>
                <c:pt idx="401">
                  <c:v>-0.79899999899999996</c:v>
                </c:pt>
                <c:pt idx="402">
                  <c:v>-0.79799999899999996</c:v>
                </c:pt>
                <c:pt idx="403">
                  <c:v>-0.79699999899999996</c:v>
                </c:pt>
                <c:pt idx="404">
                  <c:v>-0.79599999899999996</c:v>
                </c:pt>
                <c:pt idx="405">
                  <c:v>-0.79499999899999996</c:v>
                </c:pt>
                <c:pt idx="406">
                  <c:v>-0.79399999899999996</c:v>
                </c:pt>
                <c:pt idx="407">
                  <c:v>-0.79299999899999996</c:v>
                </c:pt>
                <c:pt idx="408">
                  <c:v>-0.79199999899999995</c:v>
                </c:pt>
                <c:pt idx="409">
                  <c:v>-0.79099999899999995</c:v>
                </c:pt>
                <c:pt idx="410">
                  <c:v>-0.78999999899999995</c:v>
                </c:pt>
                <c:pt idx="411">
                  <c:v>-0.78899999899999995</c:v>
                </c:pt>
                <c:pt idx="412">
                  <c:v>-0.78799999899999995</c:v>
                </c:pt>
                <c:pt idx="413">
                  <c:v>-0.78699999899999995</c:v>
                </c:pt>
                <c:pt idx="414">
                  <c:v>-0.78599999899999995</c:v>
                </c:pt>
                <c:pt idx="415">
                  <c:v>-0.78499999899999995</c:v>
                </c:pt>
                <c:pt idx="416">
                  <c:v>-0.78399999899999995</c:v>
                </c:pt>
                <c:pt idx="417">
                  <c:v>-0.78299999899999995</c:v>
                </c:pt>
                <c:pt idx="418">
                  <c:v>-0.78199999899999995</c:v>
                </c:pt>
                <c:pt idx="419">
                  <c:v>-0.78099999899999994</c:v>
                </c:pt>
                <c:pt idx="420">
                  <c:v>-0.77999999900000005</c:v>
                </c:pt>
                <c:pt idx="421">
                  <c:v>-0.77899999900000005</c:v>
                </c:pt>
                <c:pt idx="422">
                  <c:v>-0.77799999900000005</c:v>
                </c:pt>
                <c:pt idx="423">
                  <c:v>-0.77699999900000005</c:v>
                </c:pt>
                <c:pt idx="424">
                  <c:v>-0.77599999900000005</c:v>
                </c:pt>
                <c:pt idx="425">
                  <c:v>-0.77499999900000005</c:v>
                </c:pt>
                <c:pt idx="426">
                  <c:v>-0.77399999900000005</c:v>
                </c:pt>
                <c:pt idx="427">
                  <c:v>-0.77299999900000005</c:v>
                </c:pt>
                <c:pt idx="428">
                  <c:v>-0.77199999900000005</c:v>
                </c:pt>
                <c:pt idx="429">
                  <c:v>-0.77099999900000005</c:v>
                </c:pt>
                <c:pt idx="430">
                  <c:v>-0.76999999900000005</c:v>
                </c:pt>
                <c:pt idx="431">
                  <c:v>-0.76899999900000005</c:v>
                </c:pt>
                <c:pt idx="432">
                  <c:v>-0.76799999900000004</c:v>
                </c:pt>
                <c:pt idx="433">
                  <c:v>-0.76699999900000004</c:v>
                </c:pt>
                <c:pt idx="434">
                  <c:v>-0.76599999900000004</c:v>
                </c:pt>
                <c:pt idx="435">
                  <c:v>-0.76499999900000004</c:v>
                </c:pt>
                <c:pt idx="436">
                  <c:v>-0.76399999900000004</c:v>
                </c:pt>
                <c:pt idx="437">
                  <c:v>-0.76299999900000004</c:v>
                </c:pt>
                <c:pt idx="438">
                  <c:v>-0.76199999900000004</c:v>
                </c:pt>
                <c:pt idx="439">
                  <c:v>-0.76099999900000004</c:v>
                </c:pt>
                <c:pt idx="440">
                  <c:v>-0.75999999900000004</c:v>
                </c:pt>
                <c:pt idx="441">
                  <c:v>-0.75899999900000004</c:v>
                </c:pt>
                <c:pt idx="442">
                  <c:v>-0.75799999900000004</c:v>
                </c:pt>
                <c:pt idx="443">
                  <c:v>-0.75699999900000003</c:v>
                </c:pt>
                <c:pt idx="444">
                  <c:v>-0.75599999900000003</c:v>
                </c:pt>
                <c:pt idx="445">
                  <c:v>-0.75499999900000003</c:v>
                </c:pt>
                <c:pt idx="446">
                  <c:v>-0.75399999900000003</c:v>
                </c:pt>
                <c:pt idx="447">
                  <c:v>-0.75299999900000003</c:v>
                </c:pt>
                <c:pt idx="448">
                  <c:v>-0.75199999900000003</c:v>
                </c:pt>
                <c:pt idx="449">
                  <c:v>-0.75099999900000003</c:v>
                </c:pt>
                <c:pt idx="450">
                  <c:v>-0.74999999900000003</c:v>
                </c:pt>
                <c:pt idx="451">
                  <c:v>-0.74899999900000003</c:v>
                </c:pt>
                <c:pt idx="452">
                  <c:v>-0.74799999900000003</c:v>
                </c:pt>
                <c:pt idx="453">
                  <c:v>-0.74699999900000003</c:v>
                </c:pt>
                <c:pt idx="454">
                  <c:v>-0.74599999900000002</c:v>
                </c:pt>
                <c:pt idx="455">
                  <c:v>-0.74499999900000002</c:v>
                </c:pt>
                <c:pt idx="456">
                  <c:v>-0.74399999900000002</c:v>
                </c:pt>
                <c:pt idx="457">
                  <c:v>-0.74299999900000002</c:v>
                </c:pt>
                <c:pt idx="458">
                  <c:v>-0.74199999900000002</c:v>
                </c:pt>
                <c:pt idx="459">
                  <c:v>-0.74099999900000002</c:v>
                </c:pt>
                <c:pt idx="460">
                  <c:v>-0.73999999900000002</c:v>
                </c:pt>
                <c:pt idx="461">
                  <c:v>-0.73899999900000002</c:v>
                </c:pt>
                <c:pt idx="462">
                  <c:v>-0.73799999900000002</c:v>
                </c:pt>
                <c:pt idx="463">
                  <c:v>-0.73699999900000002</c:v>
                </c:pt>
                <c:pt idx="464">
                  <c:v>-0.73599999900000002</c:v>
                </c:pt>
                <c:pt idx="465">
                  <c:v>-0.73499999900000001</c:v>
                </c:pt>
                <c:pt idx="466">
                  <c:v>-0.73399999900000001</c:v>
                </c:pt>
                <c:pt idx="467">
                  <c:v>-0.73299999900000001</c:v>
                </c:pt>
                <c:pt idx="468">
                  <c:v>-0.73199999900000001</c:v>
                </c:pt>
                <c:pt idx="469">
                  <c:v>-0.73099999900000001</c:v>
                </c:pt>
                <c:pt idx="470">
                  <c:v>-0.72999999900000001</c:v>
                </c:pt>
                <c:pt idx="471">
                  <c:v>-0.72899999900000001</c:v>
                </c:pt>
                <c:pt idx="472">
                  <c:v>-0.72799999900000001</c:v>
                </c:pt>
                <c:pt idx="473">
                  <c:v>-0.72699999900000001</c:v>
                </c:pt>
                <c:pt idx="474">
                  <c:v>-0.72599999900000001</c:v>
                </c:pt>
                <c:pt idx="475">
                  <c:v>-0.72499999900000001</c:v>
                </c:pt>
                <c:pt idx="476">
                  <c:v>-0.72399999900000001</c:v>
                </c:pt>
                <c:pt idx="477">
                  <c:v>-0.722999999</c:v>
                </c:pt>
                <c:pt idx="478">
                  <c:v>-0.721999999</c:v>
                </c:pt>
                <c:pt idx="479">
                  <c:v>-0.720999999</c:v>
                </c:pt>
                <c:pt idx="480">
                  <c:v>-0.719999999</c:v>
                </c:pt>
                <c:pt idx="481">
                  <c:v>-0.718999999</c:v>
                </c:pt>
                <c:pt idx="482">
                  <c:v>-0.717999999</c:v>
                </c:pt>
                <c:pt idx="483">
                  <c:v>-0.716999999</c:v>
                </c:pt>
                <c:pt idx="484">
                  <c:v>-0.715999999</c:v>
                </c:pt>
                <c:pt idx="485">
                  <c:v>-0.714999999</c:v>
                </c:pt>
                <c:pt idx="486">
                  <c:v>-0.713999999</c:v>
                </c:pt>
                <c:pt idx="487">
                  <c:v>-0.712999999</c:v>
                </c:pt>
                <c:pt idx="488">
                  <c:v>-0.71199999899999999</c:v>
                </c:pt>
                <c:pt idx="489">
                  <c:v>-0.71099999899999999</c:v>
                </c:pt>
                <c:pt idx="490">
                  <c:v>-0.70999999899999999</c:v>
                </c:pt>
                <c:pt idx="491">
                  <c:v>-0.70899999899999999</c:v>
                </c:pt>
                <c:pt idx="492">
                  <c:v>-0.70799999899999999</c:v>
                </c:pt>
                <c:pt idx="493">
                  <c:v>-0.70699999899999999</c:v>
                </c:pt>
                <c:pt idx="494">
                  <c:v>-0.70599999899999999</c:v>
                </c:pt>
                <c:pt idx="495">
                  <c:v>-0.70499999899999999</c:v>
                </c:pt>
                <c:pt idx="496">
                  <c:v>-0.70399999899999999</c:v>
                </c:pt>
                <c:pt idx="497">
                  <c:v>-0.70299999899999999</c:v>
                </c:pt>
                <c:pt idx="498">
                  <c:v>-0.70199999899999999</c:v>
                </c:pt>
                <c:pt idx="499">
                  <c:v>-0.70099999899999998</c:v>
                </c:pt>
                <c:pt idx="500">
                  <c:v>-0.69999999899999998</c:v>
                </c:pt>
                <c:pt idx="501">
                  <c:v>-0.69899999899999998</c:v>
                </c:pt>
                <c:pt idx="502">
                  <c:v>-0.69799999899999998</c:v>
                </c:pt>
                <c:pt idx="503">
                  <c:v>-0.69699999899999998</c:v>
                </c:pt>
                <c:pt idx="504">
                  <c:v>-0.69599999899999998</c:v>
                </c:pt>
                <c:pt idx="505">
                  <c:v>-0.69499999899999998</c:v>
                </c:pt>
                <c:pt idx="506">
                  <c:v>-0.69399999899999998</c:v>
                </c:pt>
                <c:pt idx="507">
                  <c:v>-0.69299999999999995</c:v>
                </c:pt>
                <c:pt idx="508">
                  <c:v>-0.69199999999999995</c:v>
                </c:pt>
                <c:pt idx="509">
                  <c:v>-0.69099999999999995</c:v>
                </c:pt>
                <c:pt idx="510">
                  <c:v>-0.69</c:v>
                </c:pt>
                <c:pt idx="511">
                  <c:v>-0.68899999999999995</c:v>
                </c:pt>
                <c:pt idx="512">
                  <c:v>-0.68799999999999994</c:v>
                </c:pt>
                <c:pt idx="513">
                  <c:v>-0.68700000000000006</c:v>
                </c:pt>
                <c:pt idx="514">
                  <c:v>-0.68600000000000005</c:v>
                </c:pt>
                <c:pt idx="515">
                  <c:v>-0.68500000000000005</c:v>
                </c:pt>
                <c:pt idx="516">
                  <c:v>-0.68400000000000005</c:v>
                </c:pt>
                <c:pt idx="517">
                  <c:v>-0.68300000000000005</c:v>
                </c:pt>
                <c:pt idx="518">
                  <c:v>-0.68200000000000005</c:v>
                </c:pt>
                <c:pt idx="519">
                  <c:v>-0.68100000000000005</c:v>
                </c:pt>
                <c:pt idx="520">
                  <c:v>-0.68</c:v>
                </c:pt>
                <c:pt idx="521">
                  <c:v>-0.67900000000000005</c:v>
                </c:pt>
                <c:pt idx="522">
                  <c:v>-0.67800000000000005</c:v>
                </c:pt>
                <c:pt idx="523">
                  <c:v>-0.67700000000000005</c:v>
                </c:pt>
                <c:pt idx="524">
                  <c:v>-0.67600000000000005</c:v>
                </c:pt>
                <c:pt idx="525">
                  <c:v>-0.67500000000000004</c:v>
                </c:pt>
                <c:pt idx="526">
                  <c:v>-0.67400000000000004</c:v>
                </c:pt>
                <c:pt idx="527">
                  <c:v>-0.67300000000000004</c:v>
                </c:pt>
                <c:pt idx="528">
                  <c:v>-0.67200000000000004</c:v>
                </c:pt>
                <c:pt idx="529">
                  <c:v>-0.67100000000000004</c:v>
                </c:pt>
                <c:pt idx="530">
                  <c:v>-0.67</c:v>
                </c:pt>
                <c:pt idx="531">
                  <c:v>-0.66900000000000004</c:v>
                </c:pt>
                <c:pt idx="532">
                  <c:v>-0.66800000000000004</c:v>
                </c:pt>
                <c:pt idx="533">
                  <c:v>-0.66700000000000004</c:v>
                </c:pt>
                <c:pt idx="534">
                  <c:v>-0.66600000000000004</c:v>
                </c:pt>
                <c:pt idx="535">
                  <c:v>-0.66500000000000004</c:v>
                </c:pt>
                <c:pt idx="536">
                  <c:v>-0.66400000000000003</c:v>
                </c:pt>
                <c:pt idx="537">
                  <c:v>-0.66300000000000003</c:v>
                </c:pt>
                <c:pt idx="538">
                  <c:v>-0.66200000000000003</c:v>
                </c:pt>
                <c:pt idx="539">
                  <c:v>-0.66100000000000003</c:v>
                </c:pt>
                <c:pt idx="540">
                  <c:v>-0.66</c:v>
                </c:pt>
                <c:pt idx="541">
                  <c:v>-0.65900000000000003</c:v>
                </c:pt>
                <c:pt idx="542">
                  <c:v>-0.65800000000000003</c:v>
                </c:pt>
                <c:pt idx="543">
                  <c:v>-0.65700000000000003</c:v>
                </c:pt>
                <c:pt idx="544">
                  <c:v>-0.65600000000000003</c:v>
                </c:pt>
                <c:pt idx="545">
                  <c:v>-0.65500000000000003</c:v>
                </c:pt>
                <c:pt idx="546">
                  <c:v>-0.65400000000000003</c:v>
                </c:pt>
                <c:pt idx="547">
                  <c:v>-0.65300000000000002</c:v>
                </c:pt>
                <c:pt idx="548">
                  <c:v>-0.65200000000000002</c:v>
                </c:pt>
                <c:pt idx="549">
                  <c:v>-0.65100000000000002</c:v>
                </c:pt>
                <c:pt idx="550">
                  <c:v>-0.65</c:v>
                </c:pt>
                <c:pt idx="551">
                  <c:v>-0.64900000000000002</c:v>
                </c:pt>
                <c:pt idx="552">
                  <c:v>-0.64800000000000002</c:v>
                </c:pt>
                <c:pt idx="553">
                  <c:v>-0.64700000000000002</c:v>
                </c:pt>
                <c:pt idx="554">
                  <c:v>-0.64600000000000002</c:v>
                </c:pt>
                <c:pt idx="555">
                  <c:v>-0.64500000000000002</c:v>
                </c:pt>
                <c:pt idx="556">
                  <c:v>-0.64400000000000002</c:v>
                </c:pt>
                <c:pt idx="557">
                  <c:v>-0.64300000000000002</c:v>
                </c:pt>
                <c:pt idx="558">
                  <c:v>-0.64200000000000002</c:v>
                </c:pt>
                <c:pt idx="559">
                  <c:v>-0.64100000000000001</c:v>
                </c:pt>
                <c:pt idx="560">
                  <c:v>-0.64</c:v>
                </c:pt>
                <c:pt idx="561">
                  <c:v>-0.63900000000000001</c:v>
                </c:pt>
                <c:pt idx="562">
                  <c:v>-0.63800000000000001</c:v>
                </c:pt>
                <c:pt idx="563">
                  <c:v>-0.63700000000000001</c:v>
                </c:pt>
                <c:pt idx="564">
                  <c:v>-0.63600000000000001</c:v>
                </c:pt>
                <c:pt idx="565">
                  <c:v>-0.63500000000000001</c:v>
                </c:pt>
                <c:pt idx="566">
                  <c:v>-0.63400000000000001</c:v>
                </c:pt>
                <c:pt idx="567">
                  <c:v>-0.63300000000000001</c:v>
                </c:pt>
                <c:pt idx="568">
                  <c:v>-0.63200000000000001</c:v>
                </c:pt>
                <c:pt idx="569">
                  <c:v>-0.63100000000000001</c:v>
                </c:pt>
                <c:pt idx="570">
                  <c:v>-0.63</c:v>
                </c:pt>
                <c:pt idx="571">
                  <c:v>-0.629</c:v>
                </c:pt>
                <c:pt idx="572">
                  <c:v>-0.628</c:v>
                </c:pt>
                <c:pt idx="573">
                  <c:v>-0.627</c:v>
                </c:pt>
                <c:pt idx="574">
                  <c:v>-0.626</c:v>
                </c:pt>
                <c:pt idx="575">
                  <c:v>-0.625</c:v>
                </c:pt>
                <c:pt idx="576">
                  <c:v>-0.624</c:v>
                </c:pt>
                <c:pt idx="577">
                  <c:v>-0.623</c:v>
                </c:pt>
                <c:pt idx="578">
                  <c:v>-0.622</c:v>
                </c:pt>
                <c:pt idx="579">
                  <c:v>-0.621</c:v>
                </c:pt>
                <c:pt idx="580">
                  <c:v>-0.62</c:v>
                </c:pt>
                <c:pt idx="581">
                  <c:v>-0.61899999999999999</c:v>
                </c:pt>
                <c:pt idx="582">
                  <c:v>-0.61799999999999999</c:v>
                </c:pt>
                <c:pt idx="583">
                  <c:v>-0.61699999999999999</c:v>
                </c:pt>
                <c:pt idx="584">
                  <c:v>-0.61599999999999999</c:v>
                </c:pt>
                <c:pt idx="585">
                  <c:v>-0.61499999999999999</c:v>
                </c:pt>
                <c:pt idx="586">
                  <c:v>-0.61399999999999999</c:v>
                </c:pt>
                <c:pt idx="587">
                  <c:v>-0.61299999999999999</c:v>
                </c:pt>
                <c:pt idx="588">
                  <c:v>-0.61199999999999999</c:v>
                </c:pt>
                <c:pt idx="589">
                  <c:v>-0.61099999999999999</c:v>
                </c:pt>
                <c:pt idx="590">
                  <c:v>-0.61</c:v>
                </c:pt>
                <c:pt idx="591">
                  <c:v>-0.60899999999999999</c:v>
                </c:pt>
                <c:pt idx="592">
                  <c:v>-0.60799999999999998</c:v>
                </c:pt>
                <c:pt idx="593">
                  <c:v>-0.60699999999999998</c:v>
                </c:pt>
                <c:pt idx="594">
                  <c:v>-0.60599999999999998</c:v>
                </c:pt>
                <c:pt idx="595">
                  <c:v>-0.60499999999999998</c:v>
                </c:pt>
                <c:pt idx="596">
                  <c:v>-0.60399999999999998</c:v>
                </c:pt>
                <c:pt idx="597">
                  <c:v>-0.60299999999999998</c:v>
                </c:pt>
                <c:pt idx="598">
                  <c:v>-0.60199999999999998</c:v>
                </c:pt>
                <c:pt idx="599">
                  <c:v>-0.60099999999999998</c:v>
                </c:pt>
                <c:pt idx="600">
                  <c:v>-0.6</c:v>
                </c:pt>
                <c:pt idx="601">
                  <c:v>-0.59899999999999998</c:v>
                </c:pt>
                <c:pt idx="602">
                  <c:v>-0.59799999999999998</c:v>
                </c:pt>
                <c:pt idx="603">
                  <c:v>-0.59699999999999998</c:v>
                </c:pt>
                <c:pt idx="604">
                  <c:v>-0.59599999999999997</c:v>
                </c:pt>
                <c:pt idx="605">
                  <c:v>-0.59499999999999997</c:v>
                </c:pt>
                <c:pt idx="606">
                  <c:v>-0.59399999999999997</c:v>
                </c:pt>
                <c:pt idx="607">
                  <c:v>-0.59299999999999997</c:v>
                </c:pt>
                <c:pt idx="608">
                  <c:v>-0.59199999999999997</c:v>
                </c:pt>
                <c:pt idx="609">
                  <c:v>-0.59099999999999997</c:v>
                </c:pt>
                <c:pt idx="610">
                  <c:v>-0.59</c:v>
                </c:pt>
                <c:pt idx="611">
                  <c:v>-0.58899999999999997</c:v>
                </c:pt>
                <c:pt idx="612">
                  <c:v>-0.58799999999999997</c:v>
                </c:pt>
                <c:pt idx="613">
                  <c:v>-0.58699999999999997</c:v>
                </c:pt>
                <c:pt idx="614">
                  <c:v>-0.58599999999999997</c:v>
                </c:pt>
                <c:pt idx="615">
                  <c:v>-0.58499999999999996</c:v>
                </c:pt>
                <c:pt idx="616">
                  <c:v>-0.58399999999999996</c:v>
                </c:pt>
                <c:pt idx="617">
                  <c:v>-0.58299999999999996</c:v>
                </c:pt>
                <c:pt idx="618">
                  <c:v>-0.58199999999999996</c:v>
                </c:pt>
                <c:pt idx="619">
                  <c:v>-0.58099999999999996</c:v>
                </c:pt>
                <c:pt idx="620">
                  <c:v>-0.57999999999999996</c:v>
                </c:pt>
                <c:pt idx="621">
                  <c:v>-0.57899999999999996</c:v>
                </c:pt>
                <c:pt idx="622">
                  <c:v>-0.57799999999999996</c:v>
                </c:pt>
                <c:pt idx="623">
                  <c:v>-0.57699999999999996</c:v>
                </c:pt>
                <c:pt idx="624">
                  <c:v>-0.57599999999999996</c:v>
                </c:pt>
                <c:pt idx="625">
                  <c:v>-0.57499999999999996</c:v>
                </c:pt>
                <c:pt idx="626">
                  <c:v>-0.57399999999999995</c:v>
                </c:pt>
                <c:pt idx="627">
                  <c:v>-0.57299999999999995</c:v>
                </c:pt>
                <c:pt idx="628">
                  <c:v>-0.57199999999999995</c:v>
                </c:pt>
                <c:pt idx="629">
                  <c:v>-0.57099999999999995</c:v>
                </c:pt>
                <c:pt idx="630">
                  <c:v>-0.56999999999999995</c:v>
                </c:pt>
                <c:pt idx="631">
                  <c:v>-0.56899999999999995</c:v>
                </c:pt>
                <c:pt idx="632">
                  <c:v>-0.56799999999999995</c:v>
                </c:pt>
                <c:pt idx="633">
                  <c:v>-0.56699999999999995</c:v>
                </c:pt>
                <c:pt idx="634">
                  <c:v>-0.56599999999999995</c:v>
                </c:pt>
                <c:pt idx="635">
                  <c:v>-0.56499999999999995</c:v>
                </c:pt>
                <c:pt idx="636">
                  <c:v>-0.56399999999999995</c:v>
                </c:pt>
                <c:pt idx="637">
                  <c:v>-0.56299999999999994</c:v>
                </c:pt>
                <c:pt idx="638">
                  <c:v>-0.56200000000000006</c:v>
                </c:pt>
                <c:pt idx="639">
                  <c:v>-0.56100000000000005</c:v>
                </c:pt>
                <c:pt idx="640">
                  <c:v>-0.56000000000000005</c:v>
                </c:pt>
                <c:pt idx="641">
                  <c:v>-0.55900000000000005</c:v>
                </c:pt>
                <c:pt idx="642">
                  <c:v>-0.55800000000000005</c:v>
                </c:pt>
                <c:pt idx="643">
                  <c:v>-0.55700000000000005</c:v>
                </c:pt>
                <c:pt idx="644">
                  <c:v>-0.55600000000000005</c:v>
                </c:pt>
                <c:pt idx="645">
                  <c:v>-0.55500000000000005</c:v>
                </c:pt>
                <c:pt idx="646">
                  <c:v>-0.55400000000000005</c:v>
                </c:pt>
                <c:pt idx="647">
                  <c:v>-0.55300000000000005</c:v>
                </c:pt>
                <c:pt idx="648">
                  <c:v>-0.55200000000000005</c:v>
                </c:pt>
                <c:pt idx="649">
                  <c:v>-0.55100000000000005</c:v>
                </c:pt>
                <c:pt idx="650">
                  <c:v>-0.55000000000000004</c:v>
                </c:pt>
                <c:pt idx="651">
                  <c:v>-0.54900000000000004</c:v>
                </c:pt>
                <c:pt idx="652">
                  <c:v>-0.54800000000000004</c:v>
                </c:pt>
                <c:pt idx="653">
                  <c:v>-0.54700000000000004</c:v>
                </c:pt>
                <c:pt idx="654">
                  <c:v>-0.54600000000000004</c:v>
                </c:pt>
                <c:pt idx="655">
                  <c:v>-0.54500000000000004</c:v>
                </c:pt>
                <c:pt idx="656">
                  <c:v>-0.54400000000000004</c:v>
                </c:pt>
                <c:pt idx="657">
                  <c:v>-0.54300000000000004</c:v>
                </c:pt>
                <c:pt idx="658">
                  <c:v>-0.54200000000000004</c:v>
                </c:pt>
                <c:pt idx="659">
                  <c:v>-0.54100000000000004</c:v>
                </c:pt>
                <c:pt idx="660">
                  <c:v>-0.54</c:v>
                </c:pt>
                <c:pt idx="661">
                  <c:v>-0.53900000000000003</c:v>
                </c:pt>
                <c:pt idx="662">
                  <c:v>-0.53800000000000003</c:v>
                </c:pt>
                <c:pt idx="663">
                  <c:v>-0.53700000000000003</c:v>
                </c:pt>
                <c:pt idx="664">
                  <c:v>-0.53600000000000003</c:v>
                </c:pt>
                <c:pt idx="665">
                  <c:v>-0.53500000000000003</c:v>
                </c:pt>
                <c:pt idx="666">
                  <c:v>-0.53400000000000003</c:v>
                </c:pt>
                <c:pt idx="667">
                  <c:v>-0.53300000000000003</c:v>
                </c:pt>
                <c:pt idx="668">
                  <c:v>-0.53200000000000003</c:v>
                </c:pt>
                <c:pt idx="669">
                  <c:v>-0.53100000000000003</c:v>
                </c:pt>
                <c:pt idx="670">
                  <c:v>-0.53</c:v>
                </c:pt>
                <c:pt idx="671">
                  <c:v>-0.52900000000000003</c:v>
                </c:pt>
                <c:pt idx="672">
                  <c:v>-0.52800000000000002</c:v>
                </c:pt>
                <c:pt idx="673">
                  <c:v>-0.52700000000000002</c:v>
                </c:pt>
                <c:pt idx="674">
                  <c:v>-0.52600000000000002</c:v>
                </c:pt>
                <c:pt idx="675">
                  <c:v>-0.52500000000000002</c:v>
                </c:pt>
                <c:pt idx="676">
                  <c:v>-0.52400000000000002</c:v>
                </c:pt>
                <c:pt idx="677">
                  <c:v>-0.52300000000000002</c:v>
                </c:pt>
                <c:pt idx="678">
                  <c:v>-0.52200000000000002</c:v>
                </c:pt>
                <c:pt idx="679">
                  <c:v>-0.52100000000000002</c:v>
                </c:pt>
                <c:pt idx="680">
                  <c:v>-0.52</c:v>
                </c:pt>
                <c:pt idx="681">
                  <c:v>-0.51900000000000002</c:v>
                </c:pt>
                <c:pt idx="682">
                  <c:v>-0.51800000000000002</c:v>
                </c:pt>
                <c:pt idx="683">
                  <c:v>-0.51700000000000002</c:v>
                </c:pt>
                <c:pt idx="684">
                  <c:v>-0.51600000000000001</c:v>
                </c:pt>
                <c:pt idx="685">
                  <c:v>-0.51500000000000001</c:v>
                </c:pt>
                <c:pt idx="686">
                  <c:v>-0.51400000000000001</c:v>
                </c:pt>
                <c:pt idx="687">
                  <c:v>-0.51300000000000001</c:v>
                </c:pt>
                <c:pt idx="688">
                  <c:v>-0.51200000000000001</c:v>
                </c:pt>
                <c:pt idx="689">
                  <c:v>-0.51100000000000001</c:v>
                </c:pt>
                <c:pt idx="690">
                  <c:v>-0.51</c:v>
                </c:pt>
                <c:pt idx="691">
                  <c:v>-0.50900000000000001</c:v>
                </c:pt>
                <c:pt idx="692">
                  <c:v>-0.50800000000000001</c:v>
                </c:pt>
                <c:pt idx="693">
                  <c:v>-0.50700000000000001</c:v>
                </c:pt>
                <c:pt idx="694">
                  <c:v>-0.50600000000000001</c:v>
                </c:pt>
                <c:pt idx="695">
                  <c:v>-0.505</c:v>
                </c:pt>
                <c:pt idx="696">
                  <c:v>-0.504</c:v>
                </c:pt>
                <c:pt idx="697">
                  <c:v>-0.503</c:v>
                </c:pt>
                <c:pt idx="698">
                  <c:v>-0.502</c:v>
                </c:pt>
                <c:pt idx="699">
                  <c:v>-0.501</c:v>
                </c:pt>
                <c:pt idx="700">
                  <c:v>-0.5</c:v>
                </c:pt>
                <c:pt idx="701">
                  <c:v>-0.499</c:v>
                </c:pt>
                <c:pt idx="702">
                  <c:v>-0.498</c:v>
                </c:pt>
                <c:pt idx="703">
                  <c:v>-0.497</c:v>
                </c:pt>
                <c:pt idx="704">
                  <c:v>-0.496</c:v>
                </c:pt>
                <c:pt idx="705">
                  <c:v>-0.495</c:v>
                </c:pt>
                <c:pt idx="706">
                  <c:v>-0.49399999999999999</c:v>
                </c:pt>
                <c:pt idx="707">
                  <c:v>-0.49299999999999999</c:v>
                </c:pt>
                <c:pt idx="708">
                  <c:v>-0.49199999999999999</c:v>
                </c:pt>
                <c:pt idx="709">
                  <c:v>-0.49099999999999999</c:v>
                </c:pt>
                <c:pt idx="710">
                  <c:v>-0.49</c:v>
                </c:pt>
                <c:pt idx="711">
                  <c:v>-0.48899999999999999</c:v>
                </c:pt>
                <c:pt idx="712">
                  <c:v>-0.48799999999999999</c:v>
                </c:pt>
                <c:pt idx="713">
                  <c:v>-0.48699999999999999</c:v>
                </c:pt>
                <c:pt idx="714">
                  <c:v>-0.48599999999999999</c:v>
                </c:pt>
                <c:pt idx="715">
                  <c:v>-0.48499999999999999</c:v>
                </c:pt>
                <c:pt idx="716">
                  <c:v>-0.48399999999999999</c:v>
                </c:pt>
                <c:pt idx="717">
                  <c:v>-0.48299999999999998</c:v>
                </c:pt>
                <c:pt idx="718">
                  <c:v>-0.48199999999999998</c:v>
                </c:pt>
                <c:pt idx="719">
                  <c:v>-0.48099999999999998</c:v>
                </c:pt>
                <c:pt idx="720">
                  <c:v>-0.48</c:v>
                </c:pt>
                <c:pt idx="721">
                  <c:v>-0.47899999999999998</c:v>
                </c:pt>
                <c:pt idx="722">
                  <c:v>-0.47799999999999998</c:v>
                </c:pt>
                <c:pt idx="723">
                  <c:v>-0.47699999999999998</c:v>
                </c:pt>
                <c:pt idx="724">
                  <c:v>-0.47599999999999998</c:v>
                </c:pt>
                <c:pt idx="725">
                  <c:v>-0.47499999999999998</c:v>
                </c:pt>
                <c:pt idx="726">
                  <c:v>-0.47399999999999998</c:v>
                </c:pt>
                <c:pt idx="727">
                  <c:v>-0.47299999999999998</c:v>
                </c:pt>
                <c:pt idx="728">
                  <c:v>-0.47199999999999998</c:v>
                </c:pt>
                <c:pt idx="729">
                  <c:v>-0.47099999999999997</c:v>
                </c:pt>
                <c:pt idx="730">
                  <c:v>-0.47</c:v>
                </c:pt>
                <c:pt idx="731">
                  <c:v>-0.46899999999999997</c:v>
                </c:pt>
                <c:pt idx="732">
                  <c:v>-0.46800000000000003</c:v>
                </c:pt>
                <c:pt idx="733">
                  <c:v>-0.46700000000000003</c:v>
                </c:pt>
                <c:pt idx="734">
                  <c:v>-0.46600000000000003</c:v>
                </c:pt>
                <c:pt idx="735">
                  <c:v>-0.46500000000000002</c:v>
                </c:pt>
                <c:pt idx="736">
                  <c:v>-0.46400000000000002</c:v>
                </c:pt>
                <c:pt idx="737">
                  <c:v>-0.46300000000000002</c:v>
                </c:pt>
                <c:pt idx="738">
                  <c:v>-0.46200000000000002</c:v>
                </c:pt>
                <c:pt idx="739">
                  <c:v>-0.46100000000000002</c:v>
                </c:pt>
                <c:pt idx="740">
                  <c:v>-0.46</c:v>
                </c:pt>
                <c:pt idx="741">
                  <c:v>-0.45900000000000002</c:v>
                </c:pt>
                <c:pt idx="742">
                  <c:v>-0.45800000000000002</c:v>
                </c:pt>
                <c:pt idx="743">
                  <c:v>-0.45700000000000002</c:v>
                </c:pt>
                <c:pt idx="744">
                  <c:v>-0.45600000000000002</c:v>
                </c:pt>
                <c:pt idx="745">
                  <c:v>-0.45500000000000002</c:v>
                </c:pt>
                <c:pt idx="746">
                  <c:v>-0.45400000000000001</c:v>
                </c:pt>
                <c:pt idx="747">
                  <c:v>-0.45300000000000001</c:v>
                </c:pt>
                <c:pt idx="748">
                  <c:v>-0.45200000000000001</c:v>
                </c:pt>
                <c:pt idx="749">
                  <c:v>-0.45100000000000001</c:v>
                </c:pt>
                <c:pt idx="750">
                  <c:v>-0.45</c:v>
                </c:pt>
                <c:pt idx="751">
                  <c:v>-0.44900000000000001</c:v>
                </c:pt>
                <c:pt idx="752">
                  <c:v>-0.44800000000000001</c:v>
                </c:pt>
                <c:pt idx="753">
                  <c:v>-0.44700000000000001</c:v>
                </c:pt>
                <c:pt idx="754">
                  <c:v>-0.44600000000000001</c:v>
                </c:pt>
                <c:pt idx="755">
                  <c:v>-0.44500000000000001</c:v>
                </c:pt>
                <c:pt idx="756">
                  <c:v>-0.44400000000000001</c:v>
                </c:pt>
                <c:pt idx="757">
                  <c:v>-0.443</c:v>
                </c:pt>
                <c:pt idx="758">
                  <c:v>-0.442</c:v>
                </c:pt>
                <c:pt idx="759">
                  <c:v>-0.441</c:v>
                </c:pt>
                <c:pt idx="760">
                  <c:v>-0.44</c:v>
                </c:pt>
                <c:pt idx="761">
                  <c:v>-0.439</c:v>
                </c:pt>
                <c:pt idx="762">
                  <c:v>-0.438</c:v>
                </c:pt>
                <c:pt idx="763">
                  <c:v>-0.437</c:v>
                </c:pt>
                <c:pt idx="764">
                  <c:v>-0.436</c:v>
                </c:pt>
                <c:pt idx="765">
                  <c:v>-0.435</c:v>
                </c:pt>
                <c:pt idx="766">
                  <c:v>-0.434</c:v>
                </c:pt>
                <c:pt idx="767">
                  <c:v>-0.433</c:v>
                </c:pt>
                <c:pt idx="768">
                  <c:v>-0.432</c:v>
                </c:pt>
                <c:pt idx="769">
                  <c:v>-0.43099999999999999</c:v>
                </c:pt>
                <c:pt idx="770">
                  <c:v>-0.43</c:v>
                </c:pt>
                <c:pt idx="771">
                  <c:v>-0.42899999999999999</c:v>
                </c:pt>
                <c:pt idx="772">
                  <c:v>-0.42799999999999999</c:v>
                </c:pt>
                <c:pt idx="773">
                  <c:v>-0.42699999999999999</c:v>
                </c:pt>
                <c:pt idx="774">
                  <c:v>-0.42599999999999999</c:v>
                </c:pt>
                <c:pt idx="775">
                  <c:v>-0.42499999999999999</c:v>
                </c:pt>
                <c:pt idx="776">
                  <c:v>-0.42399999999999999</c:v>
                </c:pt>
                <c:pt idx="777">
                  <c:v>-0.42299999999999999</c:v>
                </c:pt>
                <c:pt idx="778">
                  <c:v>-0.42199999999999999</c:v>
                </c:pt>
                <c:pt idx="779">
                  <c:v>-0.42099999999999999</c:v>
                </c:pt>
                <c:pt idx="780">
                  <c:v>-0.42</c:v>
                </c:pt>
                <c:pt idx="781">
                  <c:v>-0.41899999999999998</c:v>
                </c:pt>
                <c:pt idx="782">
                  <c:v>-0.41799999999999998</c:v>
                </c:pt>
                <c:pt idx="783">
                  <c:v>-0.41699999999999998</c:v>
                </c:pt>
                <c:pt idx="784">
                  <c:v>-0.41599999999999998</c:v>
                </c:pt>
                <c:pt idx="785">
                  <c:v>-0.41499999999999998</c:v>
                </c:pt>
                <c:pt idx="786">
                  <c:v>-0.41399999999999998</c:v>
                </c:pt>
                <c:pt idx="787">
                  <c:v>-0.41299999999999998</c:v>
                </c:pt>
                <c:pt idx="788">
                  <c:v>-0.41199999999999998</c:v>
                </c:pt>
                <c:pt idx="789">
                  <c:v>-0.41099999999999998</c:v>
                </c:pt>
                <c:pt idx="790">
                  <c:v>-0.41</c:v>
                </c:pt>
                <c:pt idx="791">
                  <c:v>-0.40899999999999997</c:v>
                </c:pt>
                <c:pt idx="792">
                  <c:v>-0.40799999999999997</c:v>
                </c:pt>
                <c:pt idx="793">
                  <c:v>-0.40699999999999997</c:v>
                </c:pt>
                <c:pt idx="794">
                  <c:v>-0.40600000000000003</c:v>
                </c:pt>
                <c:pt idx="795">
                  <c:v>-0.40500000000000003</c:v>
                </c:pt>
                <c:pt idx="796">
                  <c:v>-0.40400000000000003</c:v>
                </c:pt>
                <c:pt idx="797">
                  <c:v>-0.40300000000000002</c:v>
                </c:pt>
                <c:pt idx="798">
                  <c:v>-0.40200000000000002</c:v>
                </c:pt>
                <c:pt idx="799">
                  <c:v>-0.40100000000000002</c:v>
                </c:pt>
                <c:pt idx="800">
                  <c:v>-0.4</c:v>
                </c:pt>
                <c:pt idx="801">
                  <c:v>-0.39900000000000002</c:v>
                </c:pt>
                <c:pt idx="802">
                  <c:v>-0.39800000000000002</c:v>
                </c:pt>
                <c:pt idx="803">
                  <c:v>-0.39700000000000002</c:v>
                </c:pt>
                <c:pt idx="804">
                  <c:v>-0.39600000000000002</c:v>
                </c:pt>
                <c:pt idx="805">
                  <c:v>-0.39500000000000002</c:v>
                </c:pt>
                <c:pt idx="806">
                  <c:v>-0.39400000000000002</c:v>
                </c:pt>
                <c:pt idx="807">
                  <c:v>-0.39300000000000002</c:v>
                </c:pt>
                <c:pt idx="808">
                  <c:v>-0.39200000000000002</c:v>
                </c:pt>
                <c:pt idx="809">
                  <c:v>-0.39100000000000001</c:v>
                </c:pt>
                <c:pt idx="810">
                  <c:v>-0.39</c:v>
                </c:pt>
                <c:pt idx="811">
                  <c:v>-0.38900000000000001</c:v>
                </c:pt>
                <c:pt idx="812">
                  <c:v>-0.38800000000000001</c:v>
                </c:pt>
                <c:pt idx="813">
                  <c:v>-0.38700000000000001</c:v>
                </c:pt>
                <c:pt idx="814">
                  <c:v>-0.38600000000000001</c:v>
                </c:pt>
                <c:pt idx="815">
                  <c:v>-0.38500000000000001</c:v>
                </c:pt>
                <c:pt idx="816">
                  <c:v>-0.38400000000000001</c:v>
                </c:pt>
                <c:pt idx="817">
                  <c:v>-0.38300000000000001</c:v>
                </c:pt>
                <c:pt idx="818">
                  <c:v>-0.38200000000000001</c:v>
                </c:pt>
                <c:pt idx="819">
                  <c:v>-0.38100000000000001</c:v>
                </c:pt>
                <c:pt idx="820">
                  <c:v>-0.38</c:v>
                </c:pt>
                <c:pt idx="821">
                  <c:v>-0.379</c:v>
                </c:pt>
                <c:pt idx="822">
                  <c:v>-0.378</c:v>
                </c:pt>
                <c:pt idx="823">
                  <c:v>-0.377</c:v>
                </c:pt>
                <c:pt idx="824">
                  <c:v>-0.376</c:v>
                </c:pt>
                <c:pt idx="825">
                  <c:v>-0.375</c:v>
                </c:pt>
                <c:pt idx="826">
                  <c:v>-0.374</c:v>
                </c:pt>
                <c:pt idx="827">
                  <c:v>-0.373</c:v>
                </c:pt>
                <c:pt idx="828">
                  <c:v>-0.372</c:v>
                </c:pt>
                <c:pt idx="829">
                  <c:v>-0.371</c:v>
                </c:pt>
                <c:pt idx="830">
                  <c:v>-0.37</c:v>
                </c:pt>
                <c:pt idx="831">
                  <c:v>-0.36899999999999999</c:v>
                </c:pt>
                <c:pt idx="832">
                  <c:v>-0.36799999999999999</c:v>
                </c:pt>
                <c:pt idx="833">
                  <c:v>-0.36699999999999999</c:v>
                </c:pt>
                <c:pt idx="834">
                  <c:v>-0.36599999999999999</c:v>
                </c:pt>
                <c:pt idx="835">
                  <c:v>-0.36499999999999999</c:v>
                </c:pt>
                <c:pt idx="836">
                  <c:v>-0.36399999999999999</c:v>
                </c:pt>
                <c:pt idx="837">
                  <c:v>-0.36299999999999999</c:v>
                </c:pt>
                <c:pt idx="838">
                  <c:v>-0.36199999999999999</c:v>
                </c:pt>
                <c:pt idx="839">
                  <c:v>-0.36099999999999999</c:v>
                </c:pt>
                <c:pt idx="840">
                  <c:v>-0.36</c:v>
                </c:pt>
                <c:pt idx="841">
                  <c:v>-0.35899999999999999</c:v>
                </c:pt>
                <c:pt idx="842">
                  <c:v>-0.35799999999999998</c:v>
                </c:pt>
                <c:pt idx="843">
                  <c:v>-0.35699999999999998</c:v>
                </c:pt>
                <c:pt idx="844">
                  <c:v>-0.35599999999999998</c:v>
                </c:pt>
                <c:pt idx="845">
                  <c:v>-0.35499999999999998</c:v>
                </c:pt>
                <c:pt idx="846">
                  <c:v>-0.35399999999999998</c:v>
                </c:pt>
                <c:pt idx="847">
                  <c:v>-0.35299999999999998</c:v>
                </c:pt>
                <c:pt idx="848">
                  <c:v>-0.35199999999999998</c:v>
                </c:pt>
                <c:pt idx="849">
                  <c:v>-0.35099999999999998</c:v>
                </c:pt>
                <c:pt idx="850">
                  <c:v>-0.35</c:v>
                </c:pt>
                <c:pt idx="851">
                  <c:v>-0.34899999999999998</c:v>
                </c:pt>
                <c:pt idx="852">
                  <c:v>-0.34799999999999998</c:v>
                </c:pt>
                <c:pt idx="853">
                  <c:v>-0.34699999999999998</c:v>
                </c:pt>
                <c:pt idx="854">
                  <c:v>-0.34599999999999997</c:v>
                </c:pt>
                <c:pt idx="855">
                  <c:v>-0.34499999999999997</c:v>
                </c:pt>
                <c:pt idx="856">
                  <c:v>-0.34399999999999997</c:v>
                </c:pt>
                <c:pt idx="857">
                  <c:v>-0.34300000000000003</c:v>
                </c:pt>
                <c:pt idx="858">
                  <c:v>-0.34200000000000003</c:v>
                </c:pt>
                <c:pt idx="859">
                  <c:v>-0.34100000000000003</c:v>
                </c:pt>
                <c:pt idx="860">
                  <c:v>-0.34</c:v>
                </c:pt>
                <c:pt idx="861">
                  <c:v>-0.33900000000000002</c:v>
                </c:pt>
                <c:pt idx="862">
                  <c:v>-0.33800000000000002</c:v>
                </c:pt>
                <c:pt idx="863">
                  <c:v>-0.33700000000000002</c:v>
                </c:pt>
                <c:pt idx="864">
                  <c:v>-0.33600000000000002</c:v>
                </c:pt>
                <c:pt idx="865">
                  <c:v>-0.33500000000000002</c:v>
                </c:pt>
                <c:pt idx="866">
                  <c:v>-0.33400000000000002</c:v>
                </c:pt>
                <c:pt idx="867">
                  <c:v>-0.33300000000000002</c:v>
                </c:pt>
                <c:pt idx="868">
                  <c:v>-0.33200000000000002</c:v>
                </c:pt>
                <c:pt idx="869">
                  <c:v>-0.33100000000000002</c:v>
                </c:pt>
                <c:pt idx="870">
                  <c:v>-0.33</c:v>
                </c:pt>
                <c:pt idx="871">
                  <c:v>-0.32900000000000001</c:v>
                </c:pt>
                <c:pt idx="872">
                  <c:v>-0.32800000000000001</c:v>
                </c:pt>
                <c:pt idx="873">
                  <c:v>-0.32700000000000001</c:v>
                </c:pt>
                <c:pt idx="874">
                  <c:v>-0.32600000000000001</c:v>
                </c:pt>
                <c:pt idx="875">
                  <c:v>-0.32500000000000001</c:v>
                </c:pt>
                <c:pt idx="876">
                  <c:v>-0.32400000000000001</c:v>
                </c:pt>
                <c:pt idx="877">
                  <c:v>-0.32300000000000001</c:v>
                </c:pt>
                <c:pt idx="878">
                  <c:v>-0.32200000000000001</c:v>
                </c:pt>
                <c:pt idx="879">
                  <c:v>-0.32100000000000001</c:v>
                </c:pt>
                <c:pt idx="880">
                  <c:v>-0.32</c:v>
                </c:pt>
                <c:pt idx="881">
                  <c:v>-0.31900000000000001</c:v>
                </c:pt>
                <c:pt idx="882">
                  <c:v>-0.318</c:v>
                </c:pt>
                <c:pt idx="883">
                  <c:v>-0.317</c:v>
                </c:pt>
                <c:pt idx="884">
                  <c:v>-0.316</c:v>
                </c:pt>
                <c:pt idx="885">
                  <c:v>-0.315</c:v>
                </c:pt>
                <c:pt idx="886">
                  <c:v>-0.314</c:v>
                </c:pt>
                <c:pt idx="887">
                  <c:v>-0.313</c:v>
                </c:pt>
                <c:pt idx="888">
                  <c:v>-0.312</c:v>
                </c:pt>
                <c:pt idx="889">
                  <c:v>-0.311</c:v>
                </c:pt>
                <c:pt idx="890">
                  <c:v>-0.31</c:v>
                </c:pt>
                <c:pt idx="891">
                  <c:v>-0.309</c:v>
                </c:pt>
                <c:pt idx="892">
                  <c:v>-0.308</c:v>
                </c:pt>
                <c:pt idx="893">
                  <c:v>-0.307</c:v>
                </c:pt>
                <c:pt idx="894">
                  <c:v>-0.30599999999999999</c:v>
                </c:pt>
                <c:pt idx="895">
                  <c:v>-0.30499999999999999</c:v>
                </c:pt>
                <c:pt idx="896">
                  <c:v>-0.30399999999999999</c:v>
                </c:pt>
                <c:pt idx="897">
                  <c:v>-0.30299999999999999</c:v>
                </c:pt>
                <c:pt idx="898">
                  <c:v>-0.30199999999999999</c:v>
                </c:pt>
                <c:pt idx="899">
                  <c:v>-0.30099999999999999</c:v>
                </c:pt>
                <c:pt idx="900">
                  <c:v>-0.3</c:v>
                </c:pt>
                <c:pt idx="901">
                  <c:v>-0.29899999999999999</c:v>
                </c:pt>
                <c:pt idx="902">
                  <c:v>-0.29799999999999999</c:v>
                </c:pt>
                <c:pt idx="903">
                  <c:v>-0.29699999999999999</c:v>
                </c:pt>
                <c:pt idx="904">
                  <c:v>-0.29599999999999999</c:v>
                </c:pt>
                <c:pt idx="905">
                  <c:v>-0.29499999999999998</c:v>
                </c:pt>
                <c:pt idx="906">
                  <c:v>-0.29399999999999998</c:v>
                </c:pt>
                <c:pt idx="907">
                  <c:v>-0.29299999999999998</c:v>
                </c:pt>
                <c:pt idx="908">
                  <c:v>-0.29199999999999998</c:v>
                </c:pt>
                <c:pt idx="909">
                  <c:v>-0.29099999999999998</c:v>
                </c:pt>
                <c:pt idx="910">
                  <c:v>-0.28999999999999998</c:v>
                </c:pt>
                <c:pt idx="911">
                  <c:v>-0.28899999999999998</c:v>
                </c:pt>
                <c:pt idx="912">
                  <c:v>-0.28799999999999998</c:v>
                </c:pt>
                <c:pt idx="913">
                  <c:v>-0.28699999999999998</c:v>
                </c:pt>
                <c:pt idx="914">
                  <c:v>-0.28599999999999998</c:v>
                </c:pt>
                <c:pt idx="915">
                  <c:v>-0.28499999999999998</c:v>
                </c:pt>
                <c:pt idx="916">
                  <c:v>-0.28399999999999997</c:v>
                </c:pt>
                <c:pt idx="917">
                  <c:v>-0.28299999999999997</c:v>
                </c:pt>
                <c:pt idx="918">
                  <c:v>-0.28199999999999997</c:v>
                </c:pt>
                <c:pt idx="919">
                  <c:v>-0.28100000000000003</c:v>
                </c:pt>
                <c:pt idx="920">
                  <c:v>-0.28000000000000003</c:v>
                </c:pt>
                <c:pt idx="921">
                  <c:v>-0.27900000000000003</c:v>
                </c:pt>
                <c:pt idx="922">
                  <c:v>-0.27800000000000002</c:v>
                </c:pt>
                <c:pt idx="923">
                  <c:v>-0.27700000000000002</c:v>
                </c:pt>
                <c:pt idx="924">
                  <c:v>-0.27600000000000002</c:v>
                </c:pt>
                <c:pt idx="925">
                  <c:v>-0.27500000000000002</c:v>
                </c:pt>
                <c:pt idx="926">
                  <c:v>-0.27400000000000002</c:v>
                </c:pt>
                <c:pt idx="927">
                  <c:v>-0.27300000000000002</c:v>
                </c:pt>
                <c:pt idx="928">
                  <c:v>-0.27200000000000002</c:v>
                </c:pt>
                <c:pt idx="929">
                  <c:v>-0.27100000000000002</c:v>
                </c:pt>
                <c:pt idx="930">
                  <c:v>-0.27</c:v>
                </c:pt>
                <c:pt idx="931">
                  <c:v>-0.26900000000000002</c:v>
                </c:pt>
                <c:pt idx="932">
                  <c:v>-0.26800000000000002</c:v>
                </c:pt>
                <c:pt idx="933">
                  <c:v>-0.26700000000000002</c:v>
                </c:pt>
                <c:pt idx="934">
                  <c:v>-0.26600000000000001</c:v>
                </c:pt>
                <c:pt idx="935">
                  <c:v>-0.26500000000000001</c:v>
                </c:pt>
                <c:pt idx="936">
                  <c:v>-0.26400000000000001</c:v>
                </c:pt>
                <c:pt idx="937">
                  <c:v>-0.26300000000000001</c:v>
                </c:pt>
                <c:pt idx="938">
                  <c:v>-0.26200000000000001</c:v>
                </c:pt>
                <c:pt idx="939">
                  <c:v>-0.26100000000000001</c:v>
                </c:pt>
                <c:pt idx="940">
                  <c:v>-0.26</c:v>
                </c:pt>
                <c:pt idx="941">
                  <c:v>-0.25900000000000001</c:v>
                </c:pt>
                <c:pt idx="942">
                  <c:v>-0.25800000000000001</c:v>
                </c:pt>
                <c:pt idx="943">
                  <c:v>-0.25700000000000001</c:v>
                </c:pt>
                <c:pt idx="944">
                  <c:v>-0.25600000000000001</c:v>
                </c:pt>
                <c:pt idx="945">
                  <c:v>-0.255</c:v>
                </c:pt>
                <c:pt idx="946">
                  <c:v>-0.254</c:v>
                </c:pt>
                <c:pt idx="947">
                  <c:v>-0.253</c:v>
                </c:pt>
                <c:pt idx="948">
                  <c:v>-0.252</c:v>
                </c:pt>
                <c:pt idx="949">
                  <c:v>-0.251</c:v>
                </c:pt>
                <c:pt idx="950">
                  <c:v>-0.25</c:v>
                </c:pt>
                <c:pt idx="951">
                  <c:v>-0.249</c:v>
                </c:pt>
                <c:pt idx="952">
                  <c:v>-0.248</c:v>
                </c:pt>
                <c:pt idx="953">
                  <c:v>-0.247</c:v>
                </c:pt>
                <c:pt idx="954">
                  <c:v>-0.246</c:v>
                </c:pt>
                <c:pt idx="955">
                  <c:v>-0.245</c:v>
                </c:pt>
                <c:pt idx="956">
                  <c:v>-0.24399999999999999</c:v>
                </c:pt>
                <c:pt idx="957">
                  <c:v>-0.24299999999999999</c:v>
                </c:pt>
                <c:pt idx="958">
                  <c:v>-0.24199999999999999</c:v>
                </c:pt>
                <c:pt idx="959">
                  <c:v>-0.24099999999999999</c:v>
                </c:pt>
                <c:pt idx="960">
                  <c:v>-0.24</c:v>
                </c:pt>
                <c:pt idx="961">
                  <c:v>-0.23899999999999999</c:v>
                </c:pt>
                <c:pt idx="962">
                  <c:v>-0.23799999999999999</c:v>
                </c:pt>
                <c:pt idx="963">
                  <c:v>-0.23699999999999999</c:v>
                </c:pt>
                <c:pt idx="964">
                  <c:v>-0.23599999999999999</c:v>
                </c:pt>
                <c:pt idx="965">
                  <c:v>-0.23499999999999999</c:v>
                </c:pt>
                <c:pt idx="966">
                  <c:v>-0.23400000000000001</c:v>
                </c:pt>
                <c:pt idx="967">
                  <c:v>-0.23300000000000001</c:v>
                </c:pt>
                <c:pt idx="968">
                  <c:v>-0.23200000000000001</c:v>
                </c:pt>
                <c:pt idx="969">
                  <c:v>-0.23100000000000001</c:v>
                </c:pt>
                <c:pt idx="970">
                  <c:v>-0.23</c:v>
                </c:pt>
                <c:pt idx="971">
                  <c:v>-0.22900000000000001</c:v>
                </c:pt>
                <c:pt idx="972">
                  <c:v>-0.22800000000000001</c:v>
                </c:pt>
                <c:pt idx="973">
                  <c:v>-0.22700000000000001</c:v>
                </c:pt>
                <c:pt idx="974">
                  <c:v>-0.22600000000000001</c:v>
                </c:pt>
                <c:pt idx="975">
                  <c:v>-0.22500000000000001</c:v>
                </c:pt>
                <c:pt idx="976">
                  <c:v>-0.224</c:v>
                </c:pt>
                <c:pt idx="977">
                  <c:v>-0.223</c:v>
                </c:pt>
                <c:pt idx="978">
                  <c:v>-0.222</c:v>
                </c:pt>
                <c:pt idx="979">
                  <c:v>-0.221</c:v>
                </c:pt>
                <c:pt idx="980">
                  <c:v>-0.22</c:v>
                </c:pt>
                <c:pt idx="981">
                  <c:v>-0.219</c:v>
                </c:pt>
                <c:pt idx="982">
                  <c:v>-0.218</c:v>
                </c:pt>
                <c:pt idx="983">
                  <c:v>-0.217</c:v>
                </c:pt>
                <c:pt idx="984">
                  <c:v>-0.216</c:v>
                </c:pt>
                <c:pt idx="985">
                  <c:v>-0.215</c:v>
                </c:pt>
                <c:pt idx="986">
                  <c:v>-0.214</c:v>
                </c:pt>
                <c:pt idx="987">
                  <c:v>-0.21299999999999999</c:v>
                </c:pt>
                <c:pt idx="988">
                  <c:v>-0.21199999999999999</c:v>
                </c:pt>
                <c:pt idx="989">
                  <c:v>-0.21099999999999999</c:v>
                </c:pt>
                <c:pt idx="990">
                  <c:v>-0.21</c:v>
                </c:pt>
                <c:pt idx="991">
                  <c:v>-0.20899999999999999</c:v>
                </c:pt>
                <c:pt idx="992">
                  <c:v>-0.20799999999999999</c:v>
                </c:pt>
                <c:pt idx="993">
                  <c:v>-0.20699999999999999</c:v>
                </c:pt>
                <c:pt idx="994">
                  <c:v>-0.20599999999999999</c:v>
                </c:pt>
                <c:pt idx="995">
                  <c:v>-0.20499999999999999</c:v>
                </c:pt>
                <c:pt idx="996">
                  <c:v>-0.20399999999999999</c:v>
                </c:pt>
                <c:pt idx="997">
                  <c:v>-0.20300000000000001</c:v>
                </c:pt>
                <c:pt idx="998">
                  <c:v>-0.20200000000000001</c:v>
                </c:pt>
                <c:pt idx="999">
                  <c:v>-0.20100000000000001</c:v>
                </c:pt>
                <c:pt idx="1000">
                  <c:v>-0.2</c:v>
                </c:pt>
                <c:pt idx="1001">
                  <c:v>-0.19900000000000001</c:v>
                </c:pt>
                <c:pt idx="1002">
                  <c:v>-0.19800000000000001</c:v>
                </c:pt>
                <c:pt idx="1003">
                  <c:v>-0.19700000000000001</c:v>
                </c:pt>
                <c:pt idx="1004">
                  <c:v>-0.19600000000000001</c:v>
                </c:pt>
                <c:pt idx="1005">
                  <c:v>-0.19500000000000001</c:v>
                </c:pt>
                <c:pt idx="1006">
                  <c:v>-0.19400000000000001</c:v>
                </c:pt>
                <c:pt idx="1007">
                  <c:v>-0.193</c:v>
                </c:pt>
                <c:pt idx="1008">
                  <c:v>-0.192</c:v>
                </c:pt>
                <c:pt idx="1009">
                  <c:v>-0.191</c:v>
                </c:pt>
                <c:pt idx="1010">
                  <c:v>-0.19</c:v>
                </c:pt>
                <c:pt idx="1011">
                  <c:v>-0.189</c:v>
                </c:pt>
                <c:pt idx="1012">
                  <c:v>-0.188</c:v>
                </c:pt>
                <c:pt idx="1013">
                  <c:v>-0.187</c:v>
                </c:pt>
                <c:pt idx="1014">
                  <c:v>-0.186</c:v>
                </c:pt>
                <c:pt idx="1015">
                  <c:v>-0.185</c:v>
                </c:pt>
                <c:pt idx="1016">
                  <c:v>-0.184</c:v>
                </c:pt>
                <c:pt idx="1017">
                  <c:v>-0.183</c:v>
                </c:pt>
                <c:pt idx="1018">
                  <c:v>-0.182</c:v>
                </c:pt>
                <c:pt idx="1019">
                  <c:v>-0.18099999999999999</c:v>
                </c:pt>
                <c:pt idx="1020">
                  <c:v>-0.18</c:v>
                </c:pt>
                <c:pt idx="1021">
                  <c:v>-0.17899999999999999</c:v>
                </c:pt>
                <c:pt idx="1022">
                  <c:v>-0.17799999999999999</c:v>
                </c:pt>
                <c:pt idx="1023">
                  <c:v>-0.17699999999999999</c:v>
                </c:pt>
                <c:pt idx="1024">
                  <c:v>-0.17599999999999999</c:v>
                </c:pt>
                <c:pt idx="1025">
                  <c:v>-0.17499999999999999</c:v>
                </c:pt>
                <c:pt idx="1026">
                  <c:v>-0.17399999999999999</c:v>
                </c:pt>
                <c:pt idx="1027">
                  <c:v>-0.17299999999999999</c:v>
                </c:pt>
                <c:pt idx="1028">
                  <c:v>-0.17199999999999999</c:v>
                </c:pt>
                <c:pt idx="1029">
                  <c:v>-0.17100000000000001</c:v>
                </c:pt>
                <c:pt idx="1030">
                  <c:v>-0.17</c:v>
                </c:pt>
                <c:pt idx="1031">
                  <c:v>-0.16900000000000001</c:v>
                </c:pt>
                <c:pt idx="1032">
                  <c:v>-0.16800000000000001</c:v>
                </c:pt>
                <c:pt idx="1033">
                  <c:v>-0.16700000000000001</c:v>
                </c:pt>
                <c:pt idx="1034">
                  <c:v>-0.16600000000000001</c:v>
                </c:pt>
                <c:pt idx="1035">
                  <c:v>-0.16500000000000001</c:v>
                </c:pt>
                <c:pt idx="1036">
                  <c:v>-0.16400000000000001</c:v>
                </c:pt>
                <c:pt idx="1037">
                  <c:v>-0.16300000000000001</c:v>
                </c:pt>
                <c:pt idx="1038">
                  <c:v>-0.16200000000000001</c:v>
                </c:pt>
                <c:pt idx="1039">
                  <c:v>-0.161</c:v>
                </c:pt>
                <c:pt idx="1040">
                  <c:v>-0.16</c:v>
                </c:pt>
                <c:pt idx="1041">
                  <c:v>-0.159</c:v>
                </c:pt>
                <c:pt idx="1042">
                  <c:v>-0.158</c:v>
                </c:pt>
                <c:pt idx="1043">
                  <c:v>-0.157</c:v>
                </c:pt>
                <c:pt idx="1044">
                  <c:v>-0.156</c:v>
                </c:pt>
                <c:pt idx="1045">
                  <c:v>-0.155</c:v>
                </c:pt>
                <c:pt idx="1046">
                  <c:v>-0.154</c:v>
                </c:pt>
                <c:pt idx="1047">
                  <c:v>-0.153</c:v>
                </c:pt>
                <c:pt idx="1048">
                  <c:v>-0.152</c:v>
                </c:pt>
                <c:pt idx="1049">
                  <c:v>-0.151</c:v>
                </c:pt>
                <c:pt idx="1050">
                  <c:v>-0.15</c:v>
                </c:pt>
                <c:pt idx="1051">
                  <c:v>-0.14899999999999999</c:v>
                </c:pt>
                <c:pt idx="1052">
                  <c:v>-0.14799999999999999</c:v>
                </c:pt>
                <c:pt idx="1053">
                  <c:v>-0.14699999999999999</c:v>
                </c:pt>
                <c:pt idx="1054">
                  <c:v>-0.14599999999999999</c:v>
                </c:pt>
                <c:pt idx="1055">
                  <c:v>-0.14499999999999999</c:v>
                </c:pt>
                <c:pt idx="1056">
                  <c:v>-0.14399999999999999</c:v>
                </c:pt>
                <c:pt idx="1057">
                  <c:v>-0.14299999999999999</c:v>
                </c:pt>
                <c:pt idx="1058">
                  <c:v>-0.14199999999999999</c:v>
                </c:pt>
                <c:pt idx="1059">
                  <c:v>-0.14099999999999999</c:v>
                </c:pt>
                <c:pt idx="1060">
                  <c:v>-0.14000000000000001</c:v>
                </c:pt>
                <c:pt idx="1061">
                  <c:v>-0.13900000000000001</c:v>
                </c:pt>
                <c:pt idx="1062">
                  <c:v>-0.13800000000000001</c:v>
                </c:pt>
                <c:pt idx="1063">
                  <c:v>-0.13700000000000001</c:v>
                </c:pt>
                <c:pt idx="1064">
                  <c:v>-0.13600000000000001</c:v>
                </c:pt>
                <c:pt idx="1065">
                  <c:v>-0.13500000000000001</c:v>
                </c:pt>
                <c:pt idx="1066">
                  <c:v>-0.13400000000000001</c:v>
                </c:pt>
                <c:pt idx="1067">
                  <c:v>-0.13300000000000001</c:v>
                </c:pt>
                <c:pt idx="1068">
                  <c:v>-0.13200000000000001</c:v>
                </c:pt>
                <c:pt idx="1069">
                  <c:v>-0.13100000000000001</c:v>
                </c:pt>
                <c:pt idx="1070">
                  <c:v>-0.13</c:v>
                </c:pt>
                <c:pt idx="1071">
                  <c:v>-0.129</c:v>
                </c:pt>
                <c:pt idx="1072">
                  <c:v>-0.128</c:v>
                </c:pt>
                <c:pt idx="1073">
                  <c:v>-0.127</c:v>
                </c:pt>
                <c:pt idx="1074">
                  <c:v>-0.126</c:v>
                </c:pt>
                <c:pt idx="1075">
                  <c:v>-0.125</c:v>
                </c:pt>
                <c:pt idx="1076">
                  <c:v>-0.124</c:v>
                </c:pt>
                <c:pt idx="1077">
                  <c:v>-0.123</c:v>
                </c:pt>
                <c:pt idx="1078">
                  <c:v>-0.122</c:v>
                </c:pt>
                <c:pt idx="1079">
                  <c:v>-0.121</c:v>
                </c:pt>
                <c:pt idx="1080">
                  <c:v>-0.12</c:v>
                </c:pt>
                <c:pt idx="1081">
                  <c:v>-0.11899999999999999</c:v>
                </c:pt>
                <c:pt idx="1082">
                  <c:v>-0.11799999999999999</c:v>
                </c:pt>
                <c:pt idx="1083">
                  <c:v>-0.11700000000000001</c:v>
                </c:pt>
                <c:pt idx="1084">
                  <c:v>-0.11600000000000001</c:v>
                </c:pt>
                <c:pt idx="1085">
                  <c:v>-0.115</c:v>
                </c:pt>
                <c:pt idx="1086">
                  <c:v>-0.114</c:v>
                </c:pt>
                <c:pt idx="1087">
                  <c:v>-0.113</c:v>
                </c:pt>
                <c:pt idx="1088">
                  <c:v>-0.112</c:v>
                </c:pt>
                <c:pt idx="1089">
                  <c:v>-0.111</c:v>
                </c:pt>
                <c:pt idx="1090">
                  <c:v>-0.11</c:v>
                </c:pt>
                <c:pt idx="1091">
                  <c:v>-0.109</c:v>
                </c:pt>
                <c:pt idx="1092">
                  <c:v>-0.108</c:v>
                </c:pt>
                <c:pt idx="1093">
                  <c:v>-0.107</c:v>
                </c:pt>
                <c:pt idx="1094">
                  <c:v>-0.106</c:v>
                </c:pt>
                <c:pt idx="1095">
                  <c:v>-0.105</c:v>
                </c:pt>
                <c:pt idx="1096">
                  <c:v>-0.104</c:v>
                </c:pt>
                <c:pt idx="1097">
                  <c:v>-0.10299999999999999</c:v>
                </c:pt>
                <c:pt idx="1098">
                  <c:v>-0.10199999999999999</c:v>
                </c:pt>
                <c:pt idx="1099">
                  <c:v>-0.10100000000000001</c:v>
                </c:pt>
                <c:pt idx="1100">
                  <c:v>-0.1</c:v>
                </c:pt>
                <c:pt idx="1101">
                  <c:v>-9.9000000000000005E-2</c:v>
                </c:pt>
                <c:pt idx="1102">
                  <c:v>-9.8000000000000004E-2</c:v>
                </c:pt>
                <c:pt idx="1103">
                  <c:v>-9.7000000000000003E-2</c:v>
                </c:pt>
                <c:pt idx="1104">
                  <c:v>-9.6000000000000002E-2</c:v>
                </c:pt>
                <c:pt idx="1105">
                  <c:v>-9.5000000000000001E-2</c:v>
                </c:pt>
                <c:pt idx="1106">
                  <c:v>-9.4E-2</c:v>
                </c:pt>
                <c:pt idx="1107">
                  <c:v>-9.2999999999999999E-2</c:v>
                </c:pt>
                <c:pt idx="1108">
                  <c:v>-9.1999999999999998E-2</c:v>
                </c:pt>
                <c:pt idx="1109">
                  <c:v>-9.0999999999999998E-2</c:v>
                </c:pt>
                <c:pt idx="1110">
                  <c:v>-0.09</c:v>
                </c:pt>
                <c:pt idx="1111">
                  <c:v>-8.8999999999999996E-2</c:v>
                </c:pt>
                <c:pt idx="1112">
                  <c:v>-8.7999999999999995E-2</c:v>
                </c:pt>
                <c:pt idx="1113">
                  <c:v>-8.6999999999999994E-2</c:v>
                </c:pt>
                <c:pt idx="1114">
                  <c:v>-8.5999999999999993E-2</c:v>
                </c:pt>
                <c:pt idx="1115">
                  <c:v>-8.5000000000000006E-2</c:v>
                </c:pt>
                <c:pt idx="1116">
                  <c:v>-8.4000000000000005E-2</c:v>
                </c:pt>
                <c:pt idx="1117">
                  <c:v>-8.3000000000000004E-2</c:v>
                </c:pt>
                <c:pt idx="1118">
                  <c:v>-8.2000000000000003E-2</c:v>
                </c:pt>
                <c:pt idx="1119">
                  <c:v>-8.1000000000000003E-2</c:v>
                </c:pt>
                <c:pt idx="1120">
                  <c:v>-0.08</c:v>
                </c:pt>
                <c:pt idx="1121">
                  <c:v>-7.9000000000000001E-2</c:v>
                </c:pt>
                <c:pt idx="1122">
                  <c:v>-7.8E-2</c:v>
                </c:pt>
                <c:pt idx="1123">
                  <c:v>-7.6999999999999999E-2</c:v>
                </c:pt>
                <c:pt idx="1124">
                  <c:v>-7.5999999999999998E-2</c:v>
                </c:pt>
                <c:pt idx="1125">
                  <c:v>-7.4999999999999997E-2</c:v>
                </c:pt>
                <c:pt idx="1126">
                  <c:v>-7.3999999999999996E-2</c:v>
                </c:pt>
                <c:pt idx="1127">
                  <c:v>-7.2999999999999995E-2</c:v>
                </c:pt>
                <c:pt idx="1128">
                  <c:v>-7.1999999999999995E-2</c:v>
                </c:pt>
                <c:pt idx="1129">
                  <c:v>-7.0999999999999994E-2</c:v>
                </c:pt>
                <c:pt idx="1130">
                  <c:v>-7.0000000000000007E-2</c:v>
                </c:pt>
                <c:pt idx="1131">
                  <c:v>-6.9000000000000006E-2</c:v>
                </c:pt>
                <c:pt idx="1132">
                  <c:v>-6.8000000000000005E-2</c:v>
                </c:pt>
                <c:pt idx="1133">
                  <c:v>-6.7000000000000004E-2</c:v>
                </c:pt>
                <c:pt idx="1134">
                  <c:v>-6.6000000000000003E-2</c:v>
                </c:pt>
                <c:pt idx="1135">
                  <c:v>-6.5000000000000002E-2</c:v>
                </c:pt>
                <c:pt idx="1136">
                  <c:v>-6.4000000000000001E-2</c:v>
                </c:pt>
                <c:pt idx="1137">
                  <c:v>-6.3E-2</c:v>
                </c:pt>
                <c:pt idx="1138">
                  <c:v>-6.2E-2</c:v>
                </c:pt>
                <c:pt idx="1139">
                  <c:v>-6.0999999999999999E-2</c:v>
                </c:pt>
                <c:pt idx="1140">
                  <c:v>-0.06</c:v>
                </c:pt>
                <c:pt idx="1141">
                  <c:v>-5.8999999999999997E-2</c:v>
                </c:pt>
                <c:pt idx="1142">
                  <c:v>-5.8000000000000003E-2</c:v>
                </c:pt>
                <c:pt idx="1143">
                  <c:v>-5.7000000000000002E-2</c:v>
                </c:pt>
                <c:pt idx="1144">
                  <c:v>-5.6000000000000001E-2</c:v>
                </c:pt>
                <c:pt idx="1145">
                  <c:v>-5.5E-2</c:v>
                </c:pt>
                <c:pt idx="1146">
                  <c:v>-5.3999999999999999E-2</c:v>
                </c:pt>
                <c:pt idx="1147">
                  <c:v>-5.2999999999999999E-2</c:v>
                </c:pt>
                <c:pt idx="1148">
                  <c:v>-5.1999999999999998E-2</c:v>
                </c:pt>
                <c:pt idx="1149">
                  <c:v>-5.0999999999999997E-2</c:v>
                </c:pt>
                <c:pt idx="1150">
                  <c:v>-0.05</c:v>
                </c:pt>
                <c:pt idx="1151">
                  <c:v>-4.9000000000000002E-2</c:v>
                </c:pt>
                <c:pt idx="1152">
                  <c:v>-4.8000000000000001E-2</c:v>
                </c:pt>
                <c:pt idx="1153">
                  <c:v>-4.7E-2</c:v>
                </c:pt>
                <c:pt idx="1154">
                  <c:v>-4.5999999999999999E-2</c:v>
                </c:pt>
                <c:pt idx="1155">
                  <c:v>-4.4999999999999998E-2</c:v>
                </c:pt>
                <c:pt idx="1156">
                  <c:v>-4.3999999999999997E-2</c:v>
                </c:pt>
                <c:pt idx="1157">
                  <c:v>-4.2999999999999997E-2</c:v>
                </c:pt>
                <c:pt idx="1158">
                  <c:v>-4.2000000000000003E-2</c:v>
                </c:pt>
                <c:pt idx="1159">
                  <c:v>-4.1000000000000002E-2</c:v>
                </c:pt>
                <c:pt idx="1160">
                  <c:v>-0.04</c:v>
                </c:pt>
                <c:pt idx="1161">
                  <c:v>-3.9E-2</c:v>
                </c:pt>
                <c:pt idx="1162">
                  <c:v>-3.7999999999999999E-2</c:v>
                </c:pt>
                <c:pt idx="1163">
                  <c:v>-3.6999999999999998E-2</c:v>
                </c:pt>
                <c:pt idx="1164">
                  <c:v>-3.5999999999999997E-2</c:v>
                </c:pt>
                <c:pt idx="1165">
                  <c:v>-3.5000000000000003E-2</c:v>
                </c:pt>
                <c:pt idx="1166">
                  <c:v>-3.4000000000000002E-2</c:v>
                </c:pt>
                <c:pt idx="1167">
                  <c:v>-3.3000000000000002E-2</c:v>
                </c:pt>
                <c:pt idx="1168">
                  <c:v>-3.2000000000000001E-2</c:v>
                </c:pt>
                <c:pt idx="1169">
                  <c:v>-3.1E-2</c:v>
                </c:pt>
                <c:pt idx="1170">
                  <c:v>-0.03</c:v>
                </c:pt>
                <c:pt idx="1171">
                  <c:v>-2.9000000000000001E-2</c:v>
                </c:pt>
                <c:pt idx="1172">
                  <c:v>-2.8000000000000001E-2</c:v>
                </c:pt>
                <c:pt idx="1173">
                  <c:v>-2.7E-2</c:v>
                </c:pt>
                <c:pt idx="1174">
                  <c:v>-2.5999999999999999E-2</c:v>
                </c:pt>
                <c:pt idx="1175">
                  <c:v>-2.5000000000000001E-2</c:v>
                </c:pt>
                <c:pt idx="1176">
                  <c:v>-2.4E-2</c:v>
                </c:pt>
                <c:pt idx="1177">
                  <c:v>-2.3E-2</c:v>
                </c:pt>
                <c:pt idx="1178">
                  <c:v>-2.1999999999999999E-2</c:v>
                </c:pt>
                <c:pt idx="1179">
                  <c:v>-2.1000000000000001E-2</c:v>
                </c:pt>
                <c:pt idx="1180">
                  <c:v>-0.02</c:v>
                </c:pt>
                <c:pt idx="1181">
                  <c:v>-1.9E-2</c:v>
                </c:pt>
                <c:pt idx="1182">
                  <c:v>-1.7999999999999999E-2</c:v>
                </c:pt>
                <c:pt idx="1183">
                  <c:v>-1.7000000000000001E-2</c:v>
                </c:pt>
                <c:pt idx="1184">
                  <c:v>-1.6E-2</c:v>
                </c:pt>
                <c:pt idx="1185">
                  <c:v>-1.4999999999999999E-2</c:v>
                </c:pt>
                <c:pt idx="1186">
                  <c:v>-1.4E-2</c:v>
                </c:pt>
                <c:pt idx="1187">
                  <c:v>-1.2999999999999999E-2</c:v>
                </c:pt>
                <c:pt idx="1188">
                  <c:v>-1.2E-2</c:v>
                </c:pt>
                <c:pt idx="1189">
                  <c:v>-1.0999999999999999E-2</c:v>
                </c:pt>
                <c:pt idx="1190">
                  <c:v>-0.01</c:v>
                </c:pt>
                <c:pt idx="1191">
                  <c:v>-8.9999999999999993E-3</c:v>
                </c:pt>
                <c:pt idx="1192">
                  <c:v>-8.0000000000000002E-3</c:v>
                </c:pt>
                <c:pt idx="1193">
                  <c:v>-7.0000000000000001E-3</c:v>
                </c:pt>
                <c:pt idx="1194">
                  <c:v>-6.0000000000000001E-3</c:v>
                </c:pt>
                <c:pt idx="1195">
                  <c:v>-5.0000000000000001E-3</c:v>
                </c:pt>
                <c:pt idx="1196">
                  <c:v>-4.0000000000000001E-3</c:v>
                </c:pt>
                <c:pt idx="1197">
                  <c:v>-3.0000000000000001E-3</c:v>
                </c:pt>
                <c:pt idx="1198">
                  <c:v>-2E-3</c:v>
                </c:pt>
                <c:pt idx="1199">
                  <c:v>-1E-3</c:v>
                </c:pt>
                <c:pt idx="1200" formatCode="0.00E+00">
                  <c:v>3.9044E-10</c:v>
                </c:pt>
                <c:pt idx="1201">
                  <c:v>1E-3</c:v>
                </c:pt>
                <c:pt idx="1202">
                  <c:v>2E-3</c:v>
                </c:pt>
                <c:pt idx="1203">
                  <c:v>3.0000000000000001E-3</c:v>
                </c:pt>
                <c:pt idx="1204">
                  <c:v>4.0000000000000001E-3</c:v>
                </c:pt>
                <c:pt idx="1205">
                  <c:v>5.0000000000000001E-3</c:v>
                </c:pt>
                <c:pt idx="1206">
                  <c:v>6.0000000000000001E-3</c:v>
                </c:pt>
                <c:pt idx="1207">
                  <c:v>7.0000000000000001E-3</c:v>
                </c:pt>
                <c:pt idx="1208">
                  <c:v>8.0000000000000002E-3</c:v>
                </c:pt>
                <c:pt idx="1209">
                  <c:v>8.9999999999999993E-3</c:v>
                </c:pt>
                <c:pt idx="1210">
                  <c:v>0.01</c:v>
                </c:pt>
                <c:pt idx="1211">
                  <c:v>1.0999999999999999E-2</c:v>
                </c:pt>
                <c:pt idx="1212">
                  <c:v>1.2E-2</c:v>
                </c:pt>
                <c:pt idx="1213">
                  <c:v>1.2999999999999999E-2</c:v>
                </c:pt>
                <c:pt idx="1214">
                  <c:v>1.4E-2</c:v>
                </c:pt>
                <c:pt idx="1215">
                  <c:v>1.4999999999999999E-2</c:v>
                </c:pt>
                <c:pt idx="1216">
                  <c:v>1.6E-2</c:v>
                </c:pt>
                <c:pt idx="1217">
                  <c:v>1.7000000000000001E-2</c:v>
                </c:pt>
                <c:pt idx="1218">
                  <c:v>1.7999999999999999E-2</c:v>
                </c:pt>
                <c:pt idx="1219">
                  <c:v>1.9E-2</c:v>
                </c:pt>
                <c:pt idx="1220">
                  <c:v>0.02</c:v>
                </c:pt>
                <c:pt idx="1221">
                  <c:v>2.1000000000000001E-2</c:v>
                </c:pt>
                <c:pt idx="1222">
                  <c:v>2.1999999999999999E-2</c:v>
                </c:pt>
                <c:pt idx="1223">
                  <c:v>2.3E-2</c:v>
                </c:pt>
                <c:pt idx="1224">
                  <c:v>2.4E-2</c:v>
                </c:pt>
                <c:pt idx="1225">
                  <c:v>2.5000000000000001E-2</c:v>
                </c:pt>
                <c:pt idx="1226">
                  <c:v>2.5999999999999999E-2</c:v>
                </c:pt>
                <c:pt idx="1227">
                  <c:v>2.7E-2</c:v>
                </c:pt>
                <c:pt idx="1228">
                  <c:v>2.8000000000000001E-2</c:v>
                </c:pt>
                <c:pt idx="1229">
                  <c:v>2.9000000000000001E-2</c:v>
                </c:pt>
                <c:pt idx="1230">
                  <c:v>0.03</c:v>
                </c:pt>
                <c:pt idx="1231">
                  <c:v>3.1E-2</c:v>
                </c:pt>
                <c:pt idx="1232">
                  <c:v>3.2000000000000001E-2</c:v>
                </c:pt>
                <c:pt idx="1233">
                  <c:v>3.3000000000000002E-2</c:v>
                </c:pt>
                <c:pt idx="1234">
                  <c:v>3.4000000000000002E-2</c:v>
                </c:pt>
                <c:pt idx="1235">
                  <c:v>3.5000000000000003E-2</c:v>
                </c:pt>
                <c:pt idx="1236">
                  <c:v>3.5999999999999997E-2</c:v>
                </c:pt>
                <c:pt idx="1237">
                  <c:v>3.6999999999999998E-2</c:v>
                </c:pt>
                <c:pt idx="1238">
                  <c:v>3.7999999999999999E-2</c:v>
                </c:pt>
                <c:pt idx="1239">
                  <c:v>3.9E-2</c:v>
                </c:pt>
                <c:pt idx="1240">
                  <c:v>0.04</c:v>
                </c:pt>
                <c:pt idx="1241">
                  <c:v>4.1000000000000002E-2</c:v>
                </c:pt>
                <c:pt idx="1242">
                  <c:v>4.2000000000000003E-2</c:v>
                </c:pt>
                <c:pt idx="1243">
                  <c:v>4.2999999999999997E-2</c:v>
                </c:pt>
                <c:pt idx="1244">
                  <c:v>4.3999999999999997E-2</c:v>
                </c:pt>
                <c:pt idx="1245">
                  <c:v>4.4999999999999998E-2</c:v>
                </c:pt>
                <c:pt idx="1246">
                  <c:v>4.5999999999999999E-2</c:v>
                </c:pt>
                <c:pt idx="1247">
                  <c:v>4.7E-2</c:v>
                </c:pt>
                <c:pt idx="1248">
                  <c:v>4.8000000000000001E-2</c:v>
                </c:pt>
                <c:pt idx="1249">
                  <c:v>4.9000000000000002E-2</c:v>
                </c:pt>
                <c:pt idx="1250">
                  <c:v>0.05</c:v>
                </c:pt>
                <c:pt idx="1251">
                  <c:v>5.0999999999999997E-2</c:v>
                </c:pt>
                <c:pt idx="1252">
                  <c:v>5.1999999999999998E-2</c:v>
                </c:pt>
                <c:pt idx="1253">
                  <c:v>5.2999999999999999E-2</c:v>
                </c:pt>
                <c:pt idx="1254">
                  <c:v>5.3999999999999999E-2</c:v>
                </c:pt>
                <c:pt idx="1255">
                  <c:v>5.5E-2</c:v>
                </c:pt>
                <c:pt idx="1256">
                  <c:v>5.6000000000000001E-2</c:v>
                </c:pt>
                <c:pt idx="1257">
                  <c:v>5.7000000000000002E-2</c:v>
                </c:pt>
                <c:pt idx="1258">
                  <c:v>5.8000000000000003E-2</c:v>
                </c:pt>
                <c:pt idx="1259">
                  <c:v>5.8999999999999997E-2</c:v>
                </c:pt>
                <c:pt idx="1260">
                  <c:v>0.06</c:v>
                </c:pt>
                <c:pt idx="1261">
                  <c:v>6.0999999999999999E-2</c:v>
                </c:pt>
                <c:pt idx="1262">
                  <c:v>6.2E-2</c:v>
                </c:pt>
                <c:pt idx="1263">
                  <c:v>6.3E-2</c:v>
                </c:pt>
                <c:pt idx="1264">
                  <c:v>6.4000000000000001E-2</c:v>
                </c:pt>
                <c:pt idx="1265">
                  <c:v>6.5000000000000002E-2</c:v>
                </c:pt>
                <c:pt idx="1266">
                  <c:v>6.6000000000000003E-2</c:v>
                </c:pt>
                <c:pt idx="1267">
                  <c:v>6.7000000000000004E-2</c:v>
                </c:pt>
                <c:pt idx="1268">
                  <c:v>6.8000000000000005E-2</c:v>
                </c:pt>
                <c:pt idx="1269">
                  <c:v>6.9000000000000006E-2</c:v>
                </c:pt>
                <c:pt idx="1270">
                  <c:v>7.0000000000000007E-2</c:v>
                </c:pt>
                <c:pt idx="1271">
                  <c:v>7.0999999999999994E-2</c:v>
                </c:pt>
                <c:pt idx="1272">
                  <c:v>7.1999999999999995E-2</c:v>
                </c:pt>
                <c:pt idx="1273">
                  <c:v>7.2999999999999995E-2</c:v>
                </c:pt>
                <c:pt idx="1274">
                  <c:v>7.3999999999999996E-2</c:v>
                </c:pt>
                <c:pt idx="1275">
                  <c:v>7.4999999999999997E-2</c:v>
                </c:pt>
                <c:pt idx="1276">
                  <c:v>7.5999999999999998E-2</c:v>
                </c:pt>
                <c:pt idx="1277">
                  <c:v>7.6999999999999999E-2</c:v>
                </c:pt>
                <c:pt idx="1278">
                  <c:v>7.8E-2</c:v>
                </c:pt>
                <c:pt idx="1279">
                  <c:v>7.9000000000000001E-2</c:v>
                </c:pt>
                <c:pt idx="1280">
                  <c:v>0.08</c:v>
                </c:pt>
                <c:pt idx="1281">
                  <c:v>8.1000000000000003E-2</c:v>
                </c:pt>
                <c:pt idx="1282">
                  <c:v>8.2000000000000003E-2</c:v>
                </c:pt>
                <c:pt idx="1283">
                  <c:v>8.3000000000000004E-2</c:v>
                </c:pt>
                <c:pt idx="1284">
                  <c:v>8.4000000000000005E-2</c:v>
                </c:pt>
                <c:pt idx="1285">
                  <c:v>8.5000000000000006E-2</c:v>
                </c:pt>
                <c:pt idx="1286">
                  <c:v>8.5999999999999993E-2</c:v>
                </c:pt>
                <c:pt idx="1287">
                  <c:v>8.6999999999999994E-2</c:v>
                </c:pt>
                <c:pt idx="1288">
                  <c:v>8.7999999999999995E-2</c:v>
                </c:pt>
                <c:pt idx="1289">
                  <c:v>8.8999999999999996E-2</c:v>
                </c:pt>
                <c:pt idx="1290">
                  <c:v>0.09</c:v>
                </c:pt>
                <c:pt idx="1291">
                  <c:v>9.0999999999999998E-2</c:v>
                </c:pt>
                <c:pt idx="1292">
                  <c:v>9.1999999999999998E-2</c:v>
                </c:pt>
                <c:pt idx="1293">
                  <c:v>9.2999999999999999E-2</c:v>
                </c:pt>
                <c:pt idx="1294">
                  <c:v>9.4E-2</c:v>
                </c:pt>
                <c:pt idx="1295">
                  <c:v>9.5000000000000001E-2</c:v>
                </c:pt>
                <c:pt idx="1296">
                  <c:v>9.6000000000000002E-2</c:v>
                </c:pt>
                <c:pt idx="1297">
                  <c:v>9.7000000000000003E-2</c:v>
                </c:pt>
                <c:pt idx="1298">
                  <c:v>9.8000000000000004E-2</c:v>
                </c:pt>
                <c:pt idx="1299">
                  <c:v>9.9000000000000005E-2</c:v>
                </c:pt>
                <c:pt idx="1300">
                  <c:v>0.1</c:v>
                </c:pt>
                <c:pt idx="1301">
                  <c:v>0.10100000000000001</c:v>
                </c:pt>
                <c:pt idx="1302">
                  <c:v>0.10199999999999999</c:v>
                </c:pt>
                <c:pt idx="1303">
                  <c:v>0.10299999999999999</c:v>
                </c:pt>
                <c:pt idx="1304">
                  <c:v>0.104</c:v>
                </c:pt>
                <c:pt idx="1305">
                  <c:v>0.105</c:v>
                </c:pt>
                <c:pt idx="1306">
                  <c:v>0.106</c:v>
                </c:pt>
                <c:pt idx="1307">
                  <c:v>0.107</c:v>
                </c:pt>
                <c:pt idx="1308">
                  <c:v>0.108</c:v>
                </c:pt>
                <c:pt idx="1309">
                  <c:v>0.109</c:v>
                </c:pt>
                <c:pt idx="1310">
                  <c:v>0.11</c:v>
                </c:pt>
                <c:pt idx="1311">
                  <c:v>0.111</c:v>
                </c:pt>
                <c:pt idx="1312">
                  <c:v>0.112</c:v>
                </c:pt>
                <c:pt idx="1313">
                  <c:v>0.113</c:v>
                </c:pt>
                <c:pt idx="1314">
                  <c:v>0.114</c:v>
                </c:pt>
                <c:pt idx="1315">
                  <c:v>0.115</c:v>
                </c:pt>
                <c:pt idx="1316">
                  <c:v>0.11600000000000001</c:v>
                </c:pt>
                <c:pt idx="1317">
                  <c:v>0.11700000000000001</c:v>
                </c:pt>
                <c:pt idx="1318">
                  <c:v>0.11799999999999999</c:v>
                </c:pt>
                <c:pt idx="1319">
                  <c:v>0.11899999999999999</c:v>
                </c:pt>
                <c:pt idx="1320">
                  <c:v>0.12</c:v>
                </c:pt>
                <c:pt idx="1321">
                  <c:v>0.121</c:v>
                </c:pt>
                <c:pt idx="1322">
                  <c:v>0.122</c:v>
                </c:pt>
                <c:pt idx="1323">
                  <c:v>0.123</c:v>
                </c:pt>
                <c:pt idx="1324">
                  <c:v>0.124</c:v>
                </c:pt>
                <c:pt idx="1325">
                  <c:v>0.125</c:v>
                </c:pt>
                <c:pt idx="1326">
                  <c:v>0.126</c:v>
                </c:pt>
                <c:pt idx="1327">
                  <c:v>0.127</c:v>
                </c:pt>
                <c:pt idx="1328">
                  <c:v>0.128</c:v>
                </c:pt>
                <c:pt idx="1329">
                  <c:v>0.129</c:v>
                </c:pt>
                <c:pt idx="1330">
                  <c:v>0.13</c:v>
                </c:pt>
                <c:pt idx="1331">
                  <c:v>0.13100000000000001</c:v>
                </c:pt>
                <c:pt idx="1332">
                  <c:v>0.13200000000000001</c:v>
                </c:pt>
                <c:pt idx="1333">
                  <c:v>0.13300000000000001</c:v>
                </c:pt>
                <c:pt idx="1334">
                  <c:v>0.13400000000000001</c:v>
                </c:pt>
                <c:pt idx="1335">
                  <c:v>0.13500000000000001</c:v>
                </c:pt>
                <c:pt idx="1336">
                  <c:v>0.13600000000000001</c:v>
                </c:pt>
                <c:pt idx="1337">
                  <c:v>0.13700000000000001</c:v>
                </c:pt>
                <c:pt idx="1338">
                  <c:v>0.13800000000000001</c:v>
                </c:pt>
                <c:pt idx="1339">
                  <c:v>0.13900000000000001</c:v>
                </c:pt>
                <c:pt idx="1340">
                  <c:v>0.14000000000000001</c:v>
                </c:pt>
                <c:pt idx="1341">
                  <c:v>0.14099999999999999</c:v>
                </c:pt>
                <c:pt idx="1342">
                  <c:v>0.14199999999999999</c:v>
                </c:pt>
                <c:pt idx="1343">
                  <c:v>0.14299999999999999</c:v>
                </c:pt>
                <c:pt idx="1344">
                  <c:v>0.14399999999999999</c:v>
                </c:pt>
                <c:pt idx="1345">
                  <c:v>0.14499999999999999</c:v>
                </c:pt>
                <c:pt idx="1346">
                  <c:v>0.14599999999999999</c:v>
                </c:pt>
                <c:pt idx="1347">
                  <c:v>0.14699999999999999</c:v>
                </c:pt>
                <c:pt idx="1348">
                  <c:v>0.14799999999999999</c:v>
                </c:pt>
                <c:pt idx="1349">
                  <c:v>0.14899999999999999</c:v>
                </c:pt>
                <c:pt idx="1350">
                  <c:v>0.15</c:v>
                </c:pt>
                <c:pt idx="1351">
                  <c:v>0.151</c:v>
                </c:pt>
                <c:pt idx="1352">
                  <c:v>0.152</c:v>
                </c:pt>
                <c:pt idx="1353">
                  <c:v>0.153</c:v>
                </c:pt>
                <c:pt idx="1354">
                  <c:v>0.154</c:v>
                </c:pt>
                <c:pt idx="1355">
                  <c:v>0.155</c:v>
                </c:pt>
                <c:pt idx="1356">
                  <c:v>0.156</c:v>
                </c:pt>
                <c:pt idx="1357">
                  <c:v>0.157</c:v>
                </c:pt>
                <c:pt idx="1358">
                  <c:v>0.158</c:v>
                </c:pt>
                <c:pt idx="1359">
                  <c:v>0.159</c:v>
                </c:pt>
                <c:pt idx="1360">
                  <c:v>0.16</c:v>
                </c:pt>
                <c:pt idx="1361">
                  <c:v>0.161</c:v>
                </c:pt>
                <c:pt idx="1362">
                  <c:v>0.16200000000000001</c:v>
                </c:pt>
                <c:pt idx="1363">
                  <c:v>0.16300000000000001</c:v>
                </c:pt>
                <c:pt idx="1364">
                  <c:v>0.16400000000000001</c:v>
                </c:pt>
                <c:pt idx="1365">
                  <c:v>0.16500000000000001</c:v>
                </c:pt>
                <c:pt idx="1366">
                  <c:v>0.16600000000000001</c:v>
                </c:pt>
                <c:pt idx="1367">
                  <c:v>0.16700000000000001</c:v>
                </c:pt>
                <c:pt idx="1368">
                  <c:v>0.16800000000000001</c:v>
                </c:pt>
                <c:pt idx="1369">
                  <c:v>0.16900000000000001</c:v>
                </c:pt>
                <c:pt idx="1370">
                  <c:v>0.17</c:v>
                </c:pt>
                <c:pt idx="1371">
                  <c:v>0.17100000000000001</c:v>
                </c:pt>
                <c:pt idx="1372">
                  <c:v>0.17199999999999999</c:v>
                </c:pt>
                <c:pt idx="1373">
                  <c:v>0.17299999999999999</c:v>
                </c:pt>
                <c:pt idx="1374">
                  <c:v>0.17399999999999999</c:v>
                </c:pt>
                <c:pt idx="1375">
                  <c:v>0.17499999999999999</c:v>
                </c:pt>
                <c:pt idx="1376">
                  <c:v>0.17599999999999999</c:v>
                </c:pt>
                <c:pt idx="1377">
                  <c:v>0.17699999999999999</c:v>
                </c:pt>
                <c:pt idx="1378">
                  <c:v>0.17799999999999999</c:v>
                </c:pt>
                <c:pt idx="1379">
                  <c:v>0.17899999999999999</c:v>
                </c:pt>
                <c:pt idx="1380">
                  <c:v>0.18</c:v>
                </c:pt>
                <c:pt idx="1381">
                  <c:v>0.18099999999999999</c:v>
                </c:pt>
                <c:pt idx="1382">
                  <c:v>0.182</c:v>
                </c:pt>
                <c:pt idx="1383">
                  <c:v>0.183</c:v>
                </c:pt>
                <c:pt idx="1384">
                  <c:v>0.184</c:v>
                </c:pt>
                <c:pt idx="1385">
                  <c:v>0.185</c:v>
                </c:pt>
                <c:pt idx="1386">
                  <c:v>0.186</c:v>
                </c:pt>
                <c:pt idx="1387">
                  <c:v>0.187</c:v>
                </c:pt>
                <c:pt idx="1388">
                  <c:v>0.188</c:v>
                </c:pt>
                <c:pt idx="1389">
                  <c:v>0.189</c:v>
                </c:pt>
                <c:pt idx="1390">
                  <c:v>0.19</c:v>
                </c:pt>
                <c:pt idx="1391">
                  <c:v>0.191</c:v>
                </c:pt>
                <c:pt idx="1392">
                  <c:v>0.192</c:v>
                </c:pt>
                <c:pt idx="1393">
                  <c:v>0.193</c:v>
                </c:pt>
                <c:pt idx="1394">
                  <c:v>0.19400000000000001</c:v>
                </c:pt>
                <c:pt idx="1395">
                  <c:v>0.19500000000000001</c:v>
                </c:pt>
                <c:pt idx="1396">
                  <c:v>0.19600000000000001</c:v>
                </c:pt>
                <c:pt idx="1397">
                  <c:v>0.19700000000000001</c:v>
                </c:pt>
                <c:pt idx="1398">
                  <c:v>0.19800000000000001</c:v>
                </c:pt>
                <c:pt idx="1399">
                  <c:v>0.19900000000000001</c:v>
                </c:pt>
                <c:pt idx="1400">
                  <c:v>0.2</c:v>
                </c:pt>
                <c:pt idx="1401">
                  <c:v>0.20100000000000001</c:v>
                </c:pt>
                <c:pt idx="1402">
                  <c:v>0.20200000000000001</c:v>
                </c:pt>
                <c:pt idx="1403">
                  <c:v>0.20300000000000001</c:v>
                </c:pt>
                <c:pt idx="1404">
                  <c:v>0.20399999999999999</c:v>
                </c:pt>
                <c:pt idx="1405">
                  <c:v>0.20499999999999999</c:v>
                </c:pt>
                <c:pt idx="1406">
                  <c:v>0.20599999999999999</c:v>
                </c:pt>
                <c:pt idx="1407">
                  <c:v>0.20699999999999999</c:v>
                </c:pt>
                <c:pt idx="1408">
                  <c:v>0.20799999999999999</c:v>
                </c:pt>
                <c:pt idx="1409">
                  <c:v>0.20899999999999999</c:v>
                </c:pt>
                <c:pt idx="1410">
                  <c:v>0.21</c:v>
                </c:pt>
                <c:pt idx="1411">
                  <c:v>0.21099999999999999</c:v>
                </c:pt>
                <c:pt idx="1412">
                  <c:v>0.21199999999999999</c:v>
                </c:pt>
                <c:pt idx="1413">
                  <c:v>0.21299999999999999</c:v>
                </c:pt>
                <c:pt idx="1414">
                  <c:v>0.214</c:v>
                </c:pt>
                <c:pt idx="1415">
                  <c:v>0.215</c:v>
                </c:pt>
                <c:pt idx="1416">
                  <c:v>0.216</c:v>
                </c:pt>
                <c:pt idx="1417">
                  <c:v>0.217</c:v>
                </c:pt>
                <c:pt idx="1418">
                  <c:v>0.218</c:v>
                </c:pt>
                <c:pt idx="1419">
                  <c:v>0.219</c:v>
                </c:pt>
                <c:pt idx="1420">
                  <c:v>0.22</c:v>
                </c:pt>
                <c:pt idx="1421">
                  <c:v>0.221</c:v>
                </c:pt>
                <c:pt idx="1422">
                  <c:v>0.222</c:v>
                </c:pt>
                <c:pt idx="1423">
                  <c:v>0.223</c:v>
                </c:pt>
                <c:pt idx="1424">
                  <c:v>0.224</c:v>
                </c:pt>
                <c:pt idx="1425">
                  <c:v>0.22500000000000001</c:v>
                </c:pt>
                <c:pt idx="1426">
                  <c:v>0.22600000000000001</c:v>
                </c:pt>
                <c:pt idx="1427">
                  <c:v>0.22700000000000001</c:v>
                </c:pt>
                <c:pt idx="1428">
                  <c:v>0.22800000000000001</c:v>
                </c:pt>
                <c:pt idx="1429">
                  <c:v>0.22900000000000001</c:v>
                </c:pt>
                <c:pt idx="1430">
                  <c:v>0.23</c:v>
                </c:pt>
                <c:pt idx="1431">
                  <c:v>0.23100000000000001</c:v>
                </c:pt>
                <c:pt idx="1432">
                  <c:v>0.23200000000000001</c:v>
                </c:pt>
                <c:pt idx="1433">
                  <c:v>0.23300000000000001</c:v>
                </c:pt>
                <c:pt idx="1434">
                  <c:v>0.23400000000000001</c:v>
                </c:pt>
                <c:pt idx="1435">
                  <c:v>0.23499999999999999</c:v>
                </c:pt>
                <c:pt idx="1436">
                  <c:v>0.23599999999999999</c:v>
                </c:pt>
                <c:pt idx="1437">
                  <c:v>0.23699999999999999</c:v>
                </c:pt>
                <c:pt idx="1438">
                  <c:v>0.23799999999999999</c:v>
                </c:pt>
                <c:pt idx="1439">
                  <c:v>0.23899999999999999</c:v>
                </c:pt>
                <c:pt idx="1440">
                  <c:v>0.24</c:v>
                </c:pt>
                <c:pt idx="1441">
                  <c:v>0.24099999999999999</c:v>
                </c:pt>
                <c:pt idx="1442">
                  <c:v>0.24199999999999999</c:v>
                </c:pt>
                <c:pt idx="1443">
                  <c:v>0.24299999999999999</c:v>
                </c:pt>
                <c:pt idx="1444">
                  <c:v>0.24399999999999999</c:v>
                </c:pt>
                <c:pt idx="1445">
                  <c:v>0.245</c:v>
                </c:pt>
                <c:pt idx="1446">
                  <c:v>0.246</c:v>
                </c:pt>
                <c:pt idx="1447">
                  <c:v>0.247</c:v>
                </c:pt>
                <c:pt idx="1448">
                  <c:v>0.248</c:v>
                </c:pt>
                <c:pt idx="1449">
                  <c:v>0.249</c:v>
                </c:pt>
                <c:pt idx="1450">
                  <c:v>0.25</c:v>
                </c:pt>
                <c:pt idx="1451">
                  <c:v>0.251</c:v>
                </c:pt>
                <c:pt idx="1452">
                  <c:v>0.252</c:v>
                </c:pt>
                <c:pt idx="1453">
                  <c:v>0.253</c:v>
                </c:pt>
                <c:pt idx="1454">
                  <c:v>0.254</c:v>
                </c:pt>
                <c:pt idx="1455">
                  <c:v>0.255</c:v>
                </c:pt>
                <c:pt idx="1456">
                  <c:v>0.25600000000000001</c:v>
                </c:pt>
                <c:pt idx="1457">
                  <c:v>0.25700000000000001</c:v>
                </c:pt>
                <c:pt idx="1458">
                  <c:v>0.25800000000000001</c:v>
                </c:pt>
                <c:pt idx="1459">
                  <c:v>0.25900000000000001</c:v>
                </c:pt>
                <c:pt idx="1460">
                  <c:v>0.26</c:v>
                </c:pt>
                <c:pt idx="1461">
                  <c:v>0.26100000000000001</c:v>
                </c:pt>
                <c:pt idx="1462">
                  <c:v>0.26200000000000001</c:v>
                </c:pt>
                <c:pt idx="1463">
                  <c:v>0.26300000000000001</c:v>
                </c:pt>
                <c:pt idx="1464">
                  <c:v>0.26400000000000001</c:v>
                </c:pt>
                <c:pt idx="1465">
                  <c:v>0.26500000000000001</c:v>
                </c:pt>
                <c:pt idx="1466">
                  <c:v>0.26600000000000001</c:v>
                </c:pt>
                <c:pt idx="1467">
                  <c:v>0.26700000000000002</c:v>
                </c:pt>
                <c:pt idx="1468">
                  <c:v>0.26800000000000002</c:v>
                </c:pt>
                <c:pt idx="1469">
                  <c:v>0.26900000000000002</c:v>
                </c:pt>
                <c:pt idx="1470">
                  <c:v>0.27</c:v>
                </c:pt>
                <c:pt idx="1471">
                  <c:v>0.27100000000000002</c:v>
                </c:pt>
                <c:pt idx="1472">
                  <c:v>0.27200000000000002</c:v>
                </c:pt>
                <c:pt idx="1473">
                  <c:v>0.27300000000000002</c:v>
                </c:pt>
                <c:pt idx="1474">
                  <c:v>0.27400000000000002</c:v>
                </c:pt>
                <c:pt idx="1475">
                  <c:v>0.27500000000000002</c:v>
                </c:pt>
                <c:pt idx="1476">
                  <c:v>0.27600000000000002</c:v>
                </c:pt>
                <c:pt idx="1477">
                  <c:v>0.27700000000000002</c:v>
                </c:pt>
                <c:pt idx="1478">
                  <c:v>0.27800000000000002</c:v>
                </c:pt>
                <c:pt idx="1479">
                  <c:v>0.27900000000000003</c:v>
                </c:pt>
                <c:pt idx="1480">
                  <c:v>0.28000000000000003</c:v>
                </c:pt>
                <c:pt idx="1481">
                  <c:v>0.28100000000000003</c:v>
                </c:pt>
                <c:pt idx="1482">
                  <c:v>0.28199999999999997</c:v>
                </c:pt>
                <c:pt idx="1483">
                  <c:v>0.28299999999999997</c:v>
                </c:pt>
                <c:pt idx="1484">
                  <c:v>0.28399999999999997</c:v>
                </c:pt>
                <c:pt idx="1485">
                  <c:v>0.28499999999999998</c:v>
                </c:pt>
                <c:pt idx="1486">
                  <c:v>0.28599999999999998</c:v>
                </c:pt>
                <c:pt idx="1487">
                  <c:v>0.28699999999999998</c:v>
                </c:pt>
                <c:pt idx="1488">
                  <c:v>0.28799999999999998</c:v>
                </c:pt>
                <c:pt idx="1489">
                  <c:v>0.28899999999999998</c:v>
                </c:pt>
                <c:pt idx="1490">
                  <c:v>0.28999999999999998</c:v>
                </c:pt>
                <c:pt idx="1491">
                  <c:v>0.29099999999999998</c:v>
                </c:pt>
                <c:pt idx="1492">
                  <c:v>0.29199999999999998</c:v>
                </c:pt>
                <c:pt idx="1493">
                  <c:v>0.29299999999999998</c:v>
                </c:pt>
                <c:pt idx="1494">
                  <c:v>0.29399999999999998</c:v>
                </c:pt>
                <c:pt idx="1495">
                  <c:v>0.29499999999999998</c:v>
                </c:pt>
                <c:pt idx="1496">
                  <c:v>0.29599999999999999</c:v>
                </c:pt>
                <c:pt idx="1497">
                  <c:v>0.29699999999999999</c:v>
                </c:pt>
                <c:pt idx="1498">
                  <c:v>0.29799999999999999</c:v>
                </c:pt>
                <c:pt idx="1499">
                  <c:v>0.29899999999999999</c:v>
                </c:pt>
                <c:pt idx="1500">
                  <c:v>0.3</c:v>
                </c:pt>
                <c:pt idx="1501">
                  <c:v>0.30099999999999999</c:v>
                </c:pt>
                <c:pt idx="1502">
                  <c:v>0.30199999999999999</c:v>
                </c:pt>
                <c:pt idx="1503">
                  <c:v>0.30299999999999999</c:v>
                </c:pt>
                <c:pt idx="1504">
                  <c:v>0.30399999999999999</c:v>
                </c:pt>
                <c:pt idx="1505">
                  <c:v>0.30499999999999999</c:v>
                </c:pt>
                <c:pt idx="1506">
                  <c:v>0.30599999999999999</c:v>
                </c:pt>
                <c:pt idx="1507">
                  <c:v>0.307</c:v>
                </c:pt>
                <c:pt idx="1508">
                  <c:v>0.308</c:v>
                </c:pt>
                <c:pt idx="1509">
                  <c:v>0.309</c:v>
                </c:pt>
                <c:pt idx="1510">
                  <c:v>0.31</c:v>
                </c:pt>
                <c:pt idx="1511">
                  <c:v>0.311</c:v>
                </c:pt>
                <c:pt idx="1512">
                  <c:v>0.312</c:v>
                </c:pt>
                <c:pt idx="1513">
                  <c:v>0.313</c:v>
                </c:pt>
                <c:pt idx="1514">
                  <c:v>0.314</c:v>
                </c:pt>
                <c:pt idx="1515">
                  <c:v>0.315</c:v>
                </c:pt>
                <c:pt idx="1516">
                  <c:v>0.316</c:v>
                </c:pt>
                <c:pt idx="1517">
                  <c:v>0.317</c:v>
                </c:pt>
                <c:pt idx="1518">
                  <c:v>0.318</c:v>
                </c:pt>
                <c:pt idx="1519">
                  <c:v>0.31900000000000001</c:v>
                </c:pt>
                <c:pt idx="1520">
                  <c:v>0.32</c:v>
                </c:pt>
                <c:pt idx="1521">
                  <c:v>0.32100000000000001</c:v>
                </c:pt>
                <c:pt idx="1522">
                  <c:v>0.32200000000000001</c:v>
                </c:pt>
                <c:pt idx="1523">
                  <c:v>0.32300000000000001</c:v>
                </c:pt>
                <c:pt idx="1524">
                  <c:v>0.32400000000000001</c:v>
                </c:pt>
                <c:pt idx="1525">
                  <c:v>0.32500000000000001</c:v>
                </c:pt>
                <c:pt idx="1526">
                  <c:v>0.32600000000000001</c:v>
                </c:pt>
                <c:pt idx="1527">
                  <c:v>0.32700000000000001</c:v>
                </c:pt>
                <c:pt idx="1528">
                  <c:v>0.32800000000000001</c:v>
                </c:pt>
                <c:pt idx="1529">
                  <c:v>0.32900000000000001</c:v>
                </c:pt>
                <c:pt idx="1530">
                  <c:v>0.33</c:v>
                </c:pt>
                <c:pt idx="1531">
                  <c:v>0.33100000000000002</c:v>
                </c:pt>
                <c:pt idx="1532">
                  <c:v>0.33200000000000002</c:v>
                </c:pt>
                <c:pt idx="1533">
                  <c:v>0.33300000000000002</c:v>
                </c:pt>
                <c:pt idx="1534">
                  <c:v>0.33400000000000002</c:v>
                </c:pt>
                <c:pt idx="1535">
                  <c:v>0.33500000000000002</c:v>
                </c:pt>
                <c:pt idx="1536">
                  <c:v>0.33600000000000002</c:v>
                </c:pt>
                <c:pt idx="1537">
                  <c:v>0.33700000000000002</c:v>
                </c:pt>
                <c:pt idx="1538">
                  <c:v>0.33800000000000002</c:v>
                </c:pt>
                <c:pt idx="1539">
                  <c:v>0.33900000000000002</c:v>
                </c:pt>
                <c:pt idx="1540">
                  <c:v>0.34</c:v>
                </c:pt>
                <c:pt idx="1541">
                  <c:v>0.34100000000000003</c:v>
                </c:pt>
                <c:pt idx="1542">
                  <c:v>0.34200000000000003</c:v>
                </c:pt>
                <c:pt idx="1543">
                  <c:v>0.34300000000000003</c:v>
                </c:pt>
                <c:pt idx="1544">
                  <c:v>0.34399999999999997</c:v>
                </c:pt>
                <c:pt idx="1545">
                  <c:v>0.34499999999999997</c:v>
                </c:pt>
                <c:pt idx="1546">
                  <c:v>0.34599999999999997</c:v>
                </c:pt>
                <c:pt idx="1547">
                  <c:v>0.34699999999999998</c:v>
                </c:pt>
                <c:pt idx="1548">
                  <c:v>0.34799999999999998</c:v>
                </c:pt>
                <c:pt idx="1549">
                  <c:v>0.34899999999999998</c:v>
                </c:pt>
                <c:pt idx="1550">
                  <c:v>0.35</c:v>
                </c:pt>
                <c:pt idx="1551">
                  <c:v>0.35099999999999998</c:v>
                </c:pt>
                <c:pt idx="1552">
                  <c:v>0.35199999999999998</c:v>
                </c:pt>
                <c:pt idx="1553">
                  <c:v>0.35299999999999998</c:v>
                </c:pt>
                <c:pt idx="1554">
                  <c:v>0.35399999999999998</c:v>
                </c:pt>
                <c:pt idx="1555">
                  <c:v>0.35499999999999998</c:v>
                </c:pt>
                <c:pt idx="1556">
                  <c:v>0.35599999999999998</c:v>
                </c:pt>
                <c:pt idx="1557">
                  <c:v>0.35699999999999998</c:v>
                </c:pt>
                <c:pt idx="1558">
                  <c:v>0.35799999999999998</c:v>
                </c:pt>
                <c:pt idx="1559">
                  <c:v>0.35899999999999999</c:v>
                </c:pt>
                <c:pt idx="1560">
                  <c:v>0.36</c:v>
                </c:pt>
                <c:pt idx="1561">
                  <c:v>0.36099999999999999</c:v>
                </c:pt>
                <c:pt idx="1562">
                  <c:v>0.36199999999999999</c:v>
                </c:pt>
                <c:pt idx="1563">
                  <c:v>0.36299999999999999</c:v>
                </c:pt>
                <c:pt idx="1564">
                  <c:v>0.36399999999999999</c:v>
                </c:pt>
                <c:pt idx="1565">
                  <c:v>0.36499999999999999</c:v>
                </c:pt>
                <c:pt idx="1566">
                  <c:v>0.36599999999999999</c:v>
                </c:pt>
                <c:pt idx="1567">
                  <c:v>0.36699999999999999</c:v>
                </c:pt>
                <c:pt idx="1568">
                  <c:v>0.36799999999999999</c:v>
                </c:pt>
                <c:pt idx="1569">
                  <c:v>0.36899999999999999</c:v>
                </c:pt>
                <c:pt idx="1570">
                  <c:v>0.37</c:v>
                </c:pt>
                <c:pt idx="1571">
                  <c:v>0.371</c:v>
                </c:pt>
                <c:pt idx="1572">
                  <c:v>0.372</c:v>
                </c:pt>
                <c:pt idx="1573">
                  <c:v>0.373</c:v>
                </c:pt>
                <c:pt idx="1574">
                  <c:v>0.374</c:v>
                </c:pt>
                <c:pt idx="1575">
                  <c:v>0.375</c:v>
                </c:pt>
                <c:pt idx="1576">
                  <c:v>0.376</c:v>
                </c:pt>
                <c:pt idx="1577">
                  <c:v>0.377</c:v>
                </c:pt>
                <c:pt idx="1578">
                  <c:v>0.378</c:v>
                </c:pt>
                <c:pt idx="1579">
                  <c:v>0.379</c:v>
                </c:pt>
                <c:pt idx="1580">
                  <c:v>0.38</c:v>
                </c:pt>
                <c:pt idx="1581">
                  <c:v>0.38100000000000001</c:v>
                </c:pt>
                <c:pt idx="1582">
                  <c:v>0.38200000000000001</c:v>
                </c:pt>
                <c:pt idx="1583">
                  <c:v>0.38300000000000001</c:v>
                </c:pt>
                <c:pt idx="1584">
                  <c:v>0.38400000000000001</c:v>
                </c:pt>
                <c:pt idx="1585">
                  <c:v>0.38500000000000001</c:v>
                </c:pt>
                <c:pt idx="1586">
                  <c:v>0.38600000000000001</c:v>
                </c:pt>
                <c:pt idx="1587">
                  <c:v>0.38700000000000001</c:v>
                </c:pt>
                <c:pt idx="1588">
                  <c:v>0.38800000000000001</c:v>
                </c:pt>
                <c:pt idx="1589">
                  <c:v>0.38900000000000001</c:v>
                </c:pt>
                <c:pt idx="1590">
                  <c:v>0.39</c:v>
                </c:pt>
                <c:pt idx="1591">
                  <c:v>0.39100000000000001</c:v>
                </c:pt>
                <c:pt idx="1592">
                  <c:v>0.39200000000000002</c:v>
                </c:pt>
                <c:pt idx="1593">
                  <c:v>0.39300000000000002</c:v>
                </c:pt>
                <c:pt idx="1594">
                  <c:v>0.39400000000000002</c:v>
                </c:pt>
                <c:pt idx="1595">
                  <c:v>0.39500000000000002</c:v>
                </c:pt>
                <c:pt idx="1596">
                  <c:v>0.39600000000000002</c:v>
                </c:pt>
                <c:pt idx="1597">
                  <c:v>0.39700000000000002</c:v>
                </c:pt>
                <c:pt idx="1598">
                  <c:v>0.39800000000000002</c:v>
                </c:pt>
                <c:pt idx="1599">
                  <c:v>0.39900000000000002</c:v>
                </c:pt>
                <c:pt idx="1600">
                  <c:v>0.4</c:v>
                </c:pt>
                <c:pt idx="1601">
                  <c:v>0.40100000000000002</c:v>
                </c:pt>
                <c:pt idx="1602">
                  <c:v>0.40200000000000002</c:v>
                </c:pt>
                <c:pt idx="1603">
                  <c:v>0.40300000000000002</c:v>
                </c:pt>
                <c:pt idx="1604">
                  <c:v>0.40400000000000003</c:v>
                </c:pt>
                <c:pt idx="1605">
                  <c:v>0.40500000000000003</c:v>
                </c:pt>
                <c:pt idx="1606">
                  <c:v>0.40600000000000003</c:v>
                </c:pt>
                <c:pt idx="1607">
                  <c:v>0.40699999999999997</c:v>
                </c:pt>
                <c:pt idx="1608">
                  <c:v>0.40799999999999997</c:v>
                </c:pt>
                <c:pt idx="1609">
                  <c:v>0.40899999999999997</c:v>
                </c:pt>
                <c:pt idx="1610">
                  <c:v>0.41</c:v>
                </c:pt>
                <c:pt idx="1611">
                  <c:v>0.41099999999999998</c:v>
                </c:pt>
                <c:pt idx="1612">
                  <c:v>0.41199999999999998</c:v>
                </c:pt>
                <c:pt idx="1613">
                  <c:v>0.41299999999999998</c:v>
                </c:pt>
                <c:pt idx="1614">
                  <c:v>0.41399999999999998</c:v>
                </c:pt>
                <c:pt idx="1615">
                  <c:v>0.41499999999999998</c:v>
                </c:pt>
                <c:pt idx="1616">
                  <c:v>0.41599999999999998</c:v>
                </c:pt>
                <c:pt idx="1617">
                  <c:v>0.41699999999999998</c:v>
                </c:pt>
                <c:pt idx="1618">
                  <c:v>0.41799999999999998</c:v>
                </c:pt>
                <c:pt idx="1619">
                  <c:v>0.41899999999999998</c:v>
                </c:pt>
                <c:pt idx="1620">
                  <c:v>0.42</c:v>
                </c:pt>
                <c:pt idx="1621">
                  <c:v>0.42099999999999999</c:v>
                </c:pt>
                <c:pt idx="1622">
                  <c:v>0.42199999999999999</c:v>
                </c:pt>
                <c:pt idx="1623">
                  <c:v>0.42299999999999999</c:v>
                </c:pt>
                <c:pt idx="1624">
                  <c:v>0.42399999999999999</c:v>
                </c:pt>
                <c:pt idx="1625">
                  <c:v>0.42499999999999999</c:v>
                </c:pt>
                <c:pt idx="1626">
                  <c:v>0.42599999999999999</c:v>
                </c:pt>
                <c:pt idx="1627">
                  <c:v>0.42699999999999999</c:v>
                </c:pt>
                <c:pt idx="1628">
                  <c:v>0.42799999999999999</c:v>
                </c:pt>
                <c:pt idx="1629">
                  <c:v>0.42899999999999999</c:v>
                </c:pt>
                <c:pt idx="1630">
                  <c:v>0.43</c:v>
                </c:pt>
                <c:pt idx="1631">
                  <c:v>0.43099999999999999</c:v>
                </c:pt>
                <c:pt idx="1632">
                  <c:v>0.432</c:v>
                </c:pt>
                <c:pt idx="1633">
                  <c:v>0.433</c:v>
                </c:pt>
                <c:pt idx="1634">
                  <c:v>0.434</c:v>
                </c:pt>
                <c:pt idx="1635">
                  <c:v>0.435</c:v>
                </c:pt>
                <c:pt idx="1636">
                  <c:v>0.436</c:v>
                </c:pt>
                <c:pt idx="1637">
                  <c:v>0.437</c:v>
                </c:pt>
                <c:pt idx="1638">
                  <c:v>0.438</c:v>
                </c:pt>
                <c:pt idx="1639">
                  <c:v>0.439</c:v>
                </c:pt>
                <c:pt idx="1640">
                  <c:v>0.44</c:v>
                </c:pt>
                <c:pt idx="1641">
                  <c:v>0.441</c:v>
                </c:pt>
                <c:pt idx="1642">
                  <c:v>0.442</c:v>
                </c:pt>
                <c:pt idx="1643">
                  <c:v>0.443</c:v>
                </c:pt>
                <c:pt idx="1644">
                  <c:v>0.44400000000000001</c:v>
                </c:pt>
                <c:pt idx="1645">
                  <c:v>0.44500000000000001</c:v>
                </c:pt>
                <c:pt idx="1646">
                  <c:v>0.44600000000000001</c:v>
                </c:pt>
                <c:pt idx="1647">
                  <c:v>0.44700000000000001</c:v>
                </c:pt>
                <c:pt idx="1648">
                  <c:v>0.44800000000000001</c:v>
                </c:pt>
                <c:pt idx="1649">
                  <c:v>0.44900000000000001</c:v>
                </c:pt>
                <c:pt idx="1650">
                  <c:v>0.45</c:v>
                </c:pt>
                <c:pt idx="1651">
                  <c:v>0.45100000000000001</c:v>
                </c:pt>
                <c:pt idx="1652">
                  <c:v>0.45200000000000001</c:v>
                </c:pt>
                <c:pt idx="1653">
                  <c:v>0.45300000000000001</c:v>
                </c:pt>
                <c:pt idx="1654">
                  <c:v>0.45400000000000001</c:v>
                </c:pt>
                <c:pt idx="1655">
                  <c:v>0.45500000000000002</c:v>
                </c:pt>
                <c:pt idx="1656">
                  <c:v>0.45600000000000002</c:v>
                </c:pt>
                <c:pt idx="1657">
                  <c:v>0.45700000000000002</c:v>
                </c:pt>
                <c:pt idx="1658">
                  <c:v>0.45800000000000002</c:v>
                </c:pt>
                <c:pt idx="1659">
                  <c:v>0.45900000000000002</c:v>
                </c:pt>
                <c:pt idx="1660">
                  <c:v>0.46</c:v>
                </c:pt>
                <c:pt idx="1661">
                  <c:v>0.46100000000000002</c:v>
                </c:pt>
                <c:pt idx="1662">
                  <c:v>0.46200000000000002</c:v>
                </c:pt>
                <c:pt idx="1663">
                  <c:v>0.46300000000000002</c:v>
                </c:pt>
                <c:pt idx="1664">
                  <c:v>0.46400000000000002</c:v>
                </c:pt>
                <c:pt idx="1665">
                  <c:v>0.46500000000000002</c:v>
                </c:pt>
                <c:pt idx="1666">
                  <c:v>0.46600000000000003</c:v>
                </c:pt>
                <c:pt idx="1667">
                  <c:v>0.46700000000000003</c:v>
                </c:pt>
                <c:pt idx="1668">
                  <c:v>0.46800000000000003</c:v>
                </c:pt>
                <c:pt idx="1669">
                  <c:v>0.46899999999999997</c:v>
                </c:pt>
                <c:pt idx="1670">
                  <c:v>0.47</c:v>
                </c:pt>
                <c:pt idx="1671">
                  <c:v>0.47099999999999997</c:v>
                </c:pt>
                <c:pt idx="1672">
                  <c:v>0.47199999999999998</c:v>
                </c:pt>
                <c:pt idx="1673">
                  <c:v>0.47299999999999998</c:v>
                </c:pt>
                <c:pt idx="1674">
                  <c:v>0.47399999999999998</c:v>
                </c:pt>
                <c:pt idx="1675">
                  <c:v>0.47499999999999998</c:v>
                </c:pt>
                <c:pt idx="1676">
                  <c:v>0.47599999999999998</c:v>
                </c:pt>
                <c:pt idx="1677">
                  <c:v>0.47699999999999998</c:v>
                </c:pt>
                <c:pt idx="1678">
                  <c:v>0.47799999999999998</c:v>
                </c:pt>
                <c:pt idx="1679">
                  <c:v>0.47899999999999998</c:v>
                </c:pt>
                <c:pt idx="1680">
                  <c:v>0.48</c:v>
                </c:pt>
                <c:pt idx="1681">
                  <c:v>0.48099999999999998</c:v>
                </c:pt>
                <c:pt idx="1682">
                  <c:v>0.48199999999999998</c:v>
                </c:pt>
                <c:pt idx="1683">
                  <c:v>0.48299999999999998</c:v>
                </c:pt>
                <c:pt idx="1684">
                  <c:v>0.48399999999999999</c:v>
                </c:pt>
                <c:pt idx="1685">
                  <c:v>0.48499999999999999</c:v>
                </c:pt>
                <c:pt idx="1686">
                  <c:v>0.48599999999999999</c:v>
                </c:pt>
                <c:pt idx="1687">
                  <c:v>0.48699999999999999</c:v>
                </c:pt>
                <c:pt idx="1688">
                  <c:v>0.48799999999999999</c:v>
                </c:pt>
                <c:pt idx="1689">
                  <c:v>0.48899999999999999</c:v>
                </c:pt>
                <c:pt idx="1690">
                  <c:v>0.49</c:v>
                </c:pt>
                <c:pt idx="1691">
                  <c:v>0.49099999999999999</c:v>
                </c:pt>
                <c:pt idx="1692">
                  <c:v>0.49199999999999999</c:v>
                </c:pt>
                <c:pt idx="1693">
                  <c:v>0.49299999999999999</c:v>
                </c:pt>
                <c:pt idx="1694">
                  <c:v>0.49399999999999999</c:v>
                </c:pt>
                <c:pt idx="1695">
                  <c:v>0.495</c:v>
                </c:pt>
                <c:pt idx="1696">
                  <c:v>0.496</c:v>
                </c:pt>
                <c:pt idx="1697">
                  <c:v>0.497</c:v>
                </c:pt>
                <c:pt idx="1698">
                  <c:v>0.498</c:v>
                </c:pt>
                <c:pt idx="1699">
                  <c:v>0.499</c:v>
                </c:pt>
                <c:pt idx="1700">
                  <c:v>0.5</c:v>
                </c:pt>
                <c:pt idx="1701">
                  <c:v>0.501</c:v>
                </c:pt>
                <c:pt idx="1702">
                  <c:v>0.502</c:v>
                </c:pt>
                <c:pt idx="1703">
                  <c:v>0.503</c:v>
                </c:pt>
                <c:pt idx="1704">
                  <c:v>0.504</c:v>
                </c:pt>
                <c:pt idx="1705">
                  <c:v>0.505</c:v>
                </c:pt>
                <c:pt idx="1706">
                  <c:v>0.50600000000000001</c:v>
                </c:pt>
                <c:pt idx="1707">
                  <c:v>0.50700000000000001</c:v>
                </c:pt>
                <c:pt idx="1708">
                  <c:v>0.50800000000000001</c:v>
                </c:pt>
                <c:pt idx="1709">
                  <c:v>0.50900000000000001</c:v>
                </c:pt>
                <c:pt idx="1710">
                  <c:v>0.51</c:v>
                </c:pt>
                <c:pt idx="1711">
                  <c:v>0.51100000000000001</c:v>
                </c:pt>
                <c:pt idx="1712">
                  <c:v>0.51200000000000001</c:v>
                </c:pt>
                <c:pt idx="1713">
                  <c:v>0.51300000000000001</c:v>
                </c:pt>
                <c:pt idx="1714">
                  <c:v>0.51400000000000001</c:v>
                </c:pt>
                <c:pt idx="1715">
                  <c:v>0.51500000000000001</c:v>
                </c:pt>
                <c:pt idx="1716">
                  <c:v>0.51600000000000001</c:v>
                </c:pt>
                <c:pt idx="1717">
                  <c:v>0.51700000000000002</c:v>
                </c:pt>
                <c:pt idx="1718">
                  <c:v>0.51800000000000002</c:v>
                </c:pt>
                <c:pt idx="1719">
                  <c:v>0.51900000000000002</c:v>
                </c:pt>
                <c:pt idx="1720">
                  <c:v>0.52</c:v>
                </c:pt>
                <c:pt idx="1721">
                  <c:v>0.52100000000000002</c:v>
                </c:pt>
                <c:pt idx="1722">
                  <c:v>0.52200000000000002</c:v>
                </c:pt>
                <c:pt idx="1723">
                  <c:v>0.52300000000000002</c:v>
                </c:pt>
                <c:pt idx="1724">
                  <c:v>0.52400000000000002</c:v>
                </c:pt>
                <c:pt idx="1725">
                  <c:v>0.52500000000000002</c:v>
                </c:pt>
                <c:pt idx="1726">
                  <c:v>0.52600000000000002</c:v>
                </c:pt>
                <c:pt idx="1727">
                  <c:v>0.52700000000000002</c:v>
                </c:pt>
                <c:pt idx="1728">
                  <c:v>0.52800000000000002</c:v>
                </c:pt>
                <c:pt idx="1729">
                  <c:v>0.52900000000000003</c:v>
                </c:pt>
                <c:pt idx="1730">
                  <c:v>0.53</c:v>
                </c:pt>
                <c:pt idx="1731">
                  <c:v>0.53100000000000003</c:v>
                </c:pt>
                <c:pt idx="1732">
                  <c:v>0.53200000000000003</c:v>
                </c:pt>
                <c:pt idx="1733">
                  <c:v>0.53300000000000003</c:v>
                </c:pt>
                <c:pt idx="1734">
                  <c:v>0.53400000000000003</c:v>
                </c:pt>
                <c:pt idx="1735">
                  <c:v>0.53500000000000003</c:v>
                </c:pt>
                <c:pt idx="1736">
                  <c:v>0.53600000000000003</c:v>
                </c:pt>
                <c:pt idx="1737">
                  <c:v>0.53700000000000003</c:v>
                </c:pt>
                <c:pt idx="1738">
                  <c:v>0.53800000000000003</c:v>
                </c:pt>
                <c:pt idx="1739">
                  <c:v>0.53900000000000003</c:v>
                </c:pt>
                <c:pt idx="1740">
                  <c:v>0.54</c:v>
                </c:pt>
                <c:pt idx="1741">
                  <c:v>0.54100000000000004</c:v>
                </c:pt>
                <c:pt idx="1742">
                  <c:v>0.54200000000000004</c:v>
                </c:pt>
                <c:pt idx="1743">
                  <c:v>0.54300000000000004</c:v>
                </c:pt>
                <c:pt idx="1744">
                  <c:v>0.54400000000000004</c:v>
                </c:pt>
                <c:pt idx="1745">
                  <c:v>0.54500000000000004</c:v>
                </c:pt>
                <c:pt idx="1746">
                  <c:v>0.54600000000000004</c:v>
                </c:pt>
                <c:pt idx="1747">
                  <c:v>0.54700000000000004</c:v>
                </c:pt>
                <c:pt idx="1748">
                  <c:v>0.54800000000000004</c:v>
                </c:pt>
                <c:pt idx="1749">
                  <c:v>0.54900000000000004</c:v>
                </c:pt>
                <c:pt idx="1750">
                  <c:v>0.55000000000000004</c:v>
                </c:pt>
                <c:pt idx="1751">
                  <c:v>0.55100000000000005</c:v>
                </c:pt>
                <c:pt idx="1752">
                  <c:v>0.55200000000000005</c:v>
                </c:pt>
                <c:pt idx="1753">
                  <c:v>0.55300000000000005</c:v>
                </c:pt>
                <c:pt idx="1754">
                  <c:v>0.55400000000000005</c:v>
                </c:pt>
                <c:pt idx="1755">
                  <c:v>0.55500000000000005</c:v>
                </c:pt>
                <c:pt idx="1756">
                  <c:v>0.55600000000000005</c:v>
                </c:pt>
                <c:pt idx="1757">
                  <c:v>0.55700000000000005</c:v>
                </c:pt>
                <c:pt idx="1758">
                  <c:v>0.55800000000000005</c:v>
                </c:pt>
                <c:pt idx="1759">
                  <c:v>0.55900000000000005</c:v>
                </c:pt>
                <c:pt idx="1760">
                  <c:v>0.56000000000000005</c:v>
                </c:pt>
                <c:pt idx="1761">
                  <c:v>0.56100000000000005</c:v>
                </c:pt>
                <c:pt idx="1762">
                  <c:v>0.56200000000000006</c:v>
                </c:pt>
                <c:pt idx="1763">
                  <c:v>0.56299999999999994</c:v>
                </c:pt>
                <c:pt idx="1764">
                  <c:v>0.56399999999999995</c:v>
                </c:pt>
                <c:pt idx="1765">
                  <c:v>0.56499999999999995</c:v>
                </c:pt>
                <c:pt idx="1766">
                  <c:v>0.56599999999999995</c:v>
                </c:pt>
                <c:pt idx="1767">
                  <c:v>0.56699999999999995</c:v>
                </c:pt>
                <c:pt idx="1768">
                  <c:v>0.56799999999999995</c:v>
                </c:pt>
                <c:pt idx="1769">
                  <c:v>0.56899999999999995</c:v>
                </c:pt>
                <c:pt idx="1770">
                  <c:v>0.56999999999999995</c:v>
                </c:pt>
                <c:pt idx="1771">
                  <c:v>0.57099999999999995</c:v>
                </c:pt>
                <c:pt idx="1772">
                  <c:v>0.57199999999999995</c:v>
                </c:pt>
                <c:pt idx="1773">
                  <c:v>0.57299999999999995</c:v>
                </c:pt>
                <c:pt idx="1774">
                  <c:v>0.57399999999999995</c:v>
                </c:pt>
                <c:pt idx="1775">
                  <c:v>0.57499999999999996</c:v>
                </c:pt>
                <c:pt idx="1776">
                  <c:v>0.57599999999999996</c:v>
                </c:pt>
                <c:pt idx="1777">
                  <c:v>0.57699999999999996</c:v>
                </c:pt>
                <c:pt idx="1778">
                  <c:v>0.57799999999999996</c:v>
                </c:pt>
                <c:pt idx="1779">
                  <c:v>0.57899999999999996</c:v>
                </c:pt>
                <c:pt idx="1780">
                  <c:v>0.57999999999999996</c:v>
                </c:pt>
                <c:pt idx="1781">
                  <c:v>0.58099999999999996</c:v>
                </c:pt>
                <c:pt idx="1782">
                  <c:v>0.58199999999999996</c:v>
                </c:pt>
                <c:pt idx="1783">
                  <c:v>0.58299999999999996</c:v>
                </c:pt>
                <c:pt idx="1784">
                  <c:v>0.58399999999999996</c:v>
                </c:pt>
                <c:pt idx="1785">
                  <c:v>0.58499999999999996</c:v>
                </c:pt>
                <c:pt idx="1786">
                  <c:v>0.58599999999999997</c:v>
                </c:pt>
                <c:pt idx="1787">
                  <c:v>0.58699999999999997</c:v>
                </c:pt>
                <c:pt idx="1788">
                  <c:v>0.58799999999999997</c:v>
                </c:pt>
                <c:pt idx="1789">
                  <c:v>0.58899999999999997</c:v>
                </c:pt>
                <c:pt idx="1790">
                  <c:v>0.59</c:v>
                </c:pt>
                <c:pt idx="1791">
                  <c:v>0.59099999999999997</c:v>
                </c:pt>
                <c:pt idx="1792">
                  <c:v>0.59199999999999997</c:v>
                </c:pt>
                <c:pt idx="1793">
                  <c:v>0.59299999999999997</c:v>
                </c:pt>
                <c:pt idx="1794">
                  <c:v>0.59399999999999997</c:v>
                </c:pt>
                <c:pt idx="1795">
                  <c:v>0.59499999999999997</c:v>
                </c:pt>
                <c:pt idx="1796">
                  <c:v>0.59599999999999997</c:v>
                </c:pt>
                <c:pt idx="1797">
                  <c:v>0.59699999999999998</c:v>
                </c:pt>
                <c:pt idx="1798">
                  <c:v>0.59799999999999998</c:v>
                </c:pt>
                <c:pt idx="1799">
                  <c:v>0.59899999999999998</c:v>
                </c:pt>
                <c:pt idx="1800">
                  <c:v>0.6</c:v>
                </c:pt>
                <c:pt idx="1801">
                  <c:v>0.60099999999999998</c:v>
                </c:pt>
                <c:pt idx="1802">
                  <c:v>0.60199999999999998</c:v>
                </c:pt>
                <c:pt idx="1803">
                  <c:v>0.60299999999999998</c:v>
                </c:pt>
                <c:pt idx="1804">
                  <c:v>0.60399999999999998</c:v>
                </c:pt>
                <c:pt idx="1805">
                  <c:v>0.60499999999999998</c:v>
                </c:pt>
                <c:pt idx="1806">
                  <c:v>0.60599999999999998</c:v>
                </c:pt>
                <c:pt idx="1807">
                  <c:v>0.60699999999999998</c:v>
                </c:pt>
                <c:pt idx="1808">
                  <c:v>0.60799999999999998</c:v>
                </c:pt>
                <c:pt idx="1809">
                  <c:v>0.60899999999999999</c:v>
                </c:pt>
                <c:pt idx="1810">
                  <c:v>0.61</c:v>
                </c:pt>
                <c:pt idx="1811">
                  <c:v>0.61099999999999999</c:v>
                </c:pt>
                <c:pt idx="1812">
                  <c:v>0.61199999999999999</c:v>
                </c:pt>
                <c:pt idx="1813">
                  <c:v>0.61299999999999999</c:v>
                </c:pt>
                <c:pt idx="1814">
                  <c:v>0.61399999999999999</c:v>
                </c:pt>
                <c:pt idx="1815">
                  <c:v>0.61499999999999999</c:v>
                </c:pt>
                <c:pt idx="1816">
                  <c:v>0.61599999999999999</c:v>
                </c:pt>
                <c:pt idx="1817">
                  <c:v>0.61699999999999999</c:v>
                </c:pt>
                <c:pt idx="1818">
                  <c:v>0.61799999999999999</c:v>
                </c:pt>
                <c:pt idx="1819">
                  <c:v>0.61899999999999999</c:v>
                </c:pt>
                <c:pt idx="1820">
                  <c:v>0.62</c:v>
                </c:pt>
                <c:pt idx="1821">
                  <c:v>0.621</c:v>
                </c:pt>
                <c:pt idx="1822">
                  <c:v>0.622</c:v>
                </c:pt>
                <c:pt idx="1823">
                  <c:v>0.623</c:v>
                </c:pt>
                <c:pt idx="1824">
                  <c:v>0.624</c:v>
                </c:pt>
                <c:pt idx="1825">
                  <c:v>0.625</c:v>
                </c:pt>
                <c:pt idx="1826">
                  <c:v>0.626</c:v>
                </c:pt>
                <c:pt idx="1827">
                  <c:v>0.627</c:v>
                </c:pt>
                <c:pt idx="1828">
                  <c:v>0.628</c:v>
                </c:pt>
                <c:pt idx="1829">
                  <c:v>0.629</c:v>
                </c:pt>
                <c:pt idx="1830">
                  <c:v>0.63</c:v>
                </c:pt>
                <c:pt idx="1831">
                  <c:v>0.63100000000000001</c:v>
                </c:pt>
                <c:pt idx="1832">
                  <c:v>0.63200000000000001</c:v>
                </c:pt>
                <c:pt idx="1833">
                  <c:v>0.63300000000000001</c:v>
                </c:pt>
                <c:pt idx="1834">
                  <c:v>0.63400000000000001</c:v>
                </c:pt>
                <c:pt idx="1835">
                  <c:v>0.63500000000000001</c:v>
                </c:pt>
                <c:pt idx="1836">
                  <c:v>0.63600000000000001</c:v>
                </c:pt>
                <c:pt idx="1837">
                  <c:v>0.63700000000000001</c:v>
                </c:pt>
                <c:pt idx="1838">
                  <c:v>0.63800000000000001</c:v>
                </c:pt>
                <c:pt idx="1839">
                  <c:v>0.63900000000000001</c:v>
                </c:pt>
                <c:pt idx="1840">
                  <c:v>0.64</c:v>
                </c:pt>
                <c:pt idx="1841">
                  <c:v>0.64100000000000001</c:v>
                </c:pt>
                <c:pt idx="1842">
                  <c:v>0.64200000000000002</c:v>
                </c:pt>
                <c:pt idx="1843">
                  <c:v>0.64300000000000002</c:v>
                </c:pt>
                <c:pt idx="1844">
                  <c:v>0.64400000000000002</c:v>
                </c:pt>
                <c:pt idx="1845">
                  <c:v>0.64500000000000002</c:v>
                </c:pt>
                <c:pt idx="1846">
                  <c:v>0.64600000000000002</c:v>
                </c:pt>
                <c:pt idx="1847">
                  <c:v>0.64700000000000002</c:v>
                </c:pt>
                <c:pt idx="1848">
                  <c:v>0.64800000000000002</c:v>
                </c:pt>
                <c:pt idx="1849">
                  <c:v>0.64900000000000002</c:v>
                </c:pt>
                <c:pt idx="1850">
                  <c:v>0.65</c:v>
                </c:pt>
                <c:pt idx="1851">
                  <c:v>0.65100000000000002</c:v>
                </c:pt>
                <c:pt idx="1852">
                  <c:v>0.65200000000000002</c:v>
                </c:pt>
                <c:pt idx="1853">
                  <c:v>0.65300000000000002</c:v>
                </c:pt>
                <c:pt idx="1854">
                  <c:v>0.65400000000000003</c:v>
                </c:pt>
                <c:pt idx="1855">
                  <c:v>0.65500000000000003</c:v>
                </c:pt>
                <c:pt idx="1856">
                  <c:v>0.65600000000000003</c:v>
                </c:pt>
                <c:pt idx="1857">
                  <c:v>0.65700000000000003</c:v>
                </c:pt>
                <c:pt idx="1858">
                  <c:v>0.65800000000000003</c:v>
                </c:pt>
                <c:pt idx="1859">
                  <c:v>0.65900000000000003</c:v>
                </c:pt>
                <c:pt idx="1860">
                  <c:v>0.66</c:v>
                </c:pt>
                <c:pt idx="1861">
                  <c:v>0.66100000000000003</c:v>
                </c:pt>
                <c:pt idx="1862">
                  <c:v>0.66200000000000003</c:v>
                </c:pt>
                <c:pt idx="1863">
                  <c:v>0.66300000000000003</c:v>
                </c:pt>
                <c:pt idx="1864">
                  <c:v>0.66400000000000003</c:v>
                </c:pt>
                <c:pt idx="1865">
                  <c:v>0.66500000000000004</c:v>
                </c:pt>
                <c:pt idx="1866">
                  <c:v>0.66600000000000004</c:v>
                </c:pt>
                <c:pt idx="1867">
                  <c:v>0.66700000000000004</c:v>
                </c:pt>
                <c:pt idx="1868">
                  <c:v>0.66800000000000004</c:v>
                </c:pt>
                <c:pt idx="1869">
                  <c:v>0.66900000000000004</c:v>
                </c:pt>
                <c:pt idx="1870">
                  <c:v>0.67</c:v>
                </c:pt>
                <c:pt idx="1871">
                  <c:v>0.67100000000000004</c:v>
                </c:pt>
                <c:pt idx="1872">
                  <c:v>0.67200000000000004</c:v>
                </c:pt>
                <c:pt idx="1873">
                  <c:v>0.67300000000000004</c:v>
                </c:pt>
                <c:pt idx="1874">
                  <c:v>0.67400000000000004</c:v>
                </c:pt>
                <c:pt idx="1875">
                  <c:v>0.67500000000000004</c:v>
                </c:pt>
                <c:pt idx="1876">
                  <c:v>0.67600000000000005</c:v>
                </c:pt>
                <c:pt idx="1877">
                  <c:v>0.67700000000000005</c:v>
                </c:pt>
                <c:pt idx="1878">
                  <c:v>0.67800000000000005</c:v>
                </c:pt>
                <c:pt idx="1879">
                  <c:v>0.67900000000000005</c:v>
                </c:pt>
                <c:pt idx="1880">
                  <c:v>0.68</c:v>
                </c:pt>
                <c:pt idx="1881">
                  <c:v>0.68100000000000005</c:v>
                </c:pt>
                <c:pt idx="1882">
                  <c:v>0.68200000000000005</c:v>
                </c:pt>
                <c:pt idx="1883">
                  <c:v>0.68300000000000005</c:v>
                </c:pt>
                <c:pt idx="1884">
                  <c:v>0.68400000000000005</c:v>
                </c:pt>
                <c:pt idx="1885">
                  <c:v>0.68500000000000005</c:v>
                </c:pt>
                <c:pt idx="1886">
                  <c:v>0.68600000000000005</c:v>
                </c:pt>
                <c:pt idx="1887">
                  <c:v>0.68700000000000006</c:v>
                </c:pt>
                <c:pt idx="1888">
                  <c:v>0.68799999999999994</c:v>
                </c:pt>
                <c:pt idx="1889">
                  <c:v>0.68899999999999995</c:v>
                </c:pt>
                <c:pt idx="1890">
                  <c:v>0.69</c:v>
                </c:pt>
                <c:pt idx="1891">
                  <c:v>0.69099999999999995</c:v>
                </c:pt>
                <c:pt idx="1892">
                  <c:v>0.69199999999999995</c:v>
                </c:pt>
                <c:pt idx="1893">
                  <c:v>0.69299999999999995</c:v>
                </c:pt>
                <c:pt idx="1894">
                  <c:v>0.69399999999999995</c:v>
                </c:pt>
                <c:pt idx="1895">
                  <c:v>0.69499999999999995</c:v>
                </c:pt>
                <c:pt idx="1896">
                  <c:v>0.69599999999999995</c:v>
                </c:pt>
                <c:pt idx="1897">
                  <c:v>0.69699999999999995</c:v>
                </c:pt>
                <c:pt idx="1898">
                  <c:v>0.69799999999999995</c:v>
                </c:pt>
                <c:pt idx="1899">
                  <c:v>0.69899999999999995</c:v>
                </c:pt>
                <c:pt idx="1900">
                  <c:v>0.7</c:v>
                </c:pt>
                <c:pt idx="1901">
                  <c:v>0.70099999999999996</c:v>
                </c:pt>
                <c:pt idx="1902">
                  <c:v>0.70199999999999996</c:v>
                </c:pt>
                <c:pt idx="1903">
                  <c:v>0.70299999999999996</c:v>
                </c:pt>
                <c:pt idx="1904">
                  <c:v>0.70399999999999996</c:v>
                </c:pt>
                <c:pt idx="1905">
                  <c:v>0.70499999999999996</c:v>
                </c:pt>
                <c:pt idx="1906">
                  <c:v>0.70599999999999996</c:v>
                </c:pt>
                <c:pt idx="1907">
                  <c:v>0.70699999999999996</c:v>
                </c:pt>
                <c:pt idx="1908">
                  <c:v>0.70799999999999996</c:v>
                </c:pt>
                <c:pt idx="1909">
                  <c:v>0.70899999999999996</c:v>
                </c:pt>
                <c:pt idx="1910">
                  <c:v>0.71</c:v>
                </c:pt>
                <c:pt idx="1911">
                  <c:v>0.71099999999999997</c:v>
                </c:pt>
                <c:pt idx="1912">
                  <c:v>0.71199999999999997</c:v>
                </c:pt>
                <c:pt idx="1913">
                  <c:v>0.71299999999999997</c:v>
                </c:pt>
                <c:pt idx="1914">
                  <c:v>0.71399999999999997</c:v>
                </c:pt>
                <c:pt idx="1915">
                  <c:v>0.71499999999999997</c:v>
                </c:pt>
                <c:pt idx="1916">
                  <c:v>0.71599999999999997</c:v>
                </c:pt>
                <c:pt idx="1917">
                  <c:v>0.71699999999999997</c:v>
                </c:pt>
                <c:pt idx="1918">
                  <c:v>0.71799999999999997</c:v>
                </c:pt>
                <c:pt idx="1919">
                  <c:v>0.71899999999999997</c:v>
                </c:pt>
                <c:pt idx="1920">
                  <c:v>0.72</c:v>
                </c:pt>
                <c:pt idx="1921">
                  <c:v>0.72099999999999997</c:v>
                </c:pt>
                <c:pt idx="1922">
                  <c:v>0.72199999999999998</c:v>
                </c:pt>
                <c:pt idx="1923">
                  <c:v>0.72299999999999998</c:v>
                </c:pt>
                <c:pt idx="1924">
                  <c:v>0.72399999999999998</c:v>
                </c:pt>
                <c:pt idx="1925">
                  <c:v>0.72499999999999998</c:v>
                </c:pt>
                <c:pt idx="1926">
                  <c:v>0.72599999999999998</c:v>
                </c:pt>
                <c:pt idx="1927">
                  <c:v>0.72699999999999998</c:v>
                </c:pt>
                <c:pt idx="1928">
                  <c:v>0.72799999999999998</c:v>
                </c:pt>
                <c:pt idx="1929">
                  <c:v>0.72899999999999998</c:v>
                </c:pt>
                <c:pt idx="1930">
                  <c:v>0.73</c:v>
                </c:pt>
                <c:pt idx="1931">
                  <c:v>0.73099999999999998</c:v>
                </c:pt>
                <c:pt idx="1932">
                  <c:v>0.73199999999999998</c:v>
                </c:pt>
                <c:pt idx="1933">
                  <c:v>0.73299999999999998</c:v>
                </c:pt>
                <c:pt idx="1934">
                  <c:v>0.73399999999999999</c:v>
                </c:pt>
                <c:pt idx="1935">
                  <c:v>0.73499999999999999</c:v>
                </c:pt>
                <c:pt idx="1936">
                  <c:v>0.73599999999999999</c:v>
                </c:pt>
                <c:pt idx="1937">
                  <c:v>0.73699999999999999</c:v>
                </c:pt>
                <c:pt idx="1938">
                  <c:v>0.73799999999999999</c:v>
                </c:pt>
                <c:pt idx="1939">
                  <c:v>0.73899999999999999</c:v>
                </c:pt>
                <c:pt idx="1940">
                  <c:v>0.74</c:v>
                </c:pt>
                <c:pt idx="1941">
                  <c:v>0.74099999999999999</c:v>
                </c:pt>
                <c:pt idx="1942">
                  <c:v>0.74199999999999999</c:v>
                </c:pt>
                <c:pt idx="1943">
                  <c:v>0.74299999999999999</c:v>
                </c:pt>
                <c:pt idx="1944">
                  <c:v>0.74399999999999999</c:v>
                </c:pt>
                <c:pt idx="1945">
                  <c:v>0.745</c:v>
                </c:pt>
                <c:pt idx="1946">
                  <c:v>0.746</c:v>
                </c:pt>
                <c:pt idx="1947">
                  <c:v>0.747</c:v>
                </c:pt>
                <c:pt idx="1948">
                  <c:v>0.748</c:v>
                </c:pt>
                <c:pt idx="1949">
                  <c:v>0.749</c:v>
                </c:pt>
                <c:pt idx="1950">
                  <c:v>0.75</c:v>
                </c:pt>
                <c:pt idx="1951">
                  <c:v>0.751</c:v>
                </c:pt>
                <c:pt idx="1952">
                  <c:v>0.752</c:v>
                </c:pt>
                <c:pt idx="1953">
                  <c:v>0.753</c:v>
                </c:pt>
                <c:pt idx="1954">
                  <c:v>0.754</c:v>
                </c:pt>
                <c:pt idx="1955">
                  <c:v>0.755</c:v>
                </c:pt>
                <c:pt idx="1956">
                  <c:v>0.75600000000000001</c:v>
                </c:pt>
                <c:pt idx="1957">
                  <c:v>0.75700000000000001</c:v>
                </c:pt>
                <c:pt idx="1958">
                  <c:v>0.75800000000000001</c:v>
                </c:pt>
                <c:pt idx="1959">
                  <c:v>0.75900000000000001</c:v>
                </c:pt>
                <c:pt idx="1960">
                  <c:v>0.76</c:v>
                </c:pt>
                <c:pt idx="1961">
                  <c:v>0.76100000000000001</c:v>
                </c:pt>
                <c:pt idx="1962">
                  <c:v>0.76200000000000001</c:v>
                </c:pt>
                <c:pt idx="1963">
                  <c:v>0.76300000000000001</c:v>
                </c:pt>
                <c:pt idx="1964">
                  <c:v>0.76400000000000001</c:v>
                </c:pt>
                <c:pt idx="1965">
                  <c:v>0.76500000000000001</c:v>
                </c:pt>
                <c:pt idx="1966">
                  <c:v>0.76600000000000001</c:v>
                </c:pt>
                <c:pt idx="1967">
                  <c:v>0.76700000000000002</c:v>
                </c:pt>
                <c:pt idx="1968">
                  <c:v>0.76800000000000002</c:v>
                </c:pt>
                <c:pt idx="1969">
                  <c:v>0.76900000000000002</c:v>
                </c:pt>
                <c:pt idx="1970">
                  <c:v>0.77</c:v>
                </c:pt>
                <c:pt idx="1971">
                  <c:v>0.77100000000000002</c:v>
                </c:pt>
                <c:pt idx="1972">
                  <c:v>0.77200000000000002</c:v>
                </c:pt>
                <c:pt idx="1973">
                  <c:v>0.77300000000000002</c:v>
                </c:pt>
                <c:pt idx="1974">
                  <c:v>0.77400000000000002</c:v>
                </c:pt>
                <c:pt idx="1975">
                  <c:v>0.77500000000000002</c:v>
                </c:pt>
                <c:pt idx="1976">
                  <c:v>0.77600000000000002</c:v>
                </c:pt>
                <c:pt idx="1977">
                  <c:v>0.77700000000000002</c:v>
                </c:pt>
                <c:pt idx="1978">
                  <c:v>0.77800000000000002</c:v>
                </c:pt>
                <c:pt idx="1979">
                  <c:v>0.77900000000000003</c:v>
                </c:pt>
                <c:pt idx="1980">
                  <c:v>0.78</c:v>
                </c:pt>
                <c:pt idx="1981">
                  <c:v>0.78100000000000003</c:v>
                </c:pt>
                <c:pt idx="1982">
                  <c:v>0.78200000000000003</c:v>
                </c:pt>
                <c:pt idx="1983">
                  <c:v>0.78300000000000003</c:v>
                </c:pt>
                <c:pt idx="1984">
                  <c:v>0.78400000000000003</c:v>
                </c:pt>
                <c:pt idx="1985">
                  <c:v>0.78500000000000003</c:v>
                </c:pt>
                <c:pt idx="1986">
                  <c:v>0.78600000000000003</c:v>
                </c:pt>
                <c:pt idx="1987">
                  <c:v>0.78700000000000003</c:v>
                </c:pt>
                <c:pt idx="1988">
                  <c:v>0.78800000000000003</c:v>
                </c:pt>
                <c:pt idx="1989">
                  <c:v>0.78900000000000003</c:v>
                </c:pt>
                <c:pt idx="1990">
                  <c:v>0.79</c:v>
                </c:pt>
                <c:pt idx="1991">
                  <c:v>0.79100000000000004</c:v>
                </c:pt>
                <c:pt idx="1992">
                  <c:v>0.79200000000000004</c:v>
                </c:pt>
                <c:pt idx="1993">
                  <c:v>0.79300000000000004</c:v>
                </c:pt>
                <c:pt idx="1994">
                  <c:v>0.79400000000000004</c:v>
                </c:pt>
                <c:pt idx="1995">
                  <c:v>0.79500000000000004</c:v>
                </c:pt>
                <c:pt idx="1996">
                  <c:v>0.79600000000000004</c:v>
                </c:pt>
                <c:pt idx="1997">
                  <c:v>0.79700000000000004</c:v>
                </c:pt>
                <c:pt idx="1998">
                  <c:v>0.79800000000000004</c:v>
                </c:pt>
                <c:pt idx="1999">
                  <c:v>0.79900000000000004</c:v>
                </c:pt>
                <c:pt idx="2000">
                  <c:v>0.8</c:v>
                </c:pt>
                <c:pt idx="2001">
                  <c:v>0.80100000000000005</c:v>
                </c:pt>
                <c:pt idx="2002">
                  <c:v>0.80200000000000005</c:v>
                </c:pt>
                <c:pt idx="2003">
                  <c:v>0.80300000000000005</c:v>
                </c:pt>
                <c:pt idx="2004">
                  <c:v>0.80400000000000005</c:v>
                </c:pt>
                <c:pt idx="2005">
                  <c:v>0.80500000000000005</c:v>
                </c:pt>
                <c:pt idx="2006">
                  <c:v>0.80600000000000005</c:v>
                </c:pt>
                <c:pt idx="2007">
                  <c:v>0.80700000000000005</c:v>
                </c:pt>
                <c:pt idx="2008">
                  <c:v>0.80800000000000005</c:v>
                </c:pt>
                <c:pt idx="2009">
                  <c:v>0.80900000000000005</c:v>
                </c:pt>
                <c:pt idx="2010">
                  <c:v>0.81</c:v>
                </c:pt>
                <c:pt idx="2011">
                  <c:v>0.81100000000000005</c:v>
                </c:pt>
                <c:pt idx="2012">
                  <c:v>0.81200000000000006</c:v>
                </c:pt>
                <c:pt idx="2013">
                  <c:v>0.81299999999999994</c:v>
                </c:pt>
                <c:pt idx="2014">
                  <c:v>0.81399999999999995</c:v>
                </c:pt>
                <c:pt idx="2015">
                  <c:v>0.81499999999999995</c:v>
                </c:pt>
                <c:pt idx="2016">
                  <c:v>0.81599999999999995</c:v>
                </c:pt>
                <c:pt idx="2017">
                  <c:v>0.81699999999999995</c:v>
                </c:pt>
                <c:pt idx="2018">
                  <c:v>0.81799999999999995</c:v>
                </c:pt>
                <c:pt idx="2019">
                  <c:v>0.81899999999999995</c:v>
                </c:pt>
                <c:pt idx="2020">
                  <c:v>0.82</c:v>
                </c:pt>
                <c:pt idx="2021">
                  <c:v>0.82099999999999995</c:v>
                </c:pt>
                <c:pt idx="2022">
                  <c:v>0.82199999999999995</c:v>
                </c:pt>
                <c:pt idx="2023">
                  <c:v>0.82299999999999995</c:v>
                </c:pt>
                <c:pt idx="2024">
                  <c:v>0.82399999999999995</c:v>
                </c:pt>
                <c:pt idx="2025">
                  <c:v>0.82499999999999996</c:v>
                </c:pt>
                <c:pt idx="2026">
                  <c:v>0.82599999999999996</c:v>
                </c:pt>
                <c:pt idx="2027">
                  <c:v>0.82699999999999996</c:v>
                </c:pt>
                <c:pt idx="2028">
                  <c:v>0.82799999999999996</c:v>
                </c:pt>
                <c:pt idx="2029">
                  <c:v>0.82899999999999996</c:v>
                </c:pt>
                <c:pt idx="2030">
                  <c:v>0.83</c:v>
                </c:pt>
                <c:pt idx="2031">
                  <c:v>0.83099999999999996</c:v>
                </c:pt>
                <c:pt idx="2032">
                  <c:v>0.83199999999999996</c:v>
                </c:pt>
                <c:pt idx="2033">
                  <c:v>0.83299999999999996</c:v>
                </c:pt>
                <c:pt idx="2034">
                  <c:v>0.83399999999999996</c:v>
                </c:pt>
                <c:pt idx="2035">
                  <c:v>0.83499999999999996</c:v>
                </c:pt>
                <c:pt idx="2036">
                  <c:v>0.83599999999999997</c:v>
                </c:pt>
                <c:pt idx="2037">
                  <c:v>0.83699999999999997</c:v>
                </c:pt>
                <c:pt idx="2038">
                  <c:v>0.83799999999999997</c:v>
                </c:pt>
                <c:pt idx="2039">
                  <c:v>0.83899999999999997</c:v>
                </c:pt>
                <c:pt idx="2040">
                  <c:v>0.84</c:v>
                </c:pt>
                <c:pt idx="2041">
                  <c:v>0.84099999999999997</c:v>
                </c:pt>
                <c:pt idx="2042">
                  <c:v>0.84199999999999997</c:v>
                </c:pt>
                <c:pt idx="2043">
                  <c:v>0.84299999999999997</c:v>
                </c:pt>
                <c:pt idx="2044">
                  <c:v>0.84399999999999997</c:v>
                </c:pt>
                <c:pt idx="2045">
                  <c:v>0.84499999999999997</c:v>
                </c:pt>
                <c:pt idx="2046">
                  <c:v>0.84599999999999997</c:v>
                </c:pt>
                <c:pt idx="2047">
                  <c:v>0.84699999999999998</c:v>
                </c:pt>
                <c:pt idx="2048">
                  <c:v>0.84799999999999998</c:v>
                </c:pt>
                <c:pt idx="2049">
                  <c:v>0.84899999999999998</c:v>
                </c:pt>
                <c:pt idx="2050">
                  <c:v>0.85</c:v>
                </c:pt>
                <c:pt idx="2051">
                  <c:v>0.85099999999999998</c:v>
                </c:pt>
                <c:pt idx="2052">
                  <c:v>0.85199999999999998</c:v>
                </c:pt>
                <c:pt idx="2053">
                  <c:v>0.85299999999999998</c:v>
                </c:pt>
                <c:pt idx="2054">
                  <c:v>0.85399999999999998</c:v>
                </c:pt>
                <c:pt idx="2055">
                  <c:v>0.85499999999999998</c:v>
                </c:pt>
                <c:pt idx="2056">
                  <c:v>0.85599999999999998</c:v>
                </c:pt>
                <c:pt idx="2057">
                  <c:v>0.85699999999999998</c:v>
                </c:pt>
                <c:pt idx="2058">
                  <c:v>0.85799999999999998</c:v>
                </c:pt>
                <c:pt idx="2059">
                  <c:v>0.85899999999999999</c:v>
                </c:pt>
                <c:pt idx="2060">
                  <c:v>0.86</c:v>
                </c:pt>
                <c:pt idx="2061">
                  <c:v>0.86099999999999999</c:v>
                </c:pt>
                <c:pt idx="2062">
                  <c:v>0.86199999999999999</c:v>
                </c:pt>
                <c:pt idx="2063">
                  <c:v>0.86299999999999999</c:v>
                </c:pt>
                <c:pt idx="2064">
                  <c:v>0.86399999999999999</c:v>
                </c:pt>
                <c:pt idx="2065">
                  <c:v>0.86499999999999999</c:v>
                </c:pt>
                <c:pt idx="2066">
                  <c:v>0.86599999999999999</c:v>
                </c:pt>
                <c:pt idx="2067">
                  <c:v>0.86699999999999999</c:v>
                </c:pt>
                <c:pt idx="2068">
                  <c:v>0.86799999999999999</c:v>
                </c:pt>
                <c:pt idx="2069">
                  <c:v>0.86899999999999999</c:v>
                </c:pt>
                <c:pt idx="2070">
                  <c:v>0.87</c:v>
                </c:pt>
                <c:pt idx="2071">
                  <c:v>0.871</c:v>
                </c:pt>
                <c:pt idx="2072">
                  <c:v>0.872</c:v>
                </c:pt>
                <c:pt idx="2073">
                  <c:v>0.873</c:v>
                </c:pt>
                <c:pt idx="2074">
                  <c:v>0.874</c:v>
                </c:pt>
                <c:pt idx="2075">
                  <c:v>0.875</c:v>
                </c:pt>
                <c:pt idx="2076">
                  <c:v>0.876</c:v>
                </c:pt>
                <c:pt idx="2077">
                  <c:v>0.877</c:v>
                </c:pt>
                <c:pt idx="2078">
                  <c:v>0.878</c:v>
                </c:pt>
                <c:pt idx="2079">
                  <c:v>0.879</c:v>
                </c:pt>
                <c:pt idx="2080">
                  <c:v>0.88</c:v>
                </c:pt>
                <c:pt idx="2081">
                  <c:v>0.88100000000000001</c:v>
                </c:pt>
                <c:pt idx="2082">
                  <c:v>0.88200000000000001</c:v>
                </c:pt>
                <c:pt idx="2083">
                  <c:v>0.88300000000000001</c:v>
                </c:pt>
                <c:pt idx="2084">
                  <c:v>0.88400000000000001</c:v>
                </c:pt>
                <c:pt idx="2085">
                  <c:v>0.88500000000000001</c:v>
                </c:pt>
                <c:pt idx="2086">
                  <c:v>0.88600000000000001</c:v>
                </c:pt>
                <c:pt idx="2087">
                  <c:v>0.88700000000000001</c:v>
                </c:pt>
                <c:pt idx="2088">
                  <c:v>0.88800000000000001</c:v>
                </c:pt>
                <c:pt idx="2089">
                  <c:v>0.88900000000000001</c:v>
                </c:pt>
                <c:pt idx="2090">
                  <c:v>0.89</c:v>
                </c:pt>
                <c:pt idx="2091">
                  <c:v>0.89100000000000001</c:v>
                </c:pt>
                <c:pt idx="2092">
                  <c:v>0.89200000000000002</c:v>
                </c:pt>
                <c:pt idx="2093">
                  <c:v>0.89300000000000002</c:v>
                </c:pt>
                <c:pt idx="2094">
                  <c:v>0.89400000000000002</c:v>
                </c:pt>
                <c:pt idx="2095">
                  <c:v>0.89500000000000002</c:v>
                </c:pt>
                <c:pt idx="2096">
                  <c:v>0.89600000000000002</c:v>
                </c:pt>
                <c:pt idx="2097">
                  <c:v>0.89700000000000002</c:v>
                </c:pt>
                <c:pt idx="2098">
                  <c:v>0.89800000000000002</c:v>
                </c:pt>
                <c:pt idx="2099">
                  <c:v>0.89900000000000002</c:v>
                </c:pt>
                <c:pt idx="2100">
                  <c:v>0.9</c:v>
                </c:pt>
                <c:pt idx="2101">
                  <c:v>0.90100000000000002</c:v>
                </c:pt>
                <c:pt idx="2102">
                  <c:v>0.90200000000000002</c:v>
                </c:pt>
                <c:pt idx="2103">
                  <c:v>0.90300000000000002</c:v>
                </c:pt>
                <c:pt idx="2104">
                  <c:v>0.90400000000000003</c:v>
                </c:pt>
                <c:pt idx="2105">
                  <c:v>0.90500000000000003</c:v>
                </c:pt>
                <c:pt idx="2106">
                  <c:v>0.90600000000000003</c:v>
                </c:pt>
                <c:pt idx="2107">
                  <c:v>0.90700000000000003</c:v>
                </c:pt>
                <c:pt idx="2108">
                  <c:v>0.90800000000000003</c:v>
                </c:pt>
                <c:pt idx="2109">
                  <c:v>0.90900000000000003</c:v>
                </c:pt>
                <c:pt idx="2110">
                  <c:v>0.91</c:v>
                </c:pt>
                <c:pt idx="2111">
                  <c:v>0.91100000000000003</c:v>
                </c:pt>
                <c:pt idx="2112">
                  <c:v>0.91200000000000003</c:v>
                </c:pt>
                <c:pt idx="2113">
                  <c:v>0.91300000000000003</c:v>
                </c:pt>
                <c:pt idx="2114">
                  <c:v>0.91400000000000003</c:v>
                </c:pt>
                <c:pt idx="2115">
                  <c:v>0.91500000000000004</c:v>
                </c:pt>
                <c:pt idx="2116">
                  <c:v>0.91600000000000004</c:v>
                </c:pt>
                <c:pt idx="2117">
                  <c:v>0.91700000000000004</c:v>
                </c:pt>
                <c:pt idx="2118">
                  <c:v>0.91800000000000004</c:v>
                </c:pt>
                <c:pt idx="2119">
                  <c:v>0.91900000000000004</c:v>
                </c:pt>
                <c:pt idx="2120">
                  <c:v>0.92</c:v>
                </c:pt>
                <c:pt idx="2121">
                  <c:v>0.92100000000000004</c:v>
                </c:pt>
                <c:pt idx="2122">
                  <c:v>0.92200000000000004</c:v>
                </c:pt>
                <c:pt idx="2123">
                  <c:v>0.92300000000000004</c:v>
                </c:pt>
                <c:pt idx="2124">
                  <c:v>0.92400000000000004</c:v>
                </c:pt>
                <c:pt idx="2125">
                  <c:v>0.92500000000000004</c:v>
                </c:pt>
                <c:pt idx="2126">
                  <c:v>0.92600000000000005</c:v>
                </c:pt>
                <c:pt idx="2127">
                  <c:v>0.92700000000000005</c:v>
                </c:pt>
                <c:pt idx="2128">
                  <c:v>0.92800000000000005</c:v>
                </c:pt>
                <c:pt idx="2129">
                  <c:v>0.92900000000000005</c:v>
                </c:pt>
                <c:pt idx="2130">
                  <c:v>0.93</c:v>
                </c:pt>
                <c:pt idx="2131">
                  <c:v>0.93100000000000005</c:v>
                </c:pt>
                <c:pt idx="2132">
                  <c:v>0.93200000000000005</c:v>
                </c:pt>
                <c:pt idx="2133">
                  <c:v>0.93300000000000005</c:v>
                </c:pt>
                <c:pt idx="2134">
                  <c:v>0.93400000000000005</c:v>
                </c:pt>
                <c:pt idx="2135">
                  <c:v>0.93500000000000005</c:v>
                </c:pt>
                <c:pt idx="2136">
                  <c:v>0.93600000000000005</c:v>
                </c:pt>
                <c:pt idx="2137">
                  <c:v>0.93700000000000006</c:v>
                </c:pt>
                <c:pt idx="2138">
                  <c:v>0.93799999999999994</c:v>
                </c:pt>
                <c:pt idx="2139">
                  <c:v>0.93899999999999995</c:v>
                </c:pt>
                <c:pt idx="2140">
                  <c:v>0.94</c:v>
                </c:pt>
                <c:pt idx="2141">
                  <c:v>0.94099999999999995</c:v>
                </c:pt>
                <c:pt idx="2142">
                  <c:v>0.94199999999999995</c:v>
                </c:pt>
                <c:pt idx="2143">
                  <c:v>0.94299999999999995</c:v>
                </c:pt>
                <c:pt idx="2144">
                  <c:v>0.94399999999999995</c:v>
                </c:pt>
                <c:pt idx="2145">
                  <c:v>0.94499999999999995</c:v>
                </c:pt>
                <c:pt idx="2146">
                  <c:v>0.94599999999999995</c:v>
                </c:pt>
                <c:pt idx="2147">
                  <c:v>0.94699999999999995</c:v>
                </c:pt>
                <c:pt idx="2148">
                  <c:v>0.94799999999999995</c:v>
                </c:pt>
                <c:pt idx="2149">
                  <c:v>0.94899999999999995</c:v>
                </c:pt>
                <c:pt idx="2150">
                  <c:v>0.95</c:v>
                </c:pt>
                <c:pt idx="2151">
                  <c:v>0.95099999999999996</c:v>
                </c:pt>
                <c:pt idx="2152">
                  <c:v>0.95199999999999996</c:v>
                </c:pt>
                <c:pt idx="2153">
                  <c:v>0.95299999999999996</c:v>
                </c:pt>
                <c:pt idx="2154">
                  <c:v>0.95399999999999996</c:v>
                </c:pt>
                <c:pt idx="2155">
                  <c:v>0.95499999999999996</c:v>
                </c:pt>
                <c:pt idx="2156">
                  <c:v>0.95599999999999996</c:v>
                </c:pt>
                <c:pt idx="2157">
                  <c:v>0.95699999999999996</c:v>
                </c:pt>
                <c:pt idx="2158">
                  <c:v>0.95799999999999996</c:v>
                </c:pt>
                <c:pt idx="2159">
                  <c:v>0.95899999999999996</c:v>
                </c:pt>
                <c:pt idx="2160">
                  <c:v>0.96</c:v>
                </c:pt>
                <c:pt idx="2161">
                  <c:v>0.96099999999999997</c:v>
                </c:pt>
                <c:pt idx="2162">
                  <c:v>0.96199999999999997</c:v>
                </c:pt>
                <c:pt idx="2163">
                  <c:v>0.96299999999999997</c:v>
                </c:pt>
                <c:pt idx="2164">
                  <c:v>0.96399999999999997</c:v>
                </c:pt>
                <c:pt idx="2165">
                  <c:v>0.96499999999999997</c:v>
                </c:pt>
                <c:pt idx="2166">
                  <c:v>0.96599999999999997</c:v>
                </c:pt>
                <c:pt idx="2167">
                  <c:v>0.96699999999999997</c:v>
                </c:pt>
                <c:pt idx="2168">
                  <c:v>0.96799999999999997</c:v>
                </c:pt>
                <c:pt idx="2169">
                  <c:v>0.96899999999999997</c:v>
                </c:pt>
                <c:pt idx="2170">
                  <c:v>0.97</c:v>
                </c:pt>
                <c:pt idx="2171">
                  <c:v>0.97099999999999997</c:v>
                </c:pt>
                <c:pt idx="2172">
                  <c:v>0.97199999999999998</c:v>
                </c:pt>
                <c:pt idx="2173">
                  <c:v>0.97299999999999998</c:v>
                </c:pt>
                <c:pt idx="2174">
                  <c:v>0.97399999999999998</c:v>
                </c:pt>
                <c:pt idx="2175">
                  <c:v>0.97499999999999998</c:v>
                </c:pt>
                <c:pt idx="2176">
                  <c:v>0.97599999999999998</c:v>
                </c:pt>
                <c:pt idx="2177">
                  <c:v>0.97699999999999998</c:v>
                </c:pt>
                <c:pt idx="2178">
                  <c:v>0.97799999999999998</c:v>
                </c:pt>
                <c:pt idx="2179">
                  <c:v>0.97899999999999998</c:v>
                </c:pt>
                <c:pt idx="2180">
                  <c:v>0.98</c:v>
                </c:pt>
                <c:pt idx="2181">
                  <c:v>0.98099999999999998</c:v>
                </c:pt>
                <c:pt idx="2182">
                  <c:v>0.98199999999999998</c:v>
                </c:pt>
                <c:pt idx="2183">
                  <c:v>0.98299999999999998</c:v>
                </c:pt>
                <c:pt idx="2184">
                  <c:v>0.98399999999999999</c:v>
                </c:pt>
                <c:pt idx="2185">
                  <c:v>0.98499999999999999</c:v>
                </c:pt>
                <c:pt idx="2186">
                  <c:v>0.98599999999999999</c:v>
                </c:pt>
                <c:pt idx="2187">
                  <c:v>0.98699999999999999</c:v>
                </c:pt>
                <c:pt idx="2188">
                  <c:v>0.98799999999999999</c:v>
                </c:pt>
                <c:pt idx="2189">
                  <c:v>0.98899999999999999</c:v>
                </c:pt>
                <c:pt idx="2190">
                  <c:v>0.99</c:v>
                </c:pt>
                <c:pt idx="2191">
                  <c:v>0.99099999999999999</c:v>
                </c:pt>
                <c:pt idx="2192">
                  <c:v>0.99199999999999999</c:v>
                </c:pt>
                <c:pt idx="2193">
                  <c:v>0.99299999999999999</c:v>
                </c:pt>
                <c:pt idx="2194">
                  <c:v>0.99399999999999999</c:v>
                </c:pt>
                <c:pt idx="2195">
                  <c:v>0.995</c:v>
                </c:pt>
                <c:pt idx="2196">
                  <c:v>0.996</c:v>
                </c:pt>
                <c:pt idx="2197">
                  <c:v>0.997</c:v>
                </c:pt>
                <c:pt idx="2198">
                  <c:v>0.998</c:v>
                </c:pt>
                <c:pt idx="2199">
                  <c:v>0.999</c:v>
                </c:pt>
                <c:pt idx="2200">
                  <c:v>1</c:v>
                </c:pt>
                <c:pt idx="2201">
                  <c:v>1.0009999999999999</c:v>
                </c:pt>
                <c:pt idx="2202">
                  <c:v>1.002</c:v>
                </c:pt>
                <c:pt idx="2203">
                  <c:v>1.0029999999999999</c:v>
                </c:pt>
                <c:pt idx="2204">
                  <c:v>1.004</c:v>
                </c:pt>
                <c:pt idx="2205">
                  <c:v>1.0049999999999999</c:v>
                </c:pt>
                <c:pt idx="2206">
                  <c:v>1.006</c:v>
                </c:pt>
                <c:pt idx="2207">
                  <c:v>1.0069999999999999</c:v>
                </c:pt>
                <c:pt idx="2208">
                  <c:v>1.008</c:v>
                </c:pt>
                <c:pt idx="2209">
                  <c:v>1.0089999999999999</c:v>
                </c:pt>
                <c:pt idx="2210">
                  <c:v>1.01</c:v>
                </c:pt>
                <c:pt idx="2211">
                  <c:v>1.0109999999999999</c:v>
                </c:pt>
                <c:pt idx="2212">
                  <c:v>1.012</c:v>
                </c:pt>
                <c:pt idx="2213">
                  <c:v>1.0129999999999999</c:v>
                </c:pt>
                <c:pt idx="2214">
                  <c:v>1.014</c:v>
                </c:pt>
                <c:pt idx="2215">
                  <c:v>1.0149999999999999</c:v>
                </c:pt>
                <c:pt idx="2216">
                  <c:v>1.016</c:v>
                </c:pt>
                <c:pt idx="2217">
                  <c:v>1.0169999999999999</c:v>
                </c:pt>
                <c:pt idx="2218">
                  <c:v>1.018</c:v>
                </c:pt>
                <c:pt idx="2219">
                  <c:v>1.0189999999999999</c:v>
                </c:pt>
                <c:pt idx="2220">
                  <c:v>1.02</c:v>
                </c:pt>
                <c:pt idx="2221">
                  <c:v>1.0209999999999999</c:v>
                </c:pt>
                <c:pt idx="2222">
                  <c:v>1.022</c:v>
                </c:pt>
                <c:pt idx="2223">
                  <c:v>1.0229999999999999</c:v>
                </c:pt>
                <c:pt idx="2224">
                  <c:v>1.024</c:v>
                </c:pt>
                <c:pt idx="2225">
                  <c:v>1.0249999999999999</c:v>
                </c:pt>
                <c:pt idx="2226">
                  <c:v>1.026</c:v>
                </c:pt>
                <c:pt idx="2227">
                  <c:v>1.0269999999999999</c:v>
                </c:pt>
                <c:pt idx="2228">
                  <c:v>1.028</c:v>
                </c:pt>
                <c:pt idx="2229">
                  <c:v>1.0289999999999999</c:v>
                </c:pt>
                <c:pt idx="2230">
                  <c:v>1.03</c:v>
                </c:pt>
                <c:pt idx="2231">
                  <c:v>1.0309999999999999</c:v>
                </c:pt>
                <c:pt idx="2232">
                  <c:v>1.032</c:v>
                </c:pt>
                <c:pt idx="2233">
                  <c:v>1.0329999999999999</c:v>
                </c:pt>
                <c:pt idx="2234">
                  <c:v>1.034</c:v>
                </c:pt>
                <c:pt idx="2235">
                  <c:v>1.0349999999999999</c:v>
                </c:pt>
                <c:pt idx="2236">
                  <c:v>1.036</c:v>
                </c:pt>
                <c:pt idx="2237">
                  <c:v>1.0369999999999999</c:v>
                </c:pt>
                <c:pt idx="2238">
                  <c:v>1.038</c:v>
                </c:pt>
                <c:pt idx="2239">
                  <c:v>1.0389999999999999</c:v>
                </c:pt>
                <c:pt idx="2240">
                  <c:v>1.04</c:v>
                </c:pt>
                <c:pt idx="2241">
                  <c:v>1.0409999999999999</c:v>
                </c:pt>
                <c:pt idx="2242">
                  <c:v>1.042</c:v>
                </c:pt>
                <c:pt idx="2243">
                  <c:v>1.0429999999999999</c:v>
                </c:pt>
                <c:pt idx="2244">
                  <c:v>1.044</c:v>
                </c:pt>
                <c:pt idx="2245">
                  <c:v>1.0449999999999999</c:v>
                </c:pt>
                <c:pt idx="2246">
                  <c:v>1.046</c:v>
                </c:pt>
                <c:pt idx="2247">
                  <c:v>1.0469999999999999</c:v>
                </c:pt>
                <c:pt idx="2248">
                  <c:v>1.048</c:v>
                </c:pt>
                <c:pt idx="2249">
                  <c:v>1.0489999999999999</c:v>
                </c:pt>
                <c:pt idx="2250">
                  <c:v>1.05</c:v>
                </c:pt>
                <c:pt idx="2251">
                  <c:v>1.0509999999999999</c:v>
                </c:pt>
                <c:pt idx="2252">
                  <c:v>1.052</c:v>
                </c:pt>
                <c:pt idx="2253">
                  <c:v>1.0529999999999999</c:v>
                </c:pt>
                <c:pt idx="2254">
                  <c:v>1.054</c:v>
                </c:pt>
                <c:pt idx="2255">
                  <c:v>1.0549999999999999</c:v>
                </c:pt>
                <c:pt idx="2256">
                  <c:v>1.056</c:v>
                </c:pt>
                <c:pt idx="2257">
                  <c:v>1.0569999999999999</c:v>
                </c:pt>
                <c:pt idx="2258">
                  <c:v>1.0580000000000001</c:v>
                </c:pt>
                <c:pt idx="2259">
                  <c:v>1.0589999999999999</c:v>
                </c:pt>
                <c:pt idx="2260">
                  <c:v>1.06</c:v>
                </c:pt>
                <c:pt idx="2261">
                  <c:v>1.0609999999999999</c:v>
                </c:pt>
                <c:pt idx="2262">
                  <c:v>1.0620000000000001</c:v>
                </c:pt>
                <c:pt idx="2263">
                  <c:v>1.0629999999999999</c:v>
                </c:pt>
                <c:pt idx="2264">
                  <c:v>1.0640000000000001</c:v>
                </c:pt>
                <c:pt idx="2265">
                  <c:v>1.0649999999999999</c:v>
                </c:pt>
                <c:pt idx="2266">
                  <c:v>1.0660000000000001</c:v>
                </c:pt>
                <c:pt idx="2267">
                  <c:v>1.0669999999999999</c:v>
                </c:pt>
                <c:pt idx="2268">
                  <c:v>1.0680000000000001</c:v>
                </c:pt>
                <c:pt idx="2269">
                  <c:v>1.069</c:v>
                </c:pt>
                <c:pt idx="2270">
                  <c:v>1.07</c:v>
                </c:pt>
                <c:pt idx="2271">
                  <c:v>1.071</c:v>
                </c:pt>
                <c:pt idx="2272">
                  <c:v>1.0720000000000001</c:v>
                </c:pt>
                <c:pt idx="2273">
                  <c:v>1.073</c:v>
                </c:pt>
                <c:pt idx="2274">
                  <c:v>1.0740000000000001</c:v>
                </c:pt>
                <c:pt idx="2275">
                  <c:v>1.075</c:v>
                </c:pt>
                <c:pt idx="2276">
                  <c:v>1.0760000000000001</c:v>
                </c:pt>
                <c:pt idx="2277">
                  <c:v>1.077</c:v>
                </c:pt>
                <c:pt idx="2278">
                  <c:v>1.0780000000000001</c:v>
                </c:pt>
                <c:pt idx="2279">
                  <c:v>1.079</c:v>
                </c:pt>
                <c:pt idx="2280">
                  <c:v>1.08</c:v>
                </c:pt>
                <c:pt idx="2281">
                  <c:v>1.081</c:v>
                </c:pt>
                <c:pt idx="2282">
                  <c:v>1.0820000000000001</c:v>
                </c:pt>
                <c:pt idx="2283">
                  <c:v>1.083</c:v>
                </c:pt>
                <c:pt idx="2284">
                  <c:v>1.0840000000000001</c:v>
                </c:pt>
                <c:pt idx="2285">
                  <c:v>1.085</c:v>
                </c:pt>
                <c:pt idx="2286">
                  <c:v>1.0860000000000001</c:v>
                </c:pt>
                <c:pt idx="2287">
                  <c:v>1.087</c:v>
                </c:pt>
                <c:pt idx="2288">
                  <c:v>1.0880000000000001</c:v>
                </c:pt>
                <c:pt idx="2289">
                  <c:v>1.089</c:v>
                </c:pt>
                <c:pt idx="2290">
                  <c:v>1.0900000000000001</c:v>
                </c:pt>
                <c:pt idx="2291">
                  <c:v>1.091</c:v>
                </c:pt>
                <c:pt idx="2292">
                  <c:v>1.0920000000000001</c:v>
                </c:pt>
                <c:pt idx="2293">
                  <c:v>1.093</c:v>
                </c:pt>
                <c:pt idx="2294">
                  <c:v>1.0940000000000001</c:v>
                </c:pt>
                <c:pt idx="2295">
                  <c:v>1.095</c:v>
                </c:pt>
                <c:pt idx="2296">
                  <c:v>1.0960000000000001</c:v>
                </c:pt>
                <c:pt idx="2297">
                  <c:v>1.097</c:v>
                </c:pt>
                <c:pt idx="2298">
                  <c:v>1.0980000000000001</c:v>
                </c:pt>
                <c:pt idx="2299">
                  <c:v>1.099</c:v>
                </c:pt>
                <c:pt idx="2300">
                  <c:v>1.1000000000000001</c:v>
                </c:pt>
                <c:pt idx="2301">
                  <c:v>1.101</c:v>
                </c:pt>
                <c:pt idx="2302">
                  <c:v>1.1020000000000001</c:v>
                </c:pt>
                <c:pt idx="2303">
                  <c:v>1.103</c:v>
                </c:pt>
                <c:pt idx="2304">
                  <c:v>1.1040000000000001</c:v>
                </c:pt>
                <c:pt idx="2305">
                  <c:v>1.105</c:v>
                </c:pt>
                <c:pt idx="2306">
                  <c:v>1.1060000000000001</c:v>
                </c:pt>
                <c:pt idx="2307">
                  <c:v>1.107</c:v>
                </c:pt>
                <c:pt idx="2308">
                  <c:v>1.1080000000000001</c:v>
                </c:pt>
                <c:pt idx="2309">
                  <c:v>1.109</c:v>
                </c:pt>
                <c:pt idx="2310">
                  <c:v>1.1100000000000001</c:v>
                </c:pt>
                <c:pt idx="2311">
                  <c:v>1.111</c:v>
                </c:pt>
                <c:pt idx="2312">
                  <c:v>1.1120000000000001</c:v>
                </c:pt>
                <c:pt idx="2313">
                  <c:v>1.113</c:v>
                </c:pt>
                <c:pt idx="2314">
                  <c:v>1.1140000000000001</c:v>
                </c:pt>
                <c:pt idx="2315">
                  <c:v>1.115</c:v>
                </c:pt>
                <c:pt idx="2316">
                  <c:v>1.1160000000000001</c:v>
                </c:pt>
                <c:pt idx="2317">
                  <c:v>1.117</c:v>
                </c:pt>
                <c:pt idx="2318">
                  <c:v>1.1180000000000001</c:v>
                </c:pt>
                <c:pt idx="2319">
                  <c:v>1.119</c:v>
                </c:pt>
                <c:pt idx="2320">
                  <c:v>1.1200000000000001</c:v>
                </c:pt>
                <c:pt idx="2321">
                  <c:v>1.121</c:v>
                </c:pt>
                <c:pt idx="2322">
                  <c:v>1.1220000000000001</c:v>
                </c:pt>
                <c:pt idx="2323">
                  <c:v>1.123</c:v>
                </c:pt>
                <c:pt idx="2324">
                  <c:v>1.1240000000000001</c:v>
                </c:pt>
                <c:pt idx="2325">
                  <c:v>1.125</c:v>
                </c:pt>
                <c:pt idx="2326">
                  <c:v>1.1259999999999999</c:v>
                </c:pt>
                <c:pt idx="2327">
                  <c:v>1.127</c:v>
                </c:pt>
                <c:pt idx="2328">
                  <c:v>1.1279999999999999</c:v>
                </c:pt>
                <c:pt idx="2329">
                  <c:v>1.129</c:v>
                </c:pt>
                <c:pt idx="2330">
                  <c:v>1.1299999999999999</c:v>
                </c:pt>
                <c:pt idx="2331">
                  <c:v>1.131</c:v>
                </c:pt>
                <c:pt idx="2332">
                  <c:v>1.1319999999999999</c:v>
                </c:pt>
                <c:pt idx="2333">
                  <c:v>1.133</c:v>
                </c:pt>
                <c:pt idx="2334">
                  <c:v>1.1339999999999999</c:v>
                </c:pt>
                <c:pt idx="2335">
                  <c:v>1.135</c:v>
                </c:pt>
                <c:pt idx="2336">
                  <c:v>1.1359999999999999</c:v>
                </c:pt>
                <c:pt idx="2337">
                  <c:v>1.137</c:v>
                </c:pt>
                <c:pt idx="2338">
                  <c:v>1.1379999999999999</c:v>
                </c:pt>
                <c:pt idx="2339">
                  <c:v>1.139</c:v>
                </c:pt>
                <c:pt idx="2340">
                  <c:v>1.1399999999999999</c:v>
                </c:pt>
                <c:pt idx="2341">
                  <c:v>1.141</c:v>
                </c:pt>
                <c:pt idx="2342">
                  <c:v>1.1419999999999999</c:v>
                </c:pt>
                <c:pt idx="2343">
                  <c:v>1.143</c:v>
                </c:pt>
                <c:pt idx="2344">
                  <c:v>1.1439999999999999</c:v>
                </c:pt>
                <c:pt idx="2345">
                  <c:v>1.145</c:v>
                </c:pt>
                <c:pt idx="2346">
                  <c:v>1.1459999999999999</c:v>
                </c:pt>
                <c:pt idx="2347">
                  <c:v>1.147</c:v>
                </c:pt>
                <c:pt idx="2348">
                  <c:v>1.1479999999999999</c:v>
                </c:pt>
                <c:pt idx="2349">
                  <c:v>1.149</c:v>
                </c:pt>
                <c:pt idx="2350">
                  <c:v>1.1499999999999999</c:v>
                </c:pt>
                <c:pt idx="2351">
                  <c:v>1.151</c:v>
                </c:pt>
                <c:pt idx="2352">
                  <c:v>1.1519999999999999</c:v>
                </c:pt>
                <c:pt idx="2353">
                  <c:v>1.153</c:v>
                </c:pt>
                <c:pt idx="2354">
                  <c:v>1.1539999999999999</c:v>
                </c:pt>
                <c:pt idx="2355">
                  <c:v>1.155</c:v>
                </c:pt>
                <c:pt idx="2356">
                  <c:v>1.1559999999999999</c:v>
                </c:pt>
                <c:pt idx="2357">
                  <c:v>1.157</c:v>
                </c:pt>
                <c:pt idx="2358">
                  <c:v>1.1579999999999999</c:v>
                </c:pt>
                <c:pt idx="2359">
                  <c:v>1.159</c:v>
                </c:pt>
                <c:pt idx="2360">
                  <c:v>1.1599999999999999</c:v>
                </c:pt>
                <c:pt idx="2361">
                  <c:v>1.161</c:v>
                </c:pt>
                <c:pt idx="2362">
                  <c:v>1.1619999999999999</c:v>
                </c:pt>
                <c:pt idx="2363">
                  <c:v>1.163</c:v>
                </c:pt>
                <c:pt idx="2364">
                  <c:v>1.1639999999999999</c:v>
                </c:pt>
                <c:pt idx="2365">
                  <c:v>1.165</c:v>
                </c:pt>
                <c:pt idx="2366">
                  <c:v>1.1659999999999999</c:v>
                </c:pt>
                <c:pt idx="2367">
                  <c:v>1.167</c:v>
                </c:pt>
                <c:pt idx="2368">
                  <c:v>1.1679999999999999</c:v>
                </c:pt>
                <c:pt idx="2369">
                  <c:v>1.169</c:v>
                </c:pt>
                <c:pt idx="2370">
                  <c:v>1.17</c:v>
                </c:pt>
                <c:pt idx="2371">
                  <c:v>1.171</c:v>
                </c:pt>
                <c:pt idx="2372">
                  <c:v>1.1719999999999999</c:v>
                </c:pt>
                <c:pt idx="2373">
                  <c:v>1.173</c:v>
                </c:pt>
                <c:pt idx="2374">
                  <c:v>1.1739999999999999</c:v>
                </c:pt>
                <c:pt idx="2375">
                  <c:v>1.175</c:v>
                </c:pt>
                <c:pt idx="2376">
                  <c:v>1.1759999999999999</c:v>
                </c:pt>
                <c:pt idx="2377">
                  <c:v>1.177</c:v>
                </c:pt>
                <c:pt idx="2378">
                  <c:v>1.1779999999999999</c:v>
                </c:pt>
                <c:pt idx="2379">
                  <c:v>1.179</c:v>
                </c:pt>
                <c:pt idx="2380">
                  <c:v>1.18</c:v>
                </c:pt>
                <c:pt idx="2381">
                  <c:v>1.181</c:v>
                </c:pt>
                <c:pt idx="2382">
                  <c:v>1.1819999999999999</c:v>
                </c:pt>
                <c:pt idx="2383">
                  <c:v>1.1830000000000001</c:v>
                </c:pt>
                <c:pt idx="2384">
                  <c:v>1.1839999999999999</c:v>
                </c:pt>
                <c:pt idx="2385">
                  <c:v>1.1850000000000001</c:v>
                </c:pt>
                <c:pt idx="2386">
                  <c:v>1.1859999999999999</c:v>
                </c:pt>
                <c:pt idx="2387">
                  <c:v>1.1870000000000001</c:v>
                </c:pt>
                <c:pt idx="2388">
                  <c:v>1.1879999999999999</c:v>
                </c:pt>
                <c:pt idx="2389">
                  <c:v>1.1890000000000001</c:v>
                </c:pt>
                <c:pt idx="2390">
                  <c:v>1.19</c:v>
                </c:pt>
                <c:pt idx="2391">
                  <c:v>1.1910000000000001</c:v>
                </c:pt>
                <c:pt idx="2392">
                  <c:v>1.1919999999999999</c:v>
                </c:pt>
                <c:pt idx="2393">
                  <c:v>1.1930000000000001</c:v>
                </c:pt>
                <c:pt idx="2394">
                  <c:v>1.194</c:v>
                </c:pt>
                <c:pt idx="2395">
                  <c:v>1.1950000000000001</c:v>
                </c:pt>
                <c:pt idx="2396">
                  <c:v>1.196</c:v>
                </c:pt>
                <c:pt idx="2397">
                  <c:v>1.1970000000000001</c:v>
                </c:pt>
                <c:pt idx="2398">
                  <c:v>1.198</c:v>
                </c:pt>
                <c:pt idx="2399">
                  <c:v>1.1990000000000001</c:v>
                </c:pt>
                <c:pt idx="2400">
                  <c:v>1.2</c:v>
                </c:pt>
              </c:numCache>
            </c:numRef>
          </c:xVal>
          <c:yVal>
            <c:numRef>
              <c:f>traj!$E$2:$E$2402</c:f>
              <c:numCache>
                <c:formatCode>0.00E+00</c:formatCode>
                <c:ptCount val="2401"/>
                <c:pt idx="0">
                  <c:v>1E-14</c:v>
                </c:pt>
                <c:pt idx="1">
                  <c:v>-2.9600000000000001E-5</c:v>
                </c:pt>
                <c:pt idx="2">
                  <c:v>-5.9200000000000002E-5</c:v>
                </c:pt>
                <c:pt idx="3">
                  <c:v>-8.8999999999999995E-5</c:v>
                </c:pt>
                <c:pt idx="4">
                  <c:v>-1.1900000000000001E-4</c:v>
                </c:pt>
                <c:pt idx="5">
                  <c:v>-1.4899999999999999E-4</c:v>
                </c:pt>
                <c:pt idx="6">
                  <c:v>-1.7899999999999999E-4</c:v>
                </c:pt>
                <c:pt idx="7">
                  <c:v>-2.0900000000000001E-4</c:v>
                </c:pt>
                <c:pt idx="8">
                  <c:v>-2.3900000000000001E-4</c:v>
                </c:pt>
                <c:pt idx="9">
                  <c:v>-2.7E-4</c:v>
                </c:pt>
                <c:pt idx="10">
                  <c:v>-2.9999999999999997E-4</c:v>
                </c:pt>
                <c:pt idx="11">
                  <c:v>-3.3100000000000002E-4</c:v>
                </c:pt>
                <c:pt idx="12">
                  <c:v>-3.6099999999999999E-4</c:v>
                </c:pt>
                <c:pt idx="13">
                  <c:v>-3.9199999999999999E-4</c:v>
                </c:pt>
                <c:pt idx="14">
                  <c:v>-4.2299999999999998E-4</c:v>
                </c:pt>
                <c:pt idx="15">
                  <c:v>-4.5399999999999998E-4</c:v>
                </c:pt>
                <c:pt idx="16">
                  <c:v>-4.8500000000000003E-4</c:v>
                </c:pt>
                <c:pt idx="17">
                  <c:v>-5.1599999999999997E-4</c:v>
                </c:pt>
                <c:pt idx="18">
                  <c:v>-5.4699999999999996E-4</c:v>
                </c:pt>
                <c:pt idx="19">
                  <c:v>-5.7799999999999995E-4</c:v>
                </c:pt>
                <c:pt idx="20">
                  <c:v>-6.0899999999999995E-4</c:v>
                </c:pt>
                <c:pt idx="21">
                  <c:v>-6.4099999999999997E-4</c:v>
                </c:pt>
                <c:pt idx="22">
                  <c:v>-6.7199999999999996E-4</c:v>
                </c:pt>
                <c:pt idx="23">
                  <c:v>-7.0299999999999996E-4</c:v>
                </c:pt>
                <c:pt idx="24">
                  <c:v>-7.3499999999999998E-4</c:v>
                </c:pt>
                <c:pt idx="25">
                  <c:v>-7.6599999999999997E-4</c:v>
                </c:pt>
                <c:pt idx="26">
                  <c:v>-7.9799999999999999E-4</c:v>
                </c:pt>
                <c:pt idx="27">
                  <c:v>-8.2899999999999998E-4</c:v>
                </c:pt>
                <c:pt idx="28">
                  <c:v>-8.61E-4</c:v>
                </c:pt>
                <c:pt idx="29">
                  <c:v>-8.9300000000000002E-4</c:v>
                </c:pt>
                <c:pt idx="30">
                  <c:v>-9.2400000000000002E-4</c:v>
                </c:pt>
                <c:pt idx="31">
                  <c:v>-9.5600000000000004E-4</c:v>
                </c:pt>
                <c:pt idx="32">
                  <c:v>-9.8799999999999995E-4</c:v>
                </c:pt>
                <c:pt idx="33">
                  <c:v>-1.0200000000000001E-3</c:v>
                </c:pt>
                <c:pt idx="34">
                  <c:v>-1.0499999999999999E-3</c:v>
                </c:pt>
                <c:pt idx="35">
                  <c:v>-1.08E-3</c:v>
                </c:pt>
                <c:pt idx="36">
                  <c:v>-1.1100000000000001E-3</c:v>
                </c:pt>
                <c:pt idx="37">
                  <c:v>-1.15E-3</c:v>
                </c:pt>
                <c:pt idx="38">
                  <c:v>-1.1800000000000001E-3</c:v>
                </c:pt>
                <c:pt idx="39">
                  <c:v>-1.2099999999999999E-3</c:v>
                </c:pt>
                <c:pt idx="40">
                  <c:v>-1.24E-3</c:v>
                </c:pt>
                <c:pt idx="41">
                  <c:v>-1.2700000000000001E-3</c:v>
                </c:pt>
                <c:pt idx="42">
                  <c:v>-1.2999999999999999E-3</c:v>
                </c:pt>
                <c:pt idx="43">
                  <c:v>-1.33E-3</c:v>
                </c:pt>
                <c:pt idx="44">
                  <c:v>-1.3699999999999999E-3</c:v>
                </c:pt>
                <c:pt idx="45">
                  <c:v>-1.4E-3</c:v>
                </c:pt>
                <c:pt idx="46">
                  <c:v>-1.4300000000000001E-3</c:v>
                </c:pt>
                <c:pt idx="47">
                  <c:v>-1.4599999999999999E-3</c:v>
                </c:pt>
                <c:pt idx="48">
                  <c:v>-1.49E-3</c:v>
                </c:pt>
                <c:pt idx="49">
                  <c:v>-1.5200000000000001E-3</c:v>
                </c:pt>
                <c:pt idx="50">
                  <c:v>-1.5499999999999999E-3</c:v>
                </c:pt>
                <c:pt idx="51">
                  <c:v>-1.58E-3</c:v>
                </c:pt>
                <c:pt idx="52">
                  <c:v>-1.6100000000000001E-3</c:v>
                </c:pt>
                <c:pt idx="53">
                  <c:v>-1.64E-3</c:v>
                </c:pt>
                <c:pt idx="54">
                  <c:v>-1.67E-3</c:v>
                </c:pt>
                <c:pt idx="55">
                  <c:v>-1.6999999999999999E-3</c:v>
                </c:pt>
                <c:pt idx="56">
                  <c:v>-1.73E-3</c:v>
                </c:pt>
                <c:pt idx="57">
                  <c:v>-1.7600000000000001E-3</c:v>
                </c:pt>
                <c:pt idx="58">
                  <c:v>-1.7899999999999999E-3</c:v>
                </c:pt>
                <c:pt idx="59">
                  <c:v>-1.82E-3</c:v>
                </c:pt>
                <c:pt idx="60">
                  <c:v>-1.8400000000000001E-3</c:v>
                </c:pt>
                <c:pt idx="61">
                  <c:v>-1.8699999999999999E-3</c:v>
                </c:pt>
                <c:pt idx="62">
                  <c:v>-1.9E-3</c:v>
                </c:pt>
                <c:pt idx="63">
                  <c:v>-1.9300000000000001E-3</c:v>
                </c:pt>
                <c:pt idx="64">
                  <c:v>-1.9599999999999999E-3</c:v>
                </c:pt>
                <c:pt idx="65">
                  <c:v>-1.98E-3</c:v>
                </c:pt>
                <c:pt idx="66">
                  <c:v>-2.0100000000000001E-3</c:v>
                </c:pt>
                <c:pt idx="67">
                  <c:v>-2.0300000000000001E-3</c:v>
                </c:pt>
                <c:pt idx="68">
                  <c:v>-2.0600000000000002E-3</c:v>
                </c:pt>
                <c:pt idx="69">
                  <c:v>-2.0799999999999998E-3</c:v>
                </c:pt>
                <c:pt idx="70">
                  <c:v>-2.1099999999999999E-3</c:v>
                </c:pt>
                <c:pt idx="71">
                  <c:v>-2.1299999999999999E-3</c:v>
                </c:pt>
                <c:pt idx="72">
                  <c:v>-2.16E-3</c:v>
                </c:pt>
                <c:pt idx="73">
                  <c:v>-2.1800000000000001E-3</c:v>
                </c:pt>
                <c:pt idx="74">
                  <c:v>-2.2000000000000001E-3</c:v>
                </c:pt>
                <c:pt idx="75">
                  <c:v>-2.2200000000000002E-3</c:v>
                </c:pt>
                <c:pt idx="76">
                  <c:v>-2.2499999999999998E-3</c:v>
                </c:pt>
                <c:pt idx="77">
                  <c:v>-2.2699999999999999E-3</c:v>
                </c:pt>
                <c:pt idx="78">
                  <c:v>-2.2899999999999999E-3</c:v>
                </c:pt>
                <c:pt idx="79">
                  <c:v>-2.31E-3</c:v>
                </c:pt>
                <c:pt idx="80">
                  <c:v>-2.32E-3</c:v>
                </c:pt>
                <c:pt idx="81">
                  <c:v>-2.3400000000000001E-3</c:v>
                </c:pt>
                <c:pt idx="82">
                  <c:v>-2.3600000000000001E-3</c:v>
                </c:pt>
                <c:pt idx="83">
                  <c:v>-2.3800000000000002E-3</c:v>
                </c:pt>
                <c:pt idx="84">
                  <c:v>-2.3900000000000002E-3</c:v>
                </c:pt>
                <c:pt idx="85">
                  <c:v>-2.3999999999999998E-3</c:v>
                </c:pt>
                <c:pt idx="86">
                  <c:v>-2.4199999999999998E-3</c:v>
                </c:pt>
                <c:pt idx="87">
                  <c:v>-2.4299999999999999E-3</c:v>
                </c:pt>
                <c:pt idx="88">
                  <c:v>-2.4399999999999999E-3</c:v>
                </c:pt>
                <c:pt idx="89">
                  <c:v>-2.4499999999999999E-3</c:v>
                </c:pt>
                <c:pt idx="90">
                  <c:v>-2.4599999999999999E-3</c:v>
                </c:pt>
                <c:pt idx="91">
                  <c:v>-2.47E-3</c:v>
                </c:pt>
                <c:pt idx="92">
                  <c:v>-2.48E-3</c:v>
                </c:pt>
                <c:pt idx="93">
                  <c:v>-2.48E-3</c:v>
                </c:pt>
                <c:pt idx="94">
                  <c:v>-2.49E-3</c:v>
                </c:pt>
                <c:pt idx="95">
                  <c:v>-2.49E-3</c:v>
                </c:pt>
                <c:pt idx="96">
                  <c:v>-2.49E-3</c:v>
                </c:pt>
                <c:pt idx="97">
                  <c:v>-2.49E-3</c:v>
                </c:pt>
                <c:pt idx="98">
                  <c:v>-2.49E-3</c:v>
                </c:pt>
                <c:pt idx="99">
                  <c:v>-2.49E-3</c:v>
                </c:pt>
                <c:pt idx="100">
                  <c:v>-2.48E-3</c:v>
                </c:pt>
                <c:pt idx="101">
                  <c:v>-2.47E-3</c:v>
                </c:pt>
                <c:pt idx="102">
                  <c:v>-2.47E-3</c:v>
                </c:pt>
                <c:pt idx="103">
                  <c:v>-2.4499999999999999E-3</c:v>
                </c:pt>
                <c:pt idx="104">
                  <c:v>-2.4399999999999999E-3</c:v>
                </c:pt>
                <c:pt idx="105">
                  <c:v>-2.4299999999999999E-3</c:v>
                </c:pt>
                <c:pt idx="106">
                  <c:v>-2.4099999999999998E-3</c:v>
                </c:pt>
                <c:pt idx="107">
                  <c:v>-2.3900000000000002E-3</c:v>
                </c:pt>
                <c:pt idx="108">
                  <c:v>-2.3700000000000001E-3</c:v>
                </c:pt>
                <c:pt idx="109">
                  <c:v>-2.3500000000000001E-3</c:v>
                </c:pt>
                <c:pt idx="110">
                  <c:v>-2.32E-3</c:v>
                </c:pt>
                <c:pt idx="111">
                  <c:v>-2.3E-3</c:v>
                </c:pt>
                <c:pt idx="112">
                  <c:v>-2.2699999999999999E-3</c:v>
                </c:pt>
                <c:pt idx="113">
                  <c:v>-2.2300000000000002E-3</c:v>
                </c:pt>
                <c:pt idx="114">
                  <c:v>-2.2000000000000001E-3</c:v>
                </c:pt>
                <c:pt idx="115">
                  <c:v>-2.16E-3</c:v>
                </c:pt>
                <c:pt idx="116">
                  <c:v>-2.1099999999999999E-3</c:v>
                </c:pt>
                <c:pt idx="117">
                  <c:v>-2.0699999999999998E-3</c:v>
                </c:pt>
                <c:pt idx="118">
                  <c:v>-2.0200000000000001E-3</c:v>
                </c:pt>
                <c:pt idx="119">
                  <c:v>-1.97E-3</c:v>
                </c:pt>
                <c:pt idx="120">
                  <c:v>-1.91E-3</c:v>
                </c:pt>
                <c:pt idx="121">
                  <c:v>-1.8500000000000001E-3</c:v>
                </c:pt>
                <c:pt idx="122">
                  <c:v>-1.7899999999999999E-3</c:v>
                </c:pt>
                <c:pt idx="123">
                  <c:v>-1.72E-3</c:v>
                </c:pt>
                <c:pt idx="124">
                  <c:v>-1.65E-3</c:v>
                </c:pt>
                <c:pt idx="125">
                  <c:v>-1.57E-3</c:v>
                </c:pt>
                <c:pt idx="126">
                  <c:v>-1.49E-3</c:v>
                </c:pt>
                <c:pt idx="127">
                  <c:v>-1.41E-3</c:v>
                </c:pt>
                <c:pt idx="128">
                  <c:v>-1.32E-3</c:v>
                </c:pt>
                <c:pt idx="129">
                  <c:v>-1.23E-3</c:v>
                </c:pt>
                <c:pt idx="130">
                  <c:v>-1.1299999999999999E-3</c:v>
                </c:pt>
                <c:pt idx="131">
                  <c:v>-1.0200000000000001E-3</c:v>
                </c:pt>
                <c:pt idx="132">
                  <c:v>-9.1E-4</c:v>
                </c:pt>
                <c:pt idx="133">
                  <c:v>-7.9299999999999998E-4</c:v>
                </c:pt>
                <c:pt idx="134">
                  <c:v>-6.7100000000000005E-4</c:v>
                </c:pt>
                <c:pt idx="135">
                  <c:v>-5.4199999999999995E-4</c:v>
                </c:pt>
                <c:pt idx="136">
                  <c:v>-4.0700000000000003E-4</c:v>
                </c:pt>
                <c:pt idx="137">
                  <c:v>-2.6600000000000001E-4</c:v>
                </c:pt>
                <c:pt idx="138">
                  <c:v>-1.17E-4</c:v>
                </c:pt>
                <c:pt idx="139">
                  <c:v>3.8899999999999997E-5</c:v>
                </c:pt>
                <c:pt idx="140">
                  <c:v>2.02E-4</c:v>
                </c:pt>
                <c:pt idx="141">
                  <c:v>3.7300000000000001E-4</c:v>
                </c:pt>
                <c:pt idx="142">
                  <c:v>5.53E-4</c:v>
                </c:pt>
                <c:pt idx="143">
                  <c:v>7.3999999999999999E-4</c:v>
                </c:pt>
                <c:pt idx="144">
                  <c:v>9.3700000000000001E-4</c:v>
                </c:pt>
                <c:pt idx="145">
                  <c:v>1.14E-3</c:v>
                </c:pt>
                <c:pt idx="146">
                  <c:v>1.3600000000000001E-3</c:v>
                </c:pt>
                <c:pt idx="147">
                  <c:v>1.58E-3</c:v>
                </c:pt>
                <c:pt idx="148">
                  <c:v>1.82E-3</c:v>
                </c:pt>
                <c:pt idx="149">
                  <c:v>2.0600000000000002E-3</c:v>
                </c:pt>
                <c:pt idx="150">
                  <c:v>2.32E-3</c:v>
                </c:pt>
                <c:pt idx="151">
                  <c:v>2.5899999999999999E-3</c:v>
                </c:pt>
                <c:pt idx="152">
                  <c:v>2.8600000000000001E-3</c:v>
                </c:pt>
                <c:pt idx="153">
                  <c:v>3.16E-3</c:v>
                </c:pt>
                <c:pt idx="154">
                  <c:v>3.46E-3</c:v>
                </c:pt>
                <c:pt idx="155">
                  <c:v>3.7799999999999999E-3</c:v>
                </c:pt>
                <c:pt idx="156">
                  <c:v>4.1099999999999999E-3</c:v>
                </c:pt>
                <c:pt idx="157">
                  <c:v>4.4600000000000004E-3</c:v>
                </c:pt>
                <c:pt idx="158">
                  <c:v>4.8199999999999996E-3</c:v>
                </c:pt>
                <c:pt idx="159">
                  <c:v>5.1900000000000002E-3</c:v>
                </c:pt>
                <c:pt idx="160">
                  <c:v>5.5799999999999999E-3</c:v>
                </c:pt>
                <c:pt idx="161">
                  <c:v>5.9899999999999997E-3</c:v>
                </c:pt>
                <c:pt idx="162">
                  <c:v>6.4200000000000004E-3</c:v>
                </c:pt>
                <c:pt idx="163">
                  <c:v>6.8599999999999998E-3</c:v>
                </c:pt>
                <c:pt idx="164">
                  <c:v>7.3299999999999997E-3</c:v>
                </c:pt>
                <c:pt idx="165">
                  <c:v>7.8100000000000001E-3</c:v>
                </c:pt>
                <c:pt idx="166">
                  <c:v>8.3099999999999997E-3</c:v>
                </c:pt>
                <c:pt idx="167">
                  <c:v>8.8400000000000006E-3</c:v>
                </c:pt>
                <c:pt idx="168">
                  <c:v>9.3799999999999994E-3</c:v>
                </c:pt>
                <c:pt idx="169">
                  <c:v>9.9500000000000005E-3</c:v>
                </c:pt>
                <c:pt idx="170">
                  <c:v>1.0500000000000001E-2</c:v>
                </c:pt>
                <c:pt idx="171">
                  <c:v>1.12E-2</c:v>
                </c:pt>
                <c:pt idx="172">
                  <c:v>1.18E-2</c:v>
                </c:pt>
                <c:pt idx="173">
                  <c:v>1.2500000000000001E-2</c:v>
                </c:pt>
                <c:pt idx="174">
                  <c:v>1.32E-2</c:v>
                </c:pt>
                <c:pt idx="175">
                  <c:v>1.3899999999999999E-2</c:v>
                </c:pt>
                <c:pt idx="176">
                  <c:v>1.47E-2</c:v>
                </c:pt>
                <c:pt idx="177">
                  <c:v>1.55E-2</c:v>
                </c:pt>
                <c:pt idx="178">
                  <c:v>1.6299999999999999E-2</c:v>
                </c:pt>
                <c:pt idx="179">
                  <c:v>1.7100000000000001E-2</c:v>
                </c:pt>
                <c:pt idx="180">
                  <c:v>1.7999999999999999E-2</c:v>
                </c:pt>
                <c:pt idx="181">
                  <c:v>1.9E-2</c:v>
                </c:pt>
                <c:pt idx="182">
                  <c:v>1.9900000000000001E-2</c:v>
                </c:pt>
                <c:pt idx="183">
                  <c:v>2.0899999999999998E-2</c:v>
                </c:pt>
                <c:pt idx="184">
                  <c:v>2.1999999999999999E-2</c:v>
                </c:pt>
                <c:pt idx="185">
                  <c:v>2.3099999999999999E-2</c:v>
                </c:pt>
                <c:pt idx="186">
                  <c:v>2.4199999999999999E-2</c:v>
                </c:pt>
                <c:pt idx="187">
                  <c:v>2.5399999999999999E-2</c:v>
                </c:pt>
                <c:pt idx="188">
                  <c:v>2.6700000000000002E-2</c:v>
                </c:pt>
                <c:pt idx="189">
                  <c:v>2.8000000000000001E-2</c:v>
                </c:pt>
                <c:pt idx="190">
                  <c:v>2.93E-2</c:v>
                </c:pt>
                <c:pt idx="191">
                  <c:v>3.0700000000000002E-2</c:v>
                </c:pt>
                <c:pt idx="192">
                  <c:v>3.2199999999999999E-2</c:v>
                </c:pt>
                <c:pt idx="193">
                  <c:v>3.3700000000000001E-2</c:v>
                </c:pt>
                <c:pt idx="194">
                  <c:v>3.5299999999999998E-2</c:v>
                </c:pt>
                <c:pt idx="195">
                  <c:v>3.6999999999999998E-2</c:v>
                </c:pt>
                <c:pt idx="196">
                  <c:v>3.8699999999999998E-2</c:v>
                </c:pt>
                <c:pt idx="197">
                  <c:v>4.0500000000000001E-2</c:v>
                </c:pt>
                <c:pt idx="198">
                  <c:v>4.24E-2</c:v>
                </c:pt>
                <c:pt idx="199">
                  <c:v>4.4400000000000002E-2</c:v>
                </c:pt>
                <c:pt idx="200">
                  <c:v>4.6399999999999997E-2</c:v>
                </c:pt>
                <c:pt idx="201">
                  <c:v>4.8599999999999997E-2</c:v>
                </c:pt>
                <c:pt idx="202">
                  <c:v>5.0799999999999998E-2</c:v>
                </c:pt>
                <c:pt idx="203">
                  <c:v>5.3199999999999997E-2</c:v>
                </c:pt>
                <c:pt idx="204">
                  <c:v>5.5599999999999997E-2</c:v>
                </c:pt>
                <c:pt idx="205">
                  <c:v>5.8200000000000002E-2</c:v>
                </c:pt>
                <c:pt idx="206">
                  <c:v>6.08E-2</c:v>
                </c:pt>
                <c:pt idx="207">
                  <c:v>6.3600000000000004E-2</c:v>
                </c:pt>
                <c:pt idx="208">
                  <c:v>6.6600000000000006E-2</c:v>
                </c:pt>
                <c:pt idx="209">
                  <c:v>6.9599999999999995E-2</c:v>
                </c:pt>
                <c:pt idx="210">
                  <c:v>7.2800000000000004E-2</c:v>
                </c:pt>
                <c:pt idx="211">
                  <c:v>7.6100000000000001E-2</c:v>
                </c:pt>
                <c:pt idx="212">
                  <c:v>7.9600000000000004E-2</c:v>
                </c:pt>
                <c:pt idx="213">
                  <c:v>8.3299999999999999E-2</c:v>
                </c:pt>
                <c:pt idx="214">
                  <c:v>8.7099999999999997E-2</c:v>
                </c:pt>
                <c:pt idx="215">
                  <c:v>9.11E-2</c:v>
                </c:pt>
                <c:pt idx="216">
                  <c:v>9.5299999999999996E-2</c:v>
                </c:pt>
                <c:pt idx="217">
                  <c:v>9.9699999999999997E-2</c:v>
                </c:pt>
                <c:pt idx="218">
                  <c:v>0.104</c:v>
                </c:pt>
                <c:pt idx="219">
                  <c:v>0.109</c:v>
                </c:pt>
                <c:pt idx="220">
                  <c:v>0.114</c:v>
                </c:pt>
                <c:pt idx="221">
                  <c:v>0.11899999999999999</c:v>
                </c:pt>
                <c:pt idx="222">
                  <c:v>0.125</c:v>
                </c:pt>
                <c:pt idx="223">
                  <c:v>0.13100000000000001</c:v>
                </c:pt>
                <c:pt idx="224">
                  <c:v>0.13700000000000001</c:v>
                </c:pt>
                <c:pt idx="225">
                  <c:v>0.14399999999999999</c:v>
                </c:pt>
                <c:pt idx="226">
                  <c:v>0.15</c:v>
                </c:pt>
                <c:pt idx="227">
                  <c:v>0.157</c:v>
                </c:pt>
                <c:pt idx="228">
                  <c:v>0.16500000000000001</c:v>
                </c:pt>
                <c:pt idx="229">
                  <c:v>0.17299999999999999</c:v>
                </c:pt>
                <c:pt idx="230">
                  <c:v>0.18099999999999999</c:v>
                </c:pt>
                <c:pt idx="231">
                  <c:v>0.19</c:v>
                </c:pt>
                <c:pt idx="232">
                  <c:v>0.19900000000000001</c:v>
                </c:pt>
                <c:pt idx="233">
                  <c:v>0.20899999999999999</c:v>
                </c:pt>
                <c:pt idx="234">
                  <c:v>0.22</c:v>
                </c:pt>
                <c:pt idx="235">
                  <c:v>0.23100000000000001</c:v>
                </c:pt>
                <c:pt idx="236">
                  <c:v>0.24199999999999999</c:v>
                </c:pt>
                <c:pt idx="237">
                  <c:v>0.255</c:v>
                </c:pt>
                <c:pt idx="238">
                  <c:v>0.26800000000000002</c:v>
                </c:pt>
                <c:pt idx="239">
                  <c:v>0.28199999999999997</c:v>
                </c:pt>
                <c:pt idx="240">
                  <c:v>0.29599999999999999</c:v>
                </c:pt>
                <c:pt idx="241">
                  <c:v>0.312</c:v>
                </c:pt>
                <c:pt idx="242">
                  <c:v>0.32800000000000001</c:v>
                </c:pt>
                <c:pt idx="243">
                  <c:v>0.34599999999999997</c:v>
                </c:pt>
                <c:pt idx="244">
                  <c:v>0.36499999999999999</c:v>
                </c:pt>
                <c:pt idx="245">
                  <c:v>0.38400000000000001</c:v>
                </c:pt>
                <c:pt idx="246">
                  <c:v>0.40500000000000003</c:v>
                </c:pt>
                <c:pt idx="247">
                  <c:v>0.42799999999999999</c:v>
                </c:pt>
                <c:pt idx="248">
                  <c:v>0.45200000000000001</c:v>
                </c:pt>
                <c:pt idx="249">
                  <c:v>0.47699999999999998</c:v>
                </c:pt>
                <c:pt idx="250">
                  <c:v>0.504</c:v>
                </c:pt>
                <c:pt idx="251">
                  <c:v>0.53200000000000003</c:v>
                </c:pt>
                <c:pt idx="252">
                  <c:v>0.56299999999999994</c:v>
                </c:pt>
                <c:pt idx="253">
                  <c:v>0.59499999999999997</c:v>
                </c:pt>
                <c:pt idx="254">
                  <c:v>0.629</c:v>
                </c:pt>
                <c:pt idx="255">
                  <c:v>0.66500000000000004</c:v>
                </c:pt>
                <c:pt idx="256">
                  <c:v>0.70299999999999996</c:v>
                </c:pt>
                <c:pt idx="257">
                  <c:v>0.74299999999999999</c:v>
                </c:pt>
                <c:pt idx="258">
                  <c:v>0.78500000000000003</c:v>
                </c:pt>
                <c:pt idx="259">
                  <c:v>0.82899999999999996</c:v>
                </c:pt>
                <c:pt idx="260">
                  <c:v>0.874</c:v>
                </c:pt>
                <c:pt idx="261">
                  <c:v>0.92200000000000004</c:v>
                </c:pt>
                <c:pt idx="262">
                  <c:v>0.97099999999999997</c:v>
                </c:pt>
                <c:pt idx="263">
                  <c:v>1.02</c:v>
                </c:pt>
                <c:pt idx="264">
                  <c:v>1.07</c:v>
                </c:pt>
                <c:pt idx="265">
                  <c:v>1.1200000000000001</c:v>
                </c:pt>
                <c:pt idx="266">
                  <c:v>1.18</c:v>
                </c:pt>
                <c:pt idx="267">
                  <c:v>1.23</c:v>
                </c:pt>
                <c:pt idx="268">
                  <c:v>1.28</c:v>
                </c:pt>
                <c:pt idx="269">
                  <c:v>1.34</c:v>
                </c:pt>
                <c:pt idx="270">
                  <c:v>1.39</c:v>
                </c:pt>
                <c:pt idx="271">
                  <c:v>1.45</c:v>
                </c:pt>
                <c:pt idx="272">
                  <c:v>1.5</c:v>
                </c:pt>
                <c:pt idx="273">
                  <c:v>1.56</c:v>
                </c:pt>
                <c:pt idx="274">
                  <c:v>1.61</c:v>
                </c:pt>
                <c:pt idx="275">
                  <c:v>1.67</c:v>
                </c:pt>
                <c:pt idx="276">
                  <c:v>1.72</c:v>
                </c:pt>
                <c:pt idx="277">
                  <c:v>1.78</c:v>
                </c:pt>
                <c:pt idx="278">
                  <c:v>1.83</c:v>
                </c:pt>
                <c:pt idx="279">
                  <c:v>1.89</c:v>
                </c:pt>
                <c:pt idx="280">
                  <c:v>1.95</c:v>
                </c:pt>
                <c:pt idx="281">
                  <c:v>2</c:v>
                </c:pt>
                <c:pt idx="282">
                  <c:v>2.06</c:v>
                </c:pt>
                <c:pt idx="283">
                  <c:v>2.11</c:v>
                </c:pt>
                <c:pt idx="284">
                  <c:v>2.17</c:v>
                </c:pt>
                <c:pt idx="285">
                  <c:v>2.2200000000000002</c:v>
                </c:pt>
                <c:pt idx="286">
                  <c:v>2.2799999999999998</c:v>
                </c:pt>
                <c:pt idx="287">
                  <c:v>2.33</c:v>
                </c:pt>
                <c:pt idx="288">
                  <c:v>2.39</c:v>
                </c:pt>
                <c:pt idx="289">
                  <c:v>2.44</c:v>
                </c:pt>
                <c:pt idx="290">
                  <c:v>2.5</c:v>
                </c:pt>
                <c:pt idx="291">
                  <c:v>2.5499999999999998</c:v>
                </c:pt>
                <c:pt idx="292">
                  <c:v>2.61</c:v>
                </c:pt>
                <c:pt idx="293">
                  <c:v>2.66</c:v>
                </c:pt>
                <c:pt idx="294">
                  <c:v>2.72</c:v>
                </c:pt>
                <c:pt idx="295">
                  <c:v>2.77</c:v>
                </c:pt>
                <c:pt idx="296">
                  <c:v>2.83</c:v>
                </c:pt>
                <c:pt idx="297">
                  <c:v>2.89</c:v>
                </c:pt>
                <c:pt idx="298">
                  <c:v>2.94</c:v>
                </c:pt>
                <c:pt idx="299">
                  <c:v>3</c:v>
                </c:pt>
                <c:pt idx="300">
                  <c:v>3.05</c:v>
                </c:pt>
                <c:pt idx="301">
                  <c:v>3.11</c:v>
                </c:pt>
                <c:pt idx="302">
                  <c:v>3.16</c:v>
                </c:pt>
                <c:pt idx="303">
                  <c:v>3.22</c:v>
                </c:pt>
                <c:pt idx="304">
                  <c:v>3.27</c:v>
                </c:pt>
                <c:pt idx="305">
                  <c:v>3.33</c:v>
                </c:pt>
                <c:pt idx="306">
                  <c:v>3.38</c:v>
                </c:pt>
                <c:pt idx="307">
                  <c:v>3.44</c:v>
                </c:pt>
                <c:pt idx="308">
                  <c:v>3.49</c:v>
                </c:pt>
                <c:pt idx="309">
                  <c:v>3.55</c:v>
                </c:pt>
                <c:pt idx="310">
                  <c:v>3.6</c:v>
                </c:pt>
                <c:pt idx="311">
                  <c:v>3.66</c:v>
                </c:pt>
                <c:pt idx="312">
                  <c:v>3.71</c:v>
                </c:pt>
                <c:pt idx="313">
                  <c:v>3.77</c:v>
                </c:pt>
                <c:pt idx="314">
                  <c:v>3.82</c:v>
                </c:pt>
                <c:pt idx="315">
                  <c:v>3.87</c:v>
                </c:pt>
                <c:pt idx="316">
                  <c:v>3.92</c:v>
                </c:pt>
                <c:pt idx="317">
                  <c:v>3.98</c:v>
                </c:pt>
                <c:pt idx="318">
                  <c:v>4.03</c:v>
                </c:pt>
                <c:pt idx="319">
                  <c:v>4.07</c:v>
                </c:pt>
                <c:pt idx="320">
                  <c:v>4.12</c:v>
                </c:pt>
                <c:pt idx="321">
                  <c:v>4.17</c:v>
                </c:pt>
                <c:pt idx="322">
                  <c:v>4.21</c:v>
                </c:pt>
                <c:pt idx="323">
                  <c:v>4.25</c:v>
                </c:pt>
                <c:pt idx="324">
                  <c:v>4.29</c:v>
                </c:pt>
                <c:pt idx="325">
                  <c:v>4.33</c:v>
                </c:pt>
                <c:pt idx="326">
                  <c:v>4.37</c:v>
                </c:pt>
                <c:pt idx="327">
                  <c:v>4.4000000000000004</c:v>
                </c:pt>
                <c:pt idx="328">
                  <c:v>4.43</c:v>
                </c:pt>
                <c:pt idx="329">
                  <c:v>4.46</c:v>
                </c:pt>
                <c:pt idx="330">
                  <c:v>4.49</c:v>
                </c:pt>
                <c:pt idx="331">
                  <c:v>4.5199999999999996</c:v>
                </c:pt>
                <c:pt idx="332">
                  <c:v>4.54</c:v>
                </c:pt>
                <c:pt idx="333">
                  <c:v>4.5599999999999996</c:v>
                </c:pt>
                <c:pt idx="334">
                  <c:v>4.59</c:v>
                </c:pt>
                <c:pt idx="335">
                  <c:v>4.6100000000000003</c:v>
                </c:pt>
                <c:pt idx="336">
                  <c:v>4.63</c:v>
                </c:pt>
                <c:pt idx="337">
                  <c:v>4.6399999999999997</c:v>
                </c:pt>
                <c:pt idx="338">
                  <c:v>4.66</c:v>
                </c:pt>
                <c:pt idx="339">
                  <c:v>4.68</c:v>
                </c:pt>
                <c:pt idx="340">
                  <c:v>4.6900000000000004</c:v>
                </c:pt>
                <c:pt idx="341">
                  <c:v>4.7</c:v>
                </c:pt>
                <c:pt idx="342">
                  <c:v>4.72</c:v>
                </c:pt>
                <c:pt idx="343">
                  <c:v>4.7300000000000004</c:v>
                </c:pt>
                <c:pt idx="344">
                  <c:v>4.74</c:v>
                </c:pt>
                <c:pt idx="345">
                  <c:v>4.75</c:v>
                </c:pt>
                <c:pt idx="346">
                  <c:v>4.76</c:v>
                </c:pt>
                <c:pt idx="347">
                  <c:v>4.7699999999999996</c:v>
                </c:pt>
                <c:pt idx="348">
                  <c:v>4.78</c:v>
                </c:pt>
                <c:pt idx="349">
                  <c:v>4.79</c:v>
                </c:pt>
                <c:pt idx="350">
                  <c:v>4.79</c:v>
                </c:pt>
                <c:pt idx="351">
                  <c:v>4.8</c:v>
                </c:pt>
                <c:pt idx="352">
                  <c:v>4.8099999999999996</c:v>
                </c:pt>
                <c:pt idx="353">
                  <c:v>4.8099999999999996</c:v>
                </c:pt>
                <c:pt idx="354">
                  <c:v>4.82</c:v>
                </c:pt>
                <c:pt idx="355">
                  <c:v>4.82</c:v>
                </c:pt>
                <c:pt idx="356">
                  <c:v>4.83</c:v>
                </c:pt>
                <c:pt idx="357">
                  <c:v>4.83</c:v>
                </c:pt>
                <c:pt idx="358">
                  <c:v>4.84</c:v>
                </c:pt>
                <c:pt idx="359">
                  <c:v>4.84</c:v>
                </c:pt>
                <c:pt idx="360">
                  <c:v>4.84</c:v>
                </c:pt>
                <c:pt idx="361">
                  <c:v>4.84</c:v>
                </c:pt>
                <c:pt idx="362">
                  <c:v>4.8499999999999996</c:v>
                </c:pt>
                <c:pt idx="363">
                  <c:v>4.8499999999999996</c:v>
                </c:pt>
                <c:pt idx="364">
                  <c:v>4.8499999999999996</c:v>
                </c:pt>
                <c:pt idx="365">
                  <c:v>4.8499999999999996</c:v>
                </c:pt>
                <c:pt idx="366">
                  <c:v>4.8499999999999996</c:v>
                </c:pt>
                <c:pt idx="367">
                  <c:v>4.8499999999999996</c:v>
                </c:pt>
                <c:pt idx="368">
                  <c:v>4.8600000000000003</c:v>
                </c:pt>
                <c:pt idx="369">
                  <c:v>4.8600000000000003</c:v>
                </c:pt>
                <c:pt idx="370">
                  <c:v>4.8600000000000003</c:v>
                </c:pt>
                <c:pt idx="371">
                  <c:v>4.8600000000000003</c:v>
                </c:pt>
                <c:pt idx="372">
                  <c:v>4.8600000000000003</c:v>
                </c:pt>
                <c:pt idx="373">
                  <c:v>4.8600000000000003</c:v>
                </c:pt>
                <c:pt idx="374">
                  <c:v>4.8499999999999996</c:v>
                </c:pt>
                <c:pt idx="375">
                  <c:v>4.8499999999999996</c:v>
                </c:pt>
                <c:pt idx="376">
                  <c:v>4.8499999999999996</c:v>
                </c:pt>
                <c:pt idx="377">
                  <c:v>4.8499999999999996</c:v>
                </c:pt>
                <c:pt idx="378">
                  <c:v>4.8499999999999996</c:v>
                </c:pt>
                <c:pt idx="379">
                  <c:v>4.8499999999999996</c:v>
                </c:pt>
                <c:pt idx="380">
                  <c:v>4.84</c:v>
                </c:pt>
                <c:pt idx="381">
                  <c:v>4.84</c:v>
                </c:pt>
                <c:pt idx="382">
                  <c:v>4.84</c:v>
                </c:pt>
                <c:pt idx="383">
                  <c:v>4.84</c:v>
                </c:pt>
                <c:pt idx="384">
                  <c:v>4.83</c:v>
                </c:pt>
                <c:pt idx="385">
                  <c:v>4.83</c:v>
                </c:pt>
                <c:pt idx="386">
                  <c:v>4.83</c:v>
                </c:pt>
                <c:pt idx="387">
                  <c:v>4.82</c:v>
                </c:pt>
                <c:pt idx="388">
                  <c:v>4.82</c:v>
                </c:pt>
                <c:pt idx="389">
                  <c:v>4.8099999999999996</c:v>
                </c:pt>
                <c:pt idx="390">
                  <c:v>4.8099999999999996</c:v>
                </c:pt>
                <c:pt idx="391">
                  <c:v>4.8</c:v>
                </c:pt>
                <c:pt idx="392">
                  <c:v>4.8</c:v>
                </c:pt>
                <c:pt idx="393">
                  <c:v>4.79</c:v>
                </c:pt>
                <c:pt idx="394">
                  <c:v>4.78</c:v>
                </c:pt>
                <c:pt idx="395">
                  <c:v>4.78</c:v>
                </c:pt>
                <c:pt idx="396">
                  <c:v>4.7699999999999996</c:v>
                </c:pt>
                <c:pt idx="397">
                  <c:v>4.76</c:v>
                </c:pt>
                <c:pt idx="398">
                  <c:v>4.76</c:v>
                </c:pt>
                <c:pt idx="399">
                  <c:v>4.75</c:v>
                </c:pt>
                <c:pt idx="400">
                  <c:v>4.74</c:v>
                </c:pt>
                <c:pt idx="401">
                  <c:v>4.7300000000000004</c:v>
                </c:pt>
                <c:pt idx="402">
                  <c:v>4.7300000000000004</c:v>
                </c:pt>
                <c:pt idx="403">
                  <c:v>4.72</c:v>
                </c:pt>
                <c:pt idx="404">
                  <c:v>4.71</c:v>
                </c:pt>
                <c:pt idx="405">
                  <c:v>4.7</c:v>
                </c:pt>
                <c:pt idx="406">
                  <c:v>4.6900000000000004</c:v>
                </c:pt>
                <c:pt idx="407">
                  <c:v>4.68</c:v>
                </c:pt>
                <c:pt idx="408">
                  <c:v>4.67</c:v>
                </c:pt>
                <c:pt idx="409">
                  <c:v>4.66</c:v>
                </c:pt>
                <c:pt idx="410">
                  <c:v>4.6500000000000004</c:v>
                </c:pt>
                <c:pt idx="411">
                  <c:v>4.6399999999999997</c:v>
                </c:pt>
                <c:pt idx="412">
                  <c:v>4.63</c:v>
                </c:pt>
                <c:pt idx="413">
                  <c:v>4.62</c:v>
                </c:pt>
                <c:pt idx="414">
                  <c:v>4.62</c:v>
                </c:pt>
                <c:pt idx="415">
                  <c:v>4.6100000000000003</c:v>
                </c:pt>
                <c:pt idx="416">
                  <c:v>4.5999999999999996</c:v>
                </c:pt>
                <c:pt idx="417">
                  <c:v>4.5999999999999996</c:v>
                </c:pt>
                <c:pt idx="418">
                  <c:v>4.59</c:v>
                </c:pt>
                <c:pt idx="419">
                  <c:v>4.59</c:v>
                </c:pt>
                <c:pt idx="420">
                  <c:v>4.59</c:v>
                </c:pt>
                <c:pt idx="421">
                  <c:v>4.5999999999999996</c:v>
                </c:pt>
                <c:pt idx="422">
                  <c:v>4.5999999999999996</c:v>
                </c:pt>
                <c:pt idx="423">
                  <c:v>4.6100000000000003</c:v>
                </c:pt>
                <c:pt idx="424">
                  <c:v>4.62</c:v>
                </c:pt>
                <c:pt idx="425">
                  <c:v>4.6399999999999997</c:v>
                </c:pt>
                <c:pt idx="426">
                  <c:v>4.66</c:v>
                </c:pt>
                <c:pt idx="427">
                  <c:v>4.68</c:v>
                </c:pt>
                <c:pt idx="428">
                  <c:v>4.71</c:v>
                </c:pt>
                <c:pt idx="429">
                  <c:v>4.74</c:v>
                </c:pt>
                <c:pt idx="430">
                  <c:v>4.7699999999999996</c:v>
                </c:pt>
                <c:pt idx="431">
                  <c:v>4.8099999999999996</c:v>
                </c:pt>
                <c:pt idx="432">
                  <c:v>4.8499999999999996</c:v>
                </c:pt>
                <c:pt idx="433">
                  <c:v>4.9000000000000004</c:v>
                </c:pt>
                <c:pt idx="434">
                  <c:v>4.95</c:v>
                </c:pt>
                <c:pt idx="435">
                  <c:v>5</c:v>
                </c:pt>
                <c:pt idx="436">
                  <c:v>5.0599999999999996</c:v>
                </c:pt>
                <c:pt idx="437">
                  <c:v>5.12</c:v>
                </c:pt>
                <c:pt idx="438">
                  <c:v>5.18</c:v>
                </c:pt>
                <c:pt idx="439">
                  <c:v>5.25</c:v>
                </c:pt>
                <c:pt idx="440">
                  <c:v>5.32</c:v>
                </c:pt>
                <c:pt idx="441">
                  <c:v>5.39</c:v>
                </c:pt>
                <c:pt idx="442">
                  <c:v>5.47</c:v>
                </c:pt>
                <c:pt idx="443">
                  <c:v>5.54</c:v>
                </c:pt>
                <c:pt idx="444">
                  <c:v>5.62</c:v>
                </c:pt>
                <c:pt idx="445">
                  <c:v>5.69</c:v>
                </c:pt>
                <c:pt idx="446">
                  <c:v>5.76</c:v>
                </c:pt>
                <c:pt idx="447">
                  <c:v>5.83</c:v>
                </c:pt>
                <c:pt idx="448">
                  <c:v>5.9</c:v>
                </c:pt>
                <c:pt idx="449">
                  <c:v>5.97</c:v>
                </c:pt>
                <c:pt idx="450">
                  <c:v>6.03</c:v>
                </c:pt>
                <c:pt idx="451">
                  <c:v>6.1</c:v>
                </c:pt>
                <c:pt idx="452">
                  <c:v>6.15</c:v>
                </c:pt>
                <c:pt idx="453">
                  <c:v>6.21</c:v>
                </c:pt>
                <c:pt idx="454">
                  <c:v>6.26</c:v>
                </c:pt>
                <c:pt idx="455">
                  <c:v>6.31</c:v>
                </c:pt>
                <c:pt idx="456">
                  <c:v>6.35</c:v>
                </c:pt>
                <c:pt idx="457">
                  <c:v>6.39</c:v>
                </c:pt>
                <c:pt idx="458">
                  <c:v>6.43</c:v>
                </c:pt>
                <c:pt idx="459">
                  <c:v>6.46</c:v>
                </c:pt>
                <c:pt idx="460">
                  <c:v>6.49</c:v>
                </c:pt>
                <c:pt idx="461">
                  <c:v>6.51</c:v>
                </c:pt>
                <c:pt idx="462">
                  <c:v>6.54</c:v>
                </c:pt>
                <c:pt idx="463">
                  <c:v>6.56</c:v>
                </c:pt>
                <c:pt idx="464">
                  <c:v>6.57</c:v>
                </c:pt>
                <c:pt idx="465">
                  <c:v>6.58</c:v>
                </c:pt>
                <c:pt idx="466">
                  <c:v>6.59</c:v>
                </c:pt>
                <c:pt idx="467">
                  <c:v>6.6</c:v>
                </c:pt>
                <c:pt idx="468">
                  <c:v>6.6</c:v>
                </c:pt>
                <c:pt idx="469">
                  <c:v>6.59</c:v>
                </c:pt>
                <c:pt idx="470">
                  <c:v>6.59</c:v>
                </c:pt>
                <c:pt idx="471">
                  <c:v>6.58</c:v>
                </c:pt>
                <c:pt idx="472">
                  <c:v>6.57</c:v>
                </c:pt>
                <c:pt idx="473">
                  <c:v>6.55</c:v>
                </c:pt>
                <c:pt idx="474">
                  <c:v>6.53</c:v>
                </c:pt>
                <c:pt idx="475">
                  <c:v>6.5</c:v>
                </c:pt>
                <c:pt idx="476">
                  <c:v>6.47</c:v>
                </c:pt>
                <c:pt idx="477">
                  <c:v>6.44</c:v>
                </c:pt>
                <c:pt idx="478">
                  <c:v>6.4</c:v>
                </c:pt>
                <c:pt idx="479">
                  <c:v>6.36</c:v>
                </c:pt>
                <c:pt idx="480">
                  <c:v>6.32</c:v>
                </c:pt>
                <c:pt idx="481">
                  <c:v>6.27</c:v>
                </c:pt>
                <c:pt idx="482">
                  <c:v>6.21</c:v>
                </c:pt>
                <c:pt idx="483">
                  <c:v>6.15</c:v>
                </c:pt>
                <c:pt idx="484">
                  <c:v>6.08</c:v>
                </c:pt>
                <c:pt idx="485">
                  <c:v>6.01</c:v>
                </c:pt>
                <c:pt idx="486">
                  <c:v>5.94</c:v>
                </c:pt>
                <c:pt idx="487">
                  <c:v>5.86</c:v>
                </c:pt>
                <c:pt idx="488">
                  <c:v>5.78</c:v>
                </c:pt>
                <c:pt idx="489">
                  <c:v>5.69</c:v>
                </c:pt>
                <c:pt idx="490">
                  <c:v>5.59</c:v>
                </c:pt>
                <c:pt idx="491">
                  <c:v>5.5</c:v>
                </c:pt>
                <c:pt idx="492">
                  <c:v>5.4</c:v>
                </c:pt>
                <c:pt idx="493">
                  <c:v>5.29</c:v>
                </c:pt>
                <c:pt idx="494">
                  <c:v>5.19</c:v>
                </c:pt>
                <c:pt idx="495">
                  <c:v>5.08</c:v>
                </c:pt>
                <c:pt idx="496">
                  <c:v>4.97</c:v>
                </c:pt>
                <c:pt idx="497">
                  <c:v>4.8600000000000003</c:v>
                </c:pt>
                <c:pt idx="498">
                  <c:v>4.75</c:v>
                </c:pt>
                <c:pt idx="499">
                  <c:v>4.6399999999999997</c:v>
                </c:pt>
                <c:pt idx="500">
                  <c:v>4.54</c:v>
                </c:pt>
                <c:pt idx="501">
                  <c:v>4.43</c:v>
                </c:pt>
                <c:pt idx="502">
                  <c:v>4.33</c:v>
                </c:pt>
                <c:pt idx="503">
                  <c:v>4.22</c:v>
                </c:pt>
                <c:pt idx="504">
                  <c:v>4.13</c:v>
                </c:pt>
                <c:pt idx="505">
                  <c:v>4.03</c:v>
                </c:pt>
                <c:pt idx="506">
                  <c:v>3.94</c:v>
                </c:pt>
                <c:pt idx="507">
                  <c:v>3.86</c:v>
                </c:pt>
                <c:pt idx="508">
                  <c:v>3.77</c:v>
                </c:pt>
                <c:pt idx="509">
                  <c:v>3.7</c:v>
                </c:pt>
                <c:pt idx="510">
                  <c:v>3.63</c:v>
                </c:pt>
                <c:pt idx="511">
                  <c:v>3.56</c:v>
                </c:pt>
                <c:pt idx="512">
                  <c:v>3.5</c:v>
                </c:pt>
                <c:pt idx="513">
                  <c:v>3.44</c:v>
                </c:pt>
                <c:pt idx="514">
                  <c:v>3.39</c:v>
                </c:pt>
                <c:pt idx="515">
                  <c:v>3.34</c:v>
                </c:pt>
                <c:pt idx="516">
                  <c:v>3.3</c:v>
                </c:pt>
                <c:pt idx="517">
                  <c:v>3.26</c:v>
                </c:pt>
                <c:pt idx="518">
                  <c:v>3.23</c:v>
                </c:pt>
                <c:pt idx="519">
                  <c:v>3.2</c:v>
                </c:pt>
                <c:pt idx="520">
                  <c:v>3.17</c:v>
                </c:pt>
                <c:pt idx="521">
                  <c:v>3.15</c:v>
                </c:pt>
                <c:pt idx="522">
                  <c:v>3.13</c:v>
                </c:pt>
                <c:pt idx="523">
                  <c:v>3.12</c:v>
                </c:pt>
                <c:pt idx="524">
                  <c:v>3.11</c:v>
                </c:pt>
                <c:pt idx="525">
                  <c:v>3.11</c:v>
                </c:pt>
                <c:pt idx="526">
                  <c:v>3.1</c:v>
                </c:pt>
                <c:pt idx="527">
                  <c:v>3.11</c:v>
                </c:pt>
                <c:pt idx="528">
                  <c:v>3.11</c:v>
                </c:pt>
                <c:pt idx="529">
                  <c:v>3.12</c:v>
                </c:pt>
                <c:pt idx="530">
                  <c:v>3.13</c:v>
                </c:pt>
                <c:pt idx="531">
                  <c:v>3.15</c:v>
                </c:pt>
                <c:pt idx="532">
                  <c:v>3.17</c:v>
                </c:pt>
                <c:pt idx="533">
                  <c:v>3.2</c:v>
                </c:pt>
                <c:pt idx="534">
                  <c:v>3.23</c:v>
                </c:pt>
                <c:pt idx="535">
                  <c:v>3.26</c:v>
                </c:pt>
                <c:pt idx="536">
                  <c:v>3.3</c:v>
                </c:pt>
                <c:pt idx="537">
                  <c:v>3.34</c:v>
                </c:pt>
                <c:pt idx="538">
                  <c:v>3.39</c:v>
                </c:pt>
                <c:pt idx="539">
                  <c:v>3.44</c:v>
                </c:pt>
                <c:pt idx="540">
                  <c:v>3.5</c:v>
                </c:pt>
                <c:pt idx="541">
                  <c:v>3.56</c:v>
                </c:pt>
                <c:pt idx="542">
                  <c:v>3.63</c:v>
                </c:pt>
                <c:pt idx="543">
                  <c:v>3.7</c:v>
                </c:pt>
                <c:pt idx="544">
                  <c:v>3.78</c:v>
                </c:pt>
                <c:pt idx="545">
                  <c:v>3.86</c:v>
                </c:pt>
                <c:pt idx="546">
                  <c:v>3.95</c:v>
                </c:pt>
                <c:pt idx="547">
                  <c:v>4.04</c:v>
                </c:pt>
                <c:pt idx="548">
                  <c:v>4.13</c:v>
                </c:pt>
                <c:pt idx="549">
                  <c:v>4.2300000000000004</c:v>
                </c:pt>
                <c:pt idx="550">
                  <c:v>4.34</c:v>
                </c:pt>
                <c:pt idx="551">
                  <c:v>4.4400000000000004</c:v>
                </c:pt>
                <c:pt idx="552">
                  <c:v>4.55</c:v>
                </c:pt>
                <c:pt idx="553">
                  <c:v>4.66</c:v>
                </c:pt>
                <c:pt idx="554">
                  <c:v>4.7699999999999996</c:v>
                </c:pt>
                <c:pt idx="555">
                  <c:v>4.8899999999999997</c:v>
                </c:pt>
                <c:pt idx="556">
                  <c:v>5</c:v>
                </c:pt>
                <c:pt idx="557">
                  <c:v>5.1100000000000003</c:v>
                </c:pt>
                <c:pt idx="558">
                  <c:v>5.22</c:v>
                </c:pt>
                <c:pt idx="559">
                  <c:v>5.33</c:v>
                </c:pt>
                <c:pt idx="560">
                  <c:v>5.43</c:v>
                </c:pt>
                <c:pt idx="561">
                  <c:v>5.54</c:v>
                </c:pt>
                <c:pt idx="562">
                  <c:v>5.64</c:v>
                </c:pt>
                <c:pt idx="563">
                  <c:v>5.74</c:v>
                </c:pt>
                <c:pt idx="564">
                  <c:v>5.83</c:v>
                </c:pt>
                <c:pt idx="565">
                  <c:v>5.92</c:v>
                </c:pt>
                <c:pt idx="566">
                  <c:v>6</c:v>
                </c:pt>
                <c:pt idx="567">
                  <c:v>6.08</c:v>
                </c:pt>
                <c:pt idx="568">
                  <c:v>6.15</c:v>
                </c:pt>
                <c:pt idx="569">
                  <c:v>6.22</c:v>
                </c:pt>
                <c:pt idx="570">
                  <c:v>6.28</c:v>
                </c:pt>
                <c:pt idx="571">
                  <c:v>6.34</c:v>
                </c:pt>
                <c:pt idx="572">
                  <c:v>6.39</c:v>
                </c:pt>
                <c:pt idx="573">
                  <c:v>6.44</c:v>
                </c:pt>
                <c:pt idx="574">
                  <c:v>6.48</c:v>
                </c:pt>
                <c:pt idx="575">
                  <c:v>6.52</c:v>
                </c:pt>
                <c:pt idx="576">
                  <c:v>6.56</c:v>
                </c:pt>
                <c:pt idx="577">
                  <c:v>6.59</c:v>
                </c:pt>
                <c:pt idx="578">
                  <c:v>6.61</c:v>
                </c:pt>
                <c:pt idx="579">
                  <c:v>6.64</c:v>
                </c:pt>
                <c:pt idx="580">
                  <c:v>6.65</c:v>
                </c:pt>
                <c:pt idx="581">
                  <c:v>6.67</c:v>
                </c:pt>
                <c:pt idx="582">
                  <c:v>6.68</c:v>
                </c:pt>
                <c:pt idx="583">
                  <c:v>6.68</c:v>
                </c:pt>
                <c:pt idx="584">
                  <c:v>6.69</c:v>
                </c:pt>
                <c:pt idx="585">
                  <c:v>6.69</c:v>
                </c:pt>
                <c:pt idx="586">
                  <c:v>6.68</c:v>
                </c:pt>
                <c:pt idx="587">
                  <c:v>6.67</c:v>
                </c:pt>
                <c:pt idx="588">
                  <c:v>6.66</c:v>
                </c:pt>
                <c:pt idx="589">
                  <c:v>6.64</c:v>
                </c:pt>
                <c:pt idx="590">
                  <c:v>6.62</c:v>
                </c:pt>
                <c:pt idx="591">
                  <c:v>6.6</c:v>
                </c:pt>
                <c:pt idx="592">
                  <c:v>6.57</c:v>
                </c:pt>
                <c:pt idx="593">
                  <c:v>6.53</c:v>
                </c:pt>
                <c:pt idx="594">
                  <c:v>6.5</c:v>
                </c:pt>
                <c:pt idx="595">
                  <c:v>6.45</c:v>
                </c:pt>
                <c:pt idx="596">
                  <c:v>6.41</c:v>
                </c:pt>
                <c:pt idx="597">
                  <c:v>6.35</c:v>
                </c:pt>
                <c:pt idx="598">
                  <c:v>6.3</c:v>
                </c:pt>
                <c:pt idx="599">
                  <c:v>6.24</c:v>
                </c:pt>
                <c:pt idx="600">
                  <c:v>6.17</c:v>
                </c:pt>
                <c:pt idx="601">
                  <c:v>6.1</c:v>
                </c:pt>
                <c:pt idx="602">
                  <c:v>6.02</c:v>
                </c:pt>
                <c:pt idx="603">
                  <c:v>5.94</c:v>
                </c:pt>
                <c:pt idx="604">
                  <c:v>5.85</c:v>
                </c:pt>
                <c:pt idx="605">
                  <c:v>5.76</c:v>
                </c:pt>
                <c:pt idx="606">
                  <c:v>5.67</c:v>
                </c:pt>
                <c:pt idx="607">
                  <c:v>5.57</c:v>
                </c:pt>
                <c:pt idx="608">
                  <c:v>5.47</c:v>
                </c:pt>
                <c:pt idx="609">
                  <c:v>5.36</c:v>
                </c:pt>
                <c:pt idx="610">
                  <c:v>5.25</c:v>
                </c:pt>
                <c:pt idx="611">
                  <c:v>5.14</c:v>
                </c:pt>
                <c:pt idx="612">
                  <c:v>5.03</c:v>
                </c:pt>
                <c:pt idx="613">
                  <c:v>4.92</c:v>
                </c:pt>
                <c:pt idx="614">
                  <c:v>4.8099999999999996</c:v>
                </c:pt>
                <c:pt idx="615">
                  <c:v>4.7</c:v>
                </c:pt>
                <c:pt idx="616">
                  <c:v>4.59</c:v>
                </c:pt>
                <c:pt idx="617">
                  <c:v>4.4800000000000004</c:v>
                </c:pt>
                <c:pt idx="618">
                  <c:v>4.38</c:v>
                </c:pt>
                <c:pt idx="619">
                  <c:v>4.2699999999999996</c:v>
                </c:pt>
                <c:pt idx="620">
                  <c:v>4.18</c:v>
                </c:pt>
                <c:pt idx="621">
                  <c:v>4.08</c:v>
                </c:pt>
                <c:pt idx="622">
                  <c:v>3.99</c:v>
                </c:pt>
                <c:pt idx="623">
                  <c:v>3.9</c:v>
                </c:pt>
                <c:pt idx="624">
                  <c:v>3.82</c:v>
                </c:pt>
                <c:pt idx="625">
                  <c:v>3.74</c:v>
                </c:pt>
                <c:pt idx="626">
                  <c:v>3.67</c:v>
                </c:pt>
                <c:pt idx="627">
                  <c:v>3.6</c:v>
                </c:pt>
                <c:pt idx="628">
                  <c:v>3.54</c:v>
                </c:pt>
                <c:pt idx="629">
                  <c:v>3.48</c:v>
                </c:pt>
                <c:pt idx="630">
                  <c:v>3.43</c:v>
                </c:pt>
                <c:pt idx="631">
                  <c:v>3.38</c:v>
                </c:pt>
                <c:pt idx="632">
                  <c:v>3.34</c:v>
                </c:pt>
                <c:pt idx="633">
                  <c:v>3.3</c:v>
                </c:pt>
                <c:pt idx="634">
                  <c:v>3.27</c:v>
                </c:pt>
                <c:pt idx="635">
                  <c:v>3.24</c:v>
                </c:pt>
                <c:pt idx="636">
                  <c:v>3.21</c:v>
                </c:pt>
                <c:pt idx="637">
                  <c:v>3.19</c:v>
                </c:pt>
                <c:pt idx="638">
                  <c:v>3.17</c:v>
                </c:pt>
                <c:pt idx="639">
                  <c:v>3.16</c:v>
                </c:pt>
                <c:pt idx="640">
                  <c:v>3.15</c:v>
                </c:pt>
                <c:pt idx="641">
                  <c:v>3.14</c:v>
                </c:pt>
                <c:pt idx="642">
                  <c:v>3.14</c:v>
                </c:pt>
                <c:pt idx="643">
                  <c:v>3.14</c:v>
                </c:pt>
                <c:pt idx="644">
                  <c:v>3.15</c:v>
                </c:pt>
                <c:pt idx="645">
                  <c:v>3.16</c:v>
                </c:pt>
                <c:pt idx="646">
                  <c:v>3.17</c:v>
                </c:pt>
                <c:pt idx="647">
                  <c:v>3.19</c:v>
                </c:pt>
                <c:pt idx="648">
                  <c:v>3.21</c:v>
                </c:pt>
                <c:pt idx="649">
                  <c:v>3.23</c:v>
                </c:pt>
                <c:pt idx="650">
                  <c:v>3.26</c:v>
                </c:pt>
                <c:pt idx="651">
                  <c:v>3.3</c:v>
                </c:pt>
                <c:pt idx="652">
                  <c:v>3.33</c:v>
                </c:pt>
                <c:pt idx="653">
                  <c:v>3.38</c:v>
                </c:pt>
                <c:pt idx="654">
                  <c:v>3.42</c:v>
                </c:pt>
                <c:pt idx="655">
                  <c:v>3.48</c:v>
                </c:pt>
                <c:pt idx="656">
                  <c:v>3.53</c:v>
                </c:pt>
                <c:pt idx="657">
                  <c:v>3.59</c:v>
                </c:pt>
                <c:pt idx="658">
                  <c:v>3.66</c:v>
                </c:pt>
                <c:pt idx="659">
                  <c:v>3.73</c:v>
                </c:pt>
                <c:pt idx="660">
                  <c:v>3.81</c:v>
                </c:pt>
                <c:pt idx="661">
                  <c:v>3.89</c:v>
                </c:pt>
                <c:pt idx="662">
                  <c:v>3.98</c:v>
                </c:pt>
                <c:pt idx="663">
                  <c:v>4.07</c:v>
                </c:pt>
                <c:pt idx="664">
                  <c:v>4.17</c:v>
                </c:pt>
                <c:pt idx="665">
                  <c:v>4.2699999999999996</c:v>
                </c:pt>
                <c:pt idx="666">
                  <c:v>4.37</c:v>
                </c:pt>
                <c:pt idx="667">
                  <c:v>4.47</c:v>
                </c:pt>
                <c:pt idx="668">
                  <c:v>4.58</c:v>
                </c:pt>
                <c:pt idx="669">
                  <c:v>4.6900000000000004</c:v>
                </c:pt>
                <c:pt idx="670">
                  <c:v>4.8</c:v>
                </c:pt>
                <c:pt idx="671">
                  <c:v>4.91</c:v>
                </c:pt>
                <c:pt idx="672">
                  <c:v>5.03</c:v>
                </c:pt>
                <c:pt idx="673">
                  <c:v>5.14</c:v>
                </c:pt>
                <c:pt idx="674">
                  <c:v>5.25</c:v>
                </c:pt>
                <c:pt idx="675">
                  <c:v>5.35</c:v>
                </c:pt>
                <c:pt idx="676">
                  <c:v>5.46</c:v>
                </c:pt>
                <c:pt idx="677">
                  <c:v>5.56</c:v>
                </c:pt>
                <c:pt idx="678">
                  <c:v>5.66</c:v>
                </c:pt>
                <c:pt idx="679">
                  <c:v>5.76</c:v>
                </c:pt>
                <c:pt idx="680">
                  <c:v>5.85</c:v>
                </c:pt>
                <c:pt idx="681">
                  <c:v>5.94</c:v>
                </c:pt>
                <c:pt idx="682">
                  <c:v>6.02</c:v>
                </c:pt>
                <c:pt idx="683">
                  <c:v>6.1</c:v>
                </c:pt>
                <c:pt idx="684">
                  <c:v>6.17</c:v>
                </c:pt>
                <c:pt idx="685">
                  <c:v>6.24</c:v>
                </c:pt>
                <c:pt idx="686">
                  <c:v>6.3</c:v>
                </c:pt>
                <c:pt idx="687">
                  <c:v>6.36</c:v>
                </c:pt>
                <c:pt idx="688">
                  <c:v>6.41</c:v>
                </c:pt>
                <c:pt idx="689">
                  <c:v>6.46</c:v>
                </c:pt>
                <c:pt idx="690">
                  <c:v>6.5</c:v>
                </c:pt>
                <c:pt idx="691">
                  <c:v>6.54</c:v>
                </c:pt>
                <c:pt idx="692">
                  <c:v>6.57</c:v>
                </c:pt>
                <c:pt idx="693">
                  <c:v>6.6</c:v>
                </c:pt>
                <c:pt idx="694">
                  <c:v>6.63</c:v>
                </c:pt>
                <c:pt idx="695">
                  <c:v>6.65</c:v>
                </c:pt>
                <c:pt idx="696">
                  <c:v>6.67</c:v>
                </c:pt>
                <c:pt idx="697">
                  <c:v>6.68</c:v>
                </c:pt>
                <c:pt idx="698">
                  <c:v>6.69</c:v>
                </c:pt>
                <c:pt idx="699">
                  <c:v>6.7</c:v>
                </c:pt>
                <c:pt idx="700">
                  <c:v>6.7</c:v>
                </c:pt>
                <c:pt idx="701">
                  <c:v>6.7</c:v>
                </c:pt>
                <c:pt idx="702">
                  <c:v>6.69</c:v>
                </c:pt>
                <c:pt idx="703">
                  <c:v>6.68</c:v>
                </c:pt>
                <c:pt idx="704">
                  <c:v>6.67</c:v>
                </c:pt>
                <c:pt idx="705">
                  <c:v>6.65</c:v>
                </c:pt>
                <c:pt idx="706">
                  <c:v>6.63</c:v>
                </c:pt>
                <c:pt idx="707">
                  <c:v>6.61</c:v>
                </c:pt>
                <c:pt idx="708">
                  <c:v>6.58</c:v>
                </c:pt>
                <c:pt idx="709">
                  <c:v>6.54</c:v>
                </c:pt>
                <c:pt idx="710">
                  <c:v>6.5</c:v>
                </c:pt>
                <c:pt idx="711">
                  <c:v>6.46</c:v>
                </c:pt>
                <c:pt idx="712">
                  <c:v>6.41</c:v>
                </c:pt>
                <c:pt idx="713">
                  <c:v>6.36</c:v>
                </c:pt>
                <c:pt idx="714">
                  <c:v>6.31</c:v>
                </c:pt>
                <c:pt idx="715">
                  <c:v>6.24</c:v>
                </c:pt>
                <c:pt idx="716">
                  <c:v>6.18</c:v>
                </c:pt>
                <c:pt idx="717">
                  <c:v>6.1</c:v>
                </c:pt>
                <c:pt idx="718">
                  <c:v>6.03</c:v>
                </c:pt>
                <c:pt idx="719">
                  <c:v>5.95</c:v>
                </c:pt>
                <c:pt idx="720">
                  <c:v>5.86</c:v>
                </c:pt>
                <c:pt idx="721">
                  <c:v>5.77</c:v>
                </c:pt>
                <c:pt idx="722">
                  <c:v>5.67</c:v>
                </c:pt>
                <c:pt idx="723">
                  <c:v>5.57</c:v>
                </c:pt>
                <c:pt idx="724">
                  <c:v>5.47</c:v>
                </c:pt>
                <c:pt idx="725">
                  <c:v>5.36</c:v>
                </c:pt>
                <c:pt idx="726">
                  <c:v>5.26</c:v>
                </c:pt>
                <c:pt idx="727">
                  <c:v>5.15</c:v>
                </c:pt>
                <c:pt idx="728">
                  <c:v>5.04</c:v>
                </c:pt>
                <c:pt idx="729">
                  <c:v>4.92</c:v>
                </c:pt>
                <c:pt idx="730">
                  <c:v>4.8099999999999996</c:v>
                </c:pt>
                <c:pt idx="731">
                  <c:v>4.7</c:v>
                </c:pt>
                <c:pt idx="732">
                  <c:v>4.59</c:v>
                </c:pt>
                <c:pt idx="733">
                  <c:v>4.4800000000000004</c:v>
                </c:pt>
                <c:pt idx="734">
                  <c:v>4.38</c:v>
                </c:pt>
                <c:pt idx="735">
                  <c:v>4.28</c:v>
                </c:pt>
                <c:pt idx="736">
                  <c:v>4.18</c:v>
                </c:pt>
                <c:pt idx="737">
                  <c:v>4.08</c:v>
                </c:pt>
                <c:pt idx="738">
                  <c:v>3.99</c:v>
                </c:pt>
                <c:pt idx="739">
                  <c:v>3.9</c:v>
                </c:pt>
                <c:pt idx="740">
                  <c:v>3.82</c:v>
                </c:pt>
                <c:pt idx="741">
                  <c:v>3.74</c:v>
                </c:pt>
                <c:pt idx="742">
                  <c:v>3.67</c:v>
                </c:pt>
                <c:pt idx="743">
                  <c:v>3.6</c:v>
                </c:pt>
                <c:pt idx="744">
                  <c:v>3.54</c:v>
                </c:pt>
                <c:pt idx="745">
                  <c:v>3.49</c:v>
                </c:pt>
                <c:pt idx="746">
                  <c:v>3.43</c:v>
                </c:pt>
                <c:pt idx="747">
                  <c:v>3.39</c:v>
                </c:pt>
                <c:pt idx="748">
                  <c:v>3.34</c:v>
                </c:pt>
                <c:pt idx="749">
                  <c:v>3.3</c:v>
                </c:pt>
                <c:pt idx="750">
                  <c:v>3.27</c:v>
                </c:pt>
                <c:pt idx="751">
                  <c:v>3.24</c:v>
                </c:pt>
                <c:pt idx="752">
                  <c:v>3.22</c:v>
                </c:pt>
                <c:pt idx="753">
                  <c:v>3.19</c:v>
                </c:pt>
                <c:pt idx="754">
                  <c:v>3.18</c:v>
                </c:pt>
                <c:pt idx="755">
                  <c:v>3.16</c:v>
                </c:pt>
                <c:pt idx="756">
                  <c:v>3.15</c:v>
                </c:pt>
                <c:pt idx="757">
                  <c:v>3.15</c:v>
                </c:pt>
                <c:pt idx="758">
                  <c:v>3.14</c:v>
                </c:pt>
                <c:pt idx="759">
                  <c:v>3.15</c:v>
                </c:pt>
                <c:pt idx="760">
                  <c:v>3.15</c:v>
                </c:pt>
                <c:pt idx="761">
                  <c:v>3.16</c:v>
                </c:pt>
                <c:pt idx="762">
                  <c:v>3.18</c:v>
                </c:pt>
                <c:pt idx="763">
                  <c:v>3.19</c:v>
                </c:pt>
                <c:pt idx="764">
                  <c:v>3.21</c:v>
                </c:pt>
                <c:pt idx="765">
                  <c:v>3.24</c:v>
                </c:pt>
                <c:pt idx="766">
                  <c:v>3.27</c:v>
                </c:pt>
                <c:pt idx="767">
                  <c:v>3.3</c:v>
                </c:pt>
                <c:pt idx="768">
                  <c:v>3.34</c:v>
                </c:pt>
                <c:pt idx="769">
                  <c:v>3.38</c:v>
                </c:pt>
                <c:pt idx="770">
                  <c:v>3.43</c:v>
                </c:pt>
                <c:pt idx="771">
                  <c:v>3.48</c:v>
                </c:pt>
                <c:pt idx="772">
                  <c:v>3.54</c:v>
                </c:pt>
                <c:pt idx="773">
                  <c:v>3.6</c:v>
                </c:pt>
                <c:pt idx="774">
                  <c:v>3.67</c:v>
                </c:pt>
                <c:pt idx="775">
                  <c:v>3.74</c:v>
                </c:pt>
                <c:pt idx="776">
                  <c:v>3.82</c:v>
                </c:pt>
                <c:pt idx="777">
                  <c:v>3.9</c:v>
                </c:pt>
                <c:pt idx="778">
                  <c:v>3.99</c:v>
                </c:pt>
                <c:pt idx="779">
                  <c:v>4.08</c:v>
                </c:pt>
                <c:pt idx="780">
                  <c:v>4.18</c:v>
                </c:pt>
                <c:pt idx="781">
                  <c:v>4.28</c:v>
                </c:pt>
                <c:pt idx="782">
                  <c:v>4.38</c:v>
                </c:pt>
                <c:pt idx="783">
                  <c:v>4.4800000000000004</c:v>
                </c:pt>
                <c:pt idx="784">
                  <c:v>4.59</c:v>
                </c:pt>
                <c:pt idx="785">
                  <c:v>4.7</c:v>
                </c:pt>
                <c:pt idx="786">
                  <c:v>4.8099999999999996</c:v>
                </c:pt>
                <c:pt idx="787">
                  <c:v>4.93</c:v>
                </c:pt>
                <c:pt idx="788">
                  <c:v>5.04</c:v>
                </c:pt>
                <c:pt idx="789">
                  <c:v>5.15</c:v>
                </c:pt>
                <c:pt idx="790">
                  <c:v>5.26</c:v>
                </c:pt>
                <c:pt idx="791">
                  <c:v>5.37</c:v>
                </c:pt>
                <c:pt idx="792">
                  <c:v>5.47</c:v>
                </c:pt>
                <c:pt idx="793">
                  <c:v>5.57</c:v>
                </c:pt>
                <c:pt idx="794">
                  <c:v>5.67</c:v>
                </c:pt>
                <c:pt idx="795">
                  <c:v>5.77</c:v>
                </c:pt>
                <c:pt idx="796">
                  <c:v>5.86</c:v>
                </c:pt>
                <c:pt idx="797">
                  <c:v>5.95</c:v>
                </c:pt>
                <c:pt idx="798">
                  <c:v>6.03</c:v>
                </c:pt>
                <c:pt idx="799">
                  <c:v>6.11</c:v>
                </c:pt>
                <c:pt idx="800">
                  <c:v>6.18</c:v>
                </c:pt>
                <c:pt idx="801">
                  <c:v>6.25</c:v>
                </c:pt>
                <c:pt idx="802">
                  <c:v>6.31</c:v>
                </c:pt>
                <c:pt idx="803">
                  <c:v>6.36</c:v>
                </c:pt>
                <c:pt idx="804">
                  <c:v>6.42</c:v>
                </c:pt>
                <c:pt idx="805">
                  <c:v>6.46</c:v>
                </c:pt>
                <c:pt idx="806">
                  <c:v>6.51</c:v>
                </c:pt>
                <c:pt idx="807">
                  <c:v>6.54</c:v>
                </c:pt>
                <c:pt idx="808">
                  <c:v>6.58</c:v>
                </c:pt>
                <c:pt idx="809">
                  <c:v>6.61</c:v>
                </c:pt>
                <c:pt idx="810">
                  <c:v>6.63</c:v>
                </c:pt>
                <c:pt idx="811">
                  <c:v>6.66</c:v>
                </c:pt>
                <c:pt idx="812">
                  <c:v>6.67</c:v>
                </c:pt>
                <c:pt idx="813">
                  <c:v>6.69</c:v>
                </c:pt>
                <c:pt idx="814">
                  <c:v>6.7</c:v>
                </c:pt>
                <c:pt idx="815">
                  <c:v>6.7</c:v>
                </c:pt>
                <c:pt idx="816">
                  <c:v>6.7</c:v>
                </c:pt>
                <c:pt idx="817">
                  <c:v>6.7</c:v>
                </c:pt>
                <c:pt idx="818">
                  <c:v>6.7</c:v>
                </c:pt>
                <c:pt idx="819">
                  <c:v>6.69</c:v>
                </c:pt>
                <c:pt idx="820">
                  <c:v>6.67</c:v>
                </c:pt>
                <c:pt idx="821">
                  <c:v>6.66</c:v>
                </c:pt>
                <c:pt idx="822">
                  <c:v>6.63</c:v>
                </c:pt>
                <c:pt idx="823">
                  <c:v>6.61</c:v>
                </c:pt>
                <c:pt idx="824">
                  <c:v>6.58</c:v>
                </c:pt>
                <c:pt idx="825">
                  <c:v>6.54</c:v>
                </c:pt>
                <c:pt idx="826">
                  <c:v>6.51</c:v>
                </c:pt>
                <c:pt idx="827">
                  <c:v>6.46</c:v>
                </c:pt>
                <c:pt idx="828">
                  <c:v>6.42</c:v>
                </c:pt>
                <c:pt idx="829">
                  <c:v>6.36</c:v>
                </c:pt>
                <c:pt idx="830">
                  <c:v>6.31</c:v>
                </c:pt>
                <c:pt idx="831">
                  <c:v>6.24</c:v>
                </c:pt>
                <c:pt idx="832">
                  <c:v>6.18</c:v>
                </c:pt>
                <c:pt idx="833">
                  <c:v>6.1</c:v>
                </c:pt>
                <c:pt idx="834">
                  <c:v>6.03</c:v>
                </c:pt>
                <c:pt idx="835">
                  <c:v>5.94</c:v>
                </c:pt>
                <c:pt idx="836">
                  <c:v>5.86</c:v>
                </c:pt>
                <c:pt idx="837">
                  <c:v>5.77</c:v>
                </c:pt>
                <c:pt idx="838">
                  <c:v>5.67</c:v>
                </c:pt>
                <c:pt idx="839">
                  <c:v>5.57</c:v>
                </c:pt>
                <c:pt idx="840">
                  <c:v>5.47</c:v>
                </c:pt>
                <c:pt idx="841">
                  <c:v>5.36</c:v>
                </c:pt>
                <c:pt idx="842">
                  <c:v>5.25</c:v>
                </c:pt>
                <c:pt idx="843">
                  <c:v>5.14</c:v>
                </c:pt>
                <c:pt idx="844">
                  <c:v>5.03</c:v>
                </c:pt>
                <c:pt idx="845">
                  <c:v>4.92</c:v>
                </c:pt>
                <c:pt idx="846">
                  <c:v>4.8099999999999996</c:v>
                </c:pt>
                <c:pt idx="847">
                  <c:v>4.7</c:v>
                </c:pt>
                <c:pt idx="848">
                  <c:v>4.59</c:v>
                </c:pt>
                <c:pt idx="849">
                  <c:v>4.4800000000000004</c:v>
                </c:pt>
                <c:pt idx="850">
                  <c:v>4.38</c:v>
                </c:pt>
                <c:pt idx="851">
                  <c:v>4.2699999999999996</c:v>
                </c:pt>
                <c:pt idx="852">
                  <c:v>4.18</c:v>
                </c:pt>
                <c:pt idx="853">
                  <c:v>4.08</c:v>
                </c:pt>
                <c:pt idx="854">
                  <c:v>3.99</c:v>
                </c:pt>
                <c:pt idx="855">
                  <c:v>3.9</c:v>
                </c:pt>
                <c:pt idx="856">
                  <c:v>3.82</c:v>
                </c:pt>
                <c:pt idx="857">
                  <c:v>3.74</c:v>
                </c:pt>
                <c:pt idx="858">
                  <c:v>3.67</c:v>
                </c:pt>
                <c:pt idx="859">
                  <c:v>3.61</c:v>
                </c:pt>
                <c:pt idx="860">
                  <c:v>3.54</c:v>
                </c:pt>
                <c:pt idx="861">
                  <c:v>3.49</c:v>
                </c:pt>
                <c:pt idx="862">
                  <c:v>3.43</c:v>
                </c:pt>
                <c:pt idx="863">
                  <c:v>3.39</c:v>
                </c:pt>
                <c:pt idx="864">
                  <c:v>3.34</c:v>
                </c:pt>
                <c:pt idx="865">
                  <c:v>3.31</c:v>
                </c:pt>
                <c:pt idx="866">
                  <c:v>3.27</c:v>
                </c:pt>
                <c:pt idx="867">
                  <c:v>3.24</c:v>
                </c:pt>
                <c:pt idx="868">
                  <c:v>3.22</c:v>
                </c:pt>
                <c:pt idx="869">
                  <c:v>3.2</c:v>
                </c:pt>
                <c:pt idx="870">
                  <c:v>3.18</c:v>
                </c:pt>
                <c:pt idx="871">
                  <c:v>3.17</c:v>
                </c:pt>
                <c:pt idx="872">
                  <c:v>3.16</c:v>
                </c:pt>
                <c:pt idx="873">
                  <c:v>3.15</c:v>
                </c:pt>
                <c:pt idx="874">
                  <c:v>3.15</c:v>
                </c:pt>
                <c:pt idx="875">
                  <c:v>3.15</c:v>
                </c:pt>
                <c:pt idx="876">
                  <c:v>3.16</c:v>
                </c:pt>
                <c:pt idx="877">
                  <c:v>3.17</c:v>
                </c:pt>
                <c:pt idx="878">
                  <c:v>3.18</c:v>
                </c:pt>
                <c:pt idx="879">
                  <c:v>3.2</c:v>
                </c:pt>
                <c:pt idx="880">
                  <c:v>3.22</c:v>
                </c:pt>
                <c:pt idx="881">
                  <c:v>3.25</c:v>
                </c:pt>
                <c:pt idx="882">
                  <c:v>3.28</c:v>
                </c:pt>
                <c:pt idx="883">
                  <c:v>3.31</c:v>
                </c:pt>
                <c:pt idx="884">
                  <c:v>3.35</c:v>
                </c:pt>
                <c:pt idx="885">
                  <c:v>3.39</c:v>
                </c:pt>
                <c:pt idx="886">
                  <c:v>3.44</c:v>
                </c:pt>
                <c:pt idx="887">
                  <c:v>3.49</c:v>
                </c:pt>
                <c:pt idx="888">
                  <c:v>3.55</c:v>
                </c:pt>
                <c:pt idx="889">
                  <c:v>3.61</c:v>
                </c:pt>
                <c:pt idx="890">
                  <c:v>3.68</c:v>
                </c:pt>
                <c:pt idx="891">
                  <c:v>3.75</c:v>
                </c:pt>
                <c:pt idx="892">
                  <c:v>3.83</c:v>
                </c:pt>
                <c:pt idx="893">
                  <c:v>3.91</c:v>
                </c:pt>
                <c:pt idx="894">
                  <c:v>4</c:v>
                </c:pt>
                <c:pt idx="895">
                  <c:v>4.09</c:v>
                </c:pt>
                <c:pt idx="896">
                  <c:v>4.1900000000000004</c:v>
                </c:pt>
                <c:pt idx="897">
                  <c:v>4.29</c:v>
                </c:pt>
                <c:pt idx="898">
                  <c:v>4.3899999999999997</c:v>
                </c:pt>
                <c:pt idx="899">
                  <c:v>4.5</c:v>
                </c:pt>
                <c:pt idx="900">
                  <c:v>4.5999999999999996</c:v>
                </c:pt>
                <c:pt idx="901">
                  <c:v>4.71</c:v>
                </c:pt>
                <c:pt idx="902">
                  <c:v>4.83</c:v>
                </c:pt>
                <c:pt idx="903">
                  <c:v>4.9400000000000004</c:v>
                </c:pt>
                <c:pt idx="904">
                  <c:v>5.05</c:v>
                </c:pt>
                <c:pt idx="905">
                  <c:v>5.16</c:v>
                </c:pt>
                <c:pt idx="906">
                  <c:v>5.27</c:v>
                </c:pt>
                <c:pt idx="907">
                  <c:v>5.38</c:v>
                </c:pt>
                <c:pt idx="908">
                  <c:v>5.48</c:v>
                </c:pt>
                <c:pt idx="909">
                  <c:v>5.59</c:v>
                </c:pt>
                <c:pt idx="910">
                  <c:v>5.69</c:v>
                </c:pt>
                <c:pt idx="911">
                  <c:v>5.78</c:v>
                </c:pt>
                <c:pt idx="912">
                  <c:v>5.87</c:v>
                </c:pt>
                <c:pt idx="913">
                  <c:v>5.96</c:v>
                </c:pt>
                <c:pt idx="914">
                  <c:v>6.04</c:v>
                </c:pt>
                <c:pt idx="915">
                  <c:v>6.12</c:v>
                </c:pt>
                <c:pt idx="916">
                  <c:v>6.19</c:v>
                </c:pt>
                <c:pt idx="917">
                  <c:v>6.25</c:v>
                </c:pt>
                <c:pt idx="918">
                  <c:v>6.32</c:v>
                </c:pt>
                <c:pt idx="919">
                  <c:v>6.37</c:v>
                </c:pt>
                <c:pt idx="920">
                  <c:v>6.43</c:v>
                </c:pt>
                <c:pt idx="921">
                  <c:v>6.47</c:v>
                </c:pt>
                <c:pt idx="922">
                  <c:v>6.52</c:v>
                </c:pt>
                <c:pt idx="923">
                  <c:v>6.55</c:v>
                </c:pt>
                <c:pt idx="924">
                  <c:v>6.59</c:v>
                </c:pt>
                <c:pt idx="925">
                  <c:v>6.62</c:v>
                </c:pt>
                <c:pt idx="926">
                  <c:v>6.64</c:v>
                </c:pt>
                <c:pt idx="927">
                  <c:v>6.66</c:v>
                </c:pt>
                <c:pt idx="928">
                  <c:v>6.68</c:v>
                </c:pt>
                <c:pt idx="929">
                  <c:v>6.69</c:v>
                </c:pt>
                <c:pt idx="930">
                  <c:v>6.7</c:v>
                </c:pt>
                <c:pt idx="931">
                  <c:v>6.71</c:v>
                </c:pt>
                <c:pt idx="932">
                  <c:v>6.71</c:v>
                </c:pt>
                <c:pt idx="933">
                  <c:v>6.71</c:v>
                </c:pt>
                <c:pt idx="934">
                  <c:v>6.7</c:v>
                </c:pt>
                <c:pt idx="935">
                  <c:v>6.69</c:v>
                </c:pt>
                <c:pt idx="936">
                  <c:v>6.68</c:v>
                </c:pt>
                <c:pt idx="937">
                  <c:v>6.66</c:v>
                </c:pt>
                <c:pt idx="938">
                  <c:v>6.64</c:v>
                </c:pt>
                <c:pt idx="939">
                  <c:v>6.61</c:v>
                </c:pt>
                <c:pt idx="940">
                  <c:v>6.58</c:v>
                </c:pt>
                <c:pt idx="941">
                  <c:v>6.55</c:v>
                </c:pt>
                <c:pt idx="942">
                  <c:v>6.51</c:v>
                </c:pt>
                <c:pt idx="943">
                  <c:v>6.47</c:v>
                </c:pt>
                <c:pt idx="944">
                  <c:v>6.42</c:v>
                </c:pt>
                <c:pt idx="945">
                  <c:v>6.37</c:v>
                </c:pt>
                <c:pt idx="946">
                  <c:v>6.31</c:v>
                </c:pt>
                <c:pt idx="947">
                  <c:v>6.25</c:v>
                </c:pt>
                <c:pt idx="948">
                  <c:v>6.18</c:v>
                </c:pt>
                <c:pt idx="949">
                  <c:v>6.11</c:v>
                </c:pt>
                <c:pt idx="950">
                  <c:v>6.03</c:v>
                </c:pt>
                <c:pt idx="951">
                  <c:v>5.95</c:v>
                </c:pt>
                <c:pt idx="952">
                  <c:v>5.86</c:v>
                </c:pt>
                <c:pt idx="953">
                  <c:v>5.77</c:v>
                </c:pt>
                <c:pt idx="954">
                  <c:v>5.67</c:v>
                </c:pt>
                <c:pt idx="955">
                  <c:v>5.57</c:v>
                </c:pt>
                <c:pt idx="956">
                  <c:v>5.47</c:v>
                </c:pt>
                <c:pt idx="957">
                  <c:v>5.36</c:v>
                </c:pt>
                <c:pt idx="958">
                  <c:v>5.26</c:v>
                </c:pt>
                <c:pt idx="959">
                  <c:v>5.15</c:v>
                </c:pt>
                <c:pt idx="960">
                  <c:v>5.03</c:v>
                </c:pt>
                <c:pt idx="961">
                  <c:v>4.92</c:v>
                </c:pt>
                <c:pt idx="962">
                  <c:v>4.8099999999999996</c:v>
                </c:pt>
                <c:pt idx="963">
                  <c:v>4.7</c:v>
                </c:pt>
                <c:pt idx="964">
                  <c:v>4.59</c:v>
                </c:pt>
                <c:pt idx="965">
                  <c:v>4.4800000000000004</c:v>
                </c:pt>
                <c:pt idx="966">
                  <c:v>4.38</c:v>
                </c:pt>
                <c:pt idx="967">
                  <c:v>4.28</c:v>
                </c:pt>
                <c:pt idx="968">
                  <c:v>4.18</c:v>
                </c:pt>
                <c:pt idx="969">
                  <c:v>4.08</c:v>
                </c:pt>
                <c:pt idx="970">
                  <c:v>3.99</c:v>
                </c:pt>
                <c:pt idx="971">
                  <c:v>3.91</c:v>
                </c:pt>
                <c:pt idx="972">
                  <c:v>3.82</c:v>
                </c:pt>
                <c:pt idx="973">
                  <c:v>3.75</c:v>
                </c:pt>
                <c:pt idx="974">
                  <c:v>3.68</c:v>
                </c:pt>
                <c:pt idx="975">
                  <c:v>3.61</c:v>
                </c:pt>
                <c:pt idx="976">
                  <c:v>3.55</c:v>
                </c:pt>
                <c:pt idx="977">
                  <c:v>3.49</c:v>
                </c:pt>
                <c:pt idx="978">
                  <c:v>3.44</c:v>
                </c:pt>
                <c:pt idx="979">
                  <c:v>3.39</c:v>
                </c:pt>
                <c:pt idx="980">
                  <c:v>3.35</c:v>
                </c:pt>
                <c:pt idx="981">
                  <c:v>3.31</c:v>
                </c:pt>
                <c:pt idx="982">
                  <c:v>3.28</c:v>
                </c:pt>
                <c:pt idx="983">
                  <c:v>3.25</c:v>
                </c:pt>
                <c:pt idx="984">
                  <c:v>3.23</c:v>
                </c:pt>
                <c:pt idx="985">
                  <c:v>3.2</c:v>
                </c:pt>
                <c:pt idx="986">
                  <c:v>3.19</c:v>
                </c:pt>
                <c:pt idx="987">
                  <c:v>3.17</c:v>
                </c:pt>
                <c:pt idx="988">
                  <c:v>3.17</c:v>
                </c:pt>
                <c:pt idx="989">
                  <c:v>3.16</c:v>
                </c:pt>
                <c:pt idx="990">
                  <c:v>3.16</c:v>
                </c:pt>
                <c:pt idx="991">
                  <c:v>3.16</c:v>
                </c:pt>
                <c:pt idx="992">
                  <c:v>3.17</c:v>
                </c:pt>
                <c:pt idx="993">
                  <c:v>3.18</c:v>
                </c:pt>
                <c:pt idx="994">
                  <c:v>3.19</c:v>
                </c:pt>
                <c:pt idx="995">
                  <c:v>3.21</c:v>
                </c:pt>
                <c:pt idx="996">
                  <c:v>3.23</c:v>
                </c:pt>
                <c:pt idx="997">
                  <c:v>3.26</c:v>
                </c:pt>
                <c:pt idx="998">
                  <c:v>3.29</c:v>
                </c:pt>
                <c:pt idx="999">
                  <c:v>3.32</c:v>
                </c:pt>
                <c:pt idx="1000">
                  <c:v>3.36</c:v>
                </c:pt>
                <c:pt idx="1001">
                  <c:v>3.41</c:v>
                </c:pt>
                <c:pt idx="1002">
                  <c:v>3.45</c:v>
                </c:pt>
                <c:pt idx="1003">
                  <c:v>3.51</c:v>
                </c:pt>
                <c:pt idx="1004">
                  <c:v>3.56</c:v>
                </c:pt>
                <c:pt idx="1005">
                  <c:v>3.63</c:v>
                </c:pt>
                <c:pt idx="1006">
                  <c:v>3.69</c:v>
                </c:pt>
                <c:pt idx="1007">
                  <c:v>3.77</c:v>
                </c:pt>
                <c:pt idx="1008">
                  <c:v>3.85</c:v>
                </c:pt>
                <c:pt idx="1009">
                  <c:v>3.93</c:v>
                </c:pt>
                <c:pt idx="1010">
                  <c:v>4.0199999999999996</c:v>
                </c:pt>
                <c:pt idx="1011">
                  <c:v>4.1100000000000003</c:v>
                </c:pt>
                <c:pt idx="1012">
                  <c:v>4.2</c:v>
                </c:pt>
                <c:pt idx="1013">
                  <c:v>4.3</c:v>
                </c:pt>
                <c:pt idx="1014">
                  <c:v>4.41</c:v>
                </c:pt>
                <c:pt idx="1015">
                  <c:v>4.51</c:v>
                </c:pt>
                <c:pt idx="1016">
                  <c:v>4.62</c:v>
                </c:pt>
                <c:pt idx="1017">
                  <c:v>4.7300000000000004</c:v>
                </c:pt>
                <c:pt idx="1018">
                  <c:v>4.84</c:v>
                </c:pt>
                <c:pt idx="1019">
                  <c:v>4.96</c:v>
                </c:pt>
                <c:pt idx="1020">
                  <c:v>5.07</c:v>
                </c:pt>
                <c:pt idx="1021">
                  <c:v>5.18</c:v>
                </c:pt>
                <c:pt idx="1022">
                  <c:v>5.29</c:v>
                </c:pt>
                <c:pt idx="1023">
                  <c:v>5.4</c:v>
                </c:pt>
                <c:pt idx="1024">
                  <c:v>5.5</c:v>
                </c:pt>
                <c:pt idx="1025">
                  <c:v>5.61</c:v>
                </c:pt>
                <c:pt idx="1026">
                  <c:v>5.7</c:v>
                </c:pt>
                <c:pt idx="1027">
                  <c:v>5.8</c:v>
                </c:pt>
                <c:pt idx="1028">
                  <c:v>5.89</c:v>
                </c:pt>
                <c:pt idx="1029">
                  <c:v>5.98</c:v>
                </c:pt>
                <c:pt idx="1030">
                  <c:v>6.06</c:v>
                </c:pt>
                <c:pt idx="1031">
                  <c:v>6.13</c:v>
                </c:pt>
                <c:pt idx="1032">
                  <c:v>6.21</c:v>
                </c:pt>
                <c:pt idx="1033">
                  <c:v>6.27</c:v>
                </c:pt>
                <c:pt idx="1034">
                  <c:v>6.33</c:v>
                </c:pt>
                <c:pt idx="1035">
                  <c:v>6.39</c:v>
                </c:pt>
                <c:pt idx="1036">
                  <c:v>6.44</c:v>
                </c:pt>
                <c:pt idx="1037">
                  <c:v>6.49</c:v>
                </c:pt>
                <c:pt idx="1038">
                  <c:v>6.53</c:v>
                </c:pt>
                <c:pt idx="1039">
                  <c:v>6.57</c:v>
                </c:pt>
                <c:pt idx="1040">
                  <c:v>6.6</c:v>
                </c:pt>
                <c:pt idx="1041">
                  <c:v>6.63</c:v>
                </c:pt>
                <c:pt idx="1042">
                  <c:v>6.66</c:v>
                </c:pt>
                <c:pt idx="1043">
                  <c:v>6.68</c:v>
                </c:pt>
                <c:pt idx="1044">
                  <c:v>6.7</c:v>
                </c:pt>
                <c:pt idx="1045">
                  <c:v>6.71</c:v>
                </c:pt>
                <c:pt idx="1046">
                  <c:v>6.72</c:v>
                </c:pt>
                <c:pt idx="1047">
                  <c:v>6.72</c:v>
                </c:pt>
                <c:pt idx="1048">
                  <c:v>6.73</c:v>
                </c:pt>
                <c:pt idx="1049">
                  <c:v>6.72</c:v>
                </c:pt>
                <c:pt idx="1050">
                  <c:v>6.72</c:v>
                </c:pt>
                <c:pt idx="1051">
                  <c:v>6.71</c:v>
                </c:pt>
                <c:pt idx="1052">
                  <c:v>6.69</c:v>
                </c:pt>
                <c:pt idx="1053">
                  <c:v>6.68</c:v>
                </c:pt>
                <c:pt idx="1054">
                  <c:v>6.65</c:v>
                </c:pt>
                <c:pt idx="1055">
                  <c:v>6.63</c:v>
                </c:pt>
                <c:pt idx="1056">
                  <c:v>6.6</c:v>
                </c:pt>
                <c:pt idx="1057">
                  <c:v>6.56</c:v>
                </c:pt>
                <c:pt idx="1058">
                  <c:v>6.52</c:v>
                </c:pt>
                <c:pt idx="1059">
                  <c:v>6.48</c:v>
                </c:pt>
                <c:pt idx="1060">
                  <c:v>6.43</c:v>
                </c:pt>
                <c:pt idx="1061">
                  <c:v>6.38</c:v>
                </c:pt>
                <c:pt idx="1062">
                  <c:v>6.32</c:v>
                </c:pt>
                <c:pt idx="1063">
                  <c:v>6.26</c:v>
                </c:pt>
                <c:pt idx="1064">
                  <c:v>6.19</c:v>
                </c:pt>
                <c:pt idx="1065">
                  <c:v>6.12</c:v>
                </c:pt>
                <c:pt idx="1066">
                  <c:v>6.04</c:v>
                </c:pt>
                <c:pt idx="1067">
                  <c:v>5.96</c:v>
                </c:pt>
                <c:pt idx="1068">
                  <c:v>5.87</c:v>
                </c:pt>
                <c:pt idx="1069">
                  <c:v>5.78</c:v>
                </c:pt>
                <c:pt idx="1070">
                  <c:v>5.68</c:v>
                </c:pt>
                <c:pt idx="1071">
                  <c:v>5.59</c:v>
                </c:pt>
                <c:pt idx="1072">
                  <c:v>5.48</c:v>
                </c:pt>
                <c:pt idx="1073">
                  <c:v>5.38</c:v>
                </c:pt>
                <c:pt idx="1074">
                  <c:v>5.27</c:v>
                </c:pt>
                <c:pt idx="1075">
                  <c:v>5.16</c:v>
                </c:pt>
                <c:pt idx="1076">
                  <c:v>5.05</c:v>
                </c:pt>
                <c:pt idx="1077">
                  <c:v>4.9400000000000004</c:v>
                </c:pt>
                <c:pt idx="1078">
                  <c:v>4.83</c:v>
                </c:pt>
                <c:pt idx="1079">
                  <c:v>4.72</c:v>
                </c:pt>
                <c:pt idx="1080">
                  <c:v>4.6100000000000003</c:v>
                </c:pt>
                <c:pt idx="1081">
                  <c:v>4.5</c:v>
                </c:pt>
                <c:pt idx="1082">
                  <c:v>4.3899999999999997</c:v>
                </c:pt>
                <c:pt idx="1083">
                  <c:v>4.29</c:v>
                </c:pt>
                <c:pt idx="1084">
                  <c:v>4.1900000000000004</c:v>
                </c:pt>
                <c:pt idx="1085">
                  <c:v>4.0999999999999996</c:v>
                </c:pt>
                <c:pt idx="1086">
                  <c:v>4.01</c:v>
                </c:pt>
                <c:pt idx="1087">
                  <c:v>3.92</c:v>
                </c:pt>
                <c:pt idx="1088">
                  <c:v>3.84</c:v>
                </c:pt>
                <c:pt idx="1089">
                  <c:v>3.77</c:v>
                </c:pt>
                <c:pt idx="1090">
                  <c:v>3.7</c:v>
                </c:pt>
                <c:pt idx="1091">
                  <c:v>3.63</c:v>
                </c:pt>
                <c:pt idx="1092">
                  <c:v>3.57</c:v>
                </c:pt>
                <c:pt idx="1093">
                  <c:v>3.51</c:v>
                </c:pt>
                <c:pt idx="1094">
                  <c:v>3.46</c:v>
                </c:pt>
                <c:pt idx="1095">
                  <c:v>3.42</c:v>
                </c:pt>
                <c:pt idx="1096">
                  <c:v>3.37</c:v>
                </c:pt>
                <c:pt idx="1097">
                  <c:v>3.34</c:v>
                </c:pt>
                <c:pt idx="1098">
                  <c:v>3.3</c:v>
                </c:pt>
                <c:pt idx="1099">
                  <c:v>3.28</c:v>
                </c:pt>
                <c:pt idx="1100">
                  <c:v>3.25</c:v>
                </c:pt>
                <c:pt idx="1101">
                  <c:v>3.23</c:v>
                </c:pt>
                <c:pt idx="1102">
                  <c:v>3.21</c:v>
                </c:pt>
                <c:pt idx="1103">
                  <c:v>3.2</c:v>
                </c:pt>
                <c:pt idx="1104">
                  <c:v>3.19</c:v>
                </c:pt>
                <c:pt idx="1105">
                  <c:v>3.19</c:v>
                </c:pt>
                <c:pt idx="1106">
                  <c:v>3.19</c:v>
                </c:pt>
                <c:pt idx="1107">
                  <c:v>3.19</c:v>
                </c:pt>
                <c:pt idx="1108">
                  <c:v>3.2</c:v>
                </c:pt>
                <c:pt idx="1109">
                  <c:v>3.21</c:v>
                </c:pt>
                <c:pt idx="1110">
                  <c:v>3.22</c:v>
                </c:pt>
                <c:pt idx="1111">
                  <c:v>3.24</c:v>
                </c:pt>
                <c:pt idx="1112">
                  <c:v>3.26</c:v>
                </c:pt>
                <c:pt idx="1113">
                  <c:v>3.29</c:v>
                </c:pt>
                <c:pt idx="1114">
                  <c:v>3.32</c:v>
                </c:pt>
                <c:pt idx="1115">
                  <c:v>3.36</c:v>
                </c:pt>
                <c:pt idx="1116">
                  <c:v>3.39</c:v>
                </c:pt>
                <c:pt idx="1117">
                  <c:v>3.44</c:v>
                </c:pt>
                <c:pt idx="1118">
                  <c:v>3.49</c:v>
                </c:pt>
                <c:pt idx="1119">
                  <c:v>3.54</c:v>
                </c:pt>
                <c:pt idx="1120">
                  <c:v>3.6</c:v>
                </c:pt>
                <c:pt idx="1121">
                  <c:v>3.66</c:v>
                </c:pt>
                <c:pt idx="1122">
                  <c:v>3.73</c:v>
                </c:pt>
                <c:pt idx="1123">
                  <c:v>3.81</c:v>
                </c:pt>
                <c:pt idx="1124">
                  <c:v>3.88</c:v>
                </c:pt>
                <c:pt idx="1125">
                  <c:v>3.97</c:v>
                </c:pt>
                <c:pt idx="1126">
                  <c:v>4.0599999999999996</c:v>
                </c:pt>
                <c:pt idx="1127">
                  <c:v>4.1500000000000004</c:v>
                </c:pt>
                <c:pt idx="1128">
                  <c:v>4.25</c:v>
                </c:pt>
                <c:pt idx="1129">
                  <c:v>4.3499999999999996</c:v>
                </c:pt>
                <c:pt idx="1130">
                  <c:v>4.45</c:v>
                </c:pt>
                <c:pt idx="1131">
                  <c:v>4.5599999999999996</c:v>
                </c:pt>
                <c:pt idx="1132">
                  <c:v>4.67</c:v>
                </c:pt>
                <c:pt idx="1133">
                  <c:v>4.78</c:v>
                </c:pt>
                <c:pt idx="1134">
                  <c:v>4.8899999999999997</c:v>
                </c:pt>
                <c:pt idx="1135">
                  <c:v>5</c:v>
                </c:pt>
                <c:pt idx="1136">
                  <c:v>5.12</c:v>
                </c:pt>
                <c:pt idx="1137">
                  <c:v>5.23</c:v>
                </c:pt>
                <c:pt idx="1138">
                  <c:v>5.34</c:v>
                </c:pt>
                <c:pt idx="1139">
                  <c:v>5.45</c:v>
                </c:pt>
                <c:pt idx="1140">
                  <c:v>5.55</c:v>
                </c:pt>
                <c:pt idx="1141">
                  <c:v>5.66</c:v>
                </c:pt>
                <c:pt idx="1142">
                  <c:v>5.76</c:v>
                </c:pt>
                <c:pt idx="1143">
                  <c:v>5.85</c:v>
                </c:pt>
                <c:pt idx="1144">
                  <c:v>5.94</c:v>
                </c:pt>
                <c:pt idx="1145">
                  <c:v>6.03</c:v>
                </c:pt>
                <c:pt idx="1146">
                  <c:v>6.11</c:v>
                </c:pt>
                <c:pt idx="1147">
                  <c:v>6.19</c:v>
                </c:pt>
                <c:pt idx="1148">
                  <c:v>6.26</c:v>
                </c:pt>
                <c:pt idx="1149">
                  <c:v>6.33</c:v>
                </c:pt>
                <c:pt idx="1150">
                  <c:v>6.39</c:v>
                </c:pt>
                <c:pt idx="1151">
                  <c:v>6.44</c:v>
                </c:pt>
                <c:pt idx="1152">
                  <c:v>6.5</c:v>
                </c:pt>
                <c:pt idx="1153">
                  <c:v>6.54</c:v>
                </c:pt>
                <c:pt idx="1154">
                  <c:v>6.59</c:v>
                </c:pt>
                <c:pt idx="1155">
                  <c:v>6.62</c:v>
                </c:pt>
                <c:pt idx="1156">
                  <c:v>6.66</c:v>
                </c:pt>
                <c:pt idx="1157">
                  <c:v>6.69</c:v>
                </c:pt>
                <c:pt idx="1158">
                  <c:v>6.71</c:v>
                </c:pt>
                <c:pt idx="1159">
                  <c:v>6.73</c:v>
                </c:pt>
                <c:pt idx="1160">
                  <c:v>6.75</c:v>
                </c:pt>
                <c:pt idx="1161">
                  <c:v>6.77</c:v>
                </c:pt>
                <c:pt idx="1162">
                  <c:v>6.78</c:v>
                </c:pt>
                <c:pt idx="1163">
                  <c:v>6.78</c:v>
                </c:pt>
                <c:pt idx="1164">
                  <c:v>6.78</c:v>
                </c:pt>
                <c:pt idx="1165">
                  <c:v>6.78</c:v>
                </c:pt>
                <c:pt idx="1166">
                  <c:v>6.78</c:v>
                </c:pt>
                <c:pt idx="1167">
                  <c:v>6.77</c:v>
                </c:pt>
                <c:pt idx="1168">
                  <c:v>6.75</c:v>
                </c:pt>
                <c:pt idx="1169">
                  <c:v>6.73</c:v>
                </c:pt>
                <c:pt idx="1170">
                  <c:v>6.71</c:v>
                </c:pt>
                <c:pt idx="1171">
                  <c:v>6.69</c:v>
                </c:pt>
                <c:pt idx="1172">
                  <c:v>6.66</c:v>
                </c:pt>
                <c:pt idx="1173">
                  <c:v>6.62</c:v>
                </c:pt>
                <c:pt idx="1174">
                  <c:v>6.59</c:v>
                </c:pt>
                <c:pt idx="1175">
                  <c:v>6.54</c:v>
                </c:pt>
                <c:pt idx="1176">
                  <c:v>6.5</c:v>
                </c:pt>
                <c:pt idx="1177">
                  <c:v>6.44</c:v>
                </c:pt>
                <c:pt idx="1178">
                  <c:v>6.39</c:v>
                </c:pt>
                <c:pt idx="1179">
                  <c:v>6.33</c:v>
                </c:pt>
                <c:pt idx="1180">
                  <c:v>6.26</c:v>
                </c:pt>
                <c:pt idx="1181">
                  <c:v>6.19</c:v>
                </c:pt>
                <c:pt idx="1182">
                  <c:v>6.11</c:v>
                </c:pt>
                <c:pt idx="1183">
                  <c:v>6.03</c:v>
                </c:pt>
                <c:pt idx="1184">
                  <c:v>5.94</c:v>
                </c:pt>
                <c:pt idx="1185">
                  <c:v>5.85</c:v>
                </c:pt>
                <c:pt idx="1186">
                  <c:v>5.76</c:v>
                </c:pt>
                <c:pt idx="1187">
                  <c:v>5.66</c:v>
                </c:pt>
                <c:pt idx="1188">
                  <c:v>5.56</c:v>
                </c:pt>
                <c:pt idx="1189">
                  <c:v>5.46</c:v>
                </c:pt>
                <c:pt idx="1190">
                  <c:v>5.35</c:v>
                </c:pt>
                <c:pt idx="1191">
                  <c:v>5.24</c:v>
                </c:pt>
                <c:pt idx="1192">
                  <c:v>5.13</c:v>
                </c:pt>
                <c:pt idx="1193">
                  <c:v>5.0199999999999996</c:v>
                </c:pt>
                <c:pt idx="1194">
                  <c:v>4.92</c:v>
                </c:pt>
                <c:pt idx="1195">
                  <c:v>4.8099999999999996</c:v>
                </c:pt>
                <c:pt idx="1196">
                  <c:v>4.7</c:v>
                </c:pt>
                <c:pt idx="1197">
                  <c:v>4.5999999999999996</c:v>
                </c:pt>
                <c:pt idx="1198">
                  <c:v>4.49</c:v>
                </c:pt>
                <c:pt idx="1199">
                  <c:v>4.3899999999999997</c:v>
                </c:pt>
                <c:pt idx="1200">
                  <c:v>4.3</c:v>
                </c:pt>
                <c:pt idx="1201">
                  <c:v>4.21</c:v>
                </c:pt>
                <c:pt idx="1202">
                  <c:v>4.12</c:v>
                </c:pt>
                <c:pt idx="1203">
                  <c:v>4.03</c:v>
                </c:pt>
                <c:pt idx="1204">
                  <c:v>3.95</c:v>
                </c:pt>
                <c:pt idx="1205">
                  <c:v>3.88</c:v>
                </c:pt>
                <c:pt idx="1206">
                  <c:v>3.81</c:v>
                </c:pt>
                <c:pt idx="1207">
                  <c:v>3.75</c:v>
                </c:pt>
                <c:pt idx="1208">
                  <c:v>3.69</c:v>
                </c:pt>
                <c:pt idx="1209">
                  <c:v>3.63</c:v>
                </c:pt>
                <c:pt idx="1210">
                  <c:v>3.58</c:v>
                </c:pt>
                <c:pt idx="1211">
                  <c:v>3.53</c:v>
                </c:pt>
                <c:pt idx="1212">
                  <c:v>3.49</c:v>
                </c:pt>
                <c:pt idx="1213">
                  <c:v>3.46</c:v>
                </c:pt>
                <c:pt idx="1214">
                  <c:v>3.42</c:v>
                </c:pt>
                <c:pt idx="1215">
                  <c:v>3.4</c:v>
                </c:pt>
                <c:pt idx="1216">
                  <c:v>3.37</c:v>
                </c:pt>
                <c:pt idx="1217">
                  <c:v>3.35</c:v>
                </c:pt>
                <c:pt idx="1218">
                  <c:v>3.33</c:v>
                </c:pt>
                <c:pt idx="1219">
                  <c:v>3.32</c:v>
                </c:pt>
                <c:pt idx="1220">
                  <c:v>3.31</c:v>
                </c:pt>
                <c:pt idx="1221">
                  <c:v>3.31</c:v>
                </c:pt>
                <c:pt idx="1222">
                  <c:v>3.3</c:v>
                </c:pt>
                <c:pt idx="1223">
                  <c:v>3.31</c:v>
                </c:pt>
                <c:pt idx="1224">
                  <c:v>3.31</c:v>
                </c:pt>
                <c:pt idx="1225">
                  <c:v>3.32</c:v>
                </c:pt>
                <c:pt idx="1226">
                  <c:v>3.33</c:v>
                </c:pt>
                <c:pt idx="1227">
                  <c:v>3.35</c:v>
                </c:pt>
                <c:pt idx="1228">
                  <c:v>3.37</c:v>
                </c:pt>
                <c:pt idx="1229">
                  <c:v>3.39</c:v>
                </c:pt>
                <c:pt idx="1230">
                  <c:v>3.41</c:v>
                </c:pt>
                <c:pt idx="1231">
                  <c:v>3.44</c:v>
                </c:pt>
                <c:pt idx="1232">
                  <c:v>3.48</c:v>
                </c:pt>
                <c:pt idx="1233">
                  <c:v>3.51</c:v>
                </c:pt>
                <c:pt idx="1234">
                  <c:v>3.55</c:v>
                </c:pt>
                <c:pt idx="1235">
                  <c:v>3.6</c:v>
                </c:pt>
                <c:pt idx="1236">
                  <c:v>3.64</c:v>
                </c:pt>
                <c:pt idx="1237">
                  <c:v>3.69</c:v>
                </c:pt>
                <c:pt idx="1238">
                  <c:v>3.75</c:v>
                </c:pt>
                <c:pt idx="1239">
                  <c:v>3.81</c:v>
                </c:pt>
                <c:pt idx="1240">
                  <c:v>3.87</c:v>
                </c:pt>
                <c:pt idx="1241">
                  <c:v>3.93</c:v>
                </c:pt>
                <c:pt idx="1242">
                  <c:v>4</c:v>
                </c:pt>
                <c:pt idx="1243">
                  <c:v>4.07</c:v>
                </c:pt>
                <c:pt idx="1244">
                  <c:v>4.1399999999999997</c:v>
                </c:pt>
                <c:pt idx="1245">
                  <c:v>4.21</c:v>
                </c:pt>
                <c:pt idx="1246">
                  <c:v>4.29</c:v>
                </c:pt>
                <c:pt idx="1247">
                  <c:v>4.3600000000000003</c:v>
                </c:pt>
                <c:pt idx="1248">
                  <c:v>4.43</c:v>
                </c:pt>
                <c:pt idx="1249">
                  <c:v>4.51</c:v>
                </c:pt>
                <c:pt idx="1250">
                  <c:v>4.58</c:v>
                </c:pt>
                <c:pt idx="1251">
                  <c:v>4.6500000000000004</c:v>
                </c:pt>
                <c:pt idx="1252">
                  <c:v>4.72</c:v>
                </c:pt>
                <c:pt idx="1253">
                  <c:v>4.78</c:v>
                </c:pt>
                <c:pt idx="1254">
                  <c:v>4.84</c:v>
                </c:pt>
                <c:pt idx="1255">
                  <c:v>4.9000000000000004</c:v>
                </c:pt>
                <c:pt idx="1256">
                  <c:v>4.95</c:v>
                </c:pt>
                <c:pt idx="1257">
                  <c:v>5</c:v>
                </c:pt>
                <c:pt idx="1258">
                  <c:v>5.05</c:v>
                </c:pt>
                <c:pt idx="1259">
                  <c:v>5.09</c:v>
                </c:pt>
                <c:pt idx="1260">
                  <c:v>5.13</c:v>
                </c:pt>
                <c:pt idx="1261">
                  <c:v>5.16</c:v>
                </c:pt>
                <c:pt idx="1262">
                  <c:v>5.19</c:v>
                </c:pt>
                <c:pt idx="1263">
                  <c:v>5.21</c:v>
                </c:pt>
                <c:pt idx="1264">
                  <c:v>5.24</c:v>
                </c:pt>
                <c:pt idx="1265">
                  <c:v>5.25</c:v>
                </c:pt>
                <c:pt idx="1266">
                  <c:v>5.27</c:v>
                </c:pt>
                <c:pt idx="1267">
                  <c:v>5.28</c:v>
                </c:pt>
                <c:pt idx="1268">
                  <c:v>5.29</c:v>
                </c:pt>
                <c:pt idx="1269">
                  <c:v>5.29</c:v>
                </c:pt>
                <c:pt idx="1270">
                  <c:v>5.3</c:v>
                </c:pt>
                <c:pt idx="1271">
                  <c:v>5.3</c:v>
                </c:pt>
                <c:pt idx="1272">
                  <c:v>5.29</c:v>
                </c:pt>
                <c:pt idx="1273">
                  <c:v>5.29</c:v>
                </c:pt>
                <c:pt idx="1274">
                  <c:v>5.28</c:v>
                </c:pt>
                <c:pt idx="1275">
                  <c:v>5.28</c:v>
                </c:pt>
                <c:pt idx="1276">
                  <c:v>5.27</c:v>
                </c:pt>
                <c:pt idx="1277">
                  <c:v>5.26</c:v>
                </c:pt>
                <c:pt idx="1278">
                  <c:v>5.25</c:v>
                </c:pt>
                <c:pt idx="1279">
                  <c:v>5.24</c:v>
                </c:pt>
                <c:pt idx="1280">
                  <c:v>5.23</c:v>
                </c:pt>
                <c:pt idx="1281">
                  <c:v>5.22</c:v>
                </c:pt>
                <c:pt idx="1282">
                  <c:v>5.21</c:v>
                </c:pt>
                <c:pt idx="1283">
                  <c:v>5.2</c:v>
                </c:pt>
                <c:pt idx="1284">
                  <c:v>5.19</c:v>
                </c:pt>
                <c:pt idx="1285">
                  <c:v>5.17</c:v>
                </c:pt>
                <c:pt idx="1286">
                  <c:v>5.16</c:v>
                </c:pt>
                <c:pt idx="1287">
                  <c:v>5.15</c:v>
                </c:pt>
                <c:pt idx="1288">
                  <c:v>5.14</c:v>
                </c:pt>
                <c:pt idx="1289">
                  <c:v>5.13</c:v>
                </c:pt>
                <c:pt idx="1290">
                  <c:v>5.12</c:v>
                </c:pt>
                <c:pt idx="1291">
                  <c:v>5.1100000000000003</c:v>
                </c:pt>
                <c:pt idx="1292">
                  <c:v>5.0999999999999996</c:v>
                </c:pt>
                <c:pt idx="1293">
                  <c:v>5.09</c:v>
                </c:pt>
                <c:pt idx="1294">
                  <c:v>5.08</c:v>
                </c:pt>
                <c:pt idx="1295">
                  <c:v>5.08</c:v>
                </c:pt>
                <c:pt idx="1296">
                  <c:v>5.07</c:v>
                </c:pt>
                <c:pt idx="1297">
                  <c:v>5.0599999999999996</c:v>
                </c:pt>
                <c:pt idx="1298">
                  <c:v>5.05</c:v>
                </c:pt>
                <c:pt idx="1299">
                  <c:v>5.04</c:v>
                </c:pt>
                <c:pt idx="1300">
                  <c:v>5.03</c:v>
                </c:pt>
                <c:pt idx="1301">
                  <c:v>5.0199999999999996</c:v>
                </c:pt>
                <c:pt idx="1302">
                  <c:v>5.0199999999999996</c:v>
                </c:pt>
                <c:pt idx="1303">
                  <c:v>5.01</c:v>
                </c:pt>
                <c:pt idx="1304">
                  <c:v>5</c:v>
                </c:pt>
                <c:pt idx="1305">
                  <c:v>4.99</c:v>
                </c:pt>
                <c:pt idx="1306">
                  <c:v>4.99</c:v>
                </c:pt>
                <c:pt idx="1307">
                  <c:v>4.9800000000000004</c:v>
                </c:pt>
                <c:pt idx="1308">
                  <c:v>4.97</c:v>
                </c:pt>
                <c:pt idx="1309">
                  <c:v>4.97</c:v>
                </c:pt>
                <c:pt idx="1310">
                  <c:v>4.96</c:v>
                </c:pt>
                <c:pt idx="1311">
                  <c:v>4.95</c:v>
                </c:pt>
                <c:pt idx="1312">
                  <c:v>4.9400000000000004</c:v>
                </c:pt>
                <c:pt idx="1313">
                  <c:v>4.9400000000000004</c:v>
                </c:pt>
                <c:pt idx="1314">
                  <c:v>4.93</c:v>
                </c:pt>
                <c:pt idx="1315">
                  <c:v>4.92</c:v>
                </c:pt>
                <c:pt idx="1316">
                  <c:v>4.92</c:v>
                </c:pt>
                <c:pt idx="1317">
                  <c:v>4.91</c:v>
                </c:pt>
                <c:pt idx="1318">
                  <c:v>4.9000000000000004</c:v>
                </c:pt>
                <c:pt idx="1319">
                  <c:v>4.9000000000000004</c:v>
                </c:pt>
                <c:pt idx="1320">
                  <c:v>4.8899999999999997</c:v>
                </c:pt>
                <c:pt idx="1321">
                  <c:v>4.88</c:v>
                </c:pt>
                <c:pt idx="1322">
                  <c:v>4.87</c:v>
                </c:pt>
                <c:pt idx="1323">
                  <c:v>4.87</c:v>
                </c:pt>
                <c:pt idx="1324">
                  <c:v>4.8600000000000003</c:v>
                </c:pt>
                <c:pt idx="1325">
                  <c:v>4.8499999999999996</c:v>
                </c:pt>
                <c:pt idx="1326">
                  <c:v>4.84</c:v>
                </c:pt>
                <c:pt idx="1327">
                  <c:v>4.84</c:v>
                </c:pt>
                <c:pt idx="1328">
                  <c:v>4.83</c:v>
                </c:pt>
                <c:pt idx="1329">
                  <c:v>4.82</c:v>
                </c:pt>
                <c:pt idx="1330">
                  <c:v>4.8099999999999996</c:v>
                </c:pt>
                <c:pt idx="1331">
                  <c:v>4.8</c:v>
                </c:pt>
                <c:pt idx="1332">
                  <c:v>4.79</c:v>
                </c:pt>
                <c:pt idx="1333">
                  <c:v>4.78</c:v>
                </c:pt>
                <c:pt idx="1334">
                  <c:v>4.7699999999999996</c:v>
                </c:pt>
                <c:pt idx="1335">
                  <c:v>4.7699999999999996</c:v>
                </c:pt>
                <c:pt idx="1336">
                  <c:v>4.76</c:v>
                </c:pt>
                <c:pt idx="1337">
                  <c:v>4.74</c:v>
                </c:pt>
                <c:pt idx="1338">
                  <c:v>4.7300000000000004</c:v>
                </c:pt>
                <c:pt idx="1339">
                  <c:v>4.72</c:v>
                </c:pt>
                <c:pt idx="1340">
                  <c:v>4.71</c:v>
                </c:pt>
                <c:pt idx="1341">
                  <c:v>4.7</c:v>
                </c:pt>
                <c:pt idx="1342">
                  <c:v>4.6900000000000004</c:v>
                </c:pt>
                <c:pt idx="1343">
                  <c:v>4.67</c:v>
                </c:pt>
                <c:pt idx="1344">
                  <c:v>4.66</c:v>
                </c:pt>
                <c:pt idx="1345">
                  <c:v>4.6399999999999997</c:v>
                </c:pt>
                <c:pt idx="1346">
                  <c:v>4.63</c:v>
                </c:pt>
                <c:pt idx="1347">
                  <c:v>4.6100000000000003</c:v>
                </c:pt>
                <c:pt idx="1348">
                  <c:v>4.5999999999999996</c:v>
                </c:pt>
                <c:pt idx="1349">
                  <c:v>4.58</c:v>
                </c:pt>
                <c:pt idx="1350">
                  <c:v>4.5599999999999996</c:v>
                </c:pt>
                <c:pt idx="1351">
                  <c:v>4.54</c:v>
                </c:pt>
                <c:pt idx="1352">
                  <c:v>4.5199999999999996</c:v>
                </c:pt>
                <c:pt idx="1353">
                  <c:v>4.5</c:v>
                </c:pt>
                <c:pt idx="1354">
                  <c:v>4.47</c:v>
                </c:pt>
                <c:pt idx="1355">
                  <c:v>4.45</c:v>
                </c:pt>
                <c:pt idx="1356">
                  <c:v>4.42</c:v>
                </c:pt>
                <c:pt idx="1357">
                  <c:v>4.3899999999999997</c:v>
                </c:pt>
                <c:pt idx="1358">
                  <c:v>4.3600000000000003</c:v>
                </c:pt>
                <c:pt idx="1359">
                  <c:v>4.33</c:v>
                </c:pt>
                <c:pt idx="1360">
                  <c:v>4.3</c:v>
                </c:pt>
                <c:pt idx="1361">
                  <c:v>4.26</c:v>
                </c:pt>
                <c:pt idx="1362">
                  <c:v>4.2300000000000004</c:v>
                </c:pt>
                <c:pt idx="1363">
                  <c:v>4.1900000000000004</c:v>
                </c:pt>
                <c:pt idx="1364">
                  <c:v>4.1500000000000004</c:v>
                </c:pt>
                <c:pt idx="1365">
                  <c:v>4.0999999999999996</c:v>
                </c:pt>
                <c:pt idx="1366">
                  <c:v>4.0599999999999996</c:v>
                </c:pt>
                <c:pt idx="1367">
                  <c:v>4.01</c:v>
                </c:pt>
                <c:pt idx="1368">
                  <c:v>3.96</c:v>
                </c:pt>
                <c:pt idx="1369">
                  <c:v>3.9</c:v>
                </c:pt>
                <c:pt idx="1370">
                  <c:v>3.85</c:v>
                </c:pt>
                <c:pt idx="1371">
                  <c:v>3.79</c:v>
                </c:pt>
                <c:pt idx="1372">
                  <c:v>3.73</c:v>
                </c:pt>
                <c:pt idx="1373">
                  <c:v>3.67</c:v>
                </c:pt>
                <c:pt idx="1374">
                  <c:v>3.61</c:v>
                </c:pt>
                <c:pt idx="1375">
                  <c:v>3.54</c:v>
                </c:pt>
                <c:pt idx="1376">
                  <c:v>3.48</c:v>
                </c:pt>
                <c:pt idx="1377">
                  <c:v>3.41</c:v>
                </c:pt>
                <c:pt idx="1378">
                  <c:v>3.35</c:v>
                </c:pt>
                <c:pt idx="1379">
                  <c:v>3.28</c:v>
                </c:pt>
                <c:pt idx="1380">
                  <c:v>3.22</c:v>
                </c:pt>
                <c:pt idx="1381">
                  <c:v>3.15</c:v>
                </c:pt>
                <c:pt idx="1382">
                  <c:v>3.08</c:v>
                </c:pt>
                <c:pt idx="1383">
                  <c:v>3.01</c:v>
                </c:pt>
                <c:pt idx="1384">
                  <c:v>2.95</c:v>
                </c:pt>
                <c:pt idx="1385">
                  <c:v>2.88</c:v>
                </c:pt>
                <c:pt idx="1386">
                  <c:v>2.81</c:v>
                </c:pt>
                <c:pt idx="1387">
                  <c:v>2.75</c:v>
                </c:pt>
                <c:pt idx="1388">
                  <c:v>2.68</c:v>
                </c:pt>
                <c:pt idx="1389">
                  <c:v>2.61</c:v>
                </c:pt>
                <c:pt idx="1390">
                  <c:v>2.54</c:v>
                </c:pt>
                <c:pt idx="1391">
                  <c:v>2.48</c:v>
                </c:pt>
                <c:pt idx="1392">
                  <c:v>2.41</c:v>
                </c:pt>
                <c:pt idx="1393">
                  <c:v>2.34</c:v>
                </c:pt>
                <c:pt idx="1394">
                  <c:v>2.2799999999999998</c:v>
                </c:pt>
                <c:pt idx="1395">
                  <c:v>2.21</c:v>
                </c:pt>
                <c:pt idx="1396">
                  <c:v>2.14</c:v>
                </c:pt>
                <c:pt idx="1397">
                  <c:v>2.0699999999999998</c:v>
                </c:pt>
                <c:pt idx="1398">
                  <c:v>2.0099999999999998</c:v>
                </c:pt>
                <c:pt idx="1399">
                  <c:v>1.94</c:v>
                </c:pt>
                <c:pt idx="1400">
                  <c:v>1.87</c:v>
                </c:pt>
                <c:pt idx="1401">
                  <c:v>1.8</c:v>
                </c:pt>
                <c:pt idx="1402">
                  <c:v>1.74</c:v>
                </c:pt>
                <c:pt idx="1403">
                  <c:v>1.67</c:v>
                </c:pt>
                <c:pt idx="1404">
                  <c:v>1.6</c:v>
                </c:pt>
                <c:pt idx="1405">
                  <c:v>1.54</c:v>
                </c:pt>
                <c:pt idx="1406">
                  <c:v>1.47</c:v>
                </c:pt>
                <c:pt idx="1407">
                  <c:v>1.4</c:v>
                </c:pt>
                <c:pt idx="1408">
                  <c:v>1.33</c:v>
                </c:pt>
                <c:pt idx="1409">
                  <c:v>1.27</c:v>
                </c:pt>
                <c:pt idx="1410">
                  <c:v>1.2</c:v>
                </c:pt>
                <c:pt idx="1411">
                  <c:v>1.1299999999999999</c:v>
                </c:pt>
                <c:pt idx="1412">
                  <c:v>1.06</c:v>
                </c:pt>
                <c:pt idx="1413">
                  <c:v>0.997</c:v>
                </c:pt>
                <c:pt idx="1414">
                  <c:v>0.93</c:v>
                </c:pt>
                <c:pt idx="1415">
                  <c:v>0.86299999999999999</c:v>
                </c:pt>
                <c:pt idx="1416">
                  <c:v>0.79600000000000004</c:v>
                </c:pt>
                <c:pt idx="1417">
                  <c:v>0.72899999999999998</c:v>
                </c:pt>
                <c:pt idx="1418">
                  <c:v>0.66200000000000003</c:v>
                </c:pt>
                <c:pt idx="1419">
                  <c:v>0.59499999999999997</c:v>
                </c:pt>
                <c:pt idx="1420">
                  <c:v>0.52900000000000003</c:v>
                </c:pt>
                <c:pt idx="1421">
                  <c:v>0.46200000000000002</c:v>
                </c:pt>
                <c:pt idx="1422">
                  <c:v>0.39600000000000002</c:v>
                </c:pt>
                <c:pt idx="1423">
                  <c:v>0.33</c:v>
                </c:pt>
                <c:pt idx="1424">
                  <c:v>0.26500000000000001</c:v>
                </c:pt>
                <c:pt idx="1425">
                  <c:v>0.20100000000000001</c:v>
                </c:pt>
                <c:pt idx="1426">
                  <c:v>0.13800000000000001</c:v>
                </c:pt>
                <c:pt idx="1427">
                  <c:v>7.5200000000000003E-2</c:v>
                </c:pt>
                <c:pt idx="1428">
                  <c:v>1.43E-2</c:v>
                </c:pt>
                <c:pt idx="1429">
                  <c:v>-4.5100000000000001E-2</c:v>
                </c:pt>
                <c:pt idx="1430">
                  <c:v>-0.10299999999999999</c:v>
                </c:pt>
                <c:pt idx="1431">
                  <c:v>-0.158</c:v>
                </c:pt>
                <c:pt idx="1432">
                  <c:v>-0.21199999999999999</c:v>
                </c:pt>
                <c:pt idx="1433">
                  <c:v>-0.26300000000000001</c:v>
                </c:pt>
                <c:pt idx="1434">
                  <c:v>-0.312</c:v>
                </c:pt>
                <c:pt idx="1435">
                  <c:v>-0.35899999999999999</c:v>
                </c:pt>
                <c:pt idx="1436">
                  <c:v>-0.40300000000000002</c:v>
                </c:pt>
                <c:pt idx="1437">
                  <c:v>-0.44500000000000001</c:v>
                </c:pt>
                <c:pt idx="1438">
                  <c:v>-0.48499999999999999</c:v>
                </c:pt>
                <c:pt idx="1439">
                  <c:v>-0.52300000000000002</c:v>
                </c:pt>
                <c:pt idx="1440">
                  <c:v>-0.55800000000000005</c:v>
                </c:pt>
                <c:pt idx="1441">
                  <c:v>-0.59199999999999997</c:v>
                </c:pt>
                <c:pt idx="1442">
                  <c:v>-0.624</c:v>
                </c:pt>
                <c:pt idx="1443">
                  <c:v>-0.65400000000000003</c:v>
                </c:pt>
                <c:pt idx="1444">
                  <c:v>-0.68200000000000005</c:v>
                </c:pt>
                <c:pt idx="1445">
                  <c:v>-0.70899999999999996</c:v>
                </c:pt>
                <c:pt idx="1446">
                  <c:v>-0.73499999999999999</c:v>
                </c:pt>
                <c:pt idx="1447">
                  <c:v>-0.75900000000000001</c:v>
                </c:pt>
                <c:pt idx="1448">
                  <c:v>-0.78200000000000003</c:v>
                </c:pt>
                <c:pt idx="1449">
                  <c:v>-0.80400000000000005</c:v>
                </c:pt>
                <c:pt idx="1450">
                  <c:v>-0.82499999999999996</c:v>
                </c:pt>
                <c:pt idx="1451">
                  <c:v>-0.84499999999999997</c:v>
                </c:pt>
                <c:pt idx="1452">
                  <c:v>-0.86399999999999999</c:v>
                </c:pt>
                <c:pt idx="1453">
                  <c:v>-0.88200000000000001</c:v>
                </c:pt>
                <c:pt idx="1454">
                  <c:v>-0.89900000000000002</c:v>
                </c:pt>
                <c:pt idx="1455">
                  <c:v>-0.91600000000000004</c:v>
                </c:pt>
                <c:pt idx="1456">
                  <c:v>-0.93200000000000005</c:v>
                </c:pt>
                <c:pt idx="1457">
                  <c:v>-0.94799999999999995</c:v>
                </c:pt>
                <c:pt idx="1458">
                  <c:v>-0.96299999999999997</c:v>
                </c:pt>
                <c:pt idx="1459">
                  <c:v>-0.97699999999999998</c:v>
                </c:pt>
                <c:pt idx="1460">
                  <c:v>-0.99199999999999999</c:v>
                </c:pt>
                <c:pt idx="1461">
                  <c:v>-1.01</c:v>
                </c:pt>
                <c:pt idx="1462">
                  <c:v>-1.02</c:v>
                </c:pt>
                <c:pt idx="1463">
                  <c:v>-1.03</c:v>
                </c:pt>
                <c:pt idx="1464">
                  <c:v>-1.04</c:v>
                </c:pt>
                <c:pt idx="1465">
                  <c:v>-1.06</c:v>
                </c:pt>
                <c:pt idx="1466">
                  <c:v>-1.07</c:v>
                </c:pt>
                <c:pt idx="1467">
                  <c:v>-1.08</c:v>
                </c:pt>
                <c:pt idx="1468">
                  <c:v>-1.0900000000000001</c:v>
                </c:pt>
                <c:pt idx="1469">
                  <c:v>-1.1100000000000001</c:v>
                </c:pt>
                <c:pt idx="1470">
                  <c:v>-1.1200000000000001</c:v>
                </c:pt>
                <c:pt idx="1471">
                  <c:v>-1.1299999999999999</c:v>
                </c:pt>
                <c:pt idx="1472">
                  <c:v>-1.1399999999999999</c:v>
                </c:pt>
                <c:pt idx="1473">
                  <c:v>-1.1599999999999999</c:v>
                </c:pt>
                <c:pt idx="1474">
                  <c:v>-1.17</c:v>
                </c:pt>
                <c:pt idx="1475">
                  <c:v>-1.18</c:v>
                </c:pt>
                <c:pt idx="1476">
                  <c:v>-1.19</c:v>
                </c:pt>
                <c:pt idx="1477">
                  <c:v>-1.21</c:v>
                </c:pt>
                <c:pt idx="1478">
                  <c:v>-1.22</c:v>
                </c:pt>
                <c:pt idx="1479">
                  <c:v>-1.23</c:v>
                </c:pt>
                <c:pt idx="1480">
                  <c:v>-1.25</c:v>
                </c:pt>
                <c:pt idx="1481">
                  <c:v>-1.26</c:v>
                </c:pt>
                <c:pt idx="1482">
                  <c:v>-1.28</c:v>
                </c:pt>
                <c:pt idx="1483">
                  <c:v>-1.29</c:v>
                </c:pt>
                <c:pt idx="1484">
                  <c:v>-1.31</c:v>
                </c:pt>
                <c:pt idx="1485">
                  <c:v>-1.32</c:v>
                </c:pt>
                <c:pt idx="1486">
                  <c:v>-1.34</c:v>
                </c:pt>
                <c:pt idx="1487">
                  <c:v>-1.36</c:v>
                </c:pt>
                <c:pt idx="1488">
                  <c:v>-1.37</c:v>
                </c:pt>
                <c:pt idx="1489">
                  <c:v>-1.39</c:v>
                </c:pt>
                <c:pt idx="1490">
                  <c:v>-1.41</c:v>
                </c:pt>
                <c:pt idx="1491">
                  <c:v>-1.43</c:v>
                </c:pt>
                <c:pt idx="1492">
                  <c:v>-1.46</c:v>
                </c:pt>
                <c:pt idx="1493">
                  <c:v>-1.48</c:v>
                </c:pt>
                <c:pt idx="1494">
                  <c:v>-1.5</c:v>
                </c:pt>
                <c:pt idx="1495">
                  <c:v>-1.53</c:v>
                </c:pt>
                <c:pt idx="1496">
                  <c:v>-1.56</c:v>
                </c:pt>
                <c:pt idx="1497">
                  <c:v>-1.58</c:v>
                </c:pt>
                <c:pt idx="1498">
                  <c:v>-1.61</c:v>
                </c:pt>
                <c:pt idx="1499">
                  <c:v>-1.65</c:v>
                </c:pt>
                <c:pt idx="1500">
                  <c:v>-1.68</c:v>
                </c:pt>
                <c:pt idx="1501">
                  <c:v>-1.71</c:v>
                </c:pt>
                <c:pt idx="1502">
                  <c:v>-1.75</c:v>
                </c:pt>
                <c:pt idx="1503">
                  <c:v>-1.79</c:v>
                </c:pt>
                <c:pt idx="1504">
                  <c:v>-1.83</c:v>
                </c:pt>
                <c:pt idx="1505">
                  <c:v>-1.88</c:v>
                </c:pt>
                <c:pt idx="1506">
                  <c:v>-1.92</c:v>
                </c:pt>
                <c:pt idx="1507">
                  <c:v>-1.97</c:v>
                </c:pt>
                <c:pt idx="1508">
                  <c:v>-2.02</c:v>
                </c:pt>
                <c:pt idx="1509">
                  <c:v>-2.08</c:v>
                </c:pt>
                <c:pt idx="1510">
                  <c:v>-2.13</c:v>
                </c:pt>
                <c:pt idx="1511">
                  <c:v>-2.19</c:v>
                </c:pt>
                <c:pt idx="1512">
                  <c:v>-2.25</c:v>
                </c:pt>
                <c:pt idx="1513">
                  <c:v>-2.31</c:v>
                </c:pt>
                <c:pt idx="1514">
                  <c:v>-2.37</c:v>
                </c:pt>
                <c:pt idx="1515">
                  <c:v>-2.44</c:v>
                </c:pt>
                <c:pt idx="1516">
                  <c:v>-2.5</c:v>
                </c:pt>
                <c:pt idx="1517">
                  <c:v>-2.57</c:v>
                </c:pt>
                <c:pt idx="1518">
                  <c:v>-2.63</c:v>
                </c:pt>
                <c:pt idx="1519">
                  <c:v>-2.7</c:v>
                </c:pt>
                <c:pt idx="1520">
                  <c:v>-2.76</c:v>
                </c:pt>
                <c:pt idx="1521">
                  <c:v>-2.83</c:v>
                </c:pt>
                <c:pt idx="1522">
                  <c:v>-2.9</c:v>
                </c:pt>
                <c:pt idx="1523">
                  <c:v>-2.96</c:v>
                </c:pt>
                <c:pt idx="1524">
                  <c:v>-3.03</c:v>
                </c:pt>
                <c:pt idx="1525">
                  <c:v>-3.1</c:v>
                </c:pt>
                <c:pt idx="1526">
                  <c:v>-3.16</c:v>
                </c:pt>
                <c:pt idx="1527">
                  <c:v>-3.23</c:v>
                </c:pt>
                <c:pt idx="1528">
                  <c:v>-3.3</c:v>
                </c:pt>
                <c:pt idx="1529">
                  <c:v>-3.36</c:v>
                </c:pt>
                <c:pt idx="1530">
                  <c:v>-3.43</c:v>
                </c:pt>
                <c:pt idx="1531">
                  <c:v>-3.5</c:v>
                </c:pt>
                <c:pt idx="1532">
                  <c:v>-3.56</c:v>
                </c:pt>
                <c:pt idx="1533">
                  <c:v>-3.63</c:v>
                </c:pt>
                <c:pt idx="1534">
                  <c:v>-3.7</c:v>
                </c:pt>
                <c:pt idx="1535">
                  <c:v>-3.77</c:v>
                </c:pt>
                <c:pt idx="1536">
                  <c:v>-3.83</c:v>
                </c:pt>
                <c:pt idx="1537">
                  <c:v>-3.9</c:v>
                </c:pt>
                <c:pt idx="1538">
                  <c:v>-3.97</c:v>
                </c:pt>
                <c:pt idx="1539">
                  <c:v>-4.03</c:v>
                </c:pt>
                <c:pt idx="1540">
                  <c:v>-4.0999999999999996</c:v>
                </c:pt>
                <c:pt idx="1541">
                  <c:v>-4.17</c:v>
                </c:pt>
                <c:pt idx="1542">
                  <c:v>-4.24</c:v>
                </c:pt>
                <c:pt idx="1543">
                  <c:v>-4.3</c:v>
                </c:pt>
                <c:pt idx="1544">
                  <c:v>-4.37</c:v>
                </c:pt>
                <c:pt idx="1545">
                  <c:v>-4.4400000000000004</c:v>
                </c:pt>
                <c:pt idx="1546">
                  <c:v>-4.5</c:v>
                </c:pt>
                <c:pt idx="1547">
                  <c:v>-4.57</c:v>
                </c:pt>
                <c:pt idx="1548">
                  <c:v>-4.6399999999999997</c:v>
                </c:pt>
                <c:pt idx="1549">
                  <c:v>-4.71</c:v>
                </c:pt>
                <c:pt idx="1550">
                  <c:v>-4.7699999999999996</c:v>
                </c:pt>
                <c:pt idx="1551">
                  <c:v>-4.84</c:v>
                </c:pt>
                <c:pt idx="1552">
                  <c:v>-4.91</c:v>
                </c:pt>
                <c:pt idx="1553">
                  <c:v>-4.97</c:v>
                </c:pt>
                <c:pt idx="1554">
                  <c:v>-5.04</c:v>
                </c:pt>
                <c:pt idx="1555">
                  <c:v>-5.1100000000000003</c:v>
                </c:pt>
                <c:pt idx="1556">
                  <c:v>-5.17</c:v>
                </c:pt>
                <c:pt idx="1557">
                  <c:v>-5.24</c:v>
                </c:pt>
                <c:pt idx="1558">
                  <c:v>-5.31</c:v>
                </c:pt>
                <c:pt idx="1559">
                  <c:v>-5.37</c:v>
                </c:pt>
                <c:pt idx="1560">
                  <c:v>-5.44</c:v>
                </c:pt>
                <c:pt idx="1561">
                  <c:v>-5.51</c:v>
                </c:pt>
                <c:pt idx="1562">
                  <c:v>-5.57</c:v>
                </c:pt>
                <c:pt idx="1563">
                  <c:v>-5.64</c:v>
                </c:pt>
                <c:pt idx="1564">
                  <c:v>-5.7</c:v>
                </c:pt>
                <c:pt idx="1565">
                  <c:v>-5.77</c:v>
                </c:pt>
                <c:pt idx="1566">
                  <c:v>-5.83</c:v>
                </c:pt>
                <c:pt idx="1567">
                  <c:v>-5.89</c:v>
                </c:pt>
                <c:pt idx="1568">
                  <c:v>-5.95</c:v>
                </c:pt>
                <c:pt idx="1569">
                  <c:v>-6.01</c:v>
                </c:pt>
                <c:pt idx="1570">
                  <c:v>-6.07</c:v>
                </c:pt>
                <c:pt idx="1571">
                  <c:v>-6.13</c:v>
                </c:pt>
                <c:pt idx="1572">
                  <c:v>-6.18</c:v>
                </c:pt>
                <c:pt idx="1573">
                  <c:v>-6.23</c:v>
                </c:pt>
                <c:pt idx="1574">
                  <c:v>-6.28</c:v>
                </c:pt>
                <c:pt idx="1575">
                  <c:v>-6.33</c:v>
                </c:pt>
                <c:pt idx="1576">
                  <c:v>-6.37</c:v>
                </c:pt>
                <c:pt idx="1577">
                  <c:v>-6.41</c:v>
                </c:pt>
                <c:pt idx="1578">
                  <c:v>-6.45</c:v>
                </c:pt>
                <c:pt idx="1579">
                  <c:v>-6.49</c:v>
                </c:pt>
                <c:pt idx="1580">
                  <c:v>-6.53</c:v>
                </c:pt>
                <c:pt idx="1581">
                  <c:v>-6.56</c:v>
                </c:pt>
                <c:pt idx="1582">
                  <c:v>-6.59</c:v>
                </c:pt>
                <c:pt idx="1583">
                  <c:v>-6.62</c:v>
                </c:pt>
                <c:pt idx="1584">
                  <c:v>-6.65</c:v>
                </c:pt>
                <c:pt idx="1585">
                  <c:v>-6.68</c:v>
                </c:pt>
                <c:pt idx="1586">
                  <c:v>-6.71</c:v>
                </c:pt>
                <c:pt idx="1587">
                  <c:v>-6.73</c:v>
                </c:pt>
                <c:pt idx="1588">
                  <c:v>-6.76</c:v>
                </c:pt>
                <c:pt idx="1589">
                  <c:v>-6.78</c:v>
                </c:pt>
                <c:pt idx="1590">
                  <c:v>-6.8</c:v>
                </c:pt>
                <c:pt idx="1591">
                  <c:v>-6.82</c:v>
                </c:pt>
                <c:pt idx="1592">
                  <c:v>-6.84</c:v>
                </c:pt>
                <c:pt idx="1593">
                  <c:v>-6.86</c:v>
                </c:pt>
                <c:pt idx="1594">
                  <c:v>-6.88</c:v>
                </c:pt>
                <c:pt idx="1595">
                  <c:v>-6.9</c:v>
                </c:pt>
                <c:pt idx="1596">
                  <c:v>-6.92</c:v>
                </c:pt>
                <c:pt idx="1597">
                  <c:v>-6.93</c:v>
                </c:pt>
                <c:pt idx="1598">
                  <c:v>-6.95</c:v>
                </c:pt>
                <c:pt idx="1599">
                  <c:v>-6.97</c:v>
                </c:pt>
                <c:pt idx="1600">
                  <c:v>-6.98</c:v>
                </c:pt>
                <c:pt idx="1601">
                  <c:v>-7</c:v>
                </c:pt>
                <c:pt idx="1602">
                  <c:v>-7.01</c:v>
                </c:pt>
                <c:pt idx="1603">
                  <c:v>-7.03</c:v>
                </c:pt>
                <c:pt idx="1604">
                  <c:v>-7.04</c:v>
                </c:pt>
                <c:pt idx="1605">
                  <c:v>-7.06</c:v>
                </c:pt>
                <c:pt idx="1606">
                  <c:v>-7.07</c:v>
                </c:pt>
                <c:pt idx="1607">
                  <c:v>-7.09</c:v>
                </c:pt>
                <c:pt idx="1608">
                  <c:v>-7.11</c:v>
                </c:pt>
                <c:pt idx="1609">
                  <c:v>-7.12</c:v>
                </c:pt>
                <c:pt idx="1610">
                  <c:v>-7.14</c:v>
                </c:pt>
                <c:pt idx="1611">
                  <c:v>-7.15</c:v>
                </c:pt>
                <c:pt idx="1612">
                  <c:v>-7.17</c:v>
                </c:pt>
                <c:pt idx="1613">
                  <c:v>-7.19</c:v>
                </c:pt>
                <c:pt idx="1614">
                  <c:v>-7.2</c:v>
                </c:pt>
                <c:pt idx="1615">
                  <c:v>-7.22</c:v>
                </c:pt>
                <c:pt idx="1616">
                  <c:v>-7.24</c:v>
                </c:pt>
                <c:pt idx="1617">
                  <c:v>-7.26</c:v>
                </c:pt>
                <c:pt idx="1618">
                  <c:v>-7.28</c:v>
                </c:pt>
                <c:pt idx="1619">
                  <c:v>-7.3</c:v>
                </c:pt>
                <c:pt idx="1620">
                  <c:v>-7.32</c:v>
                </c:pt>
                <c:pt idx="1621">
                  <c:v>-7.34</c:v>
                </c:pt>
                <c:pt idx="1622">
                  <c:v>-7.36</c:v>
                </c:pt>
                <c:pt idx="1623">
                  <c:v>-7.39</c:v>
                </c:pt>
                <c:pt idx="1624">
                  <c:v>-7.41</c:v>
                </c:pt>
                <c:pt idx="1625">
                  <c:v>-7.44</c:v>
                </c:pt>
                <c:pt idx="1626">
                  <c:v>-7.47</c:v>
                </c:pt>
                <c:pt idx="1627">
                  <c:v>-7.49</c:v>
                </c:pt>
                <c:pt idx="1628">
                  <c:v>-7.52</c:v>
                </c:pt>
                <c:pt idx="1629">
                  <c:v>-7.56</c:v>
                </c:pt>
                <c:pt idx="1630">
                  <c:v>-7.59</c:v>
                </c:pt>
                <c:pt idx="1631">
                  <c:v>-7.63</c:v>
                </c:pt>
                <c:pt idx="1632">
                  <c:v>-7.66</c:v>
                </c:pt>
                <c:pt idx="1633">
                  <c:v>-7.7</c:v>
                </c:pt>
                <c:pt idx="1634">
                  <c:v>-7.75</c:v>
                </c:pt>
                <c:pt idx="1635">
                  <c:v>-7.79</c:v>
                </c:pt>
                <c:pt idx="1636">
                  <c:v>-7.84</c:v>
                </c:pt>
                <c:pt idx="1637">
                  <c:v>-7.89</c:v>
                </c:pt>
                <c:pt idx="1638">
                  <c:v>-7.94</c:v>
                </c:pt>
                <c:pt idx="1639">
                  <c:v>-7.99</c:v>
                </c:pt>
                <c:pt idx="1640">
                  <c:v>-8.0500000000000007</c:v>
                </c:pt>
                <c:pt idx="1641">
                  <c:v>-8.11</c:v>
                </c:pt>
                <c:pt idx="1642">
                  <c:v>-8.16</c:v>
                </c:pt>
                <c:pt idx="1643">
                  <c:v>-8.23</c:v>
                </c:pt>
                <c:pt idx="1644">
                  <c:v>-8.2899999999999991</c:v>
                </c:pt>
                <c:pt idx="1645">
                  <c:v>-8.35</c:v>
                </c:pt>
                <c:pt idx="1646">
                  <c:v>-8.41</c:v>
                </c:pt>
                <c:pt idx="1647">
                  <c:v>-8.48</c:v>
                </c:pt>
                <c:pt idx="1648">
                  <c:v>-8.5500000000000007</c:v>
                </c:pt>
                <c:pt idx="1649">
                  <c:v>-8.61</c:v>
                </c:pt>
                <c:pt idx="1650">
                  <c:v>-8.68</c:v>
                </c:pt>
                <c:pt idx="1651">
                  <c:v>-8.74</c:v>
                </c:pt>
                <c:pt idx="1652">
                  <c:v>-8.81</c:v>
                </c:pt>
                <c:pt idx="1653">
                  <c:v>-8.8800000000000008</c:v>
                </c:pt>
                <c:pt idx="1654">
                  <c:v>-8.94</c:v>
                </c:pt>
                <c:pt idx="1655">
                  <c:v>-9.01</c:v>
                </c:pt>
                <c:pt idx="1656">
                  <c:v>-9.08</c:v>
                </c:pt>
                <c:pt idx="1657">
                  <c:v>-9.14</c:v>
                </c:pt>
                <c:pt idx="1658">
                  <c:v>-9.2100000000000009</c:v>
                </c:pt>
                <c:pt idx="1659">
                  <c:v>-9.2799999999999994</c:v>
                </c:pt>
                <c:pt idx="1660">
                  <c:v>-9.35</c:v>
                </c:pt>
                <c:pt idx="1661">
                  <c:v>-9.41</c:v>
                </c:pt>
                <c:pt idx="1662">
                  <c:v>-9.48</c:v>
                </c:pt>
                <c:pt idx="1663">
                  <c:v>-9.5500000000000007</c:v>
                </c:pt>
                <c:pt idx="1664">
                  <c:v>-9.61</c:v>
                </c:pt>
                <c:pt idx="1665">
                  <c:v>-9.68</c:v>
                </c:pt>
                <c:pt idx="1666">
                  <c:v>-9.75</c:v>
                </c:pt>
                <c:pt idx="1667">
                  <c:v>-9.82</c:v>
                </c:pt>
                <c:pt idx="1668">
                  <c:v>-9.8800000000000008</c:v>
                </c:pt>
                <c:pt idx="1669">
                  <c:v>-9.9499999999999993</c:v>
                </c:pt>
                <c:pt idx="1670">
                  <c:v>-10</c:v>
                </c:pt>
                <c:pt idx="1671">
                  <c:v>-10.1</c:v>
                </c:pt>
                <c:pt idx="1672">
                  <c:v>-10.199999999999999</c:v>
                </c:pt>
                <c:pt idx="1673">
                  <c:v>-10.199999999999999</c:v>
                </c:pt>
                <c:pt idx="1674">
                  <c:v>-10.3</c:v>
                </c:pt>
                <c:pt idx="1675">
                  <c:v>-10.4</c:v>
                </c:pt>
                <c:pt idx="1676">
                  <c:v>-10.4</c:v>
                </c:pt>
                <c:pt idx="1677">
                  <c:v>-10.5</c:v>
                </c:pt>
                <c:pt idx="1678">
                  <c:v>-10.6</c:v>
                </c:pt>
                <c:pt idx="1679">
                  <c:v>-10.6</c:v>
                </c:pt>
                <c:pt idx="1680">
                  <c:v>-10.7</c:v>
                </c:pt>
                <c:pt idx="1681">
                  <c:v>-10.8</c:v>
                </c:pt>
                <c:pt idx="1682">
                  <c:v>-10.8</c:v>
                </c:pt>
                <c:pt idx="1683">
                  <c:v>-10.9</c:v>
                </c:pt>
                <c:pt idx="1684">
                  <c:v>-11</c:v>
                </c:pt>
                <c:pt idx="1685">
                  <c:v>-11</c:v>
                </c:pt>
                <c:pt idx="1686">
                  <c:v>-11.1</c:v>
                </c:pt>
                <c:pt idx="1687">
                  <c:v>-11.2</c:v>
                </c:pt>
                <c:pt idx="1688">
                  <c:v>-11.2</c:v>
                </c:pt>
                <c:pt idx="1689">
                  <c:v>-11.3</c:v>
                </c:pt>
                <c:pt idx="1690">
                  <c:v>-11.4</c:v>
                </c:pt>
                <c:pt idx="1691">
                  <c:v>-11.4</c:v>
                </c:pt>
                <c:pt idx="1692">
                  <c:v>-11.5</c:v>
                </c:pt>
                <c:pt idx="1693">
                  <c:v>-11.6</c:v>
                </c:pt>
                <c:pt idx="1694">
                  <c:v>-11.6</c:v>
                </c:pt>
                <c:pt idx="1695">
                  <c:v>-11.7</c:v>
                </c:pt>
                <c:pt idx="1696">
                  <c:v>-11.7</c:v>
                </c:pt>
                <c:pt idx="1697">
                  <c:v>-11.8</c:v>
                </c:pt>
                <c:pt idx="1698">
                  <c:v>-11.9</c:v>
                </c:pt>
                <c:pt idx="1699">
                  <c:v>-11.9</c:v>
                </c:pt>
                <c:pt idx="1700">
                  <c:v>-12</c:v>
                </c:pt>
                <c:pt idx="1701">
                  <c:v>-12</c:v>
                </c:pt>
                <c:pt idx="1702">
                  <c:v>-12.1</c:v>
                </c:pt>
                <c:pt idx="1703">
                  <c:v>-12.1</c:v>
                </c:pt>
                <c:pt idx="1704">
                  <c:v>-12.2</c:v>
                </c:pt>
                <c:pt idx="1705">
                  <c:v>-12.2</c:v>
                </c:pt>
                <c:pt idx="1706">
                  <c:v>-12.3</c:v>
                </c:pt>
                <c:pt idx="1707">
                  <c:v>-12.3</c:v>
                </c:pt>
                <c:pt idx="1708">
                  <c:v>-12.4</c:v>
                </c:pt>
                <c:pt idx="1709">
                  <c:v>-12.4</c:v>
                </c:pt>
                <c:pt idx="1710">
                  <c:v>-12.4</c:v>
                </c:pt>
                <c:pt idx="1711">
                  <c:v>-12.5</c:v>
                </c:pt>
                <c:pt idx="1712">
                  <c:v>-12.5</c:v>
                </c:pt>
                <c:pt idx="1713">
                  <c:v>-12.5</c:v>
                </c:pt>
                <c:pt idx="1714">
                  <c:v>-12.6</c:v>
                </c:pt>
                <c:pt idx="1715">
                  <c:v>-12.6</c:v>
                </c:pt>
                <c:pt idx="1716">
                  <c:v>-12.6</c:v>
                </c:pt>
                <c:pt idx="1717">
                  <c:v>-12.6</c:v>
                </c:pt>
                <c:pt idx="1718">
                  <c:v>-12.6</c:v>
                </c:pt>
                <c:pt idx="1719">
                  <c:v>-12.7</c:v>
                </c:pt>
                <c:pt idx="1720">
                  <c:v>-12.7</c:v>
                </c:pt>
                <c:pt idx="1721">
                  <c:v>-12.7</c:v>
                </c:pt>
                <c:pt idx="1722">
                  <c:v>-12.7</c:v>
                </c:pt>
                <c:pt idx="1723">
                  <c:v>-12.7</c:v>
                </c:pt>
                <c:pt idx="1724">
                  <c:v>-12.8</c:v>
                </c:pt>
                <c:pt idx="1725">
                  <c:v>-12.8</c:v>
                </c:pt>
                <c:pt idx="1726">
                  <c:v>-12.8</c:v>
                </c:pt>
                <c:pt idx="1727">
                  <c:v>-12.8</c:v>
                </c:pt>
                <c:pt idx="1728">
                  <c:v>-12.8</c:v>
                </c:pt>
                <c:pt idx="1729">
                  <c:v>-12.8</c:v>
                </c:pt>
                <c:pt idx="1730">
                  <c:v>-12.8</c:v>
                </c:pt>
                <c:pt idx="1731">
                  <c:v>-12.8</c:v>
                </c:pt>
                <c:pt idx="1732">
                  <c:v>-12.8</c:v>
                </c:pt>
                <c:pt idx="1733">
                  <c:v>-12.9</c:v>
                </c:pt>
                <c:pt idx="1734">
                  <c:v>-12.9</c:v>
                </c:pt>
                <c:pt idx="1735">
                  <c:v>-12.9</c:v>
                </c:pt>
                <c:pt idx="1736">
                  <c:v>-12.9</c:v>
                </c:pt>
                <c:pt idx="1737">
                  <c:v>-12.9</c:v>
                </c:pt>
                <c:pt idx="1738">
                  <c:v>-12.9</c:v>
                </c:pt>
                <c:pt idx="1739">
                  <c:v>-12.9</c:v>
                </c:pt>
                <c:pt idx="1740">
                  <c:v>-12.9</c:v>
                </c:pt>
                <c:pt idx="1741">
                  <c:v>-12.9</c:v>
                </c:pt>
                <c:pt idx="1742">
                  <c:v>-12.9</c:v>
                </c:pt>
                <c:pt idx="1743">
                  <c:v>-12.9</c:v>
                </c:pt>
                <c:pt idx="1744">
                  <c:v>-12.9</c:v>
                </c:pt>
                <c:pt idx="1745">
                  <c:v>-12.9</c:v>
                </c:pt>
                <c:pt idx="1746">
                  <c:v>-12.9</c:v>
                </c:pt>
                <c:pt idx="1747">
                  <c:v>-12.9</c:v>
                </c:pt>
                <c:pt idx="1748">
                  <c:v>-12.9</c:v>
                </c:pt>
                <c:pt idx="1749">
                  <c:v>-13</c:v>
                </c:pt>
                <c:pt idx="1750">
                  <c:v>-13</c:v>
                </c:pt>
                <c:pt idx="1751">
                  <c:v>-13</c:v>
                </c:pt>
                <c:pt idx="1752">
                  <c:v>-13</c:v>
                </c:pt>
                <c:pt idx="1753">
                  <c:v>-13</c:v>
                </c:pt>
                <c:pt idx="1754">
                  <c:v>-13</c:v>
                </c:pt>
                <c:pt idx="1755">
                  <c:v>-13</c:v>
                </c:pt>
                <c:pt idx="1756">
                  <c:v>-13</c:v>
                </c:pt>
                <c:pt idx="1757">
                  <c:v>-13</c:v>
                </c:pt>
                <c:pt idx="1758">
                  <c:v>-13</c:v>
                </c:pt>
                <c:pt idx="1759">
                  <c:v>-13</c:v>
                </c:pt>
                <c:pt idx="1760">
                  <c:v>-13</c:v>
                </c:pt>
                <c:pt idx="1761">
                  <c:v>-13</c:v>
                </c:pt>
                <c:pt idx="1762">
                  <c:v>-13</c:v>
                </c:pt>
                <c:pt idx="1763">
                  <c:v>-13</c:v>
                </c:pt>
                <c:pt idx="1764">
                  <c:v>-13</c:v>
                </c:pt>
                <c:pt idx="1765">
                  <c:v>-13</c:v>
                </c:pt>
                <c:pt idx="1766">
                  <c:v>-13</c:v>
                </c:pt>
                <c:pt idx="1767">
                  <c:v>-13</c:v>
                </c:pt>
                <c:pt idx="1768">
                  <c:v>-13</c:v>
                </c:pt>
                <c:pt idx="1769">
                  <c:v>-13</c:v>
                </c:pt>
                <c:pt idx="1770">
                  <c:v>-13</c:v>
                </c:pt>
                <c:pt idx="1771">
                  <c:v>-13</c:v>
                </c:pt>
                <c:pt idx="1772">
                  <c:v>-13</c:v>
                </c:pt>
                <c:pt idx="1773">
                  <c:v>-13</c:v>
                </c:pt>
                <c:pt idx="1774">
                  <c:v>-13</c:v>
                </c:pt>
                <c:pt idx="1775">
                  <c:v>-13</c:v>
                </c:pt>
                <c:pt idx="1776">
                  <c:v>-13</c:v>
                </c:pt>
                <c:pt idx="1777">
                  <c:v>-13</c:v>
                </c:pt>
                <c:pt idx="1778">
                  <c:v>-13</c:v>
                </c:pt>
                <c:pt idx="1779">
                  <c:v>-13</c:v>
                </c:pt>
                <c:pt idx="1780">
                  <c:v>-13</c:v>
                </c:pt>
                <c:pt idx="1781">
                  <c:v>-13</c:v>
                </c:pt>
                <c:pt idx="1782">
                  <c:v>-13</c:v>
                </c:pt>
                <c:pt idx="1783">
                  <c:v>-13</c:v>
                </c:pt>
                <c:pt idx="1784">
                  <c:v>-13</c:v>
                </c:pt>
                <c:pt idx="1785">
                  <c:v>-13</c:v>
                </c:pt>
                <c:pt idx="1786">
                  <c:v>-13</c:v>
                </c:pt>
                <c:pt idx="1787">
                  <c:v>-13</c:v>
                </c:pt>
                <c:pt idx="1788">
                  <c:v>-13</c:v>
                </c:pt>
                <c:pt idx="1789">
                  <c:v>-13</c:v>
                </c:pt>
                <c:pt idx="1790">
                  <c:v>-13</c:v>
                </c:pt>
                <c:pt idx="1791">
                  <c:v>-13</c:v>
                </c:pt>
                <c:pt idx="1792">
                  <c:v>-13</c:v>
                </c:pt>
                <c:pt idx="1793">
                  <c:v>-13</c:v>
                </c:pt>
                <c:pt idx="1794">
                  <c:v>-13</c:v>
                </c:pt>
                <c:pt idx="1795">
                  <c:v>-13</c:v>
                </c:pt>
                <c:pt idx="1796">
                  <c:v>-13</c:v>
                </c:pt>
                <c:pt idx="1797">
                  <c:v>-13</c:v>
                </c:pt>
                <c:pt idx="1798">
                  <c:v>-13</c:v>
                </c:pt>
                <c:pt idx="1799">
                  <c:v>-13</c:v>
                </c:pt>
                <c:pt idx="1800">
                  <c:v>-13</c:v>
                </c:pt>
                <c:pt idx="1801">
                  <c:v>-13</c:v>
                </c:pt>
                <c:pt idx="1802">
                  <c:v>-13</c:v>
                </c:pt>
                <c:pt idx="1803">
                  <c:v>-13</c:v>
                </c:pt>
                <c:pt idx="1804">
                  <c:v>-13</c:v>
                </c:pt>
                <c:pt idx="1805">
                  <c:v>-13</c:v>
                </c:pt>
                <c:pt idx="1806">
                  <c:v>-13</c:v>
                </c:pt>
                <c:pt idx="1807">
                  <c:v>-13</c:v>
                </c:pt>
                <c:pt idx="1808">
                  <c:v>-13</c:v>
                </c:pt>
                <c:pt idx="1809">
                  <c:v>-13</c:v>
                </c:pt>
                <c:pt idx="1810">
                  <c:v>-13</c:v>
                </c:pt>
                <c:pt idx="1811">
                  <c:v>-13</c:v>
                </c:pt>
                <c:pt idx="1812">
                  <c:v>-13</c:v>
                </c:pt>
                <c:pt idx="1813">
                  <c:v>-13</c:v>
                </c:pt>
                <c:pt idx="1814">
                  <c:v>-13</c:v>
                </c:pt>
                <c:pt idx="1815">
                  <c:v>-13</c:v>
                </c:pt>
                <c:pt idx="1816">
                  <c:v>-13</c:v>
                </c:pt>
                <c:pt idx="1817">
                  <c:v>-13</c:v>
                </c:pt>
                <c:pt idx="1818">
                  <c:v>-13</c:v>
                </c:pt>
                <c:pt idx="1819">
                  <c:v>-13</c:v>
                </c:pt>
                <c:pt idx="1820">
                  <c:v>-13</c:v>
                </c:pt>
                <c:pt idx="1821">
                  <c:v>-13</c:v>
                </c:pt>
                <c:pt idx="1822">
                  <c:v>-13</c:v>
                </c:pt>
                <c:pt idx="1823">
                  <c:v>-13</c:v>
                </c:pt>
                <c:pt idx="1824">
                  <c:v>-13</c:v>
                </c:pt>
                <c:pt idx="1825">
                  <c:v>-13</c:v>
                </c:pt>
                <c:pt idx="1826">
                  <c:v>-13</c:v>
                </c:pt>
                <c:pt idx="1827">
                  <c:v>-13</c:v>
                </c:pt>
                <c:pt idx="1828">
                  <c:v>-13</c:v>
                </c:pt>
                <c:pt idx="1829">
                  <c:v>-13</c:v>
                </c:pt>
                <c:pt idx="1830">
                  <c:v>-13</c:v>
                </c:pt>
                <c:pt idx="1831">
                  <c:v>-13</c:v>
                </c:pt>
                <c:pt idx="1832">
                  <c:v>-13</c:v>
                </c:pt>
                <c:pt idx="1833">
                  <c:v>-13</c:v>
                </c:pt>
                <c:pt idx="1834">
                  <c:v>-13</c:v>
                </c:pt>
                <c:pt idx="1835">
                  <c:v>-13</c:v>
                </c:pt>
                <c:pt idx="1836">
                  <c:v>-13</c:v>
                </c:pt>
                <c:pt idx="1837">
                  <c:v>-13</c:v>
                </c:pt>
                <c:pt idx="1838">
                  <c:v>-13</c:v>
                </c:pt>
                <c:pt idx="1839">
                  <c:v>-13</c:v>
                </c:pt>
                <c:pt idx="1840">
                  <c:v>-13</c:v>
                </c:pt>
                <c:pt idx="1841">
                  <c:v>-13</c:v>
                </c:pt>
                <c:pt idx="1842">
                  <c:v>-13</c:v>
                </c:pt>
                <c:pt idx="1843">
                  <c:v>-13</c:v>
                </c:pt>
                <c:pt idx="1844">
                  <c:v>-13</c:v>
                </c:pt>
                <c:pt idx="1845">
                  <c:v>-13</c:v>
                </c:pt>
                <c:pt idx="1846">
                  <c:v>-13</c:v>
                </c:pt>
                <c:pt idx="1847">
                  <c:v>-13</c:v>
                </c:pt>
                <c:pt idx="1848">
                  <c:v>-13</c:v>
                </c:pt>
                <c:pt idx="1849">
                  <c:v>-13</c:v>
                </c:pt>
                <c:pt idx="1850">
                  <c:v>-13</c:v>
                </c:pt>
                <c:pt idx="1851">
                  <c:v>-13</c:v>
                </c:pt>
                <c:pt idx="1852">
                  <c:v>-13</c:v>
                </c:pt>
                <c:pt idx="1853">
                  <c:v>-13</c:v>
                </c:pt>
                <c:pt idx="1854">
                  <c:v>-13</c:v>
                </c:pt>
                <c:pt idx="1855">
                  <c:v>-13</c:v>
                </c:pt>
                <c:pt idx="1856">
                  <c:v>-13</c:v>
                </c:pt>
                <c:pt idx="1857">
                  <c:v>-13</c:v>
                </c:pt>
                <c:pt idx="1858">
                  <c:v>-13</c:v>
                </c:pt>
                <c:pt idx="1859">
                  <c:v>-13</c:v>
                </c:pt>
                <c:pt idx="1860">
                  <c:v>-13</c:v>
                </c:pt>
                <c:pt idx="1861">
                  <c:v>-13</c:v>
                </c:pt>
                <c:pt idx="1862">
                  <c:v>-13</c:v>
                </c:pt>
                <c:pt idx="1863">
                  <c:v>-13</c:v>
                </c:pt>
                <c:pt idx="1864">
                  <c:v>-13</c:v>
                </c:pt>
                <c:pt idx="1865">
                  <c:v>-13</c:v>
                </c:pt>
                <c:pt idx="1866">
                  <c:v>-12.9</c:v>
                </c:pt>
                <c:pt idx="1867">
                  <c:v>-12.9</c:v>
                </c:pt>
                <c:pt idx="1868">
                  <c:v>-12.9</c:v>
                </c:pt>
                <c:pt idx="1869">
                  <c:v>-12.9</c:v>
                </c:pt>
                <c:pt idx="1870">
                  <c:v>-12.9</c:v>
                </c:pt>
                <c:pt idx="1871">
                  <c:v>-12.9</c:v>
                </c:pt>
                <c:pt idx="1872">
                  <c:v>-12.9</c:v>
                </c:pt>
                <c:pt idx="1873">
                  <c:v>-12.9</c:v>
                </c:pt>
                <c:pt idx="1874">
                  <c:v>-12.9</c:v>
                </c:pt>
                <c:pt idx="1875">
                  <c:v>-12.9</c:v>
                </c:pt>
                <c:pt idx="1876">
                  <c:v>-12.9</c:v>
                </c:pt>
                <c:pt idx="1877">
                  <c:v>-12.9</c:v>
                </c:pt>
                <c:pt idx="1878">
                  <c:v>-12.9</c:v>
                </c:pt>
                <c:pt idx="1879">
                  <c:v>-12.9</c:v>
                </c:pt>
                <c:pt idx="1880">
                  <c:v>-12.9</c:v>
                </c:pt>
                <c:pt idx="1881">
                  <c:v>-12.8</c:v>
                </c:pt>
                <c:pt idx="1882">
                  <c:v>-12.8</c:v>
                </c:pt>
                <c:pt idx="1883">
                  <c:v>-12.8</c:v>
                </c:pt>
                <c:pt idx="1884">
                  <c:v>-12.8</c:v>
                </c:pt>
                <c:pt idx="1885">
                  <c:v>-12.8</c:v>
                </c:pt>
                <c:pt idx="1886">
                  <c:v>-12.8</c:v>
                </c:pt>
                <c:pt idx="1887">
                  <c:v>-12.8</c:v>
                </c:pt>
                <c:pt idx="1888">
                  <c:v>-12.8</c:v>
                </c:pt>
                <c:pt idx="1889">
                  <c:v>-12.8</c:v>
                </c:pt>
                <c:pt idx="1890">
                  <c:v>-12.7</c:v>
                </c:pt>
                <c:pt idx="1891">
                  <c:v>-12.7</c:v>
                </c:pt>
                <c:pt idx="1892">
                  <c:v>-12.7</c:v>
                </c:pt>
                <c:pt idx="1893">
                  <c:v>-12.7</c:v>
                </c:pt>
                <c:pt idx="1894">
                  <c:v>-12.7</c:v>
                </c:pt>
                <c:pt idx="1895">
                  <c:v>-12.7</c:v>
                </c:pt>
                <c:pt idx="1896">
                  <c:v>-12.6</c:v>
                </c:pt>
                <c:pt idx="1897">
                  <c:v>-12.6</c:v>
                </c:pt>
                <c:pt idx="1898">
                  <c:v>-12.6</c:v>
                </c:pt>
                <c:pt idx="1899">
                  <c:v>-12.6</c:v>
                </c:pt>
                <c:pt idx="1900">
                  <c:v>-12.5</c:v>
                </c:pt>
                <c:pt idx="1901">
                  <c:v>-12.5</c:v>
                </c:pt>
                <c:pt idx="1902">
                  <c:v>-12.5</c:v>
                </c:pt>
                <c:pt idx="1903">
                  <c:v>-12.5</c:v>
                </c:pt>
                <c:pt idx="1904">
                  <c:v>-12.4</c:v>
                </c:pt>
                <c:pt idx="1905">
                  <c:v>-12.4</c:v>
                </c:pt>
                <c:pt idx="1906">
                  <c:v>-12.3</c:v>
                </c:pt>
                <c:pt idx="1907">
                  <c:v>-12.3</c:v>
                </c:pt>
                <c:pt idx="1908">
                  <c:v>-12.3</c:v>
                </c:pt>
                <c:pt idx="1909">
                  <c:v>-12.2</c:v>
                </c:pt>
                <c:pt idx="1910">
                  <c:v>-12.2</c:v>
                </c:pt>
                <c:pt idx="1911">
                  <c:v>-12.1</c:v>
                </c:pt>
                <c:pt idx="1912">
                  <c:v>-12.1</c:v>
                </c:pt>
                <c:pt idx="1913">
                  <c:v>-12</c:v>
                </c:pt>
                <c:pt idx="1914">
                  <c:v>-12</c:v>
                </c:pt>
                <c:pt idx="1915">
                  <c:v>-11.9</c:v>
                </c:pt>
                <c:pt idx="1916">
                  <c:v>-11.8</c:v>
                </c:pt>
                <c:pt idx="1917">
                  <c:v>-11.8</c:v>
                </c:pt>
                <c:pt idx="1918">
                  <c:v>-11.7</c:v>
                </c:pt>
                <c:pt idx="1919">
                  <c:v>-11.6</c:v>
                </c:pt>
                <c:pt idx="1920">
                  <c:v>-11.6</c:v>
                </c:pt>
                <c:pt idx="1921">
                  <c:v>-11.5</c:v>
                </c:pt>
                <c:pt idx="1922">
                  <c:v>-11.4</c:v>
                </c:pt>
                <c:pt idx="1923">
                  <c:v>-11.4</c:v>
                </c:pt>
                <c:pt idx="1924">
                  <c:v>-11.3</c:v>
                </c:pt>
                <c:pt idx="1925">
                  <c:v>-11.2</c:v>
                </c:pt>
                <c:pt idx="1926">
                  <c:v>-11.1</c:v>
                </c:pt>
                <c:pt idx="1927">
                  <c:v>-11.1</c:v>
                </c:pt>
                <c:pt idx="1928">
                  <c:v>-11</c:v>
                </c:pt>
                <c:pt idx="1929">
                  <c:v>-10.9</c:v>
                </c:pt>
                <c:pt idx="1930">
                  <c:v>-10.9</c:v>
                </c:pt>
                <c:pt idx="1931">
                  <c:v>-10.8</c:v>
                </c:pt>
                <c:pt idx="1932">
                  <c:v>-10.7</c:v>
                </c:pt>
                <c:pt idx="1933">
                  <c:v>-10.6</c:v>
                </c:pt>
                <c:pt idx="1934">
                  <c:v>-10.6</c:v>
                </c:pt>
                <c:pt idx="1935">
                  <c:v>-10.5</c:v>
                </c:pt>
                <c:pt idx="1936">
                  <c:v>-10.4</c:v>
                </c:pt>
                <c:pt idx="1937">
                  <c:v>-10.3</c:v>
                </c:pt>
                <c:pt idx="1938">
                  <c:v>-10.3</c:v>
                </c:pt>
                <c:pt idx="1939">
                  <c:v>-10.199999999999999</c:v>
                </c:pt>
                <c:pt idx="1940">
                  <c:v>-10.1</c:v>
                </c:pt>
                <c:pt idx="1941">
                  <c:v>-10.1</c:v>
                </c:pt>
                <c:pt idx="1942">
                  <c:v>-9.98</c:v>
                </c:pt>
                <c:pt idx="1943">
                  <c:v>-9.91</c:v>
                </c:pt>
                <c:pt idx="1944">
                  <c:v>-9.83</c:v>
                </c:pt>
                <c:pt idx="1945">
                  <c:v>-9.76</c:v>
                </c:pt>
                <c:pt idx="1946">
                  <c:v>-9.69</c:v>
                </c:pt>
                <c:pt idx="1947">
                  <c:v>-9.61</c:v>
                </c:pt>
                <c:pt idx="1948">
                  <c:v>-9.5399999999999991</c:v>
                </c:pt>
                <c:pt idx="1949">
                  <c:v>-9.4700000000000006</c:v>
                </c:pt>
                <c:pt idx="1950">
                  <c:v>-9.39</c:v>
                </c:pt>
                <c:pt idx="1951">
                  <c:v>-9.32</c:v>
                </c:pt>
                <c:pt idx="1952">
                  <c:v>-9.25</c:v>
                </c:pt>
                <c:pt idx="1953">
                  <c:v>-9.17</c:v>
                </c:pt>
                <c:pt idx="1954">
                  <c:v>-9.1</c:v>
                </c:pt>
                <c:pt idx="1955">
                  <c:v>-9.0299999999999994</c:v>
                </c:pt>
                <c:pt idx="1956">
                  <c:v>-8.9499999999999993</c:v>
                </c:pt>
                <c:pt idx="1957">
                  <c:v>-8.8800000000000008</c:v>
                </c:pt>
                <c:pt idx="1958">
                  <c:v>-8.81</c:v>
                </c:pt>
                <c:pt idx="1959">
                  <c:v>-8.74</c:v>
                </c:pt>
                <c:pt idx="1960">
                  <c:v>-8.66</c:v>
                </c:pt>
                <c:pt idx="1961">
                  <c:v>-8.59</c:v>
                </c:pt>
                <c:pt idx="1962">
                  <c:v>-8.52</c:v>
                </c:pt>
                <c:pt idx="1963">
                  <c:v>-8.44</c:v>
                </c:pt>
                <c:pt idx="1964">
                  <c:v>-8.3699999999999992</c:v>
                </c:pt>
                <c:pt idx="1965">
                  <c:v>-8.3000000000000007</c:v>
                </c:pt>
                <c:pt idx="1966">
                  <c:v>-8.23</c:v>
                </c:pt>
                <c:pt idx="1967">
                  <c:v>-8.16</c:v>
                </c:pt>
                <c:pt idx="1968">
                  <c:v>-8.09</c:v>
                </c:pt>
                <c:pt idx="1969">
                  <c:v>-8.02</c:v>
                </c:pt>
                <c:pt idx="1970">
                  <c:v>-7.95</c:v>
                </c:pt>
                <c:pt idx="1971">
                  <c:v>-7.88</c:v>
                </c:pt>
                <c:pt idx="1972">
                  <c:v>-7.81</c:v>
                </c:pt>
                <c:pt idx="1973">
                  <c:v>-7.74</c:v>
                </c:pt>
                <c:pt idx="1974">
                  <c:v>-7.68</c:v>
                </c:pt>
                <c:pt idx="1975">
                  <c:v>-7.62</c:v>
                </c:pt>
                <c:pt idx="1976">
                  <c:v>-7.56</c:v>
                </c:pt>
                <c:pt idx="1977">
                  <c:v>-7.5</c:v>
                </c:pt>
                <c:pt idx="1978">
                  <c:v>-7.44</c:v>
                </c:pt>
                <c:pt idx="1979">
                  <c:v>-7.39</c:v>
                </c:pt>
                <c:pt idx="1980">
                  <c:v>-7.34</c:v>
                </c:pt>
                <c:pt idx="1981">
                  <c:v>-7.29</c:v>
                </c:pt>
                <c:pt idx="1982">
                  <c:v>-7.25</c:v>
                </c:pt>
                <c:pt idx="1983">
                  <c:v>-7.2</c:v>
                </c:pt>
                <c:pt idx="1984">
                  <c:v>-7.16</c:v>
                </c:pt>
                <c:pt idx="1985">
                  <c:v>-7.12</c:v>
                </c:pt>
                <c:pt idx="1986">
                  <c:v>-7.08</c:v>
                </c:pt>
                <c:pt idx="1987">
                  <c:v>-7.05</c:v>
                </c:pt>
                <c:pt idx="1988">
                  <c:v>-7.01</c:v>
                </c:pt>
                <c:pt idx="1989">
                  <c:v>-6.98</c:v>
                </c:pt>
                <c:pt idx="1990">
                  <c:v>-6.95</c:v>
                </c:pt>
                <c:pt idx="1991">
                  <c:v>-6.92</c:v>
                </c:pt>
                <c:pt idx="1992">
                  <c:v>-6.89</c:v>
                </c:pt>
                <c:pt idx="1993">
                  <c:v>-6.86</c:v>
                </c:pt>
                <c:pt idx="1994">
                  <c:v>-6.84</c:v>
                </c:pt>
                <c:pt idx="1995">
                  <c:v>-6.81</c:v>
                </c:pt>
                <c:pt idx="1996">
                  <c:v>-6.79</c:v>
                </c:pt>
                <c:pt idx="1997">
                  <c:v>-6.76</c:v>
                </c:pt>
                <c:pt idx="1998">
                  <c:v>-6.74</c:v>
                </c:pt>
                <c:pt idx="1999">
                  <c:v>-6.72</c:v>
                </c:pt>
                <c:pt idx="2000">
                  <c:v>-6.69</c:v>
                </c:pt>
                <c:pt idx="2001">
                  <c:v>-6.67</c:v>
                </c:pt>
                <c:pt idx="2002">
                  <c:v>-6.65</c:v>
                </c:pt>
                <c:pt idx="2003">
                  <c:v>-6.63</c:v>
                </c:pt>
                <c:pt idx="2004">
                  <c:v>-6.61</c:v>
                </c:pt>
                <c:pt idx="2005">
                  <c:v>-6.59</c:v>
                </c:pt>
                <c:pt idx="2006">
                  <c:v>-6.57</c:v>
                </c:pt>
                <c:pt idx="2007">
                  <c:v>-6.55</c:v>
                </c:pt>
                <c:pt idx="2008">
                  <c:v>-6.52</c:v>
                </c:pt>
                <c:pt idx="2009">
                  <c:v>-6.5</c:v>
                </c:pt>
                <c:pt idx="2010">
                  <c:v>-6.48</c:v>
                </c:pt>
                <c:pt idx="2011">
                  <c:v>-6.46</c:v>
                </c:pt>
                <c:pt idx="2012">
                  <c:v>-6.44</c:v>
                </c:pt>
                <c:pt idx="2013">
                  <c:v>-6.41</c:v>
                </c:pt>
                <c:pt idx="2014">
                  <c:v>-6.39</c:v>
                </c:pt>
                <c:pt idx="2015">
                  <c:v>-6.36</c:v>
                </c:pt>
                <c:pt idx="2016">
                  <c:v>-6.34</c:v>
                </c:pt>
                <c:pt idx="2017">
                  <c:v>-6.31</c:v>
                </c:pt>
                <c:pt idx="2018">
                  <c:v>-6.28</c:v>
                </c:pt>
                <c:pt idx="2019">
                  <c:v>-6.26</c:v>
                </c:pt>
                <c:pt idx="2020">
                  <c:v>-6.23</c:v>
                </c:pt>
                <c:pt idx="2021">
                  <c:v>-6.19</c:v>
                </c:pt>
                <c:pt idx="2022">
                  <c:v>-6.16</c:v>
                </c:pt>
                <c:pt idx="2023">
                  <c:v>-6.13</c:v>
                </c:pt>
                <c:pt idx="2024">
                  <c:v>-6.09</c:v>
                </c:pt>
                <c:pt idx="2025">
                  <c:v>-6.05</c:v>
                </c:pt>
                <c:pt idx="2026">
                  <c:v>-6.01</c:v>
                </c:pt>
                <c:pt idx="2027">
                  <c:v>-5.97</c:v>
                </c:pt>
                <c:pt idx="2028">
                  <c:v>-5.93</c:v>
                </c:pt>
                <c:pt idx="2029">
                  <c:v>-5.88</c:v>
                </c:pt>
                <c:pt idx="2030">
                  <c:v>-5.83</c:v>
                </c:pt>
                <c:pt idx="2031">
                  <c:v>-5.78</c:v>
                </c:pt>
                <c:pt idx="2032">
                  <c:v>-5.73</c:v>
                </c:pt>
                <c:pt idx="2033">
                  <c:v>-5.67</c:v>
                </c:pt>
                <c:pt idx="2034">
                  <c:v>-5.61</c:v>
                </c:pt>
                <c:pt idx="2035">
                  <c:v>-5.55</c:v>
                </c:pt>
                <c:pt idx="2036">
                  <c:v>-5.49</c:v>
                </c:pt>
                <c:pt idx="2037">
                  <c:v>-5.43</c:v>
                </c:pt>
                <c:pt idx="2038">
                  <c:v>-5.36</c:v>
                </c:pt>
                <c:pt idx="2039">
                  <c:v>-5.29</c:v>
                </c:pt>
                <c:pt idx="2040">
                  <c:v>-5.22</c:v>
                </c:pt>
                <c:pt idx="2041">
                  <c:v>-5.15</c:v>
                </c:pt>
                <c:pt idx="2042">
                  <c:v>-5.08</c:v>
                </c:pt>
                <c:pt idx="2043">
                  <c:v>-5.01</c:v>
                </c:pt>
                <c:pt idx="2044">
                  <c:v>-4.9400000000000004</c:v>
                </c:pt>
                <c:pt idx="2045">
                  <c:v>-4.87</c:v>
                </c:pt>
                <c:pt idx="2046">
                  <c:v>-4.8</c:v>
                </c:pt>
                <c:pt idx="2047">
                  <c:v>-4.72</c:v>
                </c:pt>
                <c:pt idx="2048">
                  <c:v>-4.6500000000000004</c:v>
                </c:pt>
                <c:pt idx="2049">
                  <c:v>-4.58</c:v>
                </c:pt>
                <c:pt idx="2050">
                  <c:v>-4.5</c:v>
                </c:pt>
                <c:pt idx="2051">
                  <c:v>-4.43</c:v>
                </c:pt>
                <c:pt idx="2052">
                  <c:v>-4.3600000000000003</c:v>
                </c:pt>
                <c:pt idx="2053">
                  <c:v>-4.29</c:v>
                </c:pt>
                <c:pt idx="2054">
                  <c:v>-4.21</c:v>
                </c:pt>
                <c:pt idx="2055">
                  <c:v>-4.1399999999999997</c:v>
                </c:pt>
                <c:pt idx="2056">
                  <c:v>-4.07</c:v>
                </c:pt>
                <c:pt idx="2057">
                  <c:v>-3.99</c:v>
                </c:pt>
                <c:pt idx="2058">
                  <c:v>-3.92</c:v>
                </c:pt>
                <c:pt idx="2059">
                  <c:v>-3.85</c:v>
                </c:pt>
                <c:pt idx="2060">
                  <c:v>-3.77</c:v>
                </c:pt>
                <c:pt idx="2061">
                  <c:v>-3.7</c:v>
                </c:pt>
                <c:pt idx="2062">
                  <c:v>-3.63</c:v>
                </c:pt>
                <c:pt idx="2063">
                  <c:v>-3.55</c:v>
                </c:pt>
                <c:pt idx="2064">
                  <c:v>-3.48</c:v>
                </c:pt>
                <c:pt idx="2065">
                  <c:v>-3.41</c:v>
                </c:pt>
                <c:pt idx="2066">
                  <c:v>-3.33</c:v>
                </c:pt>
                <c:pt idx="2067">
                  <c:v>-3.26</c:v>
                </c:pt>
                <c:pt idx="2068">
                  <c:v>-3.19</c:v>
                </c:pt>
                <c:pt idx="2069">
                  <c:v>-3.11</c:v>
                </c:pt>
                <c:pt idx="2070">
                  <c:v>-3.04</c:v>
                </c:pt>
                <c:pt idx="2071">
                  <c:v>-2.97</c:v>
                </c:pt>
                <c:pt idx="2072">
                  <c:v>-2.89</c:v>
                </c:pt>
                <c:pt idx="2073">
                  <c:v>-2.82</c:v>
                </c:pt>
                <c:pt idx="2074">
                  <c:v>-2.75</c:v>
                </c:pt>
                <c:pt idx="2075">
                  <c:v>-2.67</c:v>
                </c:pt>
                <c:pt idx="2076">
                  <c:v>-2.6</c:v>
                </c:pt>
                <c:pt idx="2077">
                  <c:v>-2.5299999999999998</c:v>
                </c:pt>
                <c:pt idx="2078">
                  <c:v>-2.46</c:v>
                </c:pt>
                <c:pt idx="2079">
                  <c:v>-2.38</c:v>
                </c:pt>
                <c:pt idx="2080">
                  <c:v>-2.31</c:v>
                </c:pt>
                <c:pt idx="2081">
                  <c:v>-2.2400000000000002</c:v>
                </c:pt>
                <c:pt idx="2082">
                  <c:v>-2.16</c:v>
                </c:pt>
                <c:pt idx="2083">
                  <c:v>-2.09</c:v>
                </c:pt>
                <c:pt idx="2084">
                  <c:v>-2.02</c:v>
                </c:pt>
                <c:pt idx="2085">
                  <c:v>-1.95</c:v>
                </c:pt>
                <c:pt idx="2086">
                  <c:v>-1.88</c:v>
                </c:pt>
                <c:pt idx="2087">
                  <c:v>-1.8</c:v>
                </c:pt>
                <c:pt idx="2088">
                  <c:v>-1.73</c:v>
                </c:pt>
                <c:pt idx="2089">
                  <c:v>-1.66</c:v>
                </c:pt>
                <c:pt idx="2090">
                  <c:v>-1.59</c:v>
                </c:pt>
                <c:pt idx="2091">
                  <c:v>-1.53</c:v>
                </c:pt>
                <c:pt idx="2092">
                  <c:v>-1.46</c:v>
                </c:pt>
                <c:pt idx="2093">
                  <c:v>-1.39</c:v>
                </c:pt>
                <c:pt idx="2094">
                  <c:v>-1.33</c:v>
                </c:pt>
                <c:pt idx="2095">
                  <c:v>-1.27</c:v>
                </c:pt>
                <c:pt idx="2096">
                  <c:v>-1.21</c:v>
                </c:pt>
                <c:pt idx="2097">
                  <c:v>-1.1499999999999999</c:v>
                </c:pt>
                <c:pt idx="2098">
                  <c:v>-1.1000000000000001</c:v>
                </c:pt>
                <c:pt idx="2099">
                  <c:v>-1.04</c:v>
                </c:pt>
                <c:pt idx="2100">
                  <c:v>-0.99399999999999999</c:v>
                </c:pt>
                <c:pt idx="2101">
                  <c:v>-0.94599999999999995</c:v>
                </c:pt>
                <c:pt idx="2102">
                  <c:v>-0.90200000000000002</c:v>
                </c:pt>
                <c:pt idx="2103">
                  <c:v>-0.86</c:v>
                </c:pt>
                <c:pt idx="2104">
                  <c:v>-0.82</c:v>
                </c:pt>
                <c:pt idx="2105">
                  <c:v>-0.78200000000000003</c:v>
                </c:pt>
                <c:pt idx="2106">
                  <c:v>-0.747</c:v>
                </c:pt>
                <c:pt idx="2107">
                  <c:v>-0.71399999999999997</c:v>
                </c:pt>
                <c:pt idx="2108">
                  <c:v>-0.68300000000000005</c:v>
                </c:pt>
                <c:pt idx="2109">
                  <c:v>-0.65300000000000002</c:v>
                </c:pt>
                <c:pt idx="2110">
                  <c:v>-0.625</c:v>
                </c:pt>
                <c:pt idx="2111">
                  <c:v>-0.59899999999999998</c:v>
                </c:pt>
                <c:pt idx="2112">
                  <c:v>-0.57499999999999996</c:v>
                </c:pt>
                <c:pt idx="2113">
                  <c:v>-0.55200000000000005</c:v>
                </c:pt>
                <c:pt idx="2114">
                  <c:v>-0.53</c:v>
                </c:pt>
                <c:pt idx="2115">
                  <c:v>-0.50900000000000001</c:v>
                </c:pt>
                <c:pt idx="2116">
                  <c:v>-0.49</c:v>
                </c:pt>
                <c:pt idx="2117">
                  <c:v>-0.47199999999999998</c:v>
                </c:pt>
                <c:pt idx="2118">
                  <c:v>-0.45500000000000002</c:v>
                </c:pt>
                <c:pt idx="2119">
                  <c:v>-0.439</c:v>
                </c:pt>
                <c:pt idx="2120">
                  <c:v>-0.42299999999999999</c:v>
                </c:pt>
                <c:pt idx="2121">
                  <c:v>-0.40899999999999997</c:v>
                </c:pt>
                <c:pt idx="2122">
                  <c:v>-0.39500000000000002</c:v>
                </c:pt>
                <c:pt idx="2123">
                  <c:v>-0.38200000000000001</c:v>
                </c:pt>
                <c:pt idx="2124">
                  <c:v>-0.37</c:v>
                </c:pt>
                <c:pt idx="2125">
                  <c:v>-0.35799999999999998</c:v>
                </c:pt>
                <c:pt idx="2126">
                  <c:v>-0.34699999999999998</c:v>
                </c:pt>
                <c:pt idx="2127">
                  <c:v>-0.33700000000000002</c:v>
                </c:pt>
                <c:pt idx="2128">
                  <c:v>-0.32700000000000001</c:v>
                </c:pt>
                <c:pt idx="2129">
                  <c:v>-0.317</c:v>
                </c:pt>
                <c:pt idx="2130">
                  <c:v>-0.308</c:v>
                </c:pt>
                <c:pt idx="2131">
                  <c:v>-0.3</c:v>
                </c:pt>
                <c:pt idx="2132">
                  <c:v>-0.29199999999999998</c:v>
                </c:pt>
                <c:pt idx="2133">
                  <c:v>-0.28399999999999997</c:v>
                </c:pt>
                <c:pt idx="2134">
                  <c:v>-0.27700000000000002</c:v>
                </c:pt>
                <c:pt idx="2135">
                  <c:v>-0.27</c:v>
                </c:pt>
                <c:pt idx="2136">
                  <c:v>-0.26300000000000001</c:v>
                </c:pt>
                <c:pt idx="2137">
                  <c:v>-0.25700000000000001</c:v>
                </c:pt>
                <c:pt idx="2138">
                  <c:v>-0.251</c:v>
                </c:pt>
                <c:pt idx="2139">
                  <c:v>-0.245</c:v>
                </c:pt>
                <c:pt idx="2140">
                  <c:v>-0.23899999999999999</c:v>
                </c:pt>
                <c:pt idx="2141">
                  <c:v>-0.23400000000000001</c:v>
                </c:pt>
                <c:pt idx="2142">
                  <c:v>-0.22900000000000001</c:v>
                </c:pt>
                <c:pt idx="2143">
                  <c:v>-0.224</c:v>
                </c:pt>
                <c:pt idx="2144">
                  <c:v>-0.22</c:v>
                </c:pt>
                <c:pt idx="2145">
                  <c:v>-0.215</c:v>
                </c:pt>
                <c:pt idx="2146">
                  <c:v>-0.21099999999999999</c:v>
                </c:pt>
                <c:pt idx="2147">
                  <c:v>-0.20699999999999999</c:v>
                </c:pt>
                <c:pt idx="2148">
                  <c:v>-0.20300000000000001</c:v>
                </c:pt>
                <c:pt idx="2149">
                  <c:v>-0.2</c:v>
                </c:pt>
                <c:pt idx="2150">
                  <c:v>-0.19600000000000001</c:v>
                </c:pt>
                <c:pt idx="2151">
                  <c:v>-0.193</c:v>
                </c:pt>
                <c:pt idx="2152">
                  <c:v>-0.19</c:v>
                </c:pt>
                <c:pt idx="2153">
                  <c:v>-0.187</c:v>
                </c:pt>
                <c:pt idx="2154">
                  <c:v>-0.184</c:v>
                </c:pt>
                <c:pt idx="2155">
                  <c:v>-0.18099999999999999</c:v>
                </c:pt>
                <c:pt idx="2156">
                  <c:v>-0.17799999999999999</c:v>
                </c:pt>
                <c:pt idx="2157">
                  <c:v>-0.17599999999999999</c:v>
                </c:pt>
                <c:pt idx="2158">
                  <c:v>-0.17299999999999999</c:v>
                </c:pt>
                <c:pt idx="2159">
                  <c:v>-0.17100000000000001</c:v>
                </c:pt>
                <c:pt idx="2160">
                  <c:v>-0.16900000000000001</c:v>
                </c:pt>
                <c:pt idx="2161">
                  <c:v>-0.16600000000000001</c:v>
                </c:pt>
                <c:pt idx="2162">
                  <c:v>-0.16400000000000001</c:v>
                </c:pt>
                <c:pt idx="2163">
                  <c:v>-0.16200000000000001</c:v>
                </c:pt>
                <c:pt idx="2164">
                  <c:v>-0.16</c:v>
                </c:pt>
                <c:pt idx="2165">
                  <c:v>-0.159</c:v>
                </c:pt>
                <c:pt idx="2166">
                  <c:v>-0.157</c:v>
                </c:pt>
                <c:pt idx="2167">
                  <c:v>-0.155</c:v>
                </c:pt>
                <c:pt idx="2168">
                  <c:v>-0.154</c:v>
                </c:pt>
                <c:pt idx="2169">
                  <c:v>-0.152</c:v>
                </c:pt>
                <c:pt idx="2170">
                  <c:v>-0.15</c:v>
                </c:pt>
                <c:pt idx="2171">
                  <c:v>-0.14899999999999999</c:v>
                </c:pt>
                <c:pt idx="2172">
                  <c:v>-0.14799999999999999</c:v>
                </c:pt>
                <c:pt idx="2173">
                  <c:v>-0.14599999999999999</c:v>
                </c:pt>
                <c:pt idx="2174">
                  <c:v>-0.14499999999999999</c:v>
                </c:pt>
                <c:pt idx="2175">
                  <c:v>-0.14399999999999999</c:v>
                </c:pt>
                <c:pt idx="2176">
                  <c:v>-0.14299999999999999</c:v>
                </c:pt>
                <c:pt idx="2177">
                  <c:v>-0.14199999999999999</c:v>
                </c:pt>
                <c:pt idx="2178">
                  <c:v>-0.14099999999999999</c:v>
                </c:pt>
                <c:pt idx="2179">
                  <c:v>-0.14000000000000001</c:v>
                </c:pt>
                <c:pt idx="2180">
                  <c:v>-0.13900000000000001</c:v>
                </c:pt>
                <c:pt idx="2181">
                  <c:v>-0.13800000000000001</c:v>
                </c:pt>
                <c:pt idx="2182">
                  <c:v>-0.13700000000000001</c:v>
                </c:pt>
                <c:pt idx="2183">
                  <c:v>-0.13600000000000001</c:v>
                </c:pt>
                <c:pt idx="2184">
                  <c:v>-0.13500000000000001</c:v>
                </c:pt>
                <c:pt idx="2185">
                  <c:v>-0.13400000000000001</c:v>
                </c:pt>
                <c:pt idx="2186">
                  <c:v>-0.13300000000000001</c:v>
                </c:pt>
                <c:pt idx="2187">
                  <c:v>-0.13300000000000001</c:v>
                </c:pt>
                <c:pt idx="2188">
                  <c:v>-0.13200000000000001</c:v>
                </c:pt>
                <c:pt idx="2189">
                  <c:v>-0.13100000000000001</c:v>
                </c:pt>
                <c:pt idx="2190">
                  <c:v>-0.13100000000000001</c:v>
                </c:pt>
                <c:pt idx="2191">
                  <c:v>-0.13</c:v>
                </c:pt>
                <c:pt idx="2192">
                  <c:v>-0.13</c:v>
                </c:pt>
                <c:pt idx="2193">
                  <c:v>-0.129</c:v>
                </c:pt>
                <c:pt idx="2194">
                  <c:v>-0.128</c:v>
                </c:pt>
                <c:pt idx="2195">
                  <c:v>-0.128</c:v>
                </c:pt>
                <c:pt idx="2196">
                  <c:v>-0.127</c:v>
                </c:pt>
                <c:pt idx="2197">
                  <c:v>-0.127</c:v>
                </c:pt>
                <c:pt idx="2198">
                  <c:v>-0.126</c:v>
                </c:pt>
                <c:pt idx="2199">
                  <c:v>-0.126</c:v>
                </c:pt>
                <c:pt idx="2200">
                  <c:v>-0.126</c:v>
                </c:pt>
                <c:pt idx="2201">
                  <c:v>-0.125</c:v>
                </c:pt>
                <c:pt idx="2202">
                  <c:v>-0.125</c:v>
                </c:pt>
                <c:pt idx="2203">
                  <c:v>-0.124</c:v>
                </c:pt>
                <c:pt idx="2204">
                  <c:v>-0.124</c:v>
                </c:pt>
                <c:pt idx="2205">
                  <c:v>-0.124</c:v>
                </c:pt>
                <c:pt idx="2206">
                  <c:v>-0.123</c:v>
                </c:pt>
                <c:pt idx="2207">
                  <c:v>-0.123</c:v>
                </c:pt>
                <c:pt idx="2208">
                  <c:v>-0.123</c:v>
                </c:pt>
                <c:pt idx="2209">
                  <c:v>-0.123</c:v>
                </c:pt>
                <c:pt idx="2210">
                  <c:v>-0.122</c:v>
                </c:pt>
                <c:pt idx="2211">
                  <c:v>-0.122</c:v>
                </c:pt>
                <c:pt idx="2212">
                  <c:v>-0.122</c:v>
                </c:pt>
                <c:pt idx="2213">
                  <c:v>-0.122</c:v>
                </c:pt>
                <c:pt idx="2214">
                  <c:v>-0.121</c:v>
                </c:pt>
                <c:pt idx="2215">
                  <c:v>-0.121</c:v>
                </c:pt>
                <c:pt idx="2216">
                  <c:v>-0.121</c:v>
                </c:pt>
                <c:pt idx="2217">
                  <c:v>-0.121</c:v>
                </c:pt>
                <c:pt idx="2218">
                  <c:v>-0.121</c:v>
                </c:pt>
                <c:pt idx="2219">
                  <c:v>-0.12</c:v>
                </c:pt>
                <c:pt idx="2220">
                  <c:v>-0.12</c:v>
                </c:pt>
                <c:pt idx="2221">
                  <c:v>-0.12</c:v>
                </c:pt>
                <c:pt idx="2222">
                  <c:v>-0.12</c:v>
                </c:pt>
                <c:pt idx="2223">
                  <c:v>-0.12</c:v>
                </c:pt>
                <c:pt idx="2224">
                  <c:v>-0.12</c:v>
                </c:pt>
                <c:pt idx="2225">
                  <c:v>-0.12</c:v>
                </c:pt>
                <c:pt idx="2226">
                  <c:v>-0.11899999999999999</c:v>
                </c:pt>
                <c:pt idx="2227">
                  <c:v>-0.11899999999999999</c:v>
                </c:pt>
                <c:pt idx="2228">
                  <c:v>-0.11899999999999999</c:v>
                </c:pt>
                <c:pt idx="2229">
                  <c:v>-0.11899999999999999</c:v>
                </c:pt>
                <c:pt idx="2230">
                  <c:v>-0.11899999999999999</c:v>
                </c:pt>
                <c:pt idx="2231">
                  <c:v>-0.11899999999999999</c:v>
                </c:pt>
                <c:pt idx="2232">
                  <c:v>-0.11899999999999999</c:v>
                </c:pt>
                <c:pt idx="2233">
                  <c:v>-0.11899999999999999</c:v>
                </c:pt>
                <c:pt idx="2234">
                  <c:v>-0.11899999999999999</c:v>
                </c:pt>
                <c:pt idx="2235">
                  <c:v>-0.11899999999999999</c:v>
                </c:pt>
                <c:pt idx="2236">
                  <c:v>-0.11899999999999999</c:v>
                </c:pt>
                <c:pt idx="2237">
                  <c:v>-0.11899999999999999</c:v>
                </c:pt>
                <c:pt idx="2238">
                  <c:v>-0.11799999999999999</c:v>
                </c:pt>
                <c:pt idx="2239">
                  <c:v>-0.11799999999999999</c:v>
                </c:pt>
                <c:pt idx="2240">
                  <c:v>-0.11799999999999999</c:v>
                </c:pt>
                <c:pt idx="2241">
                  <c:v>-0.11799999999999999</c:v>
                </c:pt>
                <c:pt idx="2242">
                  <c:v>-0.11799999999999999</c:v>
                </c:pt>
                <c:pt idx="2243">
                  <c:v>-0.11799999999999999</c:v>
                </c:pt>
                <c:pt idx="2244">
                  <c:v>-0.11799999999999999</c:v>
                </c:pt>
                <c:pt idx="2245">
                  <c:v>-0.11799999999999999</c:v>
                </c:pt>
                <c:pt idx="2246">
                  <c:v>-0.11799999999999999</c:v>
                </c:pt>
                <c:pt idx="2247">
                  <c:v>-0.11799999999999999</c:v>
                </c:pt>
                <c:pt idx="2248">
                  <c:v>-0.11799999999999999</c:v>
                </c:pt>
                <c:pt idx="2249">
                  <c:v>-0.11799999999999999</c:v>
                </c:pt>
                <c:pt idx="2250">
                  <c:v>-0.11799999999999999</c:v>
                </c:pt>
                <c:pt idx="2251">
                  <c:v>-0.11799999999999999</c:v>
                </c:pt>
                <c:pt idx="2252">
                  <c:v>-0.11799999999999999</c:v>
                </c:pt>
                <c:pt idx="2253">
                  <c:v>-0.11799999999999999</c:v>
                </c:pt>
                <c:pt idx="2254">
                  <c:v>-0.11799999999999999</c:v>
                </c:pt>
                <c:pt idx="2255">
                  <c:v>-0.11799999999999999</c:v>
                </c:pt>
                <c:pt idx="2256">
                  <c:v>-0.11799999999999999</c:v>
                </c:pt>
                <c:pt idx="2257">
                  <c:v>-0.11799999999999999</c:v>
                </c:pt>
                <c:pt idx="2258">
                  <c:v>-0.11799999999999999</c:v>
                </c:pt>
                <c:pt idx="2259">
                  <c:v>-0.11799999999999999</c:v>
                </c:pt>
                <c:pt idx="2260">
                  <c:v>-0.11799999999999999</c:v>
                </c:pt>
                <c:pt idx="2261">
                  <c:v>-0.11799999999999999</c:v>
                </c:pt>
                <c:pt idx="2262">
                  <c:v>-0.11799999999999999</c:v>
                </c:pt>
                <c:pt idx="2263">
                  <c:v>-0.11799999999999999</c:v>
                </c:pt>
                <c:pt idx="2264">
                  <c:v>-0.11799999999999999</c:v>
                </c:pt>
                <c:pt idx="2265">
                  <c:v>-0.11799999999999999</c:v>
                </c:pt>
                <c:pt idx="2266">
                  <c:v>-0.11799999999999999</c:v>
                </c:pt>
                <c:pt idx="2267">
                  <c:v>-0.11799999999999999</c:v>
                </c:pt>
                <c:pt idx="2268">
                  <c:v>-0.11799999999999999</c:v>
                </c:pt>
                <c:pt idx="2269">
                  <c:v>-0.11799999999999999</c:v>
                </c:pt>
                <c:pt idx="2270">
                  <c:v>-0.11799999999999999</c:v>
                </c:pt>
                <c:pt idx="2271">
                  <c:v>-0.11799999999999999</c:v>
                </c:pt>
                <c:pt idx="2272">
                  <c:v>-0.11799999999999999</c:v>
                </c:pt>
                <c:pt idx="2273">
                  <c:v>-0.11899999999999999</c:v>
                </c:pt>
                <c:pt idx="2274">
                  <c:v>-0.11899999999999999</c:v>
                </c:pt>
                <c:pt idx="2275">
                  <c:v>-0.11899999999999999</c:v>
                </c:pt>
                <c:pt idx="2276">
                  <c:v>-0.11899999999999999</c:v>
                </c:pt>
                <c:pt idx="2277">
                  <c:v>-0.11899999999999999</c:v>
                </c:pt>
                <c:pt idx="2278">
                  <c:v>-0.11899999999999999</c:v>
                </c:pt>
                <c:pt idx="2279">
                  <c:v>-0.11899999999999999</c:v>
                </c:pt>
                <c:pt idx="2280">
                  <c:v>-0.11899999999999999</c:v>
                </c:pt>
                <c:pt idx="2281">
                  <c:v>-0.11899999999999999</c:v>
                </c:pt>
                <c:pt idx="2282">
                  <c:v>-0.11899999999999999</c:v>
                </c:pt>
                <c:pt idx="2283">
                  <c:v>-0.11899999999999999</c:v>
                </c:pt>
                <c:pt idx="2284">
                  <c:v>-0.11899999999999999</c:v>
                </c:pt>
                <c:pt idx="2285">
                  <c:v>-0.11899999999999999</c:v>
                </c:pt>
                <c:pt idx="2286">
                  <c:v>-0.11899999999999999</c:v>
                </c:pt>
                <c:pt idx="2287">
                  <c:v>-0.11899999999999999</c:v>
                </c:pt>
                <c:pt idx="2288">
                  <c:v>-0.11899999999999999</c:v>
                </c:pt>
                <c:pt idx="2289">
                  <c:v>-0.11899999999999999</c:v>
                </c:pt>
                <c:pt idx="2290">
                  <c:v>-0.11899999999999999</c:v>
                </c:pt>
                <c:pt idx="2291">
                  <c:v>-0.11899999999999999</c:v>
                </c:pt>
                <c:pt idx="2292">
                  <c:v>-0.11899999999999999</c:v>
                </c:pt>
                <c:pt idx="2293">
                  <c:v>-0.11899999999999999</c:v>
                </c:pt>
                <c:pt idx="2294">
                  <c:v>-0.11899999999999999</c:v>
                </c:pt>
                <c:pt idx="2295">
                  <c:v>-0.11899999999999999</c:v>
                </c:pt>
                <c:pt idx="2296">
                  <c:v>-0.11899999999999999</c:v>
                </c:pt>
                <c:pt idx="2297">
                  <c:v>-0.12</c:v>
                </c:pt>
                <c:pt idx="2298">
                  <c:v>-0.12</c:v>
                </c:pt>
                <c:pt idx="2299">
                  <c:v>-0.12</c:v>
                </c:pt>
                <c:pt idx="2300">
                  <c:v>-0.12</c:v>
                </c:pt>
                <c:pt idx="2301">
                  <c:v>-0.12</c:v>
                </c:pt>
                <c:pt idx="2302">
                  <c:v>-0.12</c:v>
                </c:pt>
                <c:pt idx="2303">
                  <c:v>-0.12</c:v>
                </c:pt>
                <c:pt idx="2304">
                  <c:v>-0.12</c:v>
                </c:pt>
                <c:pt idx="2305">
                  <c:v>-0.12</c:v>
                </c:pt>
                <c:pt idx="2306">
                  <c:v>-0.12</c:v>
                </c:pt>
                <c:pt idx="2307">
                  <c:v>-0.12</c:v>
                </c:pt>
                <c:pt idx="2308">
                  <c:v>-0.12</c:v>
                </c:pt>
                <c:pt idx="2309">
                  <c:v>-0.12</c:v>
                </c:pt>
                <c:pt idx="2310">
                  <c:v>-0.12</c:v>
                </c:pt>
                <c:pt idx="2311">
                  <c:v>-0.12</c:v>
                </c:pt>
                <c:pt idx="2312">
                  <c:v>-0.12</c:v>
                </c:pt>
                <c:pt idx="2313">
                  <c:v>-0.12</c:v>
                </c:pt>
                <c:pt idx="2314">
                  <c:v>-0.12</c:v>
                </c:pt>
                <c:pt idx="2315">
                  <c:v>-0.12</c:v>
                </c:pt>
                <c:pt idx="2316">
                  <c:v>-0.12</c:v>
                </c:pt>
                <c:pt idx="2317">
                  <c:v>-0.12</c:v>
                </c:pt>
                <c:pt idx="2318">
                  <c:v>-0.121</c:v>
                </c:pt>
                <c:pt idx="2319">
                  <c:v>-0.121</c:v>
                </c:pt>
                <c:pt idx="2320">
                  <c:v>-0.121</c:v>
                </c:pt>
                <c:pt idx="2321">
                  <c:v>-0.121</c:v>
                </c:pt>
                <c:pt idx="2322">
                  <c:v>-0.121</c:v>
                </c:pt>
                <c:pt idx="2323">
                  <c:v>-0.121</c:v>
                </c:pt>
                <c:pt idx="2324">
                  <c:v>-0.121</c:v>
                </c:pt>
                <c:pt idx="2325">
                  <c:v>-0.121</c:v>
                </c:pt>
                <c:pt idx="2326">
                  <c:v>-0.121</c:v>
                </c:pt>
                <c:pt idx="2327">
                  <c:v>-0.121</c:v>
                </c:pt>
                <c:pt idx="2328">
                  <c:v>-0.121</c:v>
                </c:pt>
                <c:pt idx="2329">
                  <c:v>-0.121</c:v>
                </c:pt>
                <c:pt idx="2330">
                  <c:v>-0.121</c:v>
                </c:pt>
                <c:pt idx="2331">
                  <c:v>-0.121</c:v>
                </c:pt>
                <c:pt idx="2332">
                  <c:v>-0.121</c:v>
                </c:pt>
                <c:pt idx="2333">
                  <c:v>-0.121</c:v>
                </c:pt>
                <c:pt idx="2334">
                  <c:v>-0.121</c:v>
                </c:pt>
                <c:pt idx="2335">
                  <c:v>-0.121</c:v>
                </c:pt>
                <c:pt idx="2336">
                  <c:v>-0.121</c:v>
                </c:pt>
                <c:pt idx="2337">
                  <c:v>-0.121</c:v>
                </c:pt>
                <c:pt idx="2338">
                  <c:v>-0.122</c:v>
                </c:pt>
                <c:pt idx="2339">
                  <c:v>-0.122</c:v>
                </c:pt>
                <c:pt idx="2340">
                  <c:v>-0.122</c:v>
                </c:pt>
                <c:pt idx="2341">
                  <c:v>-0.122</c:v>
                </c:pt>
                <c:pt idx="2342">
                  <c:v>-0.122</c:v>
                </c:pt>
                <c:pt idx="2343">
                  <c:v>-0.122</c:v>
                </c:pt>
                <c:pt idx="2344">
                  <c:v>-0.122</c:v>
                </c:pt>
                <c:pt idx="2345">
                  <c:v>-0.122</c:v>
                </c:pt>
                <c:pt idx="2346">
                  <c:v>-0.122</c:v>
                </c:pt>
                <c:pt idx="2347">
                  <c:v>-0.122</c:v>
                </c:pt>
                <c:pt idx="2348">
                  <c:v>-0.122</c:v>
                </c:pt>
                <c:pt idx="2349">
                  <c:v>-0.122</c:v>
                </c:pt>
                <c:pt idx="2350">
                  <c:v>-0.122</c:v>
                </c:pt>
                <c:pt idx="2351">
                  <c:v>-0.122</c:v>
                </c:pt>
                <c:pt idx="2352">
                  <c:v>-0.122</c:v>
                </c:pt>
                <c:pt idx="2353">
                  <c:v>-0.122</c:v>
                </c:pt>
                <c:pt idx="2354">
                  <c:v>-0.122</c:v>
                </c:pt>
                <c:pt idx="2355">
                  <c:v>-0.122</c:v>
                </c:pt>
                <c:pt idx="2356">
                  <c:v>-0.122</c:v>
                </c:pt>
                <c:pt idx="2357">
                  <c:v>-0.122</c:v>
                </c:pt>
                <c:pt idx="2358">
                  <c:v>-0.122</c:v>
                </c:pt>
                <c:pt idx="2359">
                  <c:v>-0.123</c:v>
                </c:pt>
                <c:pt idx="2360">
                  <c:v>-0.123</c:v>
                </c:pt>
                <c:pt idx="2361">
                  <c:v>-0.123</c:v>
                </c:pt>
                <c:pt idx="2362">
                  <c:v>-0.123</c:v>
                </c:pt>
                <c:pt idx="2363">
                  <c:v>-0.123</c:v>
                </c:pt>
                <c:pt idx="2364">
                  <c:v>-0.123</c:v>
                </c:pt>
                <c:pt idx="2365">
                  <c:v>-0.123</c:v>
                </c:pt>
                <c:pt idx="2366">
                  <c:v>-0.123</c:v>
                </c:pt>
                <c:pt idx="2367">
                  <c:v>-0.123</c:v>
                </c:pt>
                <c:pt idx="2368">
                  <c:v>-0.123</c:v>
                </c:pt>
                <c:pt idx="2369">
                  <c:v>-0.123</c:v>
                </c:pt>
                <c:pt idx="2370">
                  <c:v>-0.123</c:v>
                </c:pt>
                <c:pt idx="2371">
                  <c:v>-0.123</c:v>
                </c:pt>
                <c:pt idx="2372">
                  <c:v>-0.123</c:v>
                </c:pt>
                <c:pt idx="2373">
                  <c:v>-0.123</c:v>
                </c:pt>
                <c:pt idx="2374">
                  <c:v>-0.123</c:v>
                </c:pt>
                <c:pt idx="2375">
                  <c:v>-0.123</c:v>
                </c:pt>
                <c:pt idx="2376">
                  <c:v>-0.123</c:v>
                </c:pt>
                <c:pt idx="2377">
                  <c:v>-0.123</c:v>
                </c:pt>
                <c:pt idx="2378">
                  <c:v>-0.123</c:v>
                </c:pt>
                <c:pt idx="2379">
                  <c:v>-0.123</c:v>
                </c:pt>
                <c:pt idx="2380">
                  <c:v>-0.123</c:v>
                </c:pt>
                <c:pt idx="2381">
                  <c:v>-0.123</c:v>
                </c:pt>
                <c:pt idx="2382">
                  <c:v>-0.123</c:v>
                </c:pt>
                <c:pt idx="2383">
                  <c:v>-0.124</c:v>
                </c:pt>
                <c:pt idx="2384">
                  <c:v>-0.124</c:v>
                </c:pt>
                <c:pt idx="2385">
                  <c:v>-0.124</c:v>
                </c:pt>
                <c:pt idx="2386">
                  <c:v>-0.124</c:v>
                </c:pt>
                <c:pt idx="2387">
                  <c:v>-0.124</c:v>
                </c:pt>
                <c:pt idx="2388">
                  <c:v>-0.124</c:v>
                </c:pt>
                <c:pt idx="2389">
                  <c:v>-0.124</c:v>
                </c:pt>
                <c:pt idx="2390">
                  <c:v>-0.124</c:v>
                </c:pt>
                <c:pt idx="2391">
                  <c:v>-0.124</c:v>
                </c:pt>
                <c:pt idx="2392">
                  <c:v>-0.124</c:v>
                </c:pt>
                <c:pt idx="2393">
                  <c:v>-0.124</c:v>
                </c:pt>
                <c:pt idx="2394">
                  <c:v>-0.124</c:v>
                </c:pt>
                <c:pt idx="2395">
                  <c:v>-0.124</c:v>
                </c:pt>
                <c:pt idx="2396">
                  <c:v>-0.124</c:v>
                </c:pt>
                <c:pt idx="2397">
                  <c:v>-0.124</c:v>
                </c:pt>
                <c:pt idx="2398">
                  <c:v>-0.124</c:v>
                </c:pt>
                <c:pt idx="2399">
                  <c:v>-0.124</c:v>
                </c:pt>
                <c:pt idx="2400">
                  <c:v>-0.124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BD1-40D4-A8F2-CEF99167CC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3181872"/>
        <c:axId val="1073172872"/>
      </c:scatterChart>
      <c:valAx>
        <c:axId val="1073181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s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3172872"/>
        <c:crosses val="autoZero"/>
        <c:crossBetween val="midCat"/>
      </c:valAx>
      <c:valAx>
        <c:axId val="1073172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Angle [mrad]</a:t>
                </a:r>
              </a:p>
            </c:rich>
          </c:tx>
          <c:layout>
            <c:manualLayout>
              <c:xMode val="edge"/>
              <c:yMode val="edge"/>
              <c:x val="8.3333333333333332E-3"/>
              <c:y val="0.3075809273840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31818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traj!$C$1</c:f>
              <c:strCache>
                <c:ptCount val="1"/>
                <c:pt idx="0">
                  <c:v>H traj [mm]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traj!$B$2:$B$2402</c:f>
              <c:numCache>
                <c:formatCode>General</c:formatCode>
                <c:ptCount val="2401"/>
                <c:pt idx="0">
                  <c:v>-1.1999999990000001</c:v>
                </c:pt>
                <c:pt idx="1">
                  <c:v>-1.198999999</c:v>
                </c:pt>
                <c:pt idx="2">
                  <c:v>-1.1979999990000001</c:v>
                </c:pt>
                <c:pt idx="3">
                  <c:v>-1.196999999</c:v>
                </c:pt>
                <c:pt idx="4">
                  <c:v>-1.1959999990000001</c:v>
                </c:pt>
                <c:pt idx="5">
                  <c:v>-1.194999999</c:v>
                </c:pt>
                <c:pt idx="6">
                  <c:v>-1.1939999990000001</c:v>
                </c:pt>
                <c:pt idx="7">
                  <c:v>-1.192999999</c:v>
                </c:pt>
                <c:pt idx="8">
                  <c:v>-1.1919999990000001</c:v>
                </c:pt>
                <c:pt idx="9">
                  <c:v>-1.190999999</c:v>
                </c:pt>
                <c:pt idx="10">
                  <c:v>-1.1899999990000001</c:v>
                </c:pt>
                <c:pt idx="11">
                  <c:v>-1.188999999</c:v>
                </c:pt>
                <c:pt idx="12">
                  <c:v>-1.1879999990000001</c:v>
                </c:pt>
                <c:pt idx="13">
                  <c:v>-1.186999999</c:v>
                </c:pt>
                <c:pt idx="14">
                  <c:v>-1.1859999990000001</c:v>
                </c:pt>
                <c:pt idx="15">
                  <c:v>-1.184999999</c:v>
                </c:pt>
                <c:pt idx="16">
                  <c:v>-1.1839999990000001</c:v>
                </c:pt>
                <c:pt idx="17">
                  <c:v>-1.182999999</c:v>
                </c:pt>
                <c:pt idx="18">
                  <c:v>-1.1819999990000001</c:v>
                </c:pt>
                <c:pt idx="19">
                  <c:v>-1.180999999</c:v>
                </c:pt>
                <c:pt idx="20">
                  <c:v>-1.1799999990000001</c:v>
                </c:pt>
                <c:pt idx="21">
                  <c:v>-1.178999999</c:v>
                </c:pt>
                <c:pt idx="22">
                  <c:v>-1.1779999990000001</c:v>
                </c:pt>
                <c:pt idx="23">
                  <c:v>-1.176999999</c:v>
                </c:pt>
                <c:pt idx="24">
                  <c:v>-1.1759999990000001</c:v>
                </c:pt>
                <c:pt idx="25">
                  <c:v>-1.174999999</c:v>
                </c:pt>
                <c:pt idx="26">
                  <c:v>-1.1739999990000001</c:v>
                </c:pt>
                <c:pt idx="27">
                  <c:v>-1.172999999</c:v>
                </c:pt>
                <c:pt idx="28">
                  <c:v>-1.1719999990000001</c:v>
                </c:pt>
                <c:pt idx="29">
                  <c:v>-1.170999999</c:v>
                </c:pt>
                <c:pt idx="30">
                  <c:v>-1.1699999990000001</c:v>
                </c:pt>
                <c:pt idx="31">
                  <c:v>-1.168999999</c:v>
                </c:pt>
                <c:pt idx="32">
                  <c:v>-1.1679999990000001</c:v>
                </c:pt>
                <c:pt idx="33">
                  <c:v>-1.166999999</c:v>
                </c:pt>
                <c:pt idx="34">
                  <c:v>-1.1659999990000001</c:v>
                </c:pt>
                <c:pt idx="35">
                  <c:v>-1.164999999</c:v>
                </c:pt>
                <c:pt idx="36">
                  <c:v>-1.1639999990000001</c:v>
                </c:pt>
                <c:pt idx="37">
                  <c:v>-1.162999999</c:v>
                </c:pt>
                <c:pt idx="38">
                  <c:v>-1.1619999990000001</c:v>
                </c:pt>
                <c:pt idx="39">
                  <c:v>-1.1609999989999999</c:v>
                </c:pt>
                <c:pt idx="40">
                  <c:v>-1.1599999990000001</c:v>
                </c:pt>
                <c:pt idx="41">
                  <c:v>-1.1589999989999999</c:v>
                </c:pt>
                <c:pt idx="42">
                  <c:v>-1.1579999990000001</c:v>
                </c:pt>
                <c:pt idx="43">
                  <c:v>-1.1569999989999999</c:v>
                </c:pt>
                <c:pt idx="44">
                  <c:v>-1.1559999990000001</c:v>
                </c:pt>
                <c:pt idx="45">
                  <c:v>-1.1549999989999999</c:v>
                </c:pt>
                <c:pt idx="46">
                  <c:v>-1.1539999990000001</c:v>
                </c:pt>
                <c:pt idx="47">
                  <c:v>-1.1529999989999999</c:v>
                </c:pt>
                <c:pt idx="48">
                  <c:v>-1.1519999990000001</c:v>
                </c:pt>
                <c:pt idx="49">
                  <c:v>-1.1509999989999999</c:v>
                </c:pt>
                <c:pt idx="50">
                  <c:v>-1.1499999990000001</c:v>
                </c:pt>
                <c:pt idx="51">
                  <c:v>-1.1489999989999999</c:v>
                </c:pt>
                <c:pt idx="52">
                  <c:v>-1.147999999</c:v>
                </c:pt>
                <c:pt idx="53">
                  <c:v>-1.1469999989999999</c:v>
                </c:pt>
                <c:pt idx="54">
                  <c:v>-1.145999999</c:v>
                </c:pt>
                <c:pt idx="55">
                  <c:v>-1.1449999989999999</c:v>
                </c:pt>
                <c:pt idx="56">
                  <c:v>-1.143999999</c:v>
                </c:pt>
                <c:pt idx="57">
                  <c:v>-1.1429999989999999</c:v>
                </c:pt>
                <c:pt idx="58">
                  <c:v>-1.141999999</c:v>
                </c:pt>
                <c:pt idx="59">
                  <c:v>-1.1409999989999999</c:v>
                </c:pt>
                <c:pt idx="60">
                  <c:v>-1.139999999</c:v>
                </c:pt>
                <c:pt idx="61">
                  <c:v>-1.1389999989999999</c:v>
                </c:pt>
                <c:pt idx="62">
                  <c:v>-1.137999999</c:v>
                </c:pt>
                <c:pt idx="63">
                  <c:v>-1.1369999989999999</c:v>
                </c:pt>
                <c:pt idx="64">
                  <c:v>-1.135999999</c:v>
                </c:pt>
                <c:pt idx="65">
                  <c:v>-1.1349999989999999</c:v>
                </c:pt>
                <c:pt idx="66">
                  <c:v>-1.133999999</c:v>
                </c:pt>
                <c:pt idx="67">
                  <c:v>-1.1329999989999999</c:v>
                </c:pt>
                <c:pt idx="68">
                  <c:v>-1.131999999</c:v>
                </c:pt>
                <c:pt idx="69">
                  <c:v>-1.1309999989999999</c:v>
                </c:pt>
                <c:pt idx="70">
                  <c:v>-1.129999999</c:v>
                </c:pt>
                <c:pt idx="71">
                  <c:v>-1.1289999989999999</c:v>
                </c:pt>
                <c:pt idx="72">
                  <c:v>-1.127999999</c:v>
                </c:pt>
                <c:pt idx="73">
                  <c:v>-1.1269999989999999</c:v>
                </c:pt>
                <c:pt idx="74">
                  <c:v>-1.125999999</c:v>
                </c:pt>
                <c:pt idx="75">
                  <c:v>-1.1249999989999999</c:v>
                </c:pt>
                <c:pt idx="76">
                  <c:v>-1.123999999</c:v>
                </c:pt>
                <c:pt idx="77">
                  <c:v>-1.1229999989999999</c:v>
                </c:pt>
                <c:pt idx="78">
                  <c:v>-1.121999999</c:v>
                </c:pt>
                <c:pt idx="79">
                  <c:v>-1.1209999989999999</c:v>
                </c:pt>
                <c:pt idx="80">
                  <c:v>-1.119999999</c:v>
                </c:pt>
                <c:pt idx="81">
                  <c:v>-1.1189999989999999</c:v>
                </c:pt>
                <c:pt idx="82">
                  <c:v>-1.117999999</c:v>
                </c:pt>
                <c:pt idx="83">
                  <c:v>-1.1169999989999999</c:v>
                </c:pt>
                <c:pt idx="84">
                  <c:v>-1.115999999</c:v>
                </c:pt>
                <c:pt idx="85">
                  <c:v>-1.1149999989999999</c:v>
                </c:pt>
                <c:pt idx="86">
                  <c:v>-1.113999999</c:v>
                </c:pt>
                <c:pt idx="87">
                  <c:v>-1.1129999989999999</c:v>
                </c:pt>
                <c:pt idx="88">
                  <c:v>-1.111999999</c:v>
                </c:pt>
                <c:pt idx="89">
                  <c:v>-1.1109999989999999</c:v>
                </c:pt>
                <c:pt idx="90">
                  <c:v>-1.109999999</c:v>
                </c:pt>
                <c:pt idx="91">
                  <c:v>-1.1089999989999999</c:v>
                </c:pt>
                <c:pt idx="92">
                  <c:v>-1.107999999</c:v>
                </c:pt>
                <c:pt idx="93">
                  <c:v>-1.1069999989999999</c:v>
                </c:pt>
                <c:pt idx="94">
                  <c:v>-1.105999999</c:v>
                </c:pt>
                <c:pt idx="95">
                  <c:v>-1.1049999989999999</c:v>
                </c:pt>
                <c:pt idx="96">
                  <c:v>-1.103999999</c:v>
                </c:pt>
                <c:pt idx="97">
                  <c:v>-1.1029999989999999</c:v>
                </c:pt>
                <c:pt idx="98">
                  <c:v>-1.101999999</c:v>
                </c:pt>
                <c:pt idx="99">
                  <c:v>-1.1009999989999999</c:v>
                </c:pt>
                <c:pt idx="100">
                  <c:v>-1.099999999</c:v>
                </c:pt>
                <c:pt idx="101">
                  <c:v>-1.0989999989999999</c:v>
                </c:pt>
                <c:pt idx="102">
                  <c:v>-1.097999999</c:v>
                </c:pt>
                <c:pt idx="103">
                  <c:v>-1.0969999989999999</c:v>
                </c:pt>
                <c:pt idx="104">
                  <c:v>-1.095999999</c:v>
                </c:pt>
                <c:pt idx="105">
                  <c:v>-1.0949999989999999</c:v>
                </c:pt>
                <c:pt idx="106">
                  <c:v>-1.093999999</c:v>
                </c:pt>
                <c:pt idx="107">
                  <c:v>-1.0929999990000001</c:v>
                </c:pt>
                <c:pt idx="108">
                  <c:v>-1.091999999</c:v>
                </c:pt>
                <c:pt idx="109">
                  <c:v>-1.0909999990000001</c:v>
                </c:pt>
                <c:pt idx="110">
                  <c:v>-1.089999999</c:v>
                </c:pt>
                <c:pt idx="111">
                  <c:v>-1.0889999990000001</c:v>
                </c:pt>
                <c:pt idx="112">
                  <c:v>-1.087999999</c:v>
                </c:pt>
                <c:pt idx="113">
                  <c:v>-1.0869999990000001</c:v>
                </c:pt>
                <c:pt idx="114">
                  <c:v>-1.085999999</c:v>
                </c:pt>
                <c:pt idx="115">
                  <c:v>-1.0849999990000001</c:v>
                </c:pt>
                <c:pt idx="116">
                  <c:v>-1.083999999</c:v>
                </c:pt>
                <c:pt idx="117">
                  <c:v>-1.0829999990000001</c:v>
                </c:pt>
                <c:pt idx="118">
                  <c:v>-1.081999999</c:v>
                </c:pt>
                <c:pt idx="119">
                  <c:v>-1.0809999990000001</c:v>
                </c:pt>
                <c:pt idx="120">
                  <c:v>-1.079999999</c:v>
                </c:pt>
                <c:pt idx="121">
                  <c:v>-1.0789999990000001</c:v>
                </c:pt>
                <c:pt idx="122">
                  <c:v>-1.077999999</c:v>
                </c:pt>
                <c:pt idx="123">
                  <c:v>-1.0769999990000001</c:v>
                </c:pt>
                <c:pt idx="124">
                  <c:v>-1.075999999</c:v>
                </c:pt>
                <c:pt idx="125">
                  <c:v>-1.0749999990000001</c:v>
                </c:pt>
                <c:pt idx="126">
                  <c:v>-1.073999999</c:v>
                </c:pt>
                <c:pt idx="127">
                  <c:v>-1.0729999990000001</c:v>
                </c:pt>
                <c:pt idx="128">
                  <c:v>-1.071999999</c:v>
                </c:pt>
                <c:pt idx="129">
                  <c:v>-1.0709999990000001</c:v>
                </c:pt>
                <c:pt idx="130">
                  <c:v>-1.069999999</c:v>
                </c:pt>
                <c:pt idx="131">
                  <c:v>-1.0689999990000001</c:v>
                </c:pt>
                <c:pt idx="132">
                  <c:v>-1.067999999</c:v>
                </c:pt>
                <c:pt idx="133">
                  <c:v>-1.0669999990000001</c:v>
                </c:pt>
                <c:pt idx="134">
                  <c:v>-1.065999999</c:v>
                </c:pt>
                <c:pt idx="135">
                  <c:v>-1.0649999990000001</c:v>
                </c:pt>
                <c:pt idx="136">
                  <c:v>-1.063999999</c:v>
                </c:pt>
                <c:pt idx="137">
                  <c:v>-1.0629999990000001</c:v>
                </c:pt>
                <c:pt idx="138">
                  <c:v>-1.061999999</c:v>
                </c:pt>
                <c:pt idx="139">
                  <c:v>-1.0609999990000001</c:v>
                </c:pt>
                <c:pt idx="140">
                  <c:v>-1.059999999</c:v>
                </c:pt>
                <c:pt idx="141">
                  <c:v>-1.0589999990000001</c:v>
                </c:pt>
                <c:pt idx="142">
                  <c:v>-1.057999999</c:v>
                </c:pt>
                <c:pt idx="143">
                  <c:v>-1.0569999990000001</c:v>
                </c:pt>
                <c:pt idx="144">
                  <c:v>-1.055999999</c:v>
                </c:pt>
                <c:pt idx="145">
                  <c:v>-1.0549999990000001</c:v>
                </c:pt>
                <c:pt idx="146">
                  <c:v>-1.053999999</c:v>
                </c:pt>
                <c:pt idx="147">
                  <c:v>-1.0529999990000001</c:v>
                </c:pt>
                <c:pt idx="148">
                  <c:v>-1.051999999</c:v>
                </c:pt>
                <c:pt idx="149">
                  <c:v>-1.0509999990000001</c:v>
                </c:pt>
                <c:pt idx="150">
                  <c:v>-1.049999999</c:v>
                </c:pt>
                <c:pt idx="151">
                  <c:v>-1.0489999990000001</c:v>
                </c:pt>
                <c:pt idx="152">
                  <c:v>-1.047999999</c:v>
                </c:pt>
                <c:pt idx="153">
                  <c:v>-1.0469999990000001</c:v>
                </c:pt>
                <c:pt idx="154">
                  <c:v>-1.045999999</c:v>
                </c:pt>
                <c:pt idx="155">
                  <c:v>-1.0449999990000001</c:v>
                </c:pt>
                <c:pt idx="156">
                  <c:v>-1.043999999</c:v>
                </c:pt>
                <c:pt idx="157">
                  <c:v>-1.0429999990000001</c:v>
                </c:pt>
                <c:pt idx="158">
                  <c:v>-1.041999999</c:v>
                </c:pt>
                <c:pt idx="159">
                  <c:v>-1.0409999990000001</c:v>
                </c:pt>
                <c:pt idx="160">
                  <c:v>-1.039999999</c:v>
                </c:pt>
                <c:pt idx="161">
                  <c:v>-1.0389999990000001</c:v>
                </c:pt>
                <c:pt idx="162">
                  <c:v>-1.037999999</c:v>
                </c:pt>
                <c:pt idx="163">
                  <c:v>-1.0369999990000001</c:v>
                </c:pt>
                <c:pt idx="164">
                  <c:v>-1.0359999989999999</c:v>
                </c:pt>
                <c:pt idx="165">
                  <c:v>-1.0349999990000001</c:v>
                </c:pt>
                <c:pt idx="166">
                  <c:v>-1.0339999989999999</c:v>
                </c:pt>
                <c:pt idx="167">
                  <c:v>-1.0329999990000001</c:v>
                </c:pt>
                <c:pt idx="168">
                  <c:v>-1.0319999989999999</c:v>
                </c:pt>
                <c:pt idx="169">
                  <c:v>-1.0309999990000001</c:v>
                </c:pt>
                <c:pt idx="170">
                  <c:v>-1.0299999989999999</c:v>
                </c:pt>
                <c:pt idx="171">
                  <c:v>-1.0289999990000001</c:v>
                </c:pt>
                <c:pt idx="172">
                  <c:v>-1.0279999989999999</c:v>
                </c:pt>
                <c:pt idx="173">
                  <c:v>-1.0269999990000001</c:v>
                </c:pt>
                <c:pt idx="174">
                  <c:v>-1.0259999989999999</c:v>
                </c:pt>
                <c:pt idx="175">
                  <c:v>-1.0249999990000001</c:v>
                </c:pt>
                <c:pt idx="176">
                  <c:v>-1.0239999989999999</c:v>
                </c:pt>
                <c:pt idx="177">
                  <c:v>-1.022999999</c:v>
                </c:pt>
                <c:pt idx="178">
                  <c:v>-1.0219999989999999</c:v>
                </c:pt>
                <c:pt idx="179">
                  <c:v>-1.020999999</c:v>
                </c:pt>
                <c:pt idx="180">
                  <c:v>-1.0199999989999999</c:v>
                </c:pt>
                <c:pt idx="181">
                  <c:v>-1.018999999</c:v>
                </c:pt>
                <c:pt idx="182">
                  <c:v>-1.0179999989999999</c:v>
                </c:pt>
                <c:pt idx="183">
                  <c:v>-1.016999999</c:v>
                </c:pt>
                <c:pt idx="184">
                  <c:v>-1.0159999989999999</c:v>
                </c:pt>
                <c:pt idx="185">
                  <c:v>-1.014999999</c:v>
                </c:pt>
                <c:pt idx="186">
                  <c:v>-1.0139999989999999</c:v>
                </c:pt>
                <c:pt idx="187">
                  <c:v>-1.012999999</c:v>
                </c:pt>
                <c:pt idx="188">
                  <c:v>-1.0119999989999999</c:v>
                </c:pt>
                <c:pt idx="189">
                  <c:v>-1.010999999</c:v>
                </c:pt>
                <c:pt idx="190">
                  <c:v>-1.0099999989999999</c:v>
                </c:pt>
                <c:pt idx="191">
                  <c:v>-1.008999999</c:v>
                </c:pt>
                <c:pt idx="192">
                  <c:v>-1.0079999989999999</c:v>
                </c:pt>
                <c:pt idx="193">
                  <c:v>-1.006999999</c:v>
                </c:pt>
                <c:pt idx="194">
                  <c:v>-1.0059999989999999</c:v>
                </c:pt>
                <c:pt idx="195">
                  <c:v>-1.004999999</c:v>
                </c:pt>
                <c:pt idx="196">
                  <c:v>-1.0039999989999999</c:v>
                </c:pt>
                <c:pt idx="197">
                  <c:v>-1.002999999</c:v>
                </c:pt>
                <c:pt idx="198">
                  <c:v>-1.0019999989999999</c:v>
                </c:pt>
                <c:pt idx="199">
                  <c:v>-1.000999999</c:v>
                </c:pt>
                <c:pt idx="200">
                  <c:v>-0.99999999900000003</c:v>
                </c:pt>
                <c:pt idx="201">
                  <c:v>-0.99899999900000003</c:v>
                </c:pt>
                <c:pt idx="202">
                  <c:v>-0.99799999900000003</c:v>
                </c:pt>
                <c:pt idx="203">
                  <c:v>-0.99699999900000003</c:v>
                </c:pt>
                <c:pt idx="204">
                  <c:v>-0.99599999900000002</c:v>
                </c:pt>
                <c:pt idx="205">
                  <c:v>-0.99499999900000002</c:v>
                </c:pt>
                <c:pt idx="206">
                  <c:v>-0.99399999900000002</c:v>
                </c:pt>
                <c:pt idx="207">
                  <c:v>-0.99299999900000002</c:v>
                </c:pt>
                <c:pt idx="208">
                  <c:v>-0.99199999900000002</c:v>
                </c:pt>
                <c:pt idx="209">
                  <c:v>-0.99099999900000002</c:v>
                </c:pt>
                <c:pt idx="210">
                  <c:v>-0.98999999900000002</c:v>
                </c:pt>
                <c:pt idx="211">
                  <c:v>-0.98899999900000002</c:v>
                </c:pt>
                <c:pt idx="212">
                  <c:v>-0.98799999900000002</c:v>
                </c:pt>
                <c:pt idx="213">
                  <c:v>-0.98699999900000002</c:v>
                </c:pt>
                <c:pt idx="214">
                  <c:v>-0.98599999900000002</c:v>
                </c:pt>
                <c:pt idx="215">
                  <c:v>-0.98499999900000001</c:v>
                </c:pt>
                <c:pt idx="216">
                  <c:v>-0.98399999900000001</c:v>
                </c:pt>
                <c:pt idx="217">
                  <c:v>-0.98299999900000001</c:v>
                </c:pt>
                <c:pt idx="218">
                  <c:v>-0.98199999900000001</c:v>
                </c:pt>
                <c:pt idx="219">
                  <c:v>-0.98099999900000001</c:v>
                </c:pt>
                <c:pt idx="220">
                  <c:v>-0.97999999900000001</c:v>
                </c:pt>
                <c:pt idx="221">
                  <c:v>-0.97899999900000001</c:v>
                </c:pt>
                <c:pt idx="222">
                  <c:v>-0.97799999900000001</c:v>
                </c:pt>
                <c:pt idx="223">
                  <c:v>-0.97699999900000001</c:v>
                </c:pt>
                <c:pt idx="224">
                  <c:v>-0.97599999900000001</c:v>
                </c:pt>
                <c:pt idx="225">
                  <c:v>-0.97499999900000001</c:v>
                </c:pt>
                <c:pt idx="226">
                  <c:v>-0.97399999900000001</c:v>
                </c:pt>
                <c:pt idx="227">
                  <c:v>-0.972999999</c:v>
                </c:pt>
                <c:pt idx="228">
                  <c:v>-0.971999999</c:v>
                </c:pt>
                <c:pt idx="229">
                  <c:v>-0.970999999</c:v>
                </c:pt>
                <c:pt idx="230">
                  <c:v>-0.969999999</c:v>
                </c:pt>
                <c:pt idx="231">
                  <c:v>-0.968999999</c:v>
                </c:pt>
                <c:pt idx="232">
                  <c:v>-0.967999999</c:v>
                </c:pt>
                <c:pt idx="233">
                  <c:v>-0.966999999</c:v>
                </c:pt>
                <c:pt idx="234">
                  <c:v>-0.965999999</c:v>
                </c:pt>
                <c:pt idx="235">
                  <c:v>-0.964999999</c:v>
                </c:pt>
                <c:pt idx="236">
                  <c:v>-0.963999999</c:v>
                </c:pt>
                <c:pt idx="237">
                  <c:v>-0.962999999</c:v>
                </c:pt>
                <c:pt idx="238">
                  <c:v>-0.96199999899999999</c:v>
                </c:pt>
                <c:pt idx="239">
                  <c:v>-0.96099999899999999</c:v>
                </c:pt>
                <c:pt idx="240">
                  <c:v>-0.95999999899999999</c:v>
                </c:pt>
                <c:pt idx="241">
                  <c:v>-0.95899999899999999</c:v>
                </c:pt>
                <c:pt idx="242">
                  <c:v>-0.95799999899999999</c:v>
                </c:pt>
                <c:pt idx="243">
                  <c:v>-0.95699999899999999</c:v>
                </c:pt>
                <c:pt idx="244">
                  <c:v>-0.95599999899999999</c:v>
                </c:pt>
                <c:pt idx="245">
                  <c:v>-0.95499999899999999</c:v>
                </c:pt>
                <c:pt idx="246">
                  <c:v>-0.95399999899999999</c:v>
                </c:pt>
                <c:pt idx="247">
                  <c:v>-0.95299999899999999</c:v>
                </c:pt>
                <c:pt idx="248">
                  <c:v>-0.95199999899999999</c:v>
                </c:pt>
                <c:pt idx="249">
                  <c:v>-0.95099999899999998</c:v>
                </c:pt>
                <c:pt idx="250">
                  <c:v>-0.94999999899999998</c:v>
                </c:pt>
                <c:pt idx="251">
                  <c:v>-0.94899999899999998</c:v>
                </c:pt>
                <c:pt idx="252">
                  <c:v>-0.94799999899999998</c:v>
                </c:pt>
                <c:pt idx="253">
                  <c:v>-0.94699999899999998</c:v>
                </c:pt>
                <c:pt idx="254">
                  <c:v>-0.94599999899999998</c:v>
                </c:pt>
                <c:pt idx="255">
                  <c:v>-0.94499999899999998</c:v>
                </c:pt>
                <c:pt idx="256">
                  <c:v>-0.94399999899999998</c:v>
                </c:pt>
                <c:pt idx="257">
                  <c:v>-0.94299999899999998</c:v>
                </c:pt>
                <c:pt idx="258">
                  <c:v>-0.94199999899999998</c:v>
                </c:pt>
                <c:pt idx="259">
                  <c:v>-0.94099999899999998</c:v>
                </c:pt>
                <c:pt idx="260">
                  <c:v>-0.93999999899999997</c:v>
                </c:pt>
                <c:pt idx="261">
                  <c:v>-0.93899999899999997</c:v>
                </c:pt>
                <c:pt idx="262">
                  <c:v>-0.93799999899999997</c:v>
                </c:pt>
                <c:pt idx="263">
                  <c:v>-0.93699999899999997</c:v>
                </c:pt>
                <c:pt idx="264">
                  <c:v>-0.93599999899999997</c:v>
                </c:pt>
                <c:pt idx="265">
                  <c:v>-0.93499999899999997</c:v>
                </c:pt>
                <c:pt idx="266">
                  <c:v>-0.93399999899999997</c:v>
                </c:pt>
                <c:pt idx="267">
                  <c:v>-0.93299999899999997</c:v>
                </c:pt>
                <c:pt idx="268">
                  <c:v>-0.93199999899999997</c:v>
                </c:pt>
                <c:pt idx="269">
                  <c:v>-0.93099999899999997</c:v>
                </c:pt>
                <c:pt idx="270">
                  <c:v>-0.92999999899999997</c:v>
                </c:pt>
                <c:pt idx="271">
                  <c:v>-0.92899999899999997</c:v>
                </c:pt>
                <c:pt idx="272">
                  <c:v>-0.92799999899999996</c:v>
                </c:pt>
                <c:pt idx="273">
                  <c:v>-0.92699999899999996</c:v>
                </c:pt>
                <c:pt idx="274">
                  <c:v>-0.92599999899999996</c:v>
                </c:pt>
                <c:pt idx="275">
                  <c:v>-0.92499999899999996</c:v>
                </c:pt>
                <c:pt idx="276">
                  <c:v>-0.92399999899999996</c:v>
                </c:pt>
                <c:pt idx="277">
                  <c:v>-0.92299999899999996</c:v>
                </c:pt>
                <c:pt idx="278">
                  <c:v>-0.92199999899999996</c:v>
                </c:pt>
                <c:pt idx="279">
                  <c:v>-0.92099999899999996</c:v>
                </c:pt>
                <c:pt idx="280">
                  <c:v>-0.91999999899999996</c:v>
                </c:pt>
                <c:pt idx="281">
                  <c:v>-0.91899999899999996</c:v>
                </c:pt>
                <c:pt idx="282">
                  <c:v>-0.91799999899999996</c:v>
                </c:pt>
                <c:pt idx="283">
                  <c:v>-0.91699999899999995</c:v>
                </c:pt>
                <c:pt idx="284">
                  <c:v>-0.91599999899999995</c:v>
                </c:pt>
                <c:pt idx="285">
                  <c:v>-0.91499999899999995</c:v>
                </c:pt>
                <c:pt idx="286">
                  <c:v>-0.91399999899999995</c:v>
                </c:pt>
                <c:pt idx="287">
                  <c:v>-0.91299999899999995</c:v>
                </c:pt>
                <c:pt idx="288">
                  <c:v>-0.91199999899999995</c:v>
                </c:pt>
                <c:pt idx="289">
                  <c:v>-0.91099999899999995</c:v>
                </c:pt>
                <c:pt idx="290">
                  <c:v>-0.90999999899999995</c:v>
                </c:pt>
                <c:pt idx="291">
                  <c:v>-0.90899999899999995</c:v>
                </c:pt>
                <c:pt idx="292">
                  <c:v>-0.90799999899999995</c:v>
                </c:pt>
                <c:pt idx="293">
                  <c:v>-0.90699999899999995</c:v>
                </c:pt>
                <c:pt idx="294">
                  <c:v>-0.90599999899999994</c:v>
                </c:pt>
                <c:pt idx="295">
                  <c:v>-0.90499999900000005</c:v>
                </c:pt>
                <c:pt idx="296">
                  <c:v>-0.90399999900000005</c:v>
                </c:pt>
                <c:pt idx="297">
                  <c:v>-0.90299999900000005</c:v>
                </c:pt>
                <c:pt idx="298">
                  <c:v>-0.90199999900000005</c:v>
                </c:pt>
                <c:pt idx="299">
                  <c:v>-0.90099999900000005</c:v>
                </c:pt>
                <c:pt idx="300">
                  <c:v>-0.89999999900000005</c:v>
                </c:pt>
                <c:pt idx="301">
                  <c:v>-0.89899999900000005</c:v>
                </c:pt>
                <c:pt idx="302">
                  <c:v>-0.89799999900000005</c:v>
                </c:pt>
                <c:pt idx="303">
                  <c:v>-0.89699999900000005</c:v>
                </c:pt>
                <c:pt idx="304">
                  <c:v>-0.89599999900000005</c:v>
                </c:pt>
                <c:pt idx="305">
                  <c:v>-0.89499999900000005</c:v>
                </c:pt>
                <c:pt idx="306">
                  <c:v>-0.89399999900000005</c:v>
                </c:pt>
                <c:pt idx="307">
                  <c:v>-0.89299999900000004</c:v>
                </c:pt>
                <c:pt idx="308">
                  <c:v>-0.89199999900000004</c:v>
                </c:pt>
                <c:pt idx="309">
                  <c:v>-0.89099999900000004</c:v>
                </c:pt>
                <c:pt idx="310">
                  <c:v>-0.88999999900000004</c:v>
                </c:pt>
                <c:pt idx="311">
                  <c:v>-0.88899999900000004</c:v>
                </c:pt>
                <c:pt idx="312">
                  <c:v>-0.88799999900000004</c:v>
                </c:pt>
                <c:pt idx="313">
                  <c:v>-0.88699999900000004</c:v>
                </c:pt>
                <c:pt idx="314">
                  <c:v>-0.88599999900000004</c:v>
                </c:pt>
                <c:pt idx="315">
                  <c:v>-0.88499999900000004</c:v>
                </c:pt>
                <c:pt idx="316">
                  <c:v>-0.88399999900000004</c:v>
                </c:pt>
                <c:pt idx="317">
                  <c:v>-0.88299999900000004</c:v>
                </c:pt>
                <c:pt idx="318">
                  <c:v>-0.88199999900000003</c:v>
                </c:pt>
                <c:pt idx="319">
                  <c:v>-0.88099999900000003</c:v>
                </c:pt>
                <c:pt idx="320">
                  <c:v>-0.87999999900000003</c:v>
                </c:pt>
                <c:pt idx="321">
                  <c:v>-0.87899999900000003</c:v>
                </c:pt>
                <c:pt idx="322">
                  <c:v>-0.87799999900000003</c:v>
                </c:pt>
                <c:pt idx="323">
                  <c:v>-0.87699999900000003</c:v>
                </c:pt>
                <c:pt idx="324">
                  <c:v>-0.87599999900000003</c:v>
                </c:pt>
                <c:pt idx="325">
                  <c:v>-0.87499999900000003</c:v>
                </c:pt>
                <c:pt idx="326">
                  <c:v>-0.87399999900000003</c:v>
                </c:pt>
                <c:pt idx="327">
                  <c:v>-0.87299999900000003</c:v>
                </c:pt>
                <c:pt idx="328">
                  <c:v>-0.87199999900000003</c:v>
                </c:pt>
                <c:pt idx="329">
                  <c:v>-0.87099999900000002</c:v>
                </c:pt>
                <c:pt idx="330">
                  <c:v>-0.86999999900000002</c:v>
                </c:pt>
                <c:pt idx="331">
                  <c:v>-0.86899999900000002</c:v>
                </c:pt>
                <c:pt idx="332">
                  <c:v>-0.86799999900000002</c:v>
                </c:pt>
                <c:pt idx="333">
                  <c:v>-0.86699999900000002</c:v>
                </c:pt>
                <c:pt idx="334">
                  <c:v>-0.86599999900000002</c:v>
                </c:pt>
                <c:pt idx="335">
                  <c:v>-0.86499999900000002</c:v>
                </c:pt>
                <c:pt idx="336">
                  <c:v>-0.86399999900000002</c:v>
                </c:pt>
                <c:pt idx="337">
                  <c:v>-0.86299999900000002</c:v>
                </c:pt>
                <c:pt idx="338">
                  <c:v>-0.86199999900000002</c:v>
                </c:pt>
                <c:pt idx="339">
                  <c:v>-0.86099999900000002</c:v>
                </c:pt>
                <c:pt idx="340">
                  <c:v>-0.85999999900000001</c:v>
                </c:pt>
                <c:pt idx="341">
                  <c:v>-0.85899999900000001</c:v>
                </c:pt>
                <c:pt idx="342">
                  <c:v>-0.85799999900000001</c:v>
                </c:pt>
                <c:pt idx="343">
                  <c:v>-0.85699999900000001</c:v>
                </c:pt>
                <c:pt idx="344">
                  <c:v>-0.85599999900000001</c:v>
                </c:pt>
                <c:pt idx="345">
                  <c:v>-0.85499999900000001</c:v>
                </c:pt>
                <c:pt idx="346">
                  <c:v>-0.85399999900000001</c:v>
                </c:pt>
                <c:pt idx="347">
                  <c:v>-0.85299999900000001</c:v>
                </c:pt>
                <c:pt idx="348">
                  <c:v>-0.85199999900000001</c:v>
                </c:pt>
                <c:pt idx="349">
                  <c:v>-0.85099999900000001</c:v>
                </c:pt>
                <c:pt idx="350">
                  <c:v>-0.84999999900000001</c:v>
                </c:pt>
                <c:pt idx="351">
                  <c:v>-0.84899999900000001</c:v>
                </c:pt>
                <c:pt idx="352">
                  <c:v>-0.847999999</c:v>
                </c:pt>
                <c:pt idx="353">
                  <c:v>-0.846999999</c:v>
                </c:pt>
                <c:pt idx="354">
                  <c:v>-0.845999999</c:v>
                </c:pt>
                <c:pt idx="355">
                  <c:v>-0.844999999</c:v>
                </c:pt>
                <c:pt idx="356">
                  <c:v>-0.843999999</c:v>
                </c:pt>
                <c:pt idx="357">
                  <c:v>-0.842999999</c:v>
                </c:pt>
                <c:pt idx="358">
                  <c:v>-0.841999999</c:v>
                </c:pt>
                <c:pt idx="359">
                  <c:v>-0.840999999</c:v>
                </c:pt>
                <c:pt idx="360">
                  <c:v>-0.839999999</c:v>
                </c:pt>
                <c:pt idx="361">
                  <c:v>-0.838999999</c:v>
                </c:pt>
                <c:pt idx="362">
                  <c:v>-0.837999999</c:v>
                </c:pt>
                <c:pt idx="363">
                  <c:v>-0.83699999899999999</c:v>
                </c:pt>
                <c:pt idx="364">
                  <c:v>-0.83599999899999999</c:v>
                </c:pt>
                <c:pt idx="365">
                  <c:v>-0.83499999899999999</c:v>
                </c:pt>
                <c:pt idx="366">
                  <c:v>-0.83399999899999999</c:v>
                </c:pt>
                <c:pt idx="367">
                  <c:v>-0.83299999899999999</c:v>
                </c:pt>
                <c:pt idx="368">
                  <c:v>-0.83199999899999999</c:v>
                </c:pt>
                <c:pt idx="369">
                  <c:v>-0.83099999899999999</c:v>
                </c:pt>
                <c:pt idx="370">
                  <c:v>-0.82999999899999999</c:v>
                </c:pt>
                <c:pt idx="371">
                  <c:v>-0.82899999899999999</c:v>
                </c:pt>
                <c:pt idx="372">
                  <c:v>-0.82799999899999999</c:v>
                </c:pt>
                <c:pt idx="373">
                  <c:v>-0.82699999899999999</c:v>
                </c:pt>
                <c:pt idx="374">
                  <c:v>-0.82599999899999998</c:v>
                </c:pt>
                <c:pt idx="375">
                  <c:v>-0.82499999899999998</c:v>
                </c:pt>
                <c:pt idx="376">
                  <c:v>-0.82399999899999998</c:v>
                </c:pt>
                <c:pt idx="377">
                  <c:v>-0.82299999899999998</c:v>
                </c:pt>
                <c:pt idx="378">
                  <c:v>-0.82199999899999998</c:v>
                </c:pt>
                <c:pt idx="379">
                  <c:v>-0.82099999899999998</c:v>
                </c:pt>
                <c:pt idx="380">
                  <c:v>-0.81999999899999998</c:v>
                </c:pt>
                <c:pt idx="381">
                  <c:v>-0.81899999899999998</c:v>
                </c:pt>
                <c:pt idx="382">
                  <c:v>-0.81799999899999998</c:v>
                </c:pt>
                <c:pt idx="383">
                  <c:v>-0.81699999899999998</c:v>
                </c:pt>
                <c:pt idx="384">
                  <c:v>-0.81599999899999998</c:v>
                </c:pt>
                <c:pt idx="385">
                  <c:v>-0.81499999899999997</c:v>
                </c:pt>
                <c:pt idx="386">
                  <c:v>-0.81399999899999997</c:v>
                </c:pt>
                <c:pt idx="387">
                  <c:v>-0.81299999899999997</c:v>
                </c:pt>
                <c:pt idx="388">
                  <c:v>-0.81199999899999997</c:v>
                </c:pt>
                <c:pt idx="389">
                  <c:v>-0.81099999899999997</c:v>
                </c:pt>
                <c:pt idx="390">
                  <c:v>-0.80999999899999997</c:v>
                </c:pt>
                <c:pt idx="391">
                  <c:v>-0.80899999899999997</c:v>
                </c:pt>
                <c:pt idx="392">
                  <c:v>-0.80799999899999997</c:v>
                </c:pt>
                <c:pt idx="393">
                  <c:v>-0.80699999899999997</c:v>
                </c:pt>
                <c:pt idx="394">
                  <c:v>-0.80599999899999997</c:v>
                </c:pt>
                <c:pt idx="395">
                  <c:v>-0.80499999899999997</c:v>
                </c:pt>
                <c:pt idx="396">
                  <c:v>-0.80399999899999997</c:v>
                </c:pt>
                <c:pt idx="397">
                  <c:v>-0.80299999899999996</c:v>
                </c:pt>
                <c:pt idx="398">
                  <c:v>-0.80199999899999996</c:v>
                </c:pt>
                <c:pt idx="399">
                  <c:v>-0.80099999899999996</c:v>
                </c:pt>
                <c:pt idx="400">
                  <c:v>-0.79999999899999996</c:v>
                </c:pt>
                <c:pt idx="401">
                  <c:v>-0.79899999899999996</c:v>
                </c:pt>
                <c:pt idx="402">
                  <c:v>-0.79799999899999996</c:v>
                </c:pt>
                <c:pt idx="403">
                  <c:v>-0.79699999899999996</c:v>
                </c:pt>
                <c:pt idx="404">
                  <c:v>-0.79599999899999996</c:v>
                </c:pt>
                <c:pt idx="405">
                  <c:v>-0.79499999899999996</c:v>
                </c:pt>
                <c:pt idx="406">
                  <c:v>-0.79399999899999996</c:v>
                </c:pt>
                <c:pt idx="407">
                  <c:v>-0.79299999899999996</c:v>
                </c:pt>
                <c:pt idx="408">
                  <c:v>-0.79199999899999995</c:v>
                </c:pt>
                <c:pt idx="409">
                  <c:v>-0.79099999899999995</c:v>
                </c:pt>
                <c:pt idx="410">
                  <c:v>-0.78999999899999995</c:v>
                </c:pt>
                <c:pt idx="411">
                  <c:v>-0.78899999899999995</c:v>
                </c:pt>
                <c:pt idx="412">
                  <c:v>-0.78799999899999995</c:v>
                </c:pt>
                <c:pt idx="413">
                  <c:v>-0.78699999899999995</c:v>
                </c:pt>
                <c:pt idx="414">
                  <c:v>-0.78599999899999995</c:v>
                </c:pt>
                <c:pt idx="415">
                  <c:v>-0.78499999899999995</c:v>
                </c:pt>
                <c:pt idx="416">
                  <c:v>-0.78399999899999995</c:v>
                </c:pt>
                <c:pt idx="417">
                  <c:v>-0.78299999899999995</c:v>
                </c:pt>
                <c:pt idx="418">
                  <c:v>-0.78199999899999995</c:v>
                </c:pt>
                <c:pt idx="419">
                  <c:v>-0.78099999899999994</c:v>
                </c:pt>
                <c:pt idx="420">
                  <c:v>-0.77999999900000005</c:v>
                </c:pt>
                <c:pt idx="421">
                  <c:v>-0.77899999900000005</c:v>
                </c:pt>
                <c:pt idx="422">
                  <c:v>-0.77799999900000005</c:v>
                </c:pt>
                <c:pt idx="423">
                  <c:v>-0.77699999900000005</c:v>
                </c:pt>
                <c:pt idx="424">
                  <c:v>-0.77599999900000005</c:v>
                </c:pt>
                <c:pt idx="425">
                  <c:v>-0.77499999900000005</c:v>
                </c:pt>
                <c:pt idx="426">
                  <c:v>-0.77399999900000005</c:v>
                </c:pt>
                <c:pt idx="427">
                  <c:v>-0.77299999900000005</c:v>
                </c:pt>
                <c:pt idx="428">
                  <c:v>-0.77199999900000005</c:v>
                </c:pt>
                <c:pt idx="429">
                  <c:v>-0.77099999900000005</c:v>
                </c:pt>
                <c:pt idx="430">
                  <c:v>-0.76999999900000005</c:v>
                </c:pt>
                <c:pt idx="431">
                  <c:v>-0.76899999900000005</c:v>
                </c:pt>
                <c:pt idx="432">
                  <c:v>-0.76799999900000004</c:v>
                </c:pt>
                <c:pt idx="433">
                  <c:v>-0.76699999900000004</c:v>
                </c:pt>
                <c:pt idx="434">
                  <c:v>-0.76599999900000004</c:v>
                </c:pt>
                <c:pt idx="435">
                  <c:v>-0.76499999900000004</c:v>
                </c:pt>
                <c:pt idx="436">
                  <c:v>-0.76399999900000004</c:v>
                </c:pt>
                <c:pt idx="437">
                  <c:v>-0.76299999900000004</c:v>
                </c:pt>
                <c:pt idx="438">
                  <c:v>-0.76199999900000004</c:v>
                </c:pt>
                <c:pt idx="439">
                  <c:v>-0.76099999900000004</c:v>
                </c:pt>
                <c:pt idx="440">
                  <c:v>-0.75999999900000004</c:v>
                </c:pt>
                <c:pt idx="441">
                  <c:v>-0.75899999900000004</c:v>
                </c:pt>
                <c:pt idx="442">
                  <c:v>-0.75799999900000004</c:v>
                </c:pt>
                <c:pt idx="443">
                  <c:v>-0.75699999900000003</c:v>
                </c:pt>
                <c:pt idx="444">
                  <c:v>-0.75599999900000003</c:v>
                </c:pt>
                <c:pt idx="445">
                  <c:v>-0.75499999900000003</c:v>
                </c:pt>
                <c:pt idx="446">
                  <c:v>-0.75399999900000003</c:v>
                </c:pt>
                <c:pt idx="447">
                  <c:v>-0.75299999900000003</c:v>
                </c:pt>
                <c:pt idx="448">
                  <c:v>-0.75199999900000003</c:v>
                </c:pt>
                <c:pt idx="449">
                  <c:v>-0.75099999900000003</c:v>
                </c:pt>
                <c:pt idx="450">
                  <c:v>-0.74999999900000003</c:v>
                </c:pt>
                <c:pt idx="451">
                  <c:v>-0.74899999900000003</c:v>
                </c:pt>
                <c:pt idx="452">
                  <c:v>-0.74799999900000003</c:v>
                </c:pt>
                <c:pt idx="453">
                  <c:v>-0.74699999900000003</c:v>
                </c:pt>
                <c:pt idx="454">
                  <c:v>-0.74599999900000002</c:v>
                </c:pt>
                <c:pt idx="455">
                  <c:v>-0.74499999900000002</c:v>
                </c:pt>
                <c:pt idx="456">
                  <c:v>-0.74399999900000002</c:v>
                </c:pt>
                <c:pt idx="457">
                  <c:v>-0.74299999900000002</c:v>
                </c:pt>
                <c:pt idx="458">
                  <c:v>-0.74199999900000002</c:v>
                </c:pt>
                <c:pt idx="459">
                  <c:v>-0.74099999900000002</c:v>
                </c:pt>
                <c:pt idx="460">
                  <c:v>-0.73999999900000002</c:v>
                </c:pt>
                <c:pt idx="461">
                  <c:v>-0.73899999900000002</c:v>
                </c:pt>
                <c:pt idx="462">
                  <c:v>-0.73799999900000002</c:v>
                </c:pt>
                <c:pt idx="463">
                  <c:v>-0.73699999900000002</c:v>
                </c:pt>
                <c:pt idx="464">
                  <c:v>-0.73599999900000002</c:v>
                </c:pt>
                <c:pt idx="465">
                  <c:v>-0.73499999900000001</c:v>
                </c:pt>
                <c:pt idx="466">
                  <c:v>-0.73399999900000001</c:v>
                </c:pt>
                <c:pt idx="467">
                  <c:v>-0.73299999900000001</c:v>
                </c:pt>
                <c:pt idx="468">
                  <c:v>-0.73199999900000001</c:v>
                </c:pt>
                <c:pt idx="469">
                  <c:v>-0.73099999900000001</c:v>
                </c:pt>
                <c:pt idx="470">
                  <c:v>-0.72999999900000001</c:v>
                </c:pt>
                <c:pt idx="471">
                  <c:v>-0.72899999900000001</c:v>
                </c:pt>
                <c:pt idx="472">
                  <c:v>-0.72799999900000001</c:v>
                </c:pt>
                <c:pt idx="473">
                  <c:v>-0.72699999900000001</c:v>
                </c:pt>
                <c:pt idx="474">
                  <c:v>-0.72599999900000001</c:v>
                </c:pt>
                <c:pt idx="475">
                  <c:v>-0.72499999900000001</c:v>
                </c:pt>
                <c:pt idx="476">
                  <c:v>-0.72399999900000001</c:v>
                </c:pt>
                <c:pt idx="477">
                  <c:v>-0.722999999</c:v>
                </c:pt>
                <c:pt idx="478">
                  <c:v>-0.721999999</c:v>
                </c:pt>
                <c:pt idx="479">
                  <c:v>-0.720999999</c:v>
                </c:pt>
                <c:pt idx="480">
                  <c:v>-0.719999999</c:v>
                </c:pt>
                <c:pt idx="481">
                  <c:v>-0.718999999</c:v>
                </c:pt>
                <c:pt idx="482">
                  <c:v>-0.717999999</c:v>
                </c:pt>
                <c:pt idx="483">
                  <c:v>-0.716999999</c:v>
                </c:pt>
                <c:pt idx="484">
                  <c:v>-0.715999999</c:v>
                </c:pt>
                <c:pt idx="485">
                  <c:v>-0.714999999</c:v>
                </c:pt>
                <c:pt idx="486">
                  <c:v>-0.713999999</c:v>
                </c:pt>
                <c:pt idx="487">
                  <c:v>-0.712999999</c:v>
                </c:pt>
                <c:pt idx="488">
                  <c:v>-0.71199999899999999</c:v>
                </c:pt>
                <c:pt idx="489">
                  <c:v>-0.71099999899999999</c:v>
                </c:pt>
                <c:pt idx="490">
                  <c:v>-0.70999999899999999</c:v>
                </c:pt>
                <c:pt idx="491">
                  <c:v>-0.70899999899999999</c:v>
                </c:pt>
                <c:pt idx="492">
                  <c:v>-0.70799999899999999</c:v>
                </c:pt>
                <c:pt idx="493">
                  <c:v>-0.70699999899999999</c:v>
                </c:pt>
                <c:pt idx="494">
                  <c:v>-0.70599999899999999</c:v>
                </c:pt>
                <c:pt idx="495">
                  <c:v>-0.70499999899999999</c:v>
                </c:pt>
                <c:pt idx="496">
                  <c:v>-0.70399999899999999</c:v>
                </c:pt>
                <c:pt idx="497">
                  <c:v>-0.70299999899999999</c:v>
                </c:pt>
                <c:pt idx="498">
                  <c:v>-0.70199999899999999</c:v>
                </c:pt>
                <c:pt idx="499">
                  <c:v>-0.70099999899999998</c:v>
                </c:pt>
                <c:pt idx="500">
                  <c:v>-0.69999999899999998</c:v>
                </c:pt>
                <c:pt idx="501">
                  <c:v>-0.69899999899999998</c:v>
                </c:pt>
                <c:pt idx="502">
                  <c:v>-0.69799999899999998</c:v>
                </c:pt>
                <c:pt idx="503">
                  <c:v>-0.69699999899999998</c:v>
                </c:pt>
                <c:pt idx="504">
                  <c:v>-0.69599999899999998</c:v>
                </c:pt>
                <c:pt idx="505">
                  <c:v>-0.69499999899999998</c:v>
                </c:pt>
                <c:pt idx="506">
                  <c:v>-0.69399999899999998</c:v>
                </c:pt>
                <c:pt idx="507">
                  <c:v>-0.69299999999999995</c:v>
                </c:pt>
                <c:pt idx="508">
                  <c:v>-0.69199999999999995</c:v>
                </c:pt>
                <c:pt idx="509">
                  <c:v>-0.69099999999999995</c:v>
                </c:pt>
                <c:pt idx="510">
                  <c:v>-0.69</c:v>
                </c:pt>
                <c:pt idx="511">
                  <c:v>-0.68899999999999995</c:v>
                </c:pt>
                <c:pt idx="512">
                  <c:v>-0.68799999999999994</c:v>
                </c:pt>
                <c:pt idx="513">
                  <c:v>-0.68700000000000006</c:v>
                </c:pt>
                <c:pt idx="514">
                  <c:v>-0.68600000000000005</c:v>
                </c:pt>
                <c:pt idx="515">
                  <c:v>-0.68500000000000005</c:v>
                </c:pt>
                <c:pt idx="516">
                  <c:v>-0.68400000000000005</c:v>
                </c:pt>
                <c:pt idx="517">
                  <c:v>-0.68300000000000005</c:v>
                </c:pt>
                <c:pt idx="518">
                  <c:v>-0.68200000000000005</c:v>
                </c:pt>
                <c:pt idx="519">
                  <c:v>-0.68100000000000005</c:v>
                </c:pt>
                <c:pt idx="520">
                  <c:v>-0.68</c:v>
                </c:pt>
                <c:pt idx="521">
                  <c:v>-0.67900000000000005</c:v>
                </c:pt>
                <c:pt idx="522">
                  <c:v>-0.67800000000000005</c:v>
                </c:pt>
                <c:pt idx="523">
                  <c:v>-0.67700000000000005</c:v>
                </c:pt>
                <c:pt idx="524">
                  <c:v>-0.67600000000000005</c:v>
                </c:pt>
                <c:pt idx="525">
                  <c:v>-0.67500000000000004</c:v>
                </c:pt>
                <c:pt idx="526">
                  <c:v>-0.67400000000000004</c:v>
                </c:pt>
                <c:pt idx="527">
                  <c:v>-0.67300000000000004</c:v>
                </c:pt>
                <c:pt idx="528">
                  <c:v>-0.67200000000000004</c:v>
                </c:pt>
                <c:pt idx="529">
                  <c:v>-0.67100000000000004</c:v>
                </c:pt>
                <c:pt idx="530">
                  <c:v>-0.67</c:v>
                </c:pt>
                <c:pt idx="531">
                  <c:v>-0.66900000000000004</c:v>
                </c:pt>
                <c:pt idx="532">
                  <c:v>-0.66800000000000004</c:v>
                </c:pt>
                <c:pt idx="533">
                  <c:v>-0.66700000000000004</c:v>
                </c:pt>
                <c:pt idx="534">
                  <c:v>-0.66600000000000004</c:v>
                </c:pt>
                <c:pt idx="535">
                  <c:v>-0.66500000000000004</c:v>
                </c:pt>
                <c:pt idx="536">
                  <c:v>-0.66400000000000003</c:v>
                </c:pt>
                <c:pt idx="537">
                  <c:v>-0.66300000000000003</c:v>
                </c:pt>
                <c:pt idx="538">
                  <c:v>-0.66200000000000003</c:v>
                </c:pt>
                <c:pt idx="539">
                  <c:v>-0.66100000000000003</c:v>
                </c:pt>
                <c:pt idx="540">
                  <c:v>-0.66</c:v>
                </c:pt>
                <c:pt idx="541">
                  <c:v>-0.65900000000000003</c:v>
                </c:pt>
                <c:pt idx="542">
                  <c:v>-0.65800000000000003</c:v>
                </c:pt>
                <c:pt idx="543">
                  <c:v>-0.65700000000000003</c:v>
                </c:pt>
                <c:pt idx="544">
                  <c:v>-0.65600000000000003</c:v>
                </c:pt>
                <c:pt idx="545">
                  <c:v>-0.65500000000000003</c:v>
                </c:pt>
                <c:pt idx="546">
                  <c:v>-0.65400000000000003</c:v>
                </c:pt>
                <c:pt idx="547">
                  <c:v>-0.65300000000000002</c:v>
                </c:pt>
                <c:pt idx="548">
                  <c:v>-0.65200000000000002</c:v>
                </c:pt>
                <c:pt idx="549">
                  <c:v>-0.65100000000000002</c:v>
                </c:pt>
                <c:pt idx="550">
                  <c:v>-0.65</c:v>
                </c:pt>
                <c:pt idx="551">
                  <c:v>-0.64900000000000002</c:v>
                </c:pt>
                <c:pt idx="552">
                  <c:v>-0.64800000000000002</c:v>
                </c:pt>
                <c:pt idx="553">
                  <c:v>-0.64700000000000002</c:v>
                </c:pt>
                <c:pt idx="554">
                  <c:v>-0.64600000000000002</c:v>
                </c:pt>
                <c:pt idx="555">
                  <c:v>-0.64500000000000002</c:v>
                </c:pt>
                <c:pt idx="556">
                  <c:v>-0.64400000000000002</c:v>
                </c:pt>
                <c:pt idx="557">
                  <c:v>-0.64300000000000002</c:v>
                </c:pt>
                <c:pt idx="558">
                  <c:v>-0.64200000000000002</c:v>
                </c:pt>
                <c:pt idx="559">
                  <c:v>-0.64100000000000001</c:v>
                </c:pt>
                <c:pt idx="560">
                  <c:v>-0.64</c:v>
                </c:pt>
                <c:pt idx="561">
                  <c:v>-0.63900000000000001</c:v>
                </c:pt>
                <c:pt idx="562">
                  <c:v>-0.63800000000000001</c:v>
                </c:pt>
                <c:pt idx="563">
                  <c:v>-0.63700000000000001</c:v>
                </c:pt>
                <c:pt idx="564">
                  <c:v>-0.63600000000000001</c:v>
                </c:pt>
                <c:pt idx="565">
                  <c:v>-0.63500000000000001</c:v>
                </c:pt>
                <c:pt idx="566">
                  <c:v>-0.63400000000000001</c:v>
                </c:pt>
                <c:pt idx="567">
                  <c:v>-0.63300000000000001</c:v>
                </c:pt>
                <c:pt idx="568">
                  <c:v>-0.63200000000000001</c:v>
                </c:pt>
                <c:pt idx="569">
                  <c:v>-0.63100000000000001</c:v>
                </c:pt>
                <c:pt idx="570">
                  <c:v>-0.63</c:v>
                </c:pt>
                <c:pt idx="571">
                  <c:v>-0.629</c:v>
                </c:pt>
                <c:pt idx="572">
                  <c:v>-0.628</c:v>
                </c:pt>
                <c:pt idx="573">
                  <c:v>-0.627</c:v>
                </c:pt>
                <c:pt idx="574">
                  <c:v>-0.626</c:v>
                </c:pt>
                <c:pt idx="575">
                  <c:v>-0.625</c:v>
                </c:pt>
                <c:pt idx="576">
                  <c:v>-0.624</c:v>
                </c:pt>
                <c:pt idx="577">
                  <c:v>-0.623</c:v>
                </c:pt>
                <c:pt idx="578">
                  <c:v>-0.622</c:v>
                </c:pt>
                <c:pt idx="579">
                  <c:v>-0.621</c:v>
                </c:pt>
                <c:pt idx="580">
                  <c:v>-0.62</c:v>
                </c:pt>
                <c:pt idx="581">
                  <c:v>-0.61899999999999999</c:v>
                </c:pt>
                <c:pt idx="582">
                  <c:v>-0.61799999999999999</c:v>
                </c:pt>
                <c:pt idx="583">
                  <c:v>-0.61699999999999999</c:v>
                </c:pt>
                <c:pt idx="584">
                  <c:v>-0.61599999999999999</c:v>
                </c:pt>
                <c:pt idx="585">
                  <c:v>-0.61499999999999999</c:v>
                </c:pt>
                <c:pt idx="586">
                  <c:v>-0.61399999999999999</c:v>
                </c:pt>
                <c:pt idx="587">
                  <c:v>-0.61299999999999999</c:v>
                </c:pt>
                <c:pt idx="588">
                  <c:v>-0.61199999999999999</c:v>
                </c:pt>
                <c:pt idx="589">
                  <c:v>-0.61099999999999999</c:v>
                </c:pt>
                <c:pt idx="590">
                  <c:v>-0.61</c:v>
                </c:pt>
                <c:pt idx="591">
                  <c:v>-0.60899999999999999</c:v>
                </c:pt>
                <c:pt idx="592">
                  <c:v>-0.60799999999999998</c:v>
                </c:pt>
                <c:pt idx="593">
                  <c:v>-0.60699999999999998</c:v>
                </c:pt>
                <c:pt idx="594">
                  <c:v>-0.60599999999999998</c:v>
                </c:pt>
                <c:pt idx="595">
                  <c:v>-0.60499999999999998</c:v>
                </c:pt>
                <c:pt idx="596">
                  <c:v>-0.60399999999999998</c:v>
                </c:pt>
                <c:pt idx="597">
                  <c:v>-0.60299999999999998</c:v>
                </c:pt>
                <c:pt idx="598">
                  <c:v>-0.60199999999999998</c:v>
                </c:pt>
                <c:pt idx="599">
                  <c:v>-0.60099999999999998</c:v>
                </c:pt>
                <c:pt idx="600">
                  <c:v>-0.6</c:v>
                </c:pt>
                <c:pt idx="601">
                  <c:v>-0.59899999999999998</c:v>
                </c:pt>
                <c:pt idx="602">
                  <c:v>-0.59799999999999998</c:v>
                </c:pt>
                <c:pt idx="603">
                  <c:v>-0.59699999999999998</c:v>
                </c:pt>
                <c:pt idx="604">
                  <c:v>-0.59599999999999997</c:v>
                </c:pt>
                <c:pt idx="605">
                  <c:v>-0.59499999999999997</c:v>
                </c:pt>
                <c:pt idx="606">
                  <c:v>-0.59399999999999997</c:v>
                </c:pt>
                <c:pt idx="607">
                  <c:v>-0.59299999999999997</c:v>
                </c:pt>
                <c:pt idx="608">
                  <c:v>-0.59199999999999997</c:v>
                </c:pt>
                <c:pt idx="609">
                  <c:v>-0.59099999999999997</c:v>
                </c:pt>
                <c:pt idx="610">
                  <c:v>-0.59</c:v>
                </c:pt>
                <c:pt idx="611">
                  <c:v>-0.58899999999999997</c:v>
                </c:pt>
                <c:pt idx="612">
                  <c:v>-0.58799999999999997</c:v>
                </c:pt>
                <c:pt idx="613">
                  <c:v>-0.58699999999999997</c:v>
                </c:pt>
                <c:pt idx="614">
                  <c:v>-0.58599999999999997</c:v>
                </c:pt>
                <c:pt idx="615">
                  <c:v>-0.58499999999999996</c:v>
                </c:pt>
                <c:pt idx="616">
                  <c:v>-0.58399999999999996</c:v>
                </c:pt>
                <c:pt idx="617">
                  <c:v>-0.58299999999999996</c:v>
                </c:pt>
                <c:pt idx="618">
                  <c:v>-0.58199999999999996</c:v>
                </c:pt>
                <c:pt idx="619">
                  <c:v>-0.58099999999999996</c:v>
                </c:pt>
                <c:pt idx="620">
                  <c:v>-0.57999999999999996</c:v>
                </c:pt>
                <c:pt idx="621">
                  <c:v>-0.57899999999999996</c:v>
                </c:pt>
                <c:pt idx="622">
                  <c:v>-0.57799999999999996</c:v>
                </c:pt>
                <c:pt idx="623">
                  <c:v>-0.57699999999999996</c:v>
                </c:pt>
                <c:pt idx="624">
                  <c:v>-0.57599999999999996</c:v>
                </c:pt>
                <c:pt idx="625">
                  <c:v>-0.57499999999999996</c:v>
                </c:pt>
                <c:pt idx="626">
                  <c:v>-0.57399999999999995</c:v>
                </c:pt>
                <c:pt idx="627">
                  <c:v>-0.57299999999999995</c:v>
                </c:pt>
                <c:pt idx="628">
                  <c:v>-0.57199999999999995</c:v>
                </c:pt>
                <c:pt idx="629">
                  <c:v>-0.57099999999999995</c:v>
                </c:pt>
                <c:pt idx="630">
                  <c:v>-0.56999999999999995</c:v>
                </c:pt>
                <c:pt idx="631">
                  <c:v>-0.56899999999999995</c:v>
                </c:pt>
                <c:pt idx="632">
                  <c:v>-0.56799999999999995</c:v>
                </c:pt>
                <c:pt idx="633">
                  <c:v>-0.56699999999999995</c:v>
                </c:pt>
                <c:pt idx="634">
                  <c:v>-0.56599999999999995</c:v>
                </c:pt>
                <c:pt idx="635">
                  <c:v>-0.56499999999999995</c:v>
                </c:pt>
                <c:pt idx="636">
                  <c:v>-0.56399999999999995</c:v>
                </c:pt>
                <c:pt idx="637">
                  <c:v>-0.56299999999999994</c:v>
                </c:pt>
                <c:pt idx="638">
                  <c:v>-0.56200000000000006</c:v>
                </c:pt>
                <c:pt idx="639">
                  <c:v>-0.56100000000000005</c:v>
                </c:pt>
                <c:pt idx="640">
                  <c:v>-0.56000000000000005</c:v>
                </c:pt>
                <c:pt idx="641">
                  <c:v>-0.55900000000000005</c:v>
                </c:pt>
                <c:pt idx="642">
                  <c:v>-0.55800000000000005</c:v>
                </c:pt>
                <c:pt idx="643">
                  <c:v>-0.55700000000000005</c:v>
                </c:pt>
                <c:pt idx="644">
                  <c:v>-0.55600000000000005</c:v>
                </c:pt>
                <c:pt idx="645">
                  <c:v>-0.55500000000000005</c:v>
                </c:pt>
                <c:pt idx="646">
                  <c:v>-0.55400000000000005</c:v>
                </c:pt>
                <c:pt idx="647">
                  <c:v>-0.55300000000000005</c:v>
                </c:pt>
                <c:pt idx="648">
                  <c:v>-0.55200000000000005</c:v>
                </c:pt>
                <c:pt idx="649">
                  <c:v>-0.55100000000000005</c:v>
                </c:pt>
                <c:pt idx="650">
                  <c:v>-0.55000000000000004</c:v>
                </c:pt>
                <c:pt idx="651">
                  <c:v>-0.54900000000000004</c:v>
                </c:pt>
                <c:pt idx="652">
                  <c:v>-0.54800000000000004</c:v>
                </c:pt>
                <c:pt idx="653">
                  <c:v>-0.54700000000000004</c:v>
                </c:pt>
                <c:pt idx="654">
                  <c:v>-0.54600000000000004</c:v>
                </c:pt>
                <c:pt idx="655">
                  <c:v>-0.54500000000000004</c:v>
                </c:pt>
                <c:pt idx="656">
                  <c:v>-0.54400000000000004</c:v>
                </c:pt>
                <c:pt idx="657">
                  <c:v>-0.54300000000000004</c:v>
                </c:pt>
                <c:pt idx="658">
                  <c:v>-0.54200000000000004</c:v>
                </c:pt>
                <c:pt idx="659">
                  <c:v>-0.54100000000000004</c:v>
                </c:pt>
                <c:pt idx="660">
                  <c:v>-0.54</c:v>
                </c:pt>
                <c:pt idx="661">
                  <c:v>-0.53900000000000003</c:v>
                </c:pt>
                <c:pt idx="662">
                  <c:v>-0.53800000000000003</c:v>
                </c:pt>
                <c:pt idx="663">
                  <c:v>-0.53700000000000003</c:v>
                </c:pt>
                <c:pt idx="664">
                  <c:v>-0.53600000000000003</c:v>
                </c:pt>
                <c:pt idx="665">
                  <c:v>-0.53500000000000003</c:v>
                </c:pt>
                <c:pt idx="666">
                  <c:v>-0.53400000000000003</c:v>
                </c:pt>
                <c:pt idx="667">
                  <c:v>-0.53300000000000003</c:v>
                </c:pt>
                <c:pt idx="668">
                  <c:v>-0.53200000000000003</c:v>
                </c:pt>
                <c:pt idx="669">
                  <c:v>-0.53100000000000003</c:v>
                </c:pt>
                <c:pt idx="670">
                  <c:v>-0.53</c:v>
                </c:pt>
                <c:pt idx="671">
                  <c:v>-0.52900000000000003</c:v>
                </c:pt>
                <c:pt idx="672">
                  <c:v>-0.52800000000000002</c:v>
                </c:pt>
                <c:pt idx="673">
                  <c:v>-0.52700000000000002</c:v>
                </c:pt>
                <c:pt idx="674">
                  <c:v>-0.52600000000000002</c:v>
                </c:pt>
                <c:pt idx="675">
                  <c:v>-0.52500000000000002</c:v>
                </c:pt>
                <c:pt idx="676">
                  <c:v>-0.52400000000000002</c:v>
                </c:pt>
                <c:pt idx="677">
                  <c:v>-0.52300000000000002</c:v>
                </c:pt>
                <c:pt idx="678">
                  <c:v>-0.52200000000000002</c:v>
                </c:pt>
                <c:pt idx="679">
                  <c:v>-0.52100000000000002</c:v>
                </c:pt>
                <c:pt idx="680">
                  <c:v>-0.52</c:v>
                </c:pt>
                <c:pt idx="681">
                  <c:v>-0.51900000000000002</c:v>
                </c:pt>
                <c:pt idx="682">
                  <c:v>-0.51800000000000002</c:v>
                </c:pt>
                <c:pt idx="683">
                  <c:v>-0.51700000000000002</c:v>
                </c:pt>
                <c:pt idx="684">
                  <c:v>-0.51600000000000001</c:v>
                </c:pt>
                <c:pt idx="685">
                  <c:v>-0.51500000000000001</c:v>
                </c:pt>
                <c:pt idx="686">
                  <c:v>-0.51400000000000001</c:v>
                </c:pt>
                <c:pt idx="687">
                  <c:v>-0.51300000000000001</c:v>
                </c:pt>
                <c:pt idx="688">
                  <c:v>-0.51200000000000001</c:v>
                </c:pt>
                <c:pt idx="689">
                  <c:v>-0.51100000000000001</c:v>
                </c:pt>
                <c:pt idx="690">
                  <c:v>-0.51</c:v>
                </c:pt>
                <c:pt idx="691">
                  <c:v>-0.50900000000000001</c:v>
                </c:pt>
                <c:pt idx="692">
                  <c:v>-0.50800000000000001</c:v>
                </c:pt>
                <c:pt idx="693">
                  <c:v>-0.50700000000000001</c:v>
                </c:pt>
                <c:pt idx="694">
                  <c:v>-0.50600000000000001</c:v>
                </c:pt>
                <c:pt idx="695">
                  <c:v>-0.505</c:v>
                </c:pt>
                <c:pt idx="696">
                  <c:v>-0.504</c:v>
                </c:pt>
                <c:pt idx="697">
                  <c:v>-0.503</c:v>
                </c:pt>
                <c:pt idx="698">
                  <c:v>-0.502</c:v>
                </c:pt>
                <c:pt idx="699">
                  <c:v>-0.501</c:v>
                </c:pt>
                <c:pt idx="700">
                  <c:v>-0.5</c:v>
                </c:pt>
                <c:pt idx="701">
                  <c:v>-0.499</c:v>
                </c:pt>
                <c:pt idx="702">
                  <c:v>-0.498</c:v>
                </c:pt>
                <c:pt idx="703">
                  <c:v>-0.497</c:v>
                </c:pt>
                <c:pt idx="704">
                  <c:v>-0.496</c:v>
                </c:pt>
                <c:pt idx="705">
                  <c:v>-0.495</c:v>
                </c:pt>
                <c:pt idx="706">
                  <c:v>-0.49399999999999999</c:v>
                </c:pt>
                <c:pt idx="707">
                  <c:v>-0.49299999999999999</c:v>
                </c:pt>
                <c:pt idx="708">
                  <c:v>-0.49199999999999999</c:v>
                </c:pt>
                <c:pt idx="709">
                  <c:v>-0.49099999999999999</c:v>
                </c:pt>
                <c:pt idx="710">
                  <c:v>-0.49</c:v>
                </c:pt>
                <c:pt idx="711">
                  <c:v>-0.48899999999999999</c:v>
                </c:pt>
                <c:pt idx="712">
                  <c:v>-0.48799999999999999</c:v>
                </c:pt>
                <c:pt idx="713">
                  <c:v>-0.48699999999999999</c:v>
                </c:pt>
                <c:pt idx="714">
                  <c:v>-0.48599999999999999</c:v>
                </c:pt>
                <c:pt idx="715">
                  <c:v>-0.48499999999999999</c:v>
                </c:pt>
                <c:pt idx="716">
                  <c:v>-0.48399999999999999</c:v>
                </c:pt>
                <c:pt idx="717">
                  <c:v>-0.48299999999999998</c:v>
                </c:pt>
                <c:pt idx="718">
                  <c:v>-0.48199999999999998</c:v>
                </c:pt>
                <c:pt idx="719">
                  <c:v>-0.48099999999999998</c:v>
                </c:pt>
                <c:pt idx="720">
                  <c:v>-0.48</c:v>
                </c:pt>
                <c:pt idx="721">
                  <c:v>-0.47899999999999998</c:v>
                </c:pt>
                <c:pt idx="722">
                  <c:v>-0.47799999999999998</c:v>
                </c:pt>
                <c:pt idx="723">
                  <c:v>-0.47699999999999998</c:v>
                </c:pt>
                <c:pt idx="724">
                  <c:v>-0.47599999999999998</c:v>
                </c:pt>
                <c:pt idx="725">
                  <c:v>-0.47499999999999998</c:v>
                </c:pt>
                <c:pt idx="726">
                  <c:v>-0.47399999999999998</c:v>
                </c:pt>
                <c:pt idx="727">
                  <c:v>-0.47299999999999998</c:v>
                </c:pt>
                <c:pt idx="728">
                  <c:v>-0.47199999999999998</c:v>
                </c:pt>
                <c:pt idx="729">
                  <c:v>-0.47099999999999997</c:v>
                </c:pt>
                <c:pt idx="730">
                  <c:v>-0.47</c:v>
                </c:pt>
                <c:pt idx="731">
                  <c:v>-0.46899999999999997</c:v>
                </c:pt>
                <c:pt idx="732">
                  <c:v>-0.46800000000000003</c:v>
                </c:pt>
                <c:pt idx="733">
                  <c:v>-0.46700000000000003</c:v>
                </c:pt>
                <c:pt idx="734">
                  <c:v>-0.46600000000000003</c:v>
                </c:pt>
                <c:pt idx="735">
                  <c:v>-0.46500000000000002</c:v>
                </c:pt>
                <c:pt idx="736">
                  <c:v>-0.46400000000000002</c:v>
                </c:pt>
                <c:pt idx="737">
                  <c:v>-0.46300000000000002</c:v>
                </c:pt>
                <c:pt idx="738">
                  <c:v>-0.46200000000000002</c:v>
                </c:pt>
                <c:pt idx="739">
                  <c:v>-0.46100000000000002</c:v>
                </c:pt>
                <c:pt idx="740">
                  <c:v>-0.46</c:v>
                </c:pt>
                <c:pt idx="741">
                  <c:v>-0.45900000000000002</c:v>
                </c:pt>
                <c:pt idx="742">
                  <c:v>-0.45800000000000002</c:v>
                </c:pt>
                <c:pt idx="743">
                  <c:v>-0.45700000000000002</c:v>
                </c:pt>
                <c:pt idx="744">
                  <c:v>-0.45600000000000002</c:v>
                </c:pt>
                <c:pt idx="745">
                  <c:v>-0.45500000000000002</c:v>
                </c:pt>
                <c:pt idx="746">
                  <c:v>-0.45400000000000001</c:v>
                </c:pt>
                <c:pt idx="747">
                  <c:v>-0.45300000000000001</c:v>
                </c:pt>
                <c:pt idx="748">
                  <c:v>-0.45200000000000001</c:v>
                </c:pt>
                <c:pt idx="749">
                  <c:v>-0.45100000000000001</c:v>
                </c:pt>
                <c:pt idx="750">
                  <c:v>-0.45</c:v>
                </c:pt>
                <c:pt idx="751">
                  <c:v>-0.44900000000000001</c:v>
                </c:pt>
                <c:pt idx="752">
                  <c:v>-0.44800000000000001</c:v>
                </c:pt>
                <c:pt idx="753">
                  <c:v>-0.44700000000000001</c:v>
                </c:pt>
                <c:pt idx="754">
                  <c:v>-0.44600000000000001</c:v>
                </c:pt>
                <c:pt idx="755">
                  <c:v>-0.44500000000000001</c:v>
                </c:pt>
                <c:pt idx="756">
                  <c:v>-0.44400000000000001</c:v>
                </c:pt>
                <c:pt idx="757">
                  <c:v>-0.443</c:v>
                </c:pt>
                <c:pt idx="758">
                  <c:v>-0.442</c:v>
                </c:pt>
                <c:pt idx="759">
                  <c:v>-0.441</c:v>
                </c:pt>
                <c:pt idx="760">
                  <c:v>-0.44</c:v>
                </c:pt>
                <c:pt idx="761">
                  <c:v>-0.439</c:v>
                </c:pt>
                <c:pt idx="762">
                  <c:v>-0.438</c:v>
                </c:pt>
                <c:pt idx="763">
                  <c:v>-0.437</c:v>
                </c:pt>
                <c:pt idx="764">
                  <c:v>-0.436</c:v>
                </c:pt>
                <c:pt idx="765">
                  <c:v>-0.435</c:v>
                </c:pt>
                <c:pt idx="766">
                  <c:v>-0.434</c:v>
                </c:pt>
                <c:pt idx="767">
                  <c:v>-0.433</c:v>
                </c:pt>
                <c:pt idx="768">
                  <c:v>-0.432</c:v>
                </c:pt>
                <c:pt idx="769">
                  <c:v>-0.43099999999999999</c:v>
                </c:pt>
                <c:pt idx="770">
                  <c:v>-0.43</c:v>
                </c:pt>
                <c:pt idx="771">
                  <c:v>-0.42899999999999999</c:v>
                </c:pt>
                <c:pt idx="772">
                  <c:v>-0.42799999999999999</c:v>
                </c:pt>
                <c:pt idx="773">
                  <c:v>-0.42699999999999999</c:v>
                </c:pt>
                <c:pt idx="774">
                  <c:v>-0.42599999999999999</c:v>
                </c:pt>
                <c:pt idx="775">
                  <c:v>-0.42499999999999999</c:v>
                </c:pt>
                <c:pt idx="776">
                  <c:v>-0.42399999999999999</c:v>
                </c:pt>
                <c:pt idx="777">
                  <c:v>-0.42299999999999999</c:v>
                </c:pt>
                <c:pt idx="778">
                  <c:v>-0.42199999999999999</c:v>
                </c:pt>
                <c:pt idx="779">
                  <c:v>-0.42099999999999999</c:v>
                </c:pt>
                <c:pt idx="780">
                  <c:v>-0.42</c:v>
                </c:pt>
                <c:pt idx="781">
                  <c:v>-0.41899999999999998</c:v>
                </c:pt>
                <c:pt idx="782">
                  <c:v>-0.41799999999999998</c:v>
                </c:pt>
                <c:pt idx="783">
                  <c:v>-0.41699999999999998</c:v>
                </c:pt>
                <c:pt idx="784">
                  <c:v>-0.41599999999999998</c:v>
                </c:pt>
                <c:pt idx="785">
                  <c:v>-0.41499999999999998</c:v>
                </c:pt>
                <c:pt idx="786">
                  <c:v>-0.41399999999999998</c:v>
                </c:pt>
                <c:pt idx="787">
                  <c:v>-0.41299999999999998</c:v>
                </c:pt>
                <c:pt idx="788">
                  <c:v>-0.41199999999999998</c:v>
                </c:pt>
                <c:pt idx="789">
                  <c:v>-0.41099999999999998</c:v>
                </c:pt>
                <c:pt idx="790">
                  <c:v>-0.41</c:v>
                </c:pt>
                <c:pt idx="791">
                  <c:v>-0.40899999999999997</c:v>
                </c:pt>
                <c:pt idx="792">
                  <c:v>-0.40799999999999997</c:v>
                </c:pt>
                <c:pt idx="793">
                  <c:v>-0.40699999999999997</c:v>
                </c:pt>
                <c:pt idx="794">
                  <c:v>-0.40600000000000003</c:v>
                </c:pt>
                <c:pt idx="795">
                  <c:v>-0.40500000000000003</c:v>
                </c:pt>
                <c:pt idx="796">
                  <c:v>-0.40400000000000003</c:v>
                </c:pt>
                <c:pt idx="797">
                  <c:v>-0.40300000000000002</c:v>
                </c:pt>
                <c:pt idx="798">
                  <c:v>-0.40200000000000002</c:v>
                </c:pt>
                <c:pt idx="799">
                  <c:v>-0.40100000000000002</c:v>
                </c:pt>
                <c:pt idx="800">
                  <c:v>-0.4</c:v>
                </c:pt>
                <c:pt idx="801">
                  <c:v>-0.39900000000000002</c:v>
                </c:pt>
                <c:pt idx="802">
                  <c:v>-0.39800000000000002</c:v>
                </c:pt>
                <c:pt idx="803">
                  <c:v>-0.39700000000000002</c:v>
                </c:pt>
                <c:pt idx="804">
                  <c:v>-0.39600000000000002</c:v>
                </c:pt>
                <c:pt idx="805">
                  <c:v>-0.39500000000000002</c:v>
                </c:pt>
                <c:pt idx="806">
                  <c:v>-0.39400000000000002</c:v>
                </c:pt>
                <c:pt idx="807">
                  <c:v>-0.39300000000000002</c:v>
                </c:pt>
                <c:pt idx="808">
                  <c:v>-0.39200000000000002</c:v>
                </c:pt>
                <c:pt idx="809">
                  <c:v>-0.39100000000000001</c:v>
                </c:pt>
                <c:pt idx="810">
                  <c:v>-0.39</c:v>
                </c:pt>
                <c:pt idx="811">
                  <c:v>-0.38900000000000001</c:v>
                </c:pt>
                <c:pt idx="812">
                  <c:v>-0.38800000000000001</c:v>
                </c:pt>
                <c:pt idx="813">
                  <c:v>-0.38700000000000001</c:v>
                </c:pt>
                <c:pt idx="814">
                  <c:v>-0.38600000000000001</c:v>
                </c:pt>
                <c:pt idx="815">
                  <c:v>-0.38500000000000001</c:v>
                </c:pt>
                <c:pt idx="816">
                  <c:v>-0.38400000000000001</c:v>
                </c:pt>
                <c:pt idx="817">
                  <c:v>-0.38300000000000001</c:v>
                </c:pt>
                <c:pt idx="818">
                  <c:v>-0.38200000000000001</c:v>
                </c:pt>
                <c:pt idx="819">
                  <c:v>-0.38100000000000001</c:v>
                </c:pt>
                <c:pt idx="820">
                  <c:v>-0.38</c:v>
                </c:pt>
                <c:pt idx="821">
                  <c:v>-0.379</c:v>
                </c:pt>
                <c:pt idx="822">
                  <c:v>-0.378</c:v>
                </c:pt>
                <c:pt idx="823">
                  <c:v>-0.377</c:v>
                </c:pt>
                <c:pt idx="824">
                  <c:v>-0.376</c:v>
                </c:pt>
                <c:pt idx="825">
                  <c:v>-0.375</c:v>
                </c:pt>
                <c:pt idx="826">
                  <c:v>-0.374</c:v>
                </c:pt>
                <c:pt idx="827">
                  <c:v>-0.373</c:v>
                </c:pt>
                <c:pt idx="828">
                  <c:v>-0.372</c:v>
                </c:pt>
                <c:pt idx="829">
                  <c:v>-0.371</c:v>
                </c:pt>
                <c:pt idx="830">
                  <c:v>-0.37</c:v>
                </c:pt>
                <c:pt idx="831">
                  <c:v>-0.36899999999999999</c:v>
                </c:pt>
                <c:pt idx="832">
                  <c:v>-0.36799999999999999</c:v>
                </c:pt>
                <c:pt idx="833">
                  <c:v>-0.36699999999999999</c:v>
                </c:pt>
                <c:pt idx="834">
                  <c:v>-0.36599999999999999</c:v>
                </c:pt>
                <c:pt idx="835">
                  <c:v>-0.36499999999999999</c:v>
                </c:pt>
                <c:pt idx="836">
                  <c:v>-0.36399999999999999</c:v>
                </c:pt>
                <c:pt idx="837">
                  <c:v>-0.36299999999999999</c:v>
                </c:pt>
                <c:pt idx="838">
                  <c:v>-0.36199999999999999</c:v>
                </c:pt>
                <c:pt idx="839">
                  <c:v>-0.36099999999999999</c:v>
                </c:pt>
                <c:pt idx="840">
                  <c:v>-0.36</c:v>
                </c:pt>
                <c:pt idx="841">
                  <c:v>-0.35899999999999999</c:v>
                </c:pt>
                <c:pt idx="842">
                  <c:v>-0.35799999999999998</c:v>
                </c:pt>
                <c:pt idx="843">
                  <c:v>-0.35699999999999998</c:v>
                </c:pt>
                <c:pt idx="844">
                  <c:v>-0.35599999999999998</c:v>
                </c:pt>
                <c:pt idx="845">
                  <c:v>-0.35499999999999998</c:v>
                </c:pt>
                <c:pt idx="846">
                  <c:v>-0.35399999999999998</c:v>
                </c:pt>
                <c:pt idx="847">
                  <c:v>-0.35299999999999998</c:v>
                </c:pt>
                <c:pt idx="848">
                  <c:v>-0.35199999999999998</c:v>
                </c:pt>
                <c:pt idx="849">
                  <c:v>-0.35099999999999998</c:v>
                </c:pt>
                <c:pt idx="850">
                  <c:v>-0.35</c:v>
                </c:pt>
                <c:pt idx="851">
                  <c:v>-0.34899999999999998</c:v>
                </c:pt>
                <c:pt idx="852">
                  <c:v>-0.34799999999999998</c:v>
                </c:pt>
                <c:pt idx="853">
                  <c:v>-0.34699999999999998</c:v>
                </c:pt>
                <c:pt idx="854">
                  <c:v>-0.34599999999999997</c:v>
                </c:pt>
                <c:pt idx="855">
                  <c:v>-0.34499999999999997</c:v>
                </c:pt>
                <c:pt idx="856">
                  <c:v>-0.34399999999999997</c:v>
                </c:pt>
                <c:pt idx="857">
                  <c:v>-0.34300000000000003</c:v>
                </c:pt>
                <c:pt idx="858">
                  <c:v>-0.34200000000000003</c:v>
                </c:pt>
                <c:pt idx="859">
                  <c:v>-0.34100000000000003</c:v>
                </c:pt>
                <c:pt idx="860">
                  <c:v>-0.34</c:v>
                </c:pt>
                <c:pt idx="861">
                  <c:v>-0.33900000000000002</c:v>
                </c:pt>
                <c:pt idx="862">
                  <c:v>-0.33800000000000002</c:v>
                </c:pt>
                <c:pt idx="863">
                  <c:v>-0.33700000000000002</c:v>
                </c:pt>
                <c:pt idx="864">
                  <c:v>-0.33600000000000002</c:v>
                </c:pt>
                <c:pt idx="865">
                  <c:v>-0.33500000000000002</c:v>
                </c:pt>
                <c:pt idx="866">
                  <c:v>-0.33400000000000002</c:v>
                </c:pt>
                <c:pt idx="867">
                  <c:v>-0.33300000000000002</c:v>
                </c:pt>
                <c:pt idx="868">
                  <c:v>-0.33200000000000002</c:v>
                </c:pt>
                <c:pt idx="869">
                  <c:v>-0.33100000000000002</c:v>
                </c:pt>
                <c:pt idx="870">
                  <c:v>-0.33</c:v>
                </c:pt>
                <c:pt idx="871">
                  <c:v>-0.32900000000000001</c:v>
                </c:pt>
                <c:pt idx="872">
                  <c:v>-0.32800000000000001</c:v>
                </c:pt>
                <c:pt idx="873">
                  <c:v>-0.32700000000000001</c:v>
                </c:pt>
                <c:pt idx="874">
                  <c:v>-0.32600000000000001</c:v>
                </c:pt>
                <c:pt idx="875">
                  <c:v>-0.32500000000000001</c:v>
                </c:pt>
                <c:pt idx="876">
                  <c:v>-0.32400000000000001</c:v>
                </c:pt>
                <c:pt idx="877">
                  <c:v>-0.32300000000000001</c:v>
                </c:pt>
                <c:pt idx="878">
                  <c:v>-0.32200000000000001</c:v>
                </c:pt>
                <c:pt idx="879">
                  <c:v>-0.32100000000000001</c:v>
                </c:pt>
                <c:pt idx="880">
                  <c:v>-0.32</c:v>
                </c:pt>
                <c:pt idx="881">
                  <c:v>-0.31900000000000001</c:v>
                </c:pt>
                <c:pt idx="882">
                  <c:v>-0.318</c:v>
                </c:pt>
                <c:pt idx="883">
                  <c:v>-0.317</c:v>
                </c:pt>
                <c:pt idx="884">
                  <c:v>-0.316</c:v>
                </c:pt>
                <c:pt idx="885">
                  <c:v>-0.315</c:v>
                </c:pt>
                <c:pt idx="886">
                  <c:v>-0.314</c:v>
                </c:pt>
                <c:pt idx="887">
                  <c:v>-0.313</c:v>
                </c:pt>
                <c:pt idx="888">
                  <c:v>-0.312</c:v>
                </c:pt>
                <c:pt idx="889">
                  <c:v>-0.311</c:v>
                </c:pt>
                <c:pt idx="890">
                  <c:v>-0.31</c:v>
                </c:pt>
                <c:pt idx="891">
                  <c:v>-0.309</c:v>
                </c:pt>
                <c:pt idx="892">
                  <c:v>-0.308</c:v>
                </c:pt>
                <c:pt idx="893">
                  <c:v>-0.307</c:v>
                </c:pt>
                <c:pt idx="894">
                  <c:v>-0.30599999999999999</c:v>
                </c:pt>
                <c:pt idx="895">
                  <c:v>-0.30499999999999999</c:v>
                </c:pt>
                <c:pt idx="896">
                  <c:v>-0.30399999999999999</c:v>
                </c:pt>
                <c:pt idx="897">
                  <c:v>-0.30299999999999999</c:v>
                </c:pt>
                <c:pt idx="898">
                  <c:v>-0.30199999999999999</c:v>
                </c:pt>
                <c:pt idx="899">
                  <c:v>-0.30099999999999999</c:v>
                </c:pt>
                <c:pt idx="900">
                  <c:v>-0.3</c:v>
                </c:pt>
                <c:pt idx="901">
                  <c:v>-0.29899999999999999</c:v>
                </c:pt>
                <c:pt idx="902">
                  <c:v>-0.29799999999999999</c:v>
                </c:pt>
                <c:pt idx="903">
                  <c:v>-0.29699999999999999</c:v>
                </c:pt>
                <c:pt idx="904">
                  <c:v>-0.29599999999999999</c:v>
                </c:pt>
                <c:pt idx="905">
                  <c:v>-0.29499999999999998</c:v>
                </c:pt>
                <c:pt idx="906">
                  <c:v>-0.29399999999999998</c:v>
                </c:pt>
                <c:pt idx="907">
                  <c:v>-0.29299999999999998</c:v>
                </c:pt>
                <c:pt idx="908">
                  <c:v>-0.29199999999999998</c:v>
                </c:pt>
                <c:pt idx="909">
                  <c:v>-0.29099999999999998</c:v>
                </c:pt>
                <c:pt idx="910">
                  <c:v>-0.28999999999999998</c:v>
                </c:pt>
                <c:pt idx="911">
                  <c:v>-0.28899999999999998</c:v>
                </c:pt>
                <c:pt idx="912">
                  <c:v>-0.28799999999999998</c:v>
                </c:pt>
                <c:pt idx="913">
                  <c:v>-0.28699999999999998</c:v>
                </c:pt>
                <c:pt idx="914">
                  <c:v>-0.28599999999999998</c:v>
                </c:pt>
                <c:pt idx="915">
                  <c:v>-0.28499999999999998</c:v>
                </c:pt>
                <c:pt idx="916">
                  <c:v>-0.28399999999999997</c:v>
                </c:pt>
                <c:pt idx="917">
                  <c:v>-0.28299999999999997</c:v>
                </c:pt>
                <c:pt idx="918">
                  <c:v>-0.28199999999999997</c:v>
                </c:pt>
                <c:pt idx="919">
                  <c:v>-0.28100000000000003</c:v>
                </c:pt>
                <c:pt idx="920">
                  <c:v>-0.28000000000000003</c:v>
                </c:pt>
                <c:pt idx="921">
                  <c:v>-0.27900000000000003</c:v>
                </c:pt>
                <c:pt idx="922">
                  <c:v>-0.27800000000000002</c:v>
                </c:pt>
                <c:pt idx="923">
                  <c:v>-0.27700000000000002</c:v>
                </c:pt>
                <c:pt idx="924">
                  <c:v>-0.27600000000000002</c:v>
                </c:pt>
                <c:pt idx="925">
                  <c:v>-0.27500000000000002</c:v>
                </c:pt>
                <c:pt idx="926">
                  <c:v>-0.27400000000000002</c:v>
                </c:pt>
                <c:pt idx="927">
                  <c:v>-0.27300000000000002</c:v>
                </c:pt>
                <c:pt idx="928">
                  <c:v>-0.27200000000000002</c:v>
                </c:pt>
                <c:pt idx="929">
                  <c:v>-0.27100000000000002</c:v>
                </c:pt>
                <c:pt idx="930">
                  <c:v>-0.27</c:v>
                </c:pt>
                <c:pt idx="931">
                  <c:v>-0.26900000000000002</c:v>
                </c:pt>
                <c:pt idx="932">
                  <c:v>-0.26800000000000002</c:v>
                </c:pt>
                <c:pt idx="933">
                  <c:v>-0.26700000000000002</c:v>
                </c:pt>
                <c:pt idx="934">
                  <c:v>-0.26600000000000001</c:v>
                </c:pt>
                <c:pt idx="935">
                  <c:v>-0.26500000000000001</c:v>
                </c:pt>
                <c:pt idx="936">
                  <c:v>-0.26400000000000001</c:v>
                </c:pt>
                <c:pt idx="937">
                  <c:v>-0.26300000000000001</c:v>
                </c:pt>
                <c:pt idx="938">
                  <c:v>-0.26200000000000001</c:v>
                </c:pt>
                <c:pt idx="939">
                  <c:v>-0.26100000000000001</c:v>
                </c:pt>
                <c:pt idx="940">
                  <c:v>-0.26</c:v>
                </c:pt>
                <c:pt idx="941">
                  <c:v>-0.25900000000000001</c:v>
                </c:pt>
                <c:pt idx="942">
                  <c:v>-0.25800000000000001</c:v>
                </c:pt>
                <c:pt idx="943">
                  <c:v>-0.25700000000000001</c:v>
                </c:pt>
                <c:pt idx="944">
                  <c:v>-0.25600000000000001</c:v>
                </c:pt>
                <c:pt idx="945">
                  <c:v>-0.255</c:v>
                </c:pt>
                <c:pt idx="946">
                  <c:v>-0.254</c:v>
                </c:pt>
                <c:pt idx="947">
                  <c:v>-0.253</c:v>
                </c:pt>
                <c:pt idx="948">
                  <c:v>-0.252</c:v>
                </c:pt>
                <c:pt idx="949">
                  <c:v>-0.251</c:v>
                </c:pt>
                <c:pt idx="950">
                  <c:v>-0.25</c:v>
                </c:pt>
                <c:pt idx="951">
                  <c:v>-0.249</c:v>
                </c:pt>
                <c:pt idx="952">
                  <c:v>-0.248</c:v>
                </c:pt>
                <c:pt idx="953">
                  <c:v>-0.247</c:v>
                </c:pt>
                <c:pt idx="954">
                  <c:v>-0.246</c:v>
                </c:pt>
                <c:pt idx="955">
                  <c:v>-0.245</c:v>
                </c:pt>
                <c:pt idx="956">
                  <c:v>-0.24399999999999999</c:v>
                </c:pt>
                <c:pt idx="957">
                  <c:v>-0.24299999999999999</c:v>
                </c:pt>
                <c:pt idx="958">
                  <c:v>-0.24199999999999999</c:v>
                </c:pt>
                <c:pt idx="959">
                  <c:v>-0.24099999999999999</c:v>
                </c:pt>
                <c:pt idx="960">
                  <c:v>-0.24</c:v>
                </c:pt>
                <c:pt idx="961">
                  <c:v>-0.23899999999999999</c:v>
                </c:pt>
                <c:pt idx="962">
                  <c:v>-0.23799999999999999</c:v>
                </c:pt>
                <c:pt idx="963">
                  <c:v>-0.23699999999999999</c:v>
                </c:pt>
                <c:pt idx="964">
                  <c:v>-0.23599999999999999</c:v>
                </c:pt>
                <c:pt idx="965">
                  <c:v>-0.23499999999999999</c:v>
                </c:pt>
                <c:pt idx="966">
                  <c:v>-0.23400000000000001</c:v>
                </c:pt>
                <c:pt idx="967">
                  <c:v>-0.23300000000000001</c:v>
                </c:pt>
                <c:pt idx="968">
                  <c:v>-0.23200000000000001</c:v>
                </c:pt>
                <c:pt idx="969">
                  <c:v>-0.23100000000000001</c:v>
                </c:pt>
                <c:pt idx="970">
                  <c:v>-0.23</c:v>
                </c:pt>
                <c:pt idx="971">
                  <c:v>-0.22900000000000001</c:v>
                </c:pt>
                <c:pt idx="972">
                  <c:v>-0.22800000000000001</c:v>
                </c:pt>
                <c:pt idx="973">
                  <c:v>-0.22700000000000001</c:v>
                </c:pt>
                <c:pt idx="974">
                  <c:v>-0.22600000000000001</c:v>
                </c:pt>
                <c:pt idx="975">
                  <c:v>-0.22500000000000001</c:v>
                </c:pt>
                <c:pt idx="976">
                  <c:v>-0.224</c:v>
                </c:pt>
                <c:pt idx="977">
                  <c:v>-0.223</c:v>
                </c:pt>
                <c:pt idx="978">
                  <c:v>-0.222</c:v>
                </c:pt>
                <c:pt idx="979">
                  <c:v>-0.221</c:v>
                </c:pt>
                <c:pt idx="980">
                  <c:v>-0.22</c:v>
                </c:pt>
                <c:pt idx="981">
                  <c:v>-0.219</c:v>
                </c:pt>
                <c:pt idx="982">
                  <c:v>-0.218</c:v>
                </c:pt>
                <c:pt idx="983">
                  <c:v>-0.217</c:v>
                </c:pt>
                <c:pt idx="984">
                  <c:v>-0.216</c:v>
                </c:pt>
                <c:pt idx="985">
                  <c:v>-0.215</c:v>
                </c:pt>
                <c:pt idx="986">
                  <c:v>-0.214</c:v>
                </c:pt>
                <c:pt idx="987">
                  <c:v>-0.21299999999999999</c:v>
                </c:pt>
                <c:pt idx="988">
                  <c:v>-0.21199999999999999</c:v>
                </c:pt>
                <c:pt idx="989">
                  <c:v>-0.21099999999999999</c:v>
                </c:pt>
                <c:pt idx="990">
                  <c:v>-0.21</c:v>
                </c:pt>
                <c:pt idx="991">
                  <c:v>-0.20899999999999999</c:v>
                </c:pt>
                <c:pt idx="992">
                  <c:v>-0.20799999999999999</c:v>
                </c:pt>
                <c:pt idx="993">
                  <c:v>-0.20699999999999999</c:v>
                </c:pt>
                <c:pt idx="994">
                  <c:v>-0.20599999999999999</c:v>
                </c:pt>
                <c:pt idx="995">
                  <c:v>-0.20499999999999999</c:v>
                </c:pt>
                <c:pt idx="996">
                  <c:v>-0.20399999999999999</c:v>
                </c:pt>
                <c:pt idx="997">
                  <c:v>-0.20300000000000001</c:v>
                </c:pt>
                <c:pt idx="998">
                  <c:v>-0.20200000000000001</c:v>
                </c:pt>
                <c:pt idx="999">
                  <c:v>-0.20100000000000001</c:v>
                </c:pt>
                <c:pt idx="1000">
                  <c:v>-0.2</c:v>
                </c:pt>
                <c:pt idx="1001">
                  <c:v>-0.19900000000000001</c:v>
                </c:pt>
                <c:pt idx="1002">
                  <c:v>-0.19800000000000001</c:v>
                </c:pt>
                <c:pt idx="1003">
                  <c:v>-0.19700000000000001</c:v>
                </c:pt>
                <c:pt idx="1004">
                  <c:v>-0.19600000000000001</c:v>
                </c:pt>
                <c:pt idx="1005">
                  <c:v>-0.19500000000000001</c:v>
                </c:pt>
                <c:pt idx="1006">
                  <c:v>-0.19400000000000001</c:v>
                </c:pt>
                <c:pt idx="1007">
                  <c:v>-0.193</c:v>
                </c:pt>
                <c:pt idx="1008">
                  <c:v>-0.192</c:v>
                </c:pt>
                <c:pt idx="1009">
                  <c:v>-0.191</c:v>
                </c:pt>
                <c:pt idx="1010">
                  <c:v>-0.19</c:v>
                </c:pt>
                <c:pt idx="1011">
                  <c:v>-0.189</c:v>
                </c:pt>
                <c:pt idx="1012">
                  <c:v>-0.188</c:v>
                </c:pt>
                <c:pt idx="1013">
                  <c:v>-0.187</c:v>
                </c:pt>
                <c:pt idx="1014">
                  <c:v>-0.186</c:v>
                </c:pt>
                <c:pt idx="1015">
                  <c:v>-0.185</c:v>
                </c:pt>
                <c:pt idx="1016">
                  <c:v>-0.184</c:v>
                </c:pt>
                <c:pt idx="1017">
                  <c:v>-0.183</c:v>
                </c:pt>
                <c:pt idx="1018">
                  <c:v>-0.182</c:v>
                </c:pt>
                <c:pt idx="1019">
                  <c:v>-0.18099999999999999</c:v>
                </c:pt>
                <c:pt idx="1020">
                  <c:v>-0.18</c:v>
                </c:pt>
                <c:pt idx="1021">
                  <c:v>-0.17899999999999999</c:v>
                </c:pt>
                <c:pt idx="1022">
                  <c:v>-0.17799999999999999</c:v>
                </c:pt>
                <c:pt idx="1023">
                  <c:v>-0.17699999999999999</c:v>
                </c:pt>
                <c:pt idx="1024">
                  <c:v>-0.17599999999999999</c:v>
                </c:pt>
                <c:pt idx="1025">
                  <c:v>-0.17499999999999999</c:v>
                </c:pt>
                <c:pt idx="1026">
                  <c:v>-0.17399999999999999</c:v>
                </c:pt>
                <c:pt idx="1027">
                  <c:v>-0.17299999999999999</c:v>
                </c:pt>
                <c:pt idx="1028">
                  <c:v>-0.17199999999999999</c:v>
                </c:pt>
                <c:pt idx="1029">
                  <c:v>-0.17100000000000001</c:v>
                </c:pt>
                <c:pt idx="1030">
                  <c:v>-0.17</c:v>
                </c:pt>
                <c:pt idx="1031">
                  <c:v>-0.16900000000000001</c:v>
                </c:pt>
                <c:pt idx="1032">
                  <c:v>-0.16800000000000001</c:v>
                </c:pt>
                <c:pt idx="1033">
                  <c:v>-0.16700000000000001</c:v>
                </c:pt>
                <c:pt idx="1034">
                  <c:v>-0.16600000000000001</c:v>
                </c:pt>
                <c:pt idx="1035">
                  <c:v>-0.16500000000000001</c:v>
                </c:pt>
                <c:pt idx="1036">
                  <c:v>-0.16400000000000001</c:v>
                </c:pt>
                <c:pt idx="1037">
                  <c:v>-0.16300000000000001</c:v>
                </c:pt>
                <c:pt idx="1038">
                  <c:v>-0.16200000000000001</c:v>
                </c:pt>
                <c:pt idx="1039">
                  <c:v>-0.161</c:v>
                </c:pt>
                <c:pt idx="1040">
                  <c:v>-0.16</c:v>
                </c:pt>
                <c:pt idx="1041">
                  <c:v>-0.159</c:v>
                </c:pt>
                <c:pt idx="1042">
                  <c:v>-0.158</c:v>
                </c:pt>
                <c:pt idx="1043">
                  <c:v>-0.157</c:v>
                </c:pt>
                <c:pt idx="1044">
                  <c:v>-0.156</c:v>
                </c:pt>
                <c:pt idx="1045">
                  <c:v>-0.155</c:v>
                </c:pt>
                <c:pt idx="1046">
                  <c:v>-0.154</c:v>
                </c:pt>
                <c:pt idx="1047">
                  <c:v>-0.153</c:v>
                </c:pt>
                <c:pt idx="1048">
                  <c:v>-0.152</c:v>
                </c:pt>
                <c:pt idx="1049">
                  <c:v>-0.151</c:v>
                </c:pt>
                <c:pt idx="1050">
                  <c:v>-0.15</c:v>
                </c:pt>
                <c:pt idx="1051">
                  <c:v>-0.14899999999999999</c:v>
                </c:pt>
                <c:pt idx="1052">
                  <c:v>-0.14799999999999999</c:v>
                </c:pt>
                <c:pt idx="1053">
                  <c:v>-0.14699999999999999</c:v>
                </c:pt>
                <c:pt idx="1054">
                  <c:v>-0.14599999999999999</c:v>
                </c:pt>
                <c:pt idx="1055">
                  <c:v>-0.14499999999999999</c:v>
                </c:pt>
                <c:pt idx="1056">
                  <c:v>-0.14399999999999999</c:v>
                </c:pt>
                <c:pt idx="1057">
                  <c:v>-0.14299999999999999</c:v>
                </c:pt>
                <c:pt idx="1058">
                  <c:v>-0.14199999999999999</c:v>
                </c:pt>
                <c:pt idx="1059">
                  <c:v>-0.14099999999999999</c:v>
                </c:pt>
                <c:pt idx="1060">
                  <c:v>-0.14000000000000001</c:v>
                </c:pt>
                <c:pt idx="1061">
                  <c:v>-0.13900000000000001</c:v>
                </c:pt>
                <c:pt idx="1062">
                  <c:v>-0.13800000000000001</c:v>
                </c:pt>
                <c:pt idx="1063">
                  <c:v>-0.13700000000000001</c:v>
                </c:pt>
                <c:pt idx="1064">
                  <c:v>-0.13600000000000001</c:v>
                </c:pt>
                <c:pt idx="1065">
                  <c:v>-0.13500000000000001</c:v>
                </c:pt>
                <c:pt idx="1066">
                  <c:v>-0.13400000000000001</c:v>
                </c:pt>
                <c:pt idx="1067">
                  <c:v>-0.13300000000000001</c:v>
                </c:pt>
                <c:pt idx="1068">
                  <c:v>-0.13200000000000001</c:v>
                </c:pt>
                <c:pt idx="1069">
                  <c:v>-0.13100000000000001</c:v>
                </c:pt>
                <c:pt idx="1070">
                  <c:v>-0.13</c:v>
                </c:pt>
                <c:pt idx="1071">
                  <c:v>-0.129</c:v>
                </c:pt>
                <c:pt idx="1072">
                  <c:v>-0.128</c:v>
                </c:pt>
                <c:pt idx="1073">
                  <c:v>-0.127</c:v>
                </c:pt>
                <c:pt idx="1074">
                  <c:v>-0.126</c:v>
                </c:pt>
                <c:pt idx="1075">
                  <c:v>-0.125</c:v>
                </c:pt>
                <c:pt idx="1076">
                  <c:v>-0.124</c:v>
                </c:pt>
                <c:pt idx="1077">
                  <c:v>-0.123</c:v>
                </c:pt>
                <c:pt idx="1078">
                  <c:v>-0.122</c:v>
                </c:pt>
                <c:pt idx="1079">
                  <c:v>-0.121</c:v>
                </c:pt>
                <c:pt idx="1080">
                  <c:v>-0.12</c:v>
                </c:pt>
                <c:pt idx="1081">
                  <c:v>-0.11899999999999999</c:v>
                </c:pt>
                <c:pt idx="1082">
                  <c:v>-0.11799999999999999</c:v>
                </c:pt>
                <c:pt idx="1083">
                  <c:v>-0.11700000000000001</c:v>
                </c:pt>
                <c:pt idx="1084">
                  <c:v>-0.11600000000000001</c:v>
                </c:pt>
                <c:pt idx="1085">
                  <c:v>-0.115</c:v>
                </c:pt>
                <c:pt idx="1086">
                  <c:v>-0.114</c:v>
                </c:pt>
                <c:pt idx="1087">
                  <c:v>-0.113</c:v>
                </c:pt>
                <c:pt idx="1088">
                  <c:v>-0.112</c:v>
                </c:pt>
                <c:pt idx="1089">
                  <c:v>-0.111</c:v>
                </c:pt>
                <c:pt idx="1090">
                  <c:v>-0.11</c:v>
                </c:pt>
                <c:pt idx="1091">
                  <c:v>-0.109</c:v>
                </c:pt>
                <c:pt idx="1092">
                  <c:v>-0.108</c:v>
                </c:pt>
                <c:pt idx="1093">
                  <c:v>-0.107</c:v>
                </c:pt>
                <c:pt idx="1094">
                  <c:v>-0.106</c:v>
                </c:pt>
                <c:pt idx="1095">
                  <c:v>-0.105</c:v>
                </c:pt>
                <c:pt idx="1096">
                  <c:v>-0.104</c:v>
                </c:pt>
                <c:pt idx="1097">
                  <c:v>-0.10299999999999999</c:v>
                </c:pt>
                <c:pt idx="1098">
                  <c:v>-0.10199999999999999</c:v>
                </c:pt>
                <c:pt idx="1099">
                  <c:v>-0.10100000000000001</c:v>
                </c:pt>
                <c:pt idx="1100">
                  <c:v>-0.1</c:v>
                </c:pt>
                <c:pt idx="1101">
                  <c:v>-9.9000000000000005E-2</c:v>
                </c:pt>
                <c:pt idx="1102">
                  <c:v>-9.8000000000000004E-2</c:v>
                </c:pt>
                <c:pt idx="1103">
                  <c:v>-9.7000000000000003E-2</c:v>
                </c:pt>
                <c:pt idx="1104">
                  <c:v>-9.6000000000000002E-2</c:v>
                </c:pt>
                <c:pt idx="1105">
                  <c:v>-9.5000000000000001E-2</c:v>
                </c:pt>
                <c:pt idx="1106">
                  <c:v>-9.4E-2</c:v>
                </c:pt>
                <c:pt idx="1107">
                  <c:v>-9.2999999999999999E-2</c:v>
                </c:pt>
                <c:pt idx="1108">
                  <c:v>-9.1999999999999998E-2</c:v>
                </c:pt>
                <c:pt idx="1109">
                  <c:v>-9.0999999999999998E-2</c:v>
                </c:pt>
                <c:pt idx="1110">
                  <c:v>-0.09</c:v>
                </c:pt>
                <c:pt idx="1111">
                  <c:v>-8.8999999999999996E-2</c:v>
                </c:pt>
                <c:pt idx="1112">
                  <c:v>-8.7999999999999995E-2</c:v>
                </c:pt>
                <c:pt idx="1113">
                  <c:v>-8.6999999999999994E-2</c:v>
                </c:pt>
                <c:pt idx="1114">
                  <c:v>-8.5999999999999993E-2</c:v>
                </c:pt>
                <c:pt idx="1115">
                  <c:v>-8.5000000000000006E-2</c:v>
                </c:pt>
                <c:pt idx="1116">
                  <c:v>-8.4000000000000005E-2</c:v>
                </c:pt>
                <c:pt idx="1117">
                  <c:v>-8.3000000000000004E-2</c:v>
                </c:pt>
                <c:pt idx="1118">
                  <c:v>-8.2000000000000003E-2</c:v>
                </c:pt>
                <c:pt idx="1119">
                  <c:v>-8.1000000000000003E-2</c:v>
                </c:pt>
                <c:pt idx="1120">
                  <c:v>-0.08</c:v>
                </c:pt>
                <c:pt idx="1121">
                  <c:v>-7.9000000000000001E-2</c:v>
                </c:pt>
                <c:pt idx="1122">
                  <c:v>-7.8E-2</c:v>
                </c:pt>
                <c:pt idx="1123">
                  <c:v>-7.6999999999999999E-2</c:v>
                </c:pt>
                <c:pt idx="1124">
                  <c:v>-7.5999999999999998E-2</c:v>
                </c:pt>
                <c:pt idx="1125">
                  <c:v>-7.4999999999999997E-2</c:v>
                </c:pt>
                <c:pt idx="1126">
                  <c:v>-7.3999999999999996E-2</c:v>
                </c:pt>
                <c:pt idx="1127">
                  <c:v>-7.2999999999999995E-2</c:v>
                </c:pt>
                <c:pt idx="1128">
                  <c:v>-7.1999999999999995E-2</c:v>
                </c:pt>
                <c:pt idx="1129">
                  <c:v>-7.0999999999999994E-2</c:v>
                </c:pt>
                <c:pt idx="1130">
                  <c:v>-7.0000000000000007E-2</c:v>
                </c:pt>
                <c:pt idx="1131">
                  <c:v>-6.9000000000000006E-2</c:v>
                </c:pt>
                <c:pt idx="1132">
                  <c:v>-6.8000000000000005E-2</c:v>
                </c:pt>
                <c:pt idx="1133">
                  <c:v>-6.7000000000000004E-2</c:v>
                </c:pt>
                <c:pt idx="1134">
                  <c:v>-6.6000000000000003E-2</c:v>
                </c:pt>
                <c:pt idx="1135">
                  <c:v>-6.5000000000000002E-2</c:v>
                </c:pt>
                <c:pt idx="1136">
                  <c:v>-6.4000000000000001E-2</c:v>
                </c:pt>
                <c:pt idx="1137">
                  <c:v>-6.3E-2</c:v>
                </c:pt>
                <c:pt idx="1138">
                  <c:v>-6.2E-2</c:v>
                </c:pt>
                <c:pt idx="1139">
                  <c:v>-6.0999999999999999E-2</c:v>
                </c:pt>
                <c:pt idx="1140">
                  <c:v>-0.06</c:v>
                </c:pt>
                <c:pt idx="1141">
                  <c:v>-5.8999999999999997E-2</c:v>
                </c:pt>
                <c:pt idx="1142">
                  <c:v>-5.8000000000000003E-2</c:v>
                </c:pt>
                <c:pt idx="1143">
                  <c:v>-5.7000000000000002E-2</c:v>
                </c:pt>
                <c:pt idx="1144">
                  <c:v>-5.6000000000000001E-2</c:v>
                </c:pt>
                <c:pt idx="1145">
                  <c:v>-5.5E-2</c:v>
                </c:pt>
                <c:pt idx="1146">
                  <c:v>-5.3999999999999999E-2</c:v>
                </c:pt>
                <c:pt idx="1147">
                  <c:v>-5.2999999999999999E-2</c:v>
                </c:pt>
                <c:pt idx="1148">
                  <c:v>-5.1999999999999998E-2</c:v>
                </c:pt>
                <c:pt idx="1149">
                  <c:v>-5.0999999999999997E-2</c:v>
                </c:pt>
                <c:pt idx="1150">
                  <c:v>-0.05</c:v>
                </c:pt>
                <c:pt idx="1151">
                  <c:v>-4.9000000000000002E-2</c:v>
                </c:pt>
                <c:pt idx="1152">
                  <c:v>-4.8000000000000001E-2</c:v>
                </c:pt>
                <c:pt idx="1153">
                  <c:v>-4.7E-2</c:v>
                </c:pt>
                <c:pt idx="1154">
                  <c:v>-4.5999999999999999E-2</c:v>
                </c:pt>
                <c:pt idx="1155">
                  <c:v>-4.4999999999999998E-2</c:v>
                </c:pt>
                <c:pt idx="1156">
                  <c:v>-4.3999999999999997E-2</c:v>
                </c:pt>
                <c:pt idx="1157">
                  <c:v>-4.2999999999999997E-2</c:v>
                </c:pt>
                <c:pt idx="1158">
                  <c:v>-4.2000000000000003E-2</c:v>
                </c:pt>
                <c:pt idx="1159">
                  <c:v>-4.1000000000000002E-2</c:v>
                </c:pt>
                <c:pt idx="1160">
                  <c:v>-0.04</c:v>
                </c:pt>
                <c:pt idx="1161">
                  <c:v>-3.9E-2</c:v>
                </c:pt>
                <c:pt idx="1162">
                  <c:v>-3.7999999999999999E-2</c:v>
                </c:pt>
                <c:pt idx="1163">
                  <c:v>-3.6999999999999998E-2</c:v>
                </c:pt>
                <c:pt idx="1164">
                  <c:v>-3.5999999999999997E-2</c:v>
                </c:pt>
                <c:pt idx="1165">
                  <c:v>-3.5000000000000003E-2</c:v>
                </c:pt>
                <c:pt idx="1166">
                  <c:v>-3.4000000000000002E-2</c:v>
                </c:pt>
                <c:pt idx="1167">
                  <c:v>-3.3000000000000002E-2</c:v>
                </c:pt>
                <c:pt idx="1168">
                  <c:v>-3.2000000000000001E-2</c:v>
                </c:pt>
                <c:pt idx="1169">
                  <c:v>-3.1E-2</c:v>
                </c:pt>
                <c:pt idx="1170">
                  <c:v>-0.03</c:v>
                </c:pt>
                <c:pt idx="1171">
                  <c:v>-2.9000000000000001E-2</c:v>
                </c:pt>
                <c:pt idx="1172">
                  <c:v>-2.8000000000000001E-2</c:v>
                </c:pt>
                <c:pt idx="1173">
                  <c:v>-2.7E-2</c:v>
                </c:pt>
                <c:pt idx="1174">
                  <c:v>-2.5999999999999999E-2</c:v>
                </c:pt>
                <c:pt idx="1175">
                  <c:v>-2.5000000000000001E-2</c:v>
                </c:pt>
                <c:pt idx="1176">
                  <c:v>-2.4E-2</c:v>
                </c:pt>
                <c:pt idx="1177">
                  <c:v>-2.3E-2</c:v>
                </c:pt>
                <c:pt idx="1178">
                  <c:v>-2.1999999999999999E-2</c:v>
                </c:pt>
                <c:pt idx="1179">
                  <c:v>-2.1000000000000001E-2</c:v>
                </c:pt>
                <c:pt idx="1180">
                  <c:v>-0.02</c:v>
                </c:pt>
                <c:pt idx="1181">
                  <c:v>-1.9E-2</c:v>
                </c:pt>
                <c:pt idx="1182">
                  <c:v>-1.7999999999999999E-2</c:v>
                </c:pt>
                <c:pt idx="1183">
                  <c:v>-1.7000000000000001E-2</c:v>
                </c:pt>
                <c:pt idx="1184">
                  <c:v>-1.6E-2</c:v>
                </c:pt>
                <c:pt idx="1185">
                  <c:v>-1.4999999999999999E-2</c:v>
                </c:pt>
                <c:pt idx="1186">
                  <c:v>-1.4E-2</c:v>
                </c:pt>
                <c:pt idx="1187">
                  <c:v>-1.2999999999999999E-2</c:v>
                </c:pt>
                <c:pt idx="1188">
                  <c:v>-1.2E-2</c:v>
                </c:pt>
                <c:pt idx="1189">
                  <c:v>-1.0999999999999999E-2</c:v>
                </c:pt>
                <c:pt idx="1190">
                  <c:v>-0.01</c:v>
                </c:pt>
                <c:pt idx="1191">
                  <c:v>-8.9999999999999993E-3</c:v>
                </c:pt>
                <c:pt idx="1192">
                  <c:v>-8.0000000000000002E-3</c:v>
                </c:pt>
                <c:pt idx="1193">
                  <c:v>-7.0000000000000001E-3</c:v>
                </c:pt>
                <c:pt idx="1194">
                  <c:v>-6.0000000000000001E-3</c:v>
                </c:pt>
                <c:pt idx="1195">
                  <c:v>-5.0000000000000001E-3</c:v>
                </c:pt>
                <c:pt idx="1196">
                  <c:v>-4.0000000000000001E-3</c:v>
                </c:pt>
                <c:pt idx="1197">
                  <c:v>-3.0000000000000001E-3</c:v>
                </c:pt>
                <c:pt idx="1198">
                  <c:v>-2E-3</c:v>
                </c:pt>
                <c:pt idx="1199">
                  <c:v>-1E-3</c:v>
                </c:pt>
                <c:pt idx="1200" formatCode="0.00E+00">
                  <c:v>3.9044E-10</c:v>
                </c:pt>
                <c:pt idx="1201">
                  <c:v>1E-3</c:v>
                </c:pt>
                <c:pt idx="1202">
                  <c:v>2E-3</c:v>
                </c:pt>
                <c:pt idx="1203">
                  <c:v>3.0000000000000001E-3</c:v>
                </c:pt>
                <c:pt idx="1204">
                  <c:v>4.0000000000000001E-3</c:v>
                </c:pt>
                <c:pt idx="1205">
                  <c:v>5.0000000000000001E-3</c:v>
                </c:pt>
                <c:pt idx="1206">
                  <c:v>6.0000000000000001E-3</c:v>
                </c:pt>
                <c:pt idx="1207">
                  <c:v>7.0000000000000001E-3</c:v>
                </c:pt>
                <c:pt idx="1208">
                  <c:v>8.0000000000000002E-3</c:v>
                </c:pt>
                <c:pt idx="1209">
                  <c:v>8.9999999999999993E-3</c:v>
                </c:pt>
                <c:pt idx="1210">
                  <c:v>0.01</c:v>
                </c:pt>
                <c:pt idx="1211">
                  <c:v>1.0999999999999999E-2</c:v>
                </c:pt>
                <c:pt idx="1212">
                  <c:v>1.2E-2</c:v>
                </c:pt>
                <c:pt idx="1213">
                  <c:v>1.2999999999999999E-2</c:v>
                </c:pt>
                <c:pt idx="1214">
                  <c:v>1.4E-2</c:v>
                </c:pt>
                <c:pt idx="1215">
                  <c:v>1.4999999999999999E-2</c:v>
                </c:pt>
                <c:pt idx="1216">
                  <c:v>1.6E-2</c:v>
                </c:pt>
                <c:pt idx="1217">
                  <c:v>1.7000000000000001E-2</c:v>
                </c:pt>
                <c:pt idx="1218">
                  <c:v>1.7999999999999999E-2</c:v>
                </c:pt>
                <c:pt idx="1219">
                  <c:v>1.9E-2</c:v>
                </c:pt>
                <c:pt idx="1220">
                  <c:v>0.02</c:v>
                </c:pt>
                <c:pt idx="1221">
                  <c:v>2.1000000000000001E-2</c:v>
                </c:pt>
                <c:pt idx="1222">
                  <c:v>2.1999999999999999E-2</c:v>
                </c:pt>
                <c:pt idx="1223">
                  <c:v>2.3E-2</c:v>
                </c:pt>
                <c:pt idx="1224">
                  <c:v>2.4E-2</c:v>
                </c:pt>
                <c:pt idx="1225">
                  <c:v>2.5000000000000001E-2</c:v>
                </c:pt>
                <c:pt idx="1226">
                  <c:v>2.5999999999999999E-2</c:v>
                </c:pt>
                <c:pt idx="1227">
                  <c:v>2.7E-2</c:v>
                </c:pt>
                <c:pt idx="1228">
                  <c:v>2.8000000000000001E-2</c:v>
                </c:pt>
                <c:pt idx="1229">
                  <c:v>2.9000000000000001E-2</c:v>
                </c:pt>
                <c:pt idx="1230">
                  <c:v>0.03</c:v>
                </c:pt>
                <c:pt idx="1231">
                  <c:v>3.1E-2</c:v>
                </c:pt>
                <c:pt idx="1232">
                  <c:v>3.2000000000000001E-2</c:v>
                </c:pt>
                <c:pt idx="1233">
                  <c:v>3.3000000000000002E-2</c:v>
                </c:pt>
                <c:pt idx="1234">
                  <c:v>3.4000000000000002E-2</c:v>
                </c:pt>
                <c:pt idx="1235">
                  <c:v>3.5000000000000003E-2</c:v>
                </c:pt>
                <c:pt idx="1236">
                  <c:v>3.5999999999999997E-2</c:v>
                </c:pt>
                <c:pt idx="1237">
                  <c:v>3.6999999999999998E-2</c:v>
                </c:pt>
                <c:pt idx="1238">
                  <c:v>3.7999999999999999E-2</c:v>
                </c:pt>
                <c:pt idx="1239">
                  <c:v>3.9E-2</c:v>
                </c:pt>
                <c:pt idx="1240">
                  <c:v>0.04</c:v>
                </c:pt>
                <c:pt idx="1241">
                  <c:v>4.1000000000000002E-2</c:v>
                </c:pt>
                <c:pt idx="1242">
                  <c:v>4.2000000000000003E-2</c:v>
                </c:pt>
                <c:pt idx="1243">
                  <c:v>4.2999999999999997E-2</c:v>
                </c:pt>
                <c:pt idx="1244">
                  <c:v>4.3999999999999997E-2</c:v>
                </c:pt>
                <c:pt idx="1245">
                  <c:v>4.4999999999999998E-2</c:v>
                </c:pt>
                <c:pt idx="1246">
                  <c:v>4.5999999999999999E-2</c:v>
                </c:pt>
                <c:pt idx="1247">
                  <c:v>4.7E-2</c:v>
                </c:pt>
                <c:pt idx="1248">
                  <c:v>4.8000000000000001E-2</c:v>
                </c:pt>
                <c:pt idx="1249">
                  <c:v>4.9000000000000002E-2</c:v>
                </c:pt>
                <c:pt idx="1250">
                  <c:v>0.05</c:v>
                </c:pt>
                <c:pt idx="1251">
                  <c:v>5.0999999999999997E-2</c:v>
                </c:pt>
                <c:pt idx="1252">
                  <c:v>5.1999999999999998E-2</c:v>
                </c:pt>
                <c:pt idx="1253">
                  <c:v>5.2999999999999999E-2</c:v>
                </c:pt>
                <c:pt idx="1254">
                  <c:v>5.3999999999999999E-2</c:v>
                </c:pt>
                <c:pt idx="1255">
                  <c:v>5.5E-2</c:v>
                </c:pt>
                <c:pt idx="1256">
                  <c:v>5.6000000000000001E-2</c:v>
                </c:pt>
                <c:pt idx="1257">
                  <c:v>5.7000000000000002E-2</c:v>
                </c:pt>
                <c:pt idx="1258">
                  <c:v>5.8000000000000003E-2</c:v>
                </c:pt>
                <c:pt idx="1259">
                  <c:v>5.8999999999999997E-2</c:v>
                </c:pt>
                <c:pt idx="1260">
                  <c:v>0.06</c:v>
                </c:pt>
                <c:pt idx="1261">
                  <c:v>6.0999999999999999E-2</c:v>
                </c:pt>
                <c:pt idx="1262">
                  <c:v>6.2E-2</c:v>
                </c:pt>
                <c:pt idx="1263">
                  <c:v>6.3E-2</c:v>
                </c:pt>
                <c:pt idx="1264">
                  <c:v>6.4000000000000001E-2</c:v>
                </c:pt>
                <c:pt idx="1265">
                  <c:v>6.5000000000000002E-2</c:v>
                </c:pt>
                <c:pt idx="1266">
                  <c:v>6.6000000000000003E-2</c:v>
                </c:pt>
                <c:pt idx="1267">
                  <c:v>6.7000000000000004E-2</c:v>
                </c:pt>
                <c:pt idx="1268">
                  <c:v>6.8000000000000005E-2</c:v>
                </c:pt>
                <c:pt idx="1269">
                  <c:v>6.9000000000000006E-2</c:v>
                </c:pt>
                <c:pt idx="1270">
                  <c:v>7.0000000000000007E-2</c:v>
                </c:pt>
                <c:pt idx="1271">
                  <c:v>7.0999999999999994E-2</c:v>
                </c:pt>
                <c:pt idx="1272">
                  <c:v>7.1999999999999995E-2</c:v>
                </c:pt>
                <c:pt idx="1273">
                  <c:v>7.2999999999999995E-2</c:v>
                </c:pt>
                <c:pt idx="1274">
                  <c:v>7.3999999999999996E-2</c:v>
                </c:pt>
                <c:pt idx="1275">
                  <c:v>7.4999999999999997E-2</c:v>
                </c:pt>
                <c:pt idx="1276">
                  <c:v>7.5999999999999998E-2</c:v>
                </c:pt>
                <c:pt idx="1277">
                  <c:v>7.6999999999999999E-2</c:v>
                </c:pt>
                <c:pt idx="1278">
                  <c:v>7.8E-2</c:v>
                </c:pt>
                <c:pt idx="1279">
                  <c:v>7.9000000000000001E-2</c:v>
                </c:pt>
                <c:pt idx="1280">
                  <c:v>0.08</c:v>
                </c:pt>
                <c:pt idx="1281">
                  <c:v>8.1000000000000003E-2</c:v>
                </c:pt>
                <c:pt idx="1282">
                  <c:v>8.2000000000000003E-2</c:v>
                </c:pt>
                <c:pt idx="1283">
                  <c:v>8.3000000000000004E-2</c:v>
                </c:pt>
                <c:pt idx="1284">
                  <c:v>8.4000000000000005E-2</c:v>
                </c:pt>
                <c:pt idx="1285">
                  <c:v>8.5000000000000006E-2</c:v>
                </c:pt>
                <c:pt idx="1286">
                  <c:v>8.5999999999999993E-2</c:v>
                </c:pt>
                <c:pt idx="1287">
                  <c:v>8.6999999999999994E-2</c:v>
                </c:pt>
                <c:pt idx="1288">
                  <c:v>8.7999999999999995E-2</c:v>
                </c:pt>
                <c:pt idx="1289">
                  <c:v>8.8999999999999996E-2</c:v>
                </c:pt>
                <c:pt idx="1290">
                  <c:v>0.09</c:v>
                </c:pt>
                <c:pt idx="1291">
                  <c:v>9.0999999999999998E-2</c:v>
                </c:pt>
                <c:pt idx="1292">
                  <c:v>9.1999999999999998E-2</c:v>
                </c:pt>
                <c:pt idx="1293">
                  <c:v>9.2999999999999999E-2</c:v>
                </c:pt>
                <c:pt idx="1294">
                  <c:v>9.4E-2</c:v>
                </c:pt>
                <c:pt idx="1295">
                  <c:v>9.5000000000000001E-2</c:v>
                </c:pt>
                <c:pt idx="1296">
                  <c:v>9.6000000000000002E-2</c:v>
                </c:pt>
                <c:pt idx="1297">
                  <c:v>9.7000000000000003E-2</c:v>
                </c:pt>
                <c:pt idx="1298">
                  <c:v>9.8000000000000004E-2</c:v>
                </c:pt>
                <c:pt idx="1299">
                  <c:v>9.9000000000000005E-2</c:v>
                </c:pt>
                <c:pt idx="1300">
                  <c:v>0.1</c:v>
                </c:pt>
                <c:pt idx="1301">
                  <c:v>0.10100000000000001</c:v>
                </c:pt>
                <c:pt idx="1302">
                  <c:v>0.10199999999999999</c:v>
                </c:pt>
                <c:pt idx="1303">
                  <c:v>0.10299999999999999</c:v>
                </c:pt>
                <c:pt idx="1304">
                  <c:v>0.104</c:v>
                </c:pt>
                <c:pt idx="1305">
                  <c:v>0.105</c:v>
                </c:pt>
                <c:pt idx="1306">
                  <c:v>0.106</c:v>
                </c:pt>
                <c:pt idx="1307">
                  <c:v>0.107</c:v>
                </c:pt>
                <c:pt idx="1308">
                  <c:v>0.108</c:v>
                </c:pt>
                <c:pt idx="1309">
                  <c:v>0.109</c:v>
                </c:pt>
                <c:pt idx="1310">
                  <c:v>0.11</c:v>
                </c:pt>
                <c:pt idx="1311">
                  <c:v>0.111</c:v>
                </c:pt>
                <c:pt idx="1312">
                  <c:v>0.112</c:v>
                </c:pt>
                <c:pt idx="1313">
                  <c:v>0.113</c:v>
                </c:pt>
                <c:pt idx="1314">
                  <c:v>0.114</c:v>
                </c:pt>
                <c:pt idx="1315">
                  <c:v>0.115</c:v>
                </c:pt>
                <c:pt idx="1316">
                  <c:v>0.11600000000000001</c:v>
                </c:pt>
                <c:pt idx="1317">
                  <c:v>0.11700000000000001</c:v>
                </c:pt>
                <c:pt idx="1318">
                  <c:v>0.11799999999999999</c:v>
                </c:pt>
                <c:pt idx="1319">
                  <c:v>0.11899999999999999</c:v>
                </c:pt>
                <c:pt idx="1320">
                  <c:v>0.12</c:v>
                </c:pt>
                <c:pt idx="1321">
                  <c:v>0.121</c:v>
                </c:pt>
                <c:pt idx="1322">
                  <c:v>0.122</c:v>
                </c:pt>
                <c:pt idx="1323">
                  <c:v>0.123</c:v>
                </c:pt>
                <c:pt idx="1324">
                  <c:v>0.124</c:v>
                </c:pt>
                <c:pt idx="1325">
                  <c:v>0.125</c:v>
                </c:pt>
                <c:pt idx="1326">
                  <c:v>0.126</c:v>
                </c:pt>
                <c:pt idx="1327">
                  <c:v>0.127</c:v>
                </c:pt>
                <c:pt idx="1328">
                  <c:v>0.128</c:v>
                </c:pt>
                <c:pt idx="1329">
                  <c:v>0.129</c:v>
                </c:pt>
                <c:pt idx="1330">
                  <c:v>0.13</c:v>
                </c:pt>
                <c:pt idx="1331">
                  <c:v>0.13100000000000001</c:v>
                </c:pt>
                <c:pt idx="1332">
                  <c:v>0.13200000000000001</c:v>
                </c:pt>
                <c:pt idx="1333">
                  <c:v>0.13300000000000001</c:v>
                </c:pt>
                <c:pt idx="1334">
                  <c:v>0.13400000000000001</c:v>
                </c:pt>
                <c:pt idx="1335">
                  <c:v>0.13500000000000001</c:v>
                </c:pt>
                <c:pt idx="1336">
                  <c:v>0.13600000000000001</c:v>
                </c:pt>
                <c:pt idx="1337">
                  <c:v>0.13700000000000001</c:v>
                </c:pt>
                <c:pt idx="1338">
                  <c:v>0.13800000000000001</c:v>
                </c:pt>
                <c:pt idx="1339">
                  <c:v>0.13900000000000001</c:v>
                </c:pt>
                <c:pt idx="1340">
                  <c:v>0.14000000000000001</c:v>
                </c:pt>
                <c:pt idx="1341">
                  <c:v>0.14099999999999999</c:v>
                </c:pt>
                <c:pt idx="1342">
                  <c:v>0.14199999999999999</c:v>
                </c:pt>
                <c:pt idx="1343">
                  <c:v>0.14299999999999999</c:v>
                </c:pt>
                <c:pt idx="1344">
                  <c:v>0.14399999999999999</c:v>
                </c:pt>
                <c:pt idx="1345">
                  <c:v>0.14499999999999999</c:v>
                </c:pt>
                <c:pt idx="1346">
                  <c:v>0.14599999999999999</c:v>
                </c:pt>
                <c:pt idx="1347">
                  <c:v>0.14699999999999999</c:v>
                </c:pt>
                <c:pt idx="1348">
                  <c:v>0.14799999999999999</c:v>
                </c:pt>
                <c:pt idx="1349">
                  <c:v>0.14899999999999999</c:v>
                </c:pt>
                <c:pt idx="1350">
                  <c:v>0.15</c:v>
                </c:pt>
                <c:pt idx="1351">
                  <c:v>0.151</c:v>
                </c:pt>
                <c:pt idx="1352">
                  <c:v>0.152</c:v>
                </c:pt>
                <c:pt idx="1353">
                  <c:v>0.153</c:v>
                </c:pt>
                <c:pt idx="1354">
                  <c:v>0.154</c:v>
                </c:pt>
                <c:pt idx="1355">
                  <c:v>0.155</c:v>
                </c:pt>
                <c:pt idx="1356">
                  <c:v>0.156</c:v>
                </c:pt>
                <c:pt idx="1357">
                  <c:v>0.157</c:v>
                </c:pt>
                <c:pt idx="1358">
                  <c:v>0.158</c:v>
                </c:pt>
                <c:pt idx="1359">
                  <c:v>0.159</c:v>
                </c:pt>
                <c:pt idx="1360">
                  <c:v>0.16</c:v>
                </c:pt>
                <c:pt idx="1361">
                  <c:v>0.161</c:v>
                </c:pt>
                <c:pt idx="1362">
                  <c:v>0.16200000000000001</c:v>
                </c:pt>
                <c:pt idx="1363">
                  <c:v>0.16300000000000001</c:v>
                </c:pt>
                <c:pt idx="1364">
                  <c:v>0.16400000000000001</c:v>
                </c:pt>
                <c:pt idx="1365">
                  <c:v>0.16500000000000001</c:v>
                </c:pt>
                <c:pt idx="1366">
                  <c:v>0.16600000000000001</c:v>
                </c:pt>
                <c:pt idx="1367">
                  <c:v>0.16700000000000001</c:v>
                </c:pt>
                <c:pt idx="1368">
                  <c:v>0.16800000000000001</c:v>
                </c:pt>
                <c:pt idx="1369">
                  <c:v>0.16900000000000001</c:v>
                </c:pt>
                <c:pt idx="1370">
                  <c:v>0.17</c:v>
                </c:pt>
                <c:pt idx="1371">
                  <c:v>0.17100000000000001</c:v>
                </c:pt>
                <c:pt idx="1372">
                  <c:v>0.17199999999999999</c:v>
                </c:pt>
                <c:pt idx="1373">
                  <c:v>0.17299999999999999</c:v>
                </c:pt>
                <c:pt idx="1374">
                  <c:v>0.17399999999999999</c:v>
                </c:pt>
                <c:pt idx="1375">
                  <c:v>0.17499999999999999</c:v>
                </c:pt>
                <c:pt idx="1376">
                  <c:v>0.17599999999999999</c:v>
                </c:pt>
                <c:pt idx="1377">
                  <c:v>0.17699999999999999</c:v>
                </c:pt>
                <c:pt idx="1378">
                  <c:v>0.17799999999999999</c:v>
                </c:pt>
                <c:pt idx="1379">
                  <c:v>0.17899999999999999</c:v>
                </c:pt>
                <c:pt idx="1380">
                  <c:v>0.18</c:v>
                </c:pt>
                <c:pt idx="1381">
                  <c:v>0.18099999999999999</c:v>
                </c:pt>
                <c:pt idx="1382">
                  <c:v>0.182</c:v>
                </c:pt>
                <c:pt idx="1383">
                  <c:v>0.183</c:v>
                </c:pt>
                <c:pt idx="1384">
                  <c:v>0.184</c:v>
                </c:pt>
                <c:pt idx="1385">
                  <c:v>0.185</c:v>
                </c:pt>
                <c:pt idx="1386">
                  <c:v>0.186</c:v>
                </c:pt>
                <c:pt idx="1387">
                  <c:v>0.187</c:v>
                </c:pt>
                <c:pt idx="1388">
                  <c:v>0.188</c:v>
                </c:pt>
                <c:pt idx="1389">
                  <c:v>0.189</c:v>
                </c:pt>
                <c:pt idx="1390">
                  <c:v>0.19</c:v>
                </c:pt>
                <c:pt idx="1391">
                  <c:v>0.191</c:v>
                </c:pt>
                <c:pt idx="1392">
                  <c:v>0.192</c:v>
                </c:pt>
                <c:pt idx="1393">
                  <c:v>0.193</c:v>
                </c:pt>
                <c:pt idx="1394">
                  <c:v>0.19400000000000001</c:v>
                </c:pt>
                <c:pt idx="1395">
                  <c:v>0.19500000000000001</c:v>
                </c:pt>
                <c:pt idx="1396">
                  <c:v>0.19600000000000001</c:v>
                </c:pt>
                <c:pt idx="1397">
                  <c:v>0.19700000000000001</c:v>
                </c:pt>
                <c:pt idx="1398">
                  <c:v>0.19800000000000001</c:v>
                </c:pt>
                <c:pt idx="1399">
                  <c:v>0.19900000000000001</c:v>
                </c:pt>
                <c:pt idx="1400">
                  <c:v>0.2</c:v>
                </c:pt>
                <c:pt idx="1401">
                  <c:v>0.20100000000000001</c:v>
                </c:pt>
                <c:pt idx="1402">
                  <c:v>0.20200000000000001</c:v>
                </c:pt>
                <c:pt idx="1403">
                  <c:v>0.20300000000000001</c:v>
                </c:pt>
                <c:pt idx="1404">
                  <c:v>0.20399999999999999</c:v>
                </c:pt>
                <c:pt idx="1405">
                  <c:v>0.20499999999999999</c:v>
                </c:pt>
                <c:pt idx="1406">
                  <c:v>0.20599999999999999</c:v>
                </c:pt>
                <c:pt idx="1407">
                  <c:v>0.20699999999999999</c:v>
                </c:pt>
                <c:pt idx="1408">
                  <c:v>0.20799999999999999</c:v>
                </c:pt>
                <c:pt idx="1409">
                  <c:v>0.20899999999999999</c:v>
                </c:pt>
                <c:pt idx="1410">
                  <c:v>0.21</c:v>
                </c:pt>
                <c:pt idx="1411">
                  <c:v>0.21099999999999999</c:v>
                </c:pt>
                <c:pt idx="1412">
                  <c:v>0.21199999999999999</c:v>
                </c:pt>
                <c:pt idx="1413">
                  <c:v>0.21299999999999999</c:v>
                </c:pt>
                <c:pt idx="1414">
                  <c:v>0.214</c:v>
                </c:pt>
                <c:pt idx="1415">
                  <c:v>0.215</c:v>
                </c:pt>
                <c:pt idx="1416">
                  <c:v>0.216</c:v>
                </c:pt>
                <c:pt idx="1417">
                  <c:v>0.217</c:v>
                </c:pt>
                <c:pt idx="1418">
                  <c:v>0.218</c:v>
                </c:pt>
                <c:pt idx="1419">
                  <c:v>0.219</c:v>
                </c:pt>
                <c:pt idx="1420">
                  <c:v>0.22</c:v>
                </c:pt>
                <c:pt idx="1421">
                  <c:v>0.221</c:v>
                </c:pt>
                <c:pt idx="1422">
                  <c:v>0.222</c:v>
                </c:pt>
                <c:pt idx="1423">
                  <c:v>0.223</c:v>
                </c:pt>
                <c:pt idx="1424">
                  <c:v>0.224</c:v>
                </c:pt>
                <c:pt idx="1425">
                  <c:v>0.22500000000000001</c:v>
                </c:pt>
                <c:pt idx="1426">
                  <c:v>0.22600000000000001</c:v>
                </c:pt>
                <c:pt idx="1427">
                  <c:v>0.22700000000000001</c:v>
                </c:pt>
                <c:pt idx="1428">
                  <c:v>0.22800000000000001</c:v>
                </c:pt>
                <c:pt idx="1429">
                  <c:v>0.22900000000000001</c:v>
                </c:pt>
                <c:pt idx="1430">
                  <c:v>0.23</c:v>
                </c:pt>
                <c:pt idx="1431">
                  <c:v>0.23100000000000001</c:v>
                </c:pt>
                <c:pt idx="1432">
                  <c:v>0.23200000000000001</c:v>
                </c:pt>
                <c:pt idx="1433">
                  <c:v>0.23300000000000001</c:v>
                </c:pt>
                <c:pt idx="1434">
                  <c:v>0.23400000000000001</c:v>
                </c:pt>
                <c:pt idx="1435">
                  <c:v>0.23499999999999999</c:v>
                </c:pt>
                <c:pt idx="1436">
                  <c:v>0.23599999999999999</c:v>
                </c:pt>
                <c:pt idx="1437">
                  <c:v>0.23699999999999999</c:v>
                </c:pt>
                <c:pt idx="1438">
                  <c:v>0.23799999999999999</c:v>
                </c:pt>
                <c:pt idx="1439">
                  <c:v>0.23899999999999999</c:v>
                </c:pt>
                <c:pt idx="1440">
                  <c:v>0.24</c:v>
                </c:pt>
                <c:pt idx="1441">
                  <c:v>0.24099999999999999</c:v>
                </c:pt>
                <c:pt idx="1442">
                  <c:v>0.24199999999999999</c:v>
                </c:pt>
                <c:pt idx="1443">
                  <c:v>0.24299999999999999</c:v>
                </c:pt>
                <c:pt idx="1444">
                  <c:v>0.24399999999999999</c:v>
                </c:pt>
                <c:pt idx="1445">
                  <c:v>0.245</c:v>
                </c:pt>
                <c:pt idx="1446">
                  <c:v>0.246</c:v>
                </c:pt>
                <c:pt idx="1447">
                  <c:v>0.247</c:v>
                </c:pt>
                <c:pt idx="1448">
                  <c:v>0.248</c:v>
                </c:pt>
                <c:pt idx="1449">
                  <c:v>0.249</c:v>
                </c:pt>
                <c:pt idx="1450">
                  <c:v>0.25</c:v>
                </c:pt>
                <c:pt idx="1451">
                  <c:v>0.251</c:v>
                </c:pt>
                <c:pt idx="1452">
                  <c:v>0.252</c:v>
                </c:pt>
                <c:pt idx="1453">
                  <c:v>0.253</c:v>
                </c:pt>
                <c:pt idx="1454">
                  <c:v>0.254</c:v>
                </c:pt>
                <c:pt idx="1455">
                  <c:v>0.255</c:v>
                </c:pt>
                <c:pt idx="1456">
                  <c:v>0.25600000000000001</c:v>
                </c:pt>
                <c:pt idx="1457">
                  <c:v>0.25700000000000001</c:v>
                </c:pt>
                <c:pt idx="1458">
                  <c:v>0.25800000000000001</c:v>
                </c:pt>
                <c:pt idx="1459">
                  <c:v>0.25900000000000001</c:v>
                </c:pt>
                <c:pt idx="1460">
                  <c:v>0.26</c:v>
                </c:pt>
                <c:pt idx="1461">
                  <c:v>0.26100000000000001</c:v>
                </c:pt>
                <c:pt idx="1462">
                  <c:v>0.26200000000000001</c:v>
                </c:pt>
                <c:pt idx="1463">
                  <c:v>0.26300000000000001</c:v>
                </c:pt>
                <c:pt idx="1464">
                  <c:v>0.26400000000000001</c:v>
                </c:pt>
                <c:pt idx="1465">
                  <c:v>0.26500000000000001</c:v>
                </c:pt>
                <c:pt idx="1466">
                  <c:v>0.26600000000000001</c:v>
                </c:pt>
                <c:pt idx="1467">
                  <c:v>0.26700000000000002</c:v>
                </c:pt>
                <c:pt idx="1468">
                  <c:v>0.26800000000000002</c:v>
                </c:pt>
                <c:pt idx="1469">
                  <c:v>0.26900000000000002</c:v>
                </c:pt>
                <c:pt idx="1470">
                  <c:v>0.27</c:v>
                </c:pt>
                <c:pt idx="1471">
                  <c:v>0.27100000000000002</c:v>
                </c:pt>
                <c:pt idx="1472">
                  <c:v>0.27200000000000002</c:v>
                </c:pt>
                <c:pt idx="1473">
                  <c:v>0.27300000000000002</c:v>
                </c:pt>
                <c:pt idx="1474">
                  <c:v>0.27400000000000002</c:v>
                </c:pt>
                <c:pt idx="1475">
                  <c:v>0.27500000000000002</c:v>
                </c:pt>
                <c:pt idx="1476">
                  <c:v>0.27600000000000002</c:v>
                </c:pt>
                <c:pt idx="1477">
                  <c:v>0.27700000000000002</c:v>
                </c:pt>
                <c:pt idx="1478">
                  <c:v>0.27800000000000002</c:v>
                </c:pt>
                <c:pt idx="1479">
                  <c:v>0.27900000000000003</c:v>
                </c:pt>
                <c:pt idx="1480">
                  <c:v>0.28000000000000003</c:v>
                </c:pt>
                <c:pt idx="1481">
                  <c:v>0.28100000000000003</c:v>
                </c:pt>
                <c:pt idx="1482">
                  <c:v>0.28199999999999997</c:v>
                </c:pt>
                <c:pt idx="1483">
                  <c:v>0.28299999999999997</c:v>
                </c:pt>
                <c:pt idx="1484">
                  <c:v>0.28399999999999997</c:v>
                </c:pt>
                <c:pt idx="1485">
                  <c:v>0.28499999999999998</c:v>
                </c:pt>
                <c:pt idx="1486">
                  <c:v>0.28599999999999998</c:v>
                </c:pt>
                <c:pt idx="1487">
                  <c:v>0.28699999999999998</c:v>
                </c:pt>
                <c:pt idx="1488">
                  <c:v>0.28799999999999998</c:v>
                </c:pt>
                <c:pt idx="1489">
                  <c:v>0.28899999999999998</c:v>
                </c:pt>
                <c:pt idx="1490">
                  <c:v>0.28999999999999998</c:v>
                </c:pt>
                <c:pt idx="1491">
                  <c:v>0.29099999999999998</c:v>
                </c:pt>
                <c:pt idx="1492">
                  <c:v>0.29199999999999998</c:v>
                </c:pt>
                <c:pt idx="1493">
                  <c:v>0.29299999999999998</c:v>
                </c:pt>
                <c:pt idx="1494">
                  <c:v>0.29399999999999998</c:v>
                </c:pt>
                <c:pt idx="1495">
                  <c:v>0.29499999999999998</c:v>
                </c:pt>
                <c:pt idx="1496">
                  <c:v>0.29599999999999999</c:v>
                </c:pt>
                <c:pt idx="1497">
                  <c:v>0.29699999999999999</c:v>
                </c:pt>
                <c:pt idx="1498">
                  <c:v>0.29799999999999999</c:v>
                </c:pt>
                <c:pt idx="1499">
                  <c:v>0.29899999999999999</c:v>
                </c:pt>
                <c:pt idx="1500">
                  <c:v>0.3</c:v>
                </c:pt>
                <c:pt idx="1501">
                  <c:v>0.30099999999999999</c:v>
                </c:pt>
                <c:pt idx="1502">
                  <c:v>0.30199999999999999</c:v>
                </c:pt>
                <c:pt idx="1503">
                  <c:v>0.30299999999999999</c:v>
                </c:pt>
                <c:pt idx="1504">
                  <c:v>0.30399999999999999</c:v>
                </c:pt>
                <c:pt idx="1505">
                  <c:v>0.30499999999999999</c:v>
                </c:pt>
                <c:pt idx="1506">
                  <c:v>0.30599999999999999</c:v>
                </c:pt>
                <c:pt idx="1507">
                  <c:v>0.307</c:v>
                </c:pt>
                <c:pt idx="1508">
                  <c:v>0.308</c:v>
                </c:pt>
                <c:pt idx="1509">
                  <c:v>0.309</c:v>
                </c:pt>
                <c:pt idx="1510">
                  <c:v>0.31</c:v>
                </c:pt>
                <c:pt idx="1511">
                  <c:v>0.311</c:v>
                </c:pt>
                <c:pt idx="1512">
                  <c:v>0.312</c:v>
                </c:pt>
                <c:pt idx="1513">
                  <c:v>0.313</c:v>
                </c:pt>
                <c:pt idx="1514">
                  <c:v>0.314</c:v>
                </c:pt>
                <c:pt idx="1515">
                  <c:v>0.315</c:v>
                </c:pt>
                <c:pt idx="1516">
                  <c:v>0.316</c:v>
                </c:pt>
                <c:pt idx="1517">
                  <c:v>0.317</c:v>
                </c:pt>
                <c:pt idx="1518">
                  <c:v>0.318</c:v>
                </c:pt>
                <c:pt idx="1519">
                  <c:v>0.31900000000000001</c:v>
                </c:pt>
                <c:pt idx="1520">
                  <c:v>0.32</c:v>
                </c:pt>
                <c:pt idx="1521">
                  <c:v>0.32100000000000001</c:v>
                </c:pt>
                <c:pt idx="1522">
                  <c:v>0.32200000000000001</c:v>
                </c:pt>
                <c:pt idx="1523">
                  <c:v>0.32300000000000001</c:v>
                </c:pt>
                <c:pt idx="1524">
                  <c:v>0.32400000000000001</c:v>
                </c:pt>
                <c:pt idx="1525">
                  <c:v>0.32500000000000001</c:v>
                </c:pt>
                <c:pt idx="1526">
                  <c:v>0.32600000000000001</c:v>
                </c:pt>
                <c:pt idx="1527">
                  <c:v>0.32700000000000001</c:v>
                </c:pt>
                <c:pt idx="1528">
                  <c:v>0.32800000000000001</c:v>
                </c:pt>
                <c:pt idx="1529">
                  <c:v>0.32900000000000001</c:v>
                </c:pt>
                <c:pt idx="1530">
                  <c:v>0.33</c:v>
                </c:pt>
                <c:pt idx="1531">
                  <c:v>0.33100000000000002</c:v>
                </c:pt>
                <c:pt idx="1532">
                  <c:v>0.33200000000000002</c:v>
                </c:pt>
                <c:pt idx="1533">
                  <c:v>0.33300000000000002</c:v>
                </c:pt>
                <c:pt idx="1534">
                  <c:v>0.33400000000000002</c:v>
                </c:pt>
                <c:pt idx="1535">
                  <c:v>0.33500000000000002</c:v>
                </c:pt>
                <c:pt idx="1536">
                  <c:v>0.33600000000000002</c:v>
                </c:pt>
                <c:pt idx="1537">
                  <c:v>0.33700000000000002</c:v>
                </c:pt>
                <c:pt idx="1538">
                  <c:v>0.33800000000000002</c:v>
                </c:pt>
                <c:pt idx="1539">
                  <c:v>0.33900000000000002</c:v>
                </c:pt>
                <c:pt idx="1540">
                  <c:v>0.34</c:v>
                </c:pt>
                <c:pt idx="1541">
                  <c:v>0.34100000000000003</c:v>
                </c:pt>
                <c:pt idx="1542">
                  <c:v>0.34200000000000003</c:v>
                </c:pt>
                <c:pt idx="1543">
                  <c:v>0.34300000000000003</c:v>
                </c:pt>
                <c:pt idx="1544">
                  <c:v>0.34399999999999997</c:v>
                </c:pt>
                <c:pt idx="1545">
                  <c:v>0.34499999999999997</c:v>
                </c:pt>
                <c:pt idx="1546">
                  <c:v>0.34599999999999997</c:v>
                </c:pt>
                <c:pt idx="1547">
                  <c:v>0.34699999999999998</c:v>
                </c:pt>
                <c:pt idx="1548">
                  <c:v>0.34799999999999998</c:v>
                </c:pt>
                <c:pt idx="1549">
                  <c:v>0.34899999999999998</c:v>
                </c:pt>
                <c:pt idx="1550">
                  <c:v>0.35</c:v>
                </c:pt>
                <c:pt idx="1551">
                  <c:v>0.35099999999999998</c:v>
                </c:pt>
                <c:pt idx="1552">
                  <c:v>0.35199999999999998</c:v>
                </c:pt>
                <c:pt idx="1553">
                  <c:v>0.35299999999999998</c:v>
                </c:pt>
                <c:pt idx="1554">
                  <c:v>0.35399999999999998</c:v>
                </c:pt>
                <c:pt idx="1555">
                  <c:v>0.35499999999999998</c:v>
                </c:pt>
                <c:pt idx="1556">
                  <c:v>0.35599999999999998</c:v>
                </c:pt>
                <c:pt idx="1557">
                  <c:v>0.35699999999999998</c:v>
                </c:pt>
                <c:pt idx="1558">
                  <c:v>0.35799999999999998</c:v>
                </c:pt>
                <c:pt idx="1559">
                  <c:v>0.35899999999999999</c:v>
                </c:pt>
                <c:pt idx="1560">
                  <c:v>0.36</c:v>
                </c:pt>
                <c:pt idx="1561">
                  <c:v>0.36099999999999999</c:v>
                </c:pt>
                <c:pt idx="1562">
                  <c:v>0.36199999999999999</c:v>
                </c:pt>
                <c:pt idx="1563">
                  <c:v>0.36299999999999999</c:v>
                </c:pt>
                <c:pt idx="1564">
                  <c:v>0.36399999999999999</c:v>
                </c:pt>
                <c:pt idx="1565">
                  <c:v>0.36499999999999999</c:v>
                </c:pt>
                <c:pt idx="1566">
                  <c:v>0.36599999999999999</c:v>
                </c:pt>
                <c:pt idx="1567">
                  <c:v>0.36699999999999999</c:v>
                </c:pt>
                <c:pt idx="1568">
                  <c:v>0.36799999999999999</c:v>
                </c:pt>
                <c:pt idx="1569">
                  <c:v>0.36899999999999999</c:v>
                </c:pt>
                <c:pt idx="1570">
                  <c:v>0.37</c:v>
                </c:pt>
                <c:pt idx="1571">
                  <c:v>0.371</c:v>
                </c:pt>
                <c:pt idx="1572">
                  <c:v>0.372</c:v>
                </c:pt>
                <c:pt idx="1573">
                  <c:v>0.373</c:v>
                </c:pt>
                <c:pt idx="1574">
                  <c:v>0.374</c:v>
                </c:pt>
                <c:pt idx="1575">
                  <c:v>0.375</c:v>
                </c:pt>
                <c:pt idx="1576">
                  <c:v>0.376</c:v>
                </c:pt>
                <c:pt idx="1577">
                  <c:v>0.377</c:v>
                </c:pt>
                <c:pt idx="1578">
                  <c:v>0.378</c:v>
                </c:pt>
                <c:pt idx="1579">
                  <c:v>0.379</c:v>
                </c:pt>
                <c:pt idx="1580">
                  <c:v>0.38</c:v>
                </c:pt>
                <c:pt idx="1581">
                  <c:v>0.38100000000000001</c:v>
                </c:pt>
                <c:pt idx="1582">
                  <c:v>0.38200000000000001</c:v>
                </c:pt>
                <c:pt idx="1583">
                  <c:v>0.38300000000000001</c:v>
                </c:pt>
                <c:pt idx="1584">
                  <c:v>0.38400000000000001</c:v>
                </c:pt>
                <c:pt idx="1585">
                  <c:v>0.38500000000000001</c:v>
                </c:pt>
                <c:pt idx="1586">
                  <c:v>0.38600000000000001</c:v>
                </c:pt>
                <c:pt idx="1587">
                  <c:v>0.38700000000000001</c:v>
                </c:pt>
                <c:pt idx="1588">
                  <c:v>0.38800000000000001</c:v>
                </c:pt>
                <c:pt idx="1589">
                  <c:v>0.38900000000000001</c:v>
                </c:pt>
                <c:pt idx="1590">
                  <c:v>0.39</c:v>
                </c:pt>
                <c:pt idx="1591">
                  <c:v>0.39100000000000001</c:v>
                </c:pt>
                <c:pt idx="1592">
                  <c:v>0.39200000000000002</c:v>
                </c:pt>
                <c:pt idx="1593">
                  <c:v>0.39300000000000002</c:v>
                </c:pt>
                <c:pt idx="1594">
                  <c:v>0.39400000000000002</c:v>
                </c:pt>
                <c:pt idx="1595">
                  <c:v>0.39500000000000002</c:v>
                </c:pt>
                <c:pt idx="1596">
                  <c:v>0.39600000000000002</c:v>
                </c:pt>
                <c:pt idx="1597">
                  <c:v>0.39700000000000002</c:v>
                </c:pt>
                <c:pt idx="1598">
                  <c:v>0.39800000000000002</c:v>
                </c:pt>
                <c:pt idx="1599">
                  <c:v>0.39900000000000002</c:v>
                </c:pt>
                <c:pt idx="1600">
                  <c:v>0.4</c:v>
                </c:pt>
                <c:pt idx="1601">
                  <c:v>0.40100000000000002</c:v>
                </c:pt>
                <c:pt idx="1602">
                  <c:v>0.40200000000000002</c:v>
                </c:pt>
                <c:pt idx="1603">
                  <c:v>0.40300000000000002</c:v>
                </c:pt>
                <c:pt idx="1604">
                  <c:v>0.40400000000000003</c:v>
                </c:pt>
                <c:pt idx="1605">
                  <c:v>0.40500000000000003</c:v>
                </c:pt>
                <c:pt idx="1606">
                  <c:v>0.40600000000000003</c:v>
                </c:pt>
                <c:pt idx="1607">
                  <c:v>0.40699999999999997</c:v>
                </c:pt>
                <c:pt idx="1608">
                  <c:v>0.40799999999999997</c:v>
                </c:pt>
                <c:pt idx="1609">
                  <c:v>0.40899999999999997</c:v>
                </c:pt>
                <c:pt idx="1610">
                  <c:v>0.41</c:v>
                </c:pt>
                <c:pt idx="1611">
                  <c:v>0.41099999999999998</c:v>
                </c:pt>
                <c:pt idx="1612">
                  <c:v>0.41199999999999998</c:v>
                </c:pt>
                <c:pt idx="1613">
                  <c:v>0.41299999999999998</c:v>
                </c:pt>
                <c:pt idx="1614">
                  <c:v>0.41399999999999998</c:v>
                </c:pt>
                <c:pt idx="1615">
                  <c:v>0.41499999999999998</c:v>
                </c:pt>
                <c:pt idx="1616">
                  <c:v>0.41599999999999998</c:v>
                </c:pt>
                <c:pt idx="1617">
                  <c:v>0.41699999999999998</c:v>
                </c:pt>
                <c:pt idx="1618">
                  <c:v>0.41799999999999998</c:v>
                </c:pt>
                <c:pt idx="1619">
                  <c:v>0.41899999999999998</c:v>
                </c:pt>
                <c:pt idx="1620">
                  <c:v>0.42</c:v>
                </c:pt>
                <c:pt idx="1621">
                  <c:v>0.42099999999999999</c:v>
                </c:pt>
                <c:pt idx="1622">
                  <c:v>0.42199999999999999</c:v>
                </c:pt>
                <c:pt idx="1623">
                  <c:v>0.42299999999999999</c:v>
                </c:pt>
                <c:pt idx="1624">
                  <c:v>0.42399999999999999</c:v>
                </c:pt>
                <c:pt idx="1625">
                  <c:v>0.42499999999999999</c:v>
                </c:pt>
                <c:pt idx="1626">
                  <c:v>0.42599999999999999</c:v>
                </c:pt>
                <c:pt idx="1627">
                  <c:v>0.42699999999999999</c:v>
                </c:pt>
                <c:pt idx="1628">
                  <c:v>0.42799999999999999</c:v>
                </c:pt>
                <c:pt idx="1629">
                  <c:v>0.42899999999999999</c:v>
                </c:pt>
                <c:pt idx="1630">
                  <c:v>0.43</c:v>
                </c:pt>
                <c:pt idx="1631">
                  <c:v>0.43099999999999999</c:v>
                </c:pt>
                <c:pt idx="1632">
                  <c:v>0.432</c:v>
                </c:pt>
                <c:pt idx="1633">
                  <c:v>0.433</c:v>
                </c:pt>
                <c:pt idx="1634">
                  <c:v>0.434</c:v>
                </c:pt>
                <c:pt idx="1635">
                  <c:v>0.435</c:v>
                </c:pt>
                <c:pt idx="1636">
                  <c:v>0.436</c:v>
                </c:pt>
                <c:pt idx="1637">
                  <c:v>0.437</c:v>
                </c:pt>
                <c:pt idx="1638">
                  <c:v>0.438</c:v>
                </c:pt>
                <c:pt idx="1639">
                  <c:v>0.439</c:v>
                </c:pt>
                <c:pt idx="1640">
                  <c:v>0.44</c:v>
                </c:pt>
                <c:pt idx="1641">
                  <c:v>0.441</c:v>
                </c:pt>
                <c:pt idx="1642">
                  <c:v>0.442</c:v>
                </c:pt>
                <c:pt idx="1643">
                  <c:v>0.443</c:v>
                </c:pt>
                <c:pt idx="1644">
                  <c:v>0.44400000000000001</c:v>
                </c:pt>
                <c:pt idx="1645">
                  <c:v>0.44500000000000001</c:v>
                </c:pt>
                <c:pt idx="1646">
                  <c:v>0.44600000000000001</c:v>
                </c:pt>
                <c:pt idx="1647">
                  <c:v>0.44700000000000001</c:v>
                </c:pt>
                <c:pt idx="1648">
                  <c:v>0.44800000000000001</c:v>
                </c:pt>
                <c:pt idx="1649">
                  <c:v>0.44900000000000001</c:v>
                </c:pt>
                <c:pt idx="1650">
                  <c:v>0.45</c:v>
                </c:pt>
                <c:pt idx="1651">
                  <c:v>0.45100000000000001</c:v>
                </c:pt>
                <c:pt idx="1652">
                  <c:v>0.45200000000000001</c:v>
                </c:pt>
                <c:pt idx="1653">
                  <c:v>0.45300000000000001</c:v>
                </c:pt>
                <c:pt idx="1654">
                  <c:v>0.45400000000000001</c:v>
                </c:pt>
                <c:pt idx="1655">
                  <c:v>0.45500000000000002</c:v>
                </c:pt>
                <c:pt idx="1656">
                  <c:v>0.45600000000000002</c:v>
                </c:pt>
                <c:pt idx="1657">
                  <c:v>0.45700000000000002</c:v>
                </c:pt>
                <c:pt idx="1658">
                  <c:v>0.45800000000000002</c:v>
                </c:pt>
                <c:pt idx="1659">
                  <c:v>0.45900000000000002</c:v>
                </c:pt>
                <c:pt idx="1660">
                  <c:v>0.46</c:v>
                </c:pt>
                <c:pt idx="1661">
                  <c:v>0.46100000000000002</c:v>
                </c:pt>
                <c:pt idx="1662">
                  <c:v>0.46200000000000002</c:v>
                </c:pt>
                <c:pt idx="1663">
                  <c:v>0.46300000000000002</c:v>
                </c:pt>
                <c:pt idx="1664">
                  <c:v>0.46400000000000002</c:v>
                </c:pt>
                <c:pt idx="1665">
                  <c:v>0.46500000000000002</c:v>
                </c:pt>
                <c:pt idx="1666">
                  <c:v>0.46600000000000003</c:v>
                </c:pt>
                <c:pt idx="1667">
                  <c:v>0.46700000000000003</c:v>
                </c:pt>
                <c:pt idx="1668">
                  <c:v>0.46800000000000003</c:v>
                </c:pt>
                <c:pt idx="1669">
                  <c:v>0.46899999999999997</c:v>
                </c:pt>
                <c:pt idx="1670">
                  <c:v>0.47</c:v>
                </c:pt>
                <c:pt idx="1671">
                  <c:v>0.47099999999999997</c:v>
                </c:pt>
                <c:pt idx="1672">
                  <c:v>0.47199999999999998</c:v>
                </c:pt>
                <c:pt idx="1673">
                  <c:v>0.47299999999999998</c:v>
                </c:pt>
                <c:pt idx="1674">
                  <c:v>0.47399999999999998</c:v>
                </c:pt>
                <c:pt idx="1675">
                  <c:v>0.47499999999999998</c:v>
                </c:pt>
                <c:pt idx="1676">
                  <c:v>0.47599999999999998</c:v>
                </c:pt>
                <c:pt idx="1677">
                  <c:v>0.47699999999999998</c:v>
                </c:pt>
                <c:pt idx="1678">
                  <c:v>0.47799999999999998</c:v>
                </c:pt>
                <c:pt idx="1679">
                  <c:v>0.47899999999999998</c:v>
                </c:pt>
                <c:pt idx="1680">
                  <c:v>0.48</c:v>
                </c:pt>
                <c:pt idx="1681">
                  <c:v>0.48099999999999998</c:v>
                </c:pt>
                <c:pt idx="1682">
                  <c:v>0.48199999999999998</c:v>
                </c:pt>
                <c:pt idx="1683">
                  <c:v>0.48299999999999998</c:v>
                </c:pt>
                <c:pt idx="1684">
                  <c:v>0.48399999999999999</c:v>
                </c:pt>
                <c:pt idx="1685">
                  <c:v>0.48499999999999999</c:v>
                </c:pt>
                <c:pt idx="1686">
                  <c:v>0.48599999999999999</c:v>
                </c:pt>
                <c:pt idx="1687">
                  <c:v>0.48699999999999999</c:v>
                </c:pt>
                <c:pt idx="1688">
                  <c:v>0.48799999999999999</c:v>
                </c:pt>
                <c:pt idx="1689">
                  <c:v>0.48899999999999999</c:v>
                </c:pt>
                <c:pt idx="1690">
                  <c:v>0.49</c:v>
                </c:pt>
                <c:pt idx="1691">
                  <c:v>0.49099999999999999</c:v>
                </c:pt>
                <c:pt idx="1692">
                  <c:v>0.49199999999999999</c:v>
                </c:pt>
                <c:pt idx="1693">
                  <c:v>0.49299999999999999</c:v>
                </c:pt>
                <c:pt idx="1694">
                  <c:v>0.49399999999999999</c:v>
                </c:pt>
                <c:pt idx="1695">
                  <c:v>0.495</c:v>
                </c:pt>
                <c:pt idx="1696">
                  <c:v>0.496</c:v>
                </c:pt>
                <c:pt idx="1697">
                  <c:v>0.497</c:v>
                </c:pt>
                <c:pt idx="1698">
                  <c:v>0.498</c:v>
                </c:pt>
                <c:pt idx="1699">
                  <c:v>0.499</c:v>
                </c:pt>
                <c:pt idx="1700">
                  <c:v>0.5</c:v>
                </c:pt>
                <c:pt idx="1701">
                  <c:v>0.501</c:v>
                </c:pt>
                <c:pt idx="1702">
                  <c:v>0.502</c:v>
                </c:pt>
                <c:pt idx="1703">
                  <c:v>0.503</c:v>
                </c:pt>
                <c:pt idx="1704">
                  <c:v>0.504</c:v>
                </c:pt>
                <c:pt idx="1705">
                  <c:v>0.505</c:v>
                </c:pt>
                <c:pt idx="1706">
                  <c:v>0.50600000000000001</c:v>
                </c:pt>
                <c:pt idx="1707">
                  <c:v>0.50700000000000001</c:v>
                </c:pt>
                <c:pt idx="1708">
                  <c:v>0.50800000000000001</c:v>
                </c:pt>
                <c:pt idx="1709">
                  <c:v>0.50900000000000001</c:v>
                </c:pt>
                <c:pt idx="1710">
                  <c:v>0.51</c:v>
                </c:pt>
                <c:pt idx="1711">
                  <c:v>0.51100000000000001</c:v>
                </c:pt>
                <c:pt idx="1712">
                  <c:v>0.51200000000000001</c:v>
                </c:pt>
                <c:pt idx="1713">
                  <c:v>0.51300000000000001</c:v>
                </c:pt>
                <c:pt idx="1714">
                  <c:v>0.51400000000000001</c:v>
                </c:pt>
                <c:pt idx="1715">
                  <c:v>0.51500000000000001</c:v>
                </c:pt>
                <c:pt idx="1716">
                  <c:v>0.51600000000000001</c:v>
                </c:pt>
                <c:pt idx="1717">
                  <c:v>0.51700000000000002</c:v>
                </c:pt>
                <c:pt idx="1718">
                  <c:v>0.51800000000000002</c:v>
                </c:pt>
                <c:pt idx="1719">
                  <c:v>0.51900000000000002</c:v>
                </c:pt>
                <c:pt idx="1720">
                  <c:v>0.52</c:v>
                </c:pt>
                <c:pt idx="1721">
                  <c:v>0.52100000000000002</c:v>
                </c:pt>
                <c:pt idx="1722">
                  <c:v>0.52200000000000002</c:v>
                </c:pt>
                <c:pt idx="1723">
                  <c:v>0.52300000000000002</c:v>
                </c:pt>
                <c:pt idx="1724">
                  <c:v>0.52400000000000002</c:v>
                </c:pt>
                <c:pt idx="1725">
                  <c:v>0.52500000000000002</c:v>
                </c:pt>
                <c:pt idx="1726">
                  <c:v>0.52600000000000002</c:v>
                </c:pt>
                <c:pt idx="1727">
                  <c:v>0.52700000000000002</c:v>
                </c:pt>
                <c:pt idx="1728">
                  <c:v>0.52800000000000002</c:v>
                </c:pt>
                <c:pt idx="1729">
                  <c:v>0.52900000000000003</c:v>
                </c:pt>
                <c:pt idx="1730">
                  <c:v>0.53</c:v>
                </c:pt>
                <c:pt idx="1731">
                  <c:v>0.53100000000000003</c:v>
                </c:pt>
                <c:pt idx="1732">
                  <c:v>0.53200000000000003</c:v>
                </c:pt>
                <c:pt idx="1733">
                  <c:v>0.53300000000000003</c:v>
                </c:pt>
                <c:pt idx="1734">
                  <c:v>0.53400000000000003</c:v>
                </c:pt>
                <c:pt idx="1735">
                  <c:v>0.53500000000000003</c:v>
                </c:pt>
                <c:pt idx="1736">
                  <c:v>0.53600000000000003</c:v>
                </c:pt>
                <c:pt idx="1737">
                  <c:v>0.53700000000000003</c:v>
                </c:pt>
                <c:pt idx="1738">
                  <c:v>0.53800000000000003</c:v>
                </c:pt>
                <c:pt idx="1739">
                  <c:v>0.53900000000000003</c:v>
                </c:pt>
                <c:pt idx="1740">
                  <c:v>0.54</c:v>
                </c:pt>
                <c:pt idx="1741">
                  <c:v>0.54100000000000004</c:v>
                </c:pt>
                <c:pt idx="1742">
                  <c:v>0.54200000000000004</c:v>
                </c:pt>
                <c:pt idx="1743">
                  <c:v>0.54300000000000004</c:v>
                </c:pt>
                <c:pt idx="1744">
                  <c:v>0.54400000000000004</c:v>
                </c:pt>
                <c:pt idx="1745">
                  <c:v>0.54500000000000004</c:v>
                </c:pt>
                <c:pt idx="1746">
                  <c:v>0.54600000000000004</c:v>
                </c:pt>
                <c:pt idx="1747">
                  <c:v>0.54700000000000004</c:v>
                </c:pt>
                <c:pt idx="1748">
                  <c:v>0.54800000000000004</c:v>
                </c:pt>
                <c:pt idx="1749">
                  <c:v>0.54900000000000004</c:v>
                </c:pt>
                <c:pt idx="1750">
                  <c:v>0.55000000000000004</c:v>
                </c:pt>
                <c:pt idx="1751">
                  <c:v>0.55100000000000005</c:v>
                </c:pt>
                <c:pt idx="1752">
                  <c:v>0.55200000000000005</c:v>
                </c:pt>
                <c:pt idx="1753">
                  <c:v>0.55300000000000005</c:v>
                </c:pt>
                <c:pt idx="1754">
                  <c:v>0.55400000000000005</c:v>
                </c:pt>
                <c:pt idx="1755">
                  <c:v>0.55500000000000005</c:v>
                </c:pt>
                <c:pt idx="1756">
                  <c:v>0.55600000000000005</c:v>
                </c:pt>
                <c:pt idx="1757">
                  <c:v>0.55700000000000005</c:v>
                </c:pt>
                <c:pt idx="1758">
                  <c:v>0.55800000000000005</c:v>
                </c:pt>
                <c:pt idx="1759">
                  <c:v>0.55900000000000005</c:v>
                </c:pt>
                <c:pt idx="1760">
                  <c:v>0.56000000000000005</c:v>
                </c:pt>
                <c:pt idx="1761">
                  <c:v>0.56100000000000005</c:v>
                </c:pt>
                <c:pt idx="1762">
                  <c:v>0.56200000000000006</c:v>
                </c:pt>
                <c:pt idx="1763">
                  <c:v>0.56299999999999994</c:v>
                </c:pt>
                <c:pt idx="1764">
                  <c:v>0.56399999999999995</c:v>
                </c:pt>
                <c:pt idx="1765">
                  <c:v>0.56499999999999995</c:v>
                </c:pt>
                <c:pt idx="1766">
                  <c:v>0.56599999999999995</c:v>
                </c:pt>
                <c:pt idx="1767">
                  <c:v>0.56699999999999995</c:v>
                </c:pt>
                <c:pt idx="1768">
                  <c:v>0.56799999999999995</c:v>
                </c:pt>
                <c:pt idx="1769">
                  <c:v>0.56899999999999995</c:v>
                </c:pt>
                <c:pt idx="1770">
                  <c:v>0.56999999999999995</c:v>
                </c:pt>
                <c:pt idx="1771">
                  <c:v>0.57099999999999995</c:v>
                </c:pt>
                <c:pt idx="1772">
                  <c:v>0.57199999999999995</c:v>
                </c:pt>
                <c:pt idx="1773">
                  <c:v>0.57299999999999995</c:v>
                </c:pt>
                <c:pt idx="1774">
                  <c:v>0.57399999999999995</c:v>
                </c:pt>
                <c:pt idx="1775">
                  <c:v>0.57499999999999996</c:v>
                </c:pt>
                <c:pt idx="1776">
                  <c:v>0.57599999999999996</c:v>
                </c:pt>
                <c:pt idx="1777">
                  <c:v>0.57699999999999996</c:v>
                </c:pt>
                <c:pt idx="1778">
                  <c:v>0.57799999999999996</c:v>
                </c:pt>
                <c:pt idx="1779">
                  <c:v>0.57899999999999996</c:v>
                </c:pt>
                <c:pt idx="1780">
                  <c:v>0.57999999999999996</c:v>
                </c:pt>
                <c:pt idx="1781">
                  <c:v>0.58099999999999996</c:v>
                </c:pt>
                <c:pt idx="1782">
                  <c:v>0.58199999999999996</c:v>
                </c:pt>
                <c:pt idx="1783">
                  <c:v>0.58299999999999996</c:v>
                </c:pt>
                <c:pt idx="1784">
                  <c:v>0.58399999999999996</c:v>
                </c:pt>
                <c:pt idx="1785">
                  <c:v>0.58499999999999996</c:v>
                </c:pt>
                <c:pt idx="1786">
                  <c:v>0.58599999999999997</c:v>
                </c:pt>
                <c:pt idx="1787">
                  <c:v>0.58699999999999997</c:v>
                </c:pt>
                <c:pt idx="1788">
                  <c:v>0.58799999999999997</c:v>
                </c:pt>
                <c:pt idx="1789">
                  <c:v>0.58899999999999997</c:v>
                </c:pt>
                <c:pt idx="1790">
                  <c:v>0.59</c:v>
                </c:pt>
                <c:pt idx="1791">
                  <c:v>0.59099999999999997</c:v>
                </c:pt>
                <c:pt idx="1792">
                  <c:v>0.59199999999999997</c:v>
                </c:pt>
                <c:pt idx="1793">
                  <c:v>0.59299999999999997</c:v>
                </c:pt>
                <c:pt idx="1794">
                  <c:v>0.59399999999999997</c:v>
                </c:pt>
                <c:pt idx="1795">
                  <c:v>0.59499999999999997</c:v>
                </c:pt>
                <c:pt idx="1796">
                  <c:v>0.59599999999999997</c:v>
                </c:pt>
                <c:pt idx="1797">
                  <c:v>0.59699999999999998</c:v>
                </c:pt>
                <c:pt idx="1798">
                  <c:v>0.59799999999999998</c:v>
                </c:pt>
                <c:pt idx="1799">
                  <c:v>0.59899999999999998</c:v>
                </c:pt>
                <c:pt idx="1800">
                  <c:v>0.6</c:v>
                </c:pt>
                <c:pt idx="1801">
                  <c:v>0.60099999999999998</c:v>
                </c:pt>
                <c:pt idx="1802">
                  <c:v>0.60199999999999998</c:v>
                </c:pt>
                <c:pt idx="1803">
                  <c:v>0.60299999999999998</c:v>
                </c:pt>
                <c:pt idx="1804">
                  <c:v>0.60399999999999998</c:v>
                </c:pt>
                <c:pt idx="1805">
                  <c:v>0.60499999999999998</c:v>
                </c:pt>
                <c:pt idx="1806">
                  <c:v>0.60599999999999998</c:v>
                </c:pt>
                <c:pt idx="1807">
                  <c:v>0.60699999999999998</c:v>
                </c:pt>
                <c:pt idx="1808">
                  <c:v>0.60799999999999998</c:v>
                </c:pt>
                <c:pt idx="1809">
                  <c:v>0.60899999999999999</c:v>
                </c:pt>
                <c:pt idx="1810">
                  <c:v>0.61</c:v>
                </c:pt>
                <c:pt idx="1811">
                  <c:v>0.61099999999999999</c:v>
                </c:pt>
                <c:pt idx="1812">
                  <c:v>0.61199999999999999</c:v>
                </c:pt>
                <c:pt idx="1813">
                  <c:v>0.61299999999999999</c:v>
                </c:pt>
                <c:pt idx="1814">
                  <c:v>0.61399999999999999</c:v>
                </c:pt>
                <c:pt idx="1815">
                  <c:v>0.61499999999999999</c:v>
                </c:pt>
                <c:pt idx="1816">
                  <c:v>0.61599999999999999</c:v>
                </c:pt>
                <c:pt idx="1817">
                  <c:v>0.61699999999999999</c:v>
                </c:pt>
                <c:pt idx="1818">
                  <c:v>0.61799999999999999</c:v>
                </c:pt>
                <c:pt idx="1819">
                  <c:v>0.61899999999999999</c:v>
                </c:pt>
                <c:pt idx="1820">
                  <c:v>0.62</c:v>
                </c:pt>
                <c:pt idx="1821">
                  <c:v>0.621</c:v>
                </c:pt>
                <c:pt idx="1822">
                  <c:v>0.622</c:v>
                </c:pt>
                <c:pt idx="1823">
                  <c:v>0.623</c:v>
                </c:pt>
                <c:pt idx="1824">
                  <c:v>0.624</c:v>
                </c:pt>
                <c:pt idx="1825">
                  <c:v>0.625</c:v>
                </c:pt>
                <c:pt idx="1826">
                  <c:v>0.626</c:v>
                </c:pt>
                <c:pt idx="1827">
                  <c:v>0.627</c:v>
                </c:pt>
                <c:pt idx="1828">
                  <c:v>0.628</c:v>
                </c:pt>
                <c:pt idx="1829">
                  <c:v>0.629</c:v>
                </c:pt>
                <c:pt idx="1830">
                  <c:v>0.63</c:v>
                </c:pt>
                <c:pt idx="1831">
                  <c:v>0.63100000000000001</c:v>
                </c:pt>
                <c:pt idx="1832">
                  <c:v>0.63200000000000001</c:v>
                </c:pt>
                <c:pt idx="1833">
                  <c:v>0.63300000000000001</c:v>
                </c:pt>
                <c:pt idx="1834">
                  <c:v>0.63400000000000001</c:v>
                </c:pt>
                <c:pt idx="1835">
                  <c:v>0.63500000000000001</c:v>
                </c:pt>
                <c:pt idx="1836">
                  <c:v>0.63600000000000001</c:v>
                </c:pt>
                <c:pt idx="1837">
                  <c:v>0.63700000000000001</c:v>
                </c:pt>
                <c:pt idx="1838">
                  <c:v>0.63800000000000001</c:v>
                </c:pt>
                <c:pt idx="1839">
                  <c:v>0.63900000000000001</c:v>
                </c:pt>
                <c:pt idx="1840">
                  <c:v>0.64</c:v>
                </c:pt>
                <c:pt idx="1841">
                  <c:v>0.64100000000000001</c:v>
                </c:pt>
                <c:pt idx="1842">
                  <c:v>0.64200000000000002</c:v>
                </c:pt>
                <c:pt idx="1843">
                  <c:v>0.64300000000000002</c:v>
                </c:pt>
                <c:pt idx="1844">
                  <c:v>0.64400000000000002</c:v>
                </c:pt>
                <c:pt idx="1845">
                  <c:v>0.64500000000000002</c:v>
                </c:pt>
                <c:pt idx="1846">
                  <c:v>0.64600000000000002</c:v>
                </c:pt>
                <c:pt idx="1847">
                  <c:v>0.64700000000000002</c:v>
                </c:pt>
                <c:pt idx="1848">
                  <c:v>0.64800000000000002</c:v>
                </c:pt>
                <c:pt idx="1849">
                  <c:v>0.64900000000000002</c:v>
                </c:pt>
                <c:pt idx="1850">
                  <c:v>0.65</c:v>
                </c:pt>
                <c:pt idx="1851">
                  <c:v>0.65100000000000002</c:v>
                </c:pt>
                <c:pt idx="1852">
                  <c:v>0.65200000000000002</c:v>
                </c:pt>
                <c:pt idx="1853">
                  <c:v>0.65300000000000002</c:v>
                </c:pt>
                <c:pt idx="1854">
                  <c:v>0.65400000000000003</c:v>
                </c:pt>
                <c:pt idx="1855">
                  <c:v>0.65500000000000003</c:v>
                </c:pt>
                <c:pt idx="1856">
                  <c:v>0.65600000000000003</c:v>
                </c:pt>
                <c:pt idx="1857">
                  <c:v>0.65700000000000003</c:v>
                </c:pt>
                <c:pt idx="1858">
                  <c:v>0.65800000000000003</c:v>
                </c:pt>
                <c:pt idx="1859">
                  <c:v>0.65900000000000003</c:v>
                </c:pt>
                <c:pt idx="1860">
                  <c:v>0.66</c:v>
                </c:pt>
                <c:pt idx="1861">
                  <c:v>0.66100000000000003</c:v>
                </c:pt>
                <c:pt idx="1862">
                  <c:v>0.66200000000000003</c:v>
                </c:pt>
                <c:pt idx="1863">
                  <c:v>0.66300000000000003</c:v>
                </c:pt>
                <c:pt idx="1864">
                  <c:v>0.66400000000000003</c:v>
                </c:pt>
                <c:pt idx="1865">
                  <c:v>0.66500000000000004</c:v>
                </c:pt>
                <c:pt idx="1866">
                  <c:v>0.66600000000000004</c:v>
                </c:pt>
                <c:pt idx="1867">
                  <c:v>0.66700000000000004</c:v>
                </c:pt>
                <c:pt idx="1868">
                  <c:v>0.66800000000000004</c:v>
                </c:pt>
                <c:pt idx="1869">
                  <c:v>0.66900000000000004</c:v>
                </c:pt>
                <c:pt idx="1870">
                  <c:v>0.67</c:v>
                </c:pt>
                <c:pt idx="1871">
                  <c:v>0.67100000000000004</c:v>
                </c:pt>
                <c:pt idx="1872">
                  <c:v>0.67200000000000004</c:v>
                </c:pt>
                <c:pt idx="1873">
                  <c:v>0.67300000000000004</c:v>
                </c:pt>
                <c:pt idx="1874">
                  <c:v>0.67400000000000004</c:v>
                </c:pt>
                <c:pt idx="1875">
                  <c:v>0.67500000000000004</c:v>
                </c:pt>
                <c:pt idx="1876">
                  <c:v>0.67600000000000005</c:v>
                </c:pt>
                <c:pt idx="1877">
                  <c:v>0.67700000000000005</c:v>
                </c:pt>
                <c:pt idx="1878">
                  <c:v>0.67800000000000005</c:v>
                </c:pt>
                <c:pt idx="1879">
                  <c:v>0.67900000000000005</c:v>
                </c:pt>
                <c:pt idx="1880">
                  <c:v>0.68</c:v>
                </c:pt>
                <c:pt idx="1881">
                  <c:v>0.68100000000000005</c:v>
                </c:pt>
                <c:pt idx="1882">
                  <c:v>0.68200000000000005</c:v>
                </c:pt>
                <c:pt idx="1883">
                  <c:v>0.68300000000000005</c:v>
                </c:pt>
                <c:pt idx="1884">
                  <c:v>0.68400000000000005</c:v>
                </c:pt>
                <c:pt idx="1885">
                  <c:v>0.68500000000000005</c:v>
                </c:pt>
                <c:pt idx="1886">
                  <c:v>0.68600000000000005</c:v>
                </c:pt>
                <c:pt idx="1887">
                  <c:v>0.68700000000000006</c:v>
                </c:pt>
                <c:pt idx="1888">
                  <c:v>0.68799999999999994</c:v>
                </c:pt>
                <c:pt idx="1889">
                  <c:v>0.68899999999999995</c:v>
                </c:pt>
                <c:pt idx="1890">
                  <c:v>0.69</c:v>
                </c:pt>
                <c:pt idx="1891">
                  <c:v>0.69099999999999995</c:v>
                </c:pt>
                <c:pt idx="1892">
                  <c:v>0.69199999999999995</c:v>
                </c:pt>
                <c:pt idx="1893">
                  <c:v>0.69299999999999995</c:v>
                </c:pt>
                <c:pt idx="1894">
                  <c:v>0.69399999999999995</c:v>
                </c:pt>
                <c:pt idx="1895">
                  <c:v>0.69499999999999995</c:v>
                </c:pt>
                <c:pt idx="1896">
                  <c:v>0.69599999999999995</c:v>
                </c:pt>
                <c:pt idx="1897">
                  <c:v>0.69699999999999995</c:v>
                </c:pt>
                <c:pt idx="1898">
                  <c:v>0.69799999999999995</c:v>
                </c:pt>
                <c:pt idx="1899">
                  <c:v>0.69899999999999995</c:v>
                </c:pt>
                <c:pt idx="1900">
                  <c:v>0.7</c:v>
                </c:pt>
                <c:pt idx="1901">
                  <c:v>0.70099999999999996</c:v>
                </c:pt>
                <c:pt idx="1902">
                  <c:v>0.70199999999999996</c:v>
                </c:pt>
                <c:pt idx="1903">
                  <c:v>0.70299999999999996</c:v>
                </c:pt>
                <c:pt idx="1904">
                  <c:v>0.70399999999999996</c:v>
                </c:pt>
                <c:pt idx="1905">
                  <c:v>0.70499999999999996</c:v>
                </c:pt>
                <c:pt idx="1906">
                  <c:v>0.70599999999999996</c:v>
                </c:pt>
                <c:pt idx="1907">
                  <c:v>0.70699999999999996</c:v>
                </c:pt>
                <c:pt idx="1908">
                  <c:v>0.70799999999999996</c:v>
                </c:pt>
                <c:pt idx="1909">
                  <c:v>0.70899999999999996</c:v>
                </c:pt>
                <c:pt idx="1910">
                  <c:v>0.71</c:v>
                </c:pt>
                <c:pt idx="1911">
                  <c:v>0.71099999999999997</c:v>
                </c:pt>
                <c:pt idx="1912">
                  <c:v>0.71199999999999997</c:v>
                </c:pt>
                <c:pt idx="1913">
                  <c:v>0.71299999999999997</c:v>
                </c:pt>
                <c:pt idx="1914">
                  <c:v>0.71399999999999997</c:v>
                </c:pt>
                <c:pt idx="1915">
                  <c:v>0.71499999999999997</c:v>
                </c:pt>
                <c:pt idx="1916">
                  <c:v>0.71599999999999997</c:v>
                </c:pt>
                <c:pt idx="1917">
                  <c:v>0.71699999999999997</c:v>
                </c:pt>
                <c:pt idx="1918">
                  <c:v>0.71799999999999997</c:v>
                </c:pt>
                <c:pt idx="1919">
                  <c:v>0.71899999999999997</c:v>
                </c:pt>
                <c:pt idx="1920">
                  <c:v>0.72</c:v>
                </c:pt>
                <c:pt idx="1921">
                  <c:v>0.72099999999999997</c:v>
                </c:pt>
                <c:pt idx="1922">
                  <c:v>0.72199999999999998</c:v>
                </c:pt>
                <c:pt idx="1923">
                  <c:v>0.72299999999999998</c:v>
                </c:pt>
                <c:pt idx="1924">
                  <c:v>0.72399999999999998</c:v>
                </c:pt>
                <c:pt idx="1925">
                  <c:v>0.72499999999999998</c:v>
                </c:pt>
                <c:pt idx="1926">
                  <c:v>0.72599999999999998</c:v>
                </c:pt>
                <c:pt idx="1927">
                  <c:v>0.72699999999999998</c:v>
                </c:pt>
                <c:pt idx="1928">
                  <c:v>0.72799999999999998</c:v>
                </c:pt>
                <c:pt idx="1929">
                  <c:v>0.72899999999999998</c:v>
                </c:pt>
                <c:pt idx="1930">
                  <c:v>0.73</c:v>
                </c:pt>
                <c:pt idx="1931">
                  <c:v>0.73099999999999998</c:v>
                </c:pt>
                <c:pt idx="1932">
                  <c:v>0.73199999999999998</c:v>
                </c:pt>
                <c:pt idx="1933">
                  <c:v>0.73299999999999998</c:v>
                </c:pt>
                <c:pt idx="1934">
                  <c:v>0.73399999999999999</c:v>
                </c:pt>
                <c:pt idx="1935">
                  <c:v>0.73499999999999999</c:v>
                </c:pt>
                <c:pt idx="1936">
                  <c:v>0.73599999999999999</c:v>
                </c:pt>
                <c:pt idx="1937">
                  <c:v>0.73699999999999999</c:v>
                </c:pt>
                <c:pt idx="1938">
                  <c:v>0.73799999999999999</c:v>
                </c:pt>
                <c:pt idx="1939">
                  <c:v>0.73899999999999999</c:v>
                </c:pt>
                <c:pt idx="1940">
                  <c:v>0.74</c:v>
                </c:pt>
                <c:pt idx="1941">
                  <c:v>0.74099999999999999</c:v>
                </c:pt>
                <c:pt idx="1942">
                  <c:v>0.74199999999999999</c:v>
                </c:pt>
                <c:pt idx="1943">
                  <c:v>0.74299999999999999</c:v>
                </c:pt>
                <c:pt idx="1944">
                  <c:v>0.74399999999999999</c:v>
                </c:pt>
                <c:pt idx="1945">
                  <c:v>0.745</c:v>
                </c:pt>
                <c:pt idx="1946">
                  <c:v>0.746</c:v>
                </c:pt>
                <c:pt idx="1947">
                  <c:v>0.747</c:v>
                </c:pt>
                <c:pt idx="1948">
                  <c:v>0.748</c:v>
                </c:pt>
                <c:pt idx="1949">
                  <c:v>0.749</c:v>
                </c:pt>
                <c:pt idx="1950">
                  <c:v>0.75</c:v>
                </c:pt>
                <c:pt idx="1951">
                  <c:v>0.751</c:v>
                </c:pt>
                <c:pt idx="1952">
                  <c:v>0.752</c:v>
                </c:pt>
                <c:pt idx="1953">
                  <c:v>0.753</c:v>
                </c:pt>
                <c:pt idx="1954">
                  <c:v>0.754</c:v>
                </c:pt>
                <c:pt idx="1955">
                  <c:v>0.755</c:v>
                </c:pt>
                <c:pt idx="1956">
                  <c:v>0.75600000000000001</c:v>
                </c:pt>
                <c:pt idx="1957">
                  <c:v>0.75700000000000001</c:v>
                </c:pt>
                <c:pt idx="1958">
                  <c:v>0.75800000000000001</c:v>
                </c:pt>
                <c:pt idx="1959">
                  <c:v>0.75900000000000001</c:v>
                </c:pt>
                <c:pt idx="1960">
                  <c:v>0.76</c:v>
                </c:pt>
                <c:pt idx="1961">
                  <c:v>0.76100000000000001</c:v>
                </c:pt>
                <c:pt idx="1962">
                  <c:v>0.76200000000000001</c:v>
                </c:pt>
                <c:pt idx="1963">
                  <c:v>0.76300000000000001</c:v>
                </c:pt>
                <c:pt idx="1964">
                  <c:v>0.76400000000000001</c:v>
                </c:pt>
                <c:pt idx="1965">
                  <c:v>0.76500000000000001</c:v>
                </c:pt>
                <c:pt idx="1966">
                  <c:v>0.76600000000000001</c:v>
                </c:pt>
                <c:pt idx="1967">
                  <c:v>0.76700000000000002</c:v>
                </c:pt>
                <c:pt idx="1968">
                  <c:v>0.76800000000000002</c:v>
                </c:pt>
                <c:pt idx="1969">
                  <c:v>0.76900000000000002</c:v>
                </c:pt>
                <c:pt idx="1970">
                  <c:v>0.77</c:v>
                </c:pt>
                <c:pt idx="1971">
                  <c:v>0.77100000000000002</c:v>
                </c:pt>
                <c:pt idx="1972">
                  <c:v>0.77200000000000002</c:v>
                </c:pt>
                <c:pt idx="1973">
                  <c:v>0.77300000000000002</c:v>
                </c:pt>
                <c:pt idx="1974">
                  <c:v>0.77400000000000002</c:v>
                </c:pt>
                <c:pt idx="1975">
                  <c:v>0.77500000000000002</c:v>
                </c:pt>
                <c:pt idx="1976">
                  <c:v>0.77600000000000002</c:v>
                </c:pt>
                <c:pt idx="1977">
                  <c:v>0.77700000000000002</c:v>
                </c:pt>
                <c:pt idx="1978">
                  <c:v>0.77800000000000002</c:v>
                </c:pt>
                <c:pt idx="1979">
                  <c:v>0.77900000000000003</c:v>
                </c:pt>
                <c:pt idx="1980">
                  <c:v>0.78</c:v>
                </c:pt>
                <c:pt idx="1981">
                  <c:v>0.78100000000000003</c:v>
                </c:pt>
                <c:pt idx="1982">
                  <c:v>0.78200000000000003</c:v>
                </c:pt>
                <c:pt idx="1983">
                  <c:v>0.78300000000000003</c:v>
                </c:pt>
                <c:pt idx="1984">
                  <c:v>0.78400000000000003</c:v>
                </c:pt>
                <c:pt idx="1985">
                  <c:v>0.78500000000000003</c:v>
                </c:pt>
                <c:pt idx="1986">
                  <c:v>0.78600000000000003</c:v>
                </c:pt>
                <c:pt idx="1987">
                  <c:v>0.78700000000000003</c:v>
                </c:pt>
                <c:pt idx="1988">
                  <c:v>0.78800000000000003</c:v>
                </c:pt>
                <c:pt idx="1989">
                  <c:v>0.78900000000000003</c:v>
                </c:pt>
                <c:pt idx="1990">
                  <c:v>0.79</c:v>
                </c:pt>
                <c:pt idx="1991">
                  <c:v>0.79100000000000004</c:v>
                </c:pt>
                <c:pt idx="1992">
                  <c:v>0.79200000000000004</c:v>
                </c:pt>
                <c:pt idx="1993">
                  <c:v>0.79300000000000004</c:v>
                </c:pt>
                <c:pt idx="1994">
                  <c:v>0.79400000000000004</c:v>
                </c:pt>
                <c:pt idx="1995">
                  <c:v>0.79500000000000004</c:v>
                </c:pt>
                <c:pt idx="1996">
                  <c:v>0.79600000000000004</c:v>
                </c:pt>
                <c:pt idx="1997">
                  <c:v>0.79700000000000004</c:v>
                </c:pt>
                <c:pt idx="1998">
                  <c:v>0.79800000000000004</c:v>
                </c:pt>
                <c:pt idx="1999">
                  <c:v>0.79900000000000004</c:v>
                </c:pt>
                <c:pt idx="2000">
                  <c:v>0.8</c:v>
                </c:pt>
                <c:pt idx="2001">
                  <c:v>0.80100000000000005</c:v>
                </c:pt>
                <c:pt idx="2002">
                  <c:v>0.80200000000000005</c:v>
                </c:pt>
                <c:pt idx="2003">
                  <c:v>0.80300000000000005</c:v>
                </c:pt>
                <c:pt idx="2004">
                  <c:v>0.80400000000000005</c:v>
                </c:pt>
                <c:pt idx="2005">
                  <c:v>0.80500000000000005</c:v>
                </c:pt>
                <c:pt idx="2006">
                  <c:v>0.80600000000000005</c:v>
                </c:pt>
                <c:pt idx="2007">
                  <c:v>0.80700000000000005</c:v>
                </c:pt>
                <c:pt idx="2008">
                  <c:v>0.80800000000000005</c:v>
                </c:pt>
                <c:pt idx="2009">
                  <c:v>0.80900000000000005</c:v>
                </c:pt>
                <c:pt idx="2010">
                  <c:v>0.81</c:v>
                </c:pt>
                <c:pt idx="2011">
                  <c:v>0.81100000000000005</c:v>
                </c:pt>
                <c:pt idx="2012">
                  <c:v>0.81200000000000006</c:v>
                </c:pt>
                <c:pt idx="2013">
                  <c:v>0.81299999999999994</c:v>
                </c:pt>
                <c:pt idx="2014">
                  <c:v>0.81399999999999995</c:v>
                </c:pt>
                <c:pt idx="2015">
                  <c:v>0.81499999999999995</c:v>
                </c:pt>
                <c:pt idx="2016">
                  <c:v>0.81599999999999995</c:v>
                </c:pt>
                <c:pt idx="2017">
                  <c:v>0.81699999999999995</c:v>
                </c:pt>
                <c:pt idx="2018">
                  <c:v>0.81799999999999995</c:v>
                </c:pt>
                <c:pt idx="2019">
                  <c:v>0.81899999999999995</c:v>
                </c:pt>
                <c:pt idx="2020">
                  <c:v>0.82</c:v>
                </c:pt>
                <c:pt idx="2021">
                  <c:v>0.82099999999999995</c:v>
                </c:pt>
                <c:pt idx="2022">
                  <c:v>0.82199999999999995</c:v>
                </c:pt>
                <c:pt idx="2023">
                  <c:v>0.82299999999999995</c:v>
                </c:pt>
                <c:pt idx="2024">
                  <c:v>0.82399999999999995</c:v>
                </c:pt>
                <c:pt idx="2025">
                  <c:v>0.82499999999999996</c:v>
                </c:pt>
                <c:pt idx="2026">
                  <c:v>0.82599999999999996</c:v>
                </c:pt>
                <c:pt idx="2027">
                  <c:v>0.82699999999999996</c:v>
                </c:pt>
                <c:pt idx="2028">
                  <c:v>0.82799999999999996</c:v>
                </c:pt>
                <c:pt idx="2029">
                  <c:v>0.82899999999999996</c:v>
                </c:pt>
                <c:pt idx="2030">
                  <c:v>0.83</c:v>
                </c:pt>
                <c:pt idx="2031">
                  <c:v>0.83099999999999996</c:v>
                </c:pt>
                <c:pt idx="2032">
                  <c:v>0.83199999999999996</c:v>
                </c:pt>
                <c:pt idx="2033">
                  <c:v>0.83299999999999996</c:v>
                </c:pt>
                <c:pt idx="2034">
                  <c:v>0.83399999999999996</c:v>
                </c:pt>
                <c:pt idx="2035">
                  <c:v>0.83499999999999996</c:v>
                </c:pt>
                <c:pt idx="2036">
                  <c:v>0.83599999999999997</c:v>
                </c:pt>
                <c:pt idx="2037">
                  <c:v>0.83699999999999997</c:v>
                </c:pt>
                <c:pt idx="2038">
                  <c:v>0.83799999999999997</c:v>
                </c:pt>
                <c:pt idx="2039">
                  <c:v>0.83899999999999997</c:v>
                </c:pt>
                <c:pt idx="2040">
                  <c:v>0.84</c:v>
                </c:pt>
                <c:pt idx="2041">
                  <c:v>0.84099999999999997</c:v>
                </c:pt>
                <c:pt idx="2042">
                  <c:v>0.84199999999999997</c:v>
                </c:pt>
                <c:pt idx="2043">
                  <c:v>0.84299999999999997</c:v>
                </c:pt>
                <c:pt idx="2044">
                  <c:v>0.84399999999999997</c:v>
                </c:pt>
                <c:pt idx="2045">
                  <c:v>0.84499999999999997</c:v>
                </c:pt>
                <c:pt idx="2046">
                  <c:v>0.84599999999999997</c:v>
                </c:pt>
                <c:pt idx="2047">
                  <c:v>0.84699999999999998</c:v>
                </c:pt>
                <c:pt idx="2048">
                  <c:v>0.84799999999999998</c:v>
                </c:pt>
                <c:pt idx="2049">
                  <c:v>0.84899999999999998</c:v>
                </c:pt>
                <c:pt idx="2050">
                  <c:v>0.85</c:v>
                </c:pt>
                <c:pt idx="2051">
                  <c:v>0.85099999999999998</c:v>
                </c:pt>
                <c:pt idx="2052">
                  <c:v>0.85199999999999998</c:v>
                </c:pt>
                <c:pt idx="2053">
                  <c:v>0.85299999999999998</c:v>
                </c:pt>
                <c:pt idx="2054">
                  <c:v>0.85399999999999998</c:v>
                </c:pt>
                <c:pt idx="2055">
                  <c:v>0.85499999999999998</c:v>
                </c:pt>
                <c:pt idx="2056">
                  <c:v>0.85599999999999998</c:v>
                </c:pt>
                <c:pt idx="2057">
                  <c:v>0.85699999999999998</c:v>
                </c:pt>
                <c:pt idx="2058">
                  <c:v>0.85799999999999998</c:v>
                </c:pt>
                <c:pt idx="2059">
                  <c:v>0.85899999999999999</c:v>
                </c:pt>
                <c:pt idx="2060">
                  <c:v>0.86</c:v>
                </c:pt>
                <c:pt idx="2061">
                  <c:v>0.86099999999999999</c:v>
                </c:pt>
                <c:pt idx="2062">
                  <c:v>0.86199999999999999</c:v>
                </c:pt>
                <c:pt idx="2063">
                  <c:v>0.86299999999999999</c:v>
                </c:pt>
                <c:pt idx="2064">
                  <c:v>0.86399999999999999</c:v>
                </c:pt>
                <c:pt idx="2065">
                  <c:v>0.86499999999999999</c:v>
                </c:pt>
                <c:pt idx="2066">
                  <c:v>0.86599999999999999</c:v>
                </c:pt>
                <c:pt idx="2067">
                  <c:v>0.86699999999999999</c:v>
                </c:pt>
                <c:pt idx="2068">
                  <c:v>0.86799999999999999</c:v>
                </c:pt>
                <c:pt idx="2069">
                  <c:v>0.86899999999999999</c:v>
                </c:pt>
                <c:pt idx="2070">
                  <c:v>0.87</c:v>
                </c:pt>
                <c:pt idx="2071">
                  <c:v>0.871</c:v>
                </c:pt>
                <c:pt idx="2072">
                  <c:v>0.872</c:v>
                </c:pt>
                <c:pt idx="2073">
                  <c:v>0.873</c:v>
                </c:pt>
                <c:pt idx="2074">
                  <c:v>0.874</c:v>
                </c:pt>
                <c:pt idx="2075">
                  <c:v>0.875</c:v>
                </c:pt>
                <c:pt idx="2076">
                  <c:v>0.876</c:v>
                </c:pt>
                <c:pt idx="2077">
                  <c:v>0.877</c:v>
                </c:pt>
                <c:pt idx="2078">
                  <c:v>0.878</c:v>
                </c:pt>
                <c:pt idx="2079">
                  <c:v>0.879</c:v>
                </c:pt>
                <c:pt idx="2080">
                  <c:v>0.88</c:v>
                </c:pt>
                <c:pt idx="2081">
                  <c:v>0.88100000000000001</c:v>
                </c:pt>
                <c:pt idx="2082">
                  <c:v>0.88200000000000001</c:v>
                </c:pt>
                <c:pt idx="2083">
                  <c:v>0.88300000000000001</c:v>
                </c:pt>
                <c:pt idx="2084">
                  <c:v>0.88400000000000001</c:v>
                </c:pt>
                <c:pt idx="2085">
                  <c:v>0.88500000000000001</c:v>
                </c:pt>
                <c:pt idx="2086">
                  <c:v>0.88600000000000001</c:v>
                </c:pt>
                <c:pt idx="2087">
                  <c:v>0.88700000000000001</c:v>
                </c:pt>
                <c:pt idx="2088">
                  <c:v>0.88800000000000001</c:v>
                </c:pt>
                <c:pt idx="2089">
                  <c:v>0.88900000000000001</c:v>
                </c:pt>
                <c:pt idx="2090">
                  <c:v>0.89</c:v>
                </c:pt>
                <c:pt idx="2091">
                  <c:v>0.89100000000000001</c:v>
                </c:pt>
                <c:pt idx="2092">
                  <c:v>0.89200000000000002</c:v>
                </c:pt>
                <c:pt idx="2093">
                  <c:v>0.89300000000000002</c:v>
                </c:pt>
                <c:pt idx="2094">
                  <c:v>0.89400000000000002</c:v>
                </c:pt>
                <c:pt idx="2095">
                  <c:v>0.89500000000000002</c:v>
                </c:pt>
                <c:pt idx="2096">
                  <c:v>0.89600000000000002</c:v>
                </c:pt>
                <c:pt idx="2097">
                  <c:v>0.89700000000000002</c:v>
                </c:pt>
                <c:pt idx="2098">
                  <c:v>0.89800000000000002</c:v>
                </c:pt>
                <c:pt idx="2099">
                  <c:v>0.89900000000000002</c:v>
                </c:pt>
                <c:pt idx="2100">
                  <c:v>0.9</c:v>
                </c:pt>
                <c:pt idx="2101">
                  <c:v>0.90100000000000002</c:v>
                </c:pt>
                <c:pt idx="2102">
                  <c:v>0.90200000000000002</c:v>
                </c:pt>
                <c:pt idx="2103">
                  <c:v>0.90300000000000002</c:v>
                </c:pt>
                <c:pt idx="2104">
                  <c:v>0.90400000000000003</c:v>
                </c:pt>
                <c:pt idx="2105">
                  <c:v>0.90500000000000003</c:v>
                </c:pt>
                <c:pt idx="2106">
                  <c:v>0.90600000000000003</c:v>
                </c:pt>
                <c:pt idx="2107">
                  <c:v>0.90700000000000003</c:v>
                </c:pt>
                <c:pt idx="2108">
                  <c:v>0.90800000000000003</c:v>
                </c:pt>
                <c:pt idx="2109">
                  <c:v>0.90900000000000003</c:v>
                </c:pt>
                <c:pt idx="2110">
                  <c:v>0.91</c:v>
                </c:pt>
                <c:pt idx="2111">
                  <c:v>0.91100000000000003</c:v>
                </c:pt>
                <c:pt idx="2112">
                  <c:v>0.91200000000000003</c:v>
                </c:pt>
                <c:pt idx="2113">
                  <c:v>0.91300000000000003</c:v>
                </c:pt>
                <c:pt idx="2114">
                  <c:v>0.91400000000000003</c:v>
                </c:pt>
                <c:pt idx="2115">
                  <c:v>0.91500000000000004</c:v>
                </c:pt>
                <c:pt idx="2116">
                  <c:v>0.91600000000000004</c:v>
                </c:pt>
                <c:pt idx="2117">
                  <c:v>0.91700000000000004</c:v>
                </c:pt>
                <c:pt idx="2118">
                  <c:v>0.91800000000000004</c:v>
                </c:pt>
                <c:pt idx="2119">
                  <c:v>0.91900000000000004</c:v>
                </c:pt>
                <c:pt idx="2120">
                  <c:v>0.92</c:v>
                </c:pt>
                <c:pt idx="2121">
                  <c:v>0.92100000000000004</c:v>
                </c:pt>
                <c:pt idx="2122">
                  <c:v>0.92200000000000004</c:v>
                </c:pt>
                <c:pt idx="2123">
                  <c:v>0.92300000000000004</c:v>
                </c:pt>
                <c:pt idx="2124">
                  <c:v>0.92400000000000004</c:v>
                </c:pt>
                <c:pt idx="2125">
                  <c:v>0.92500000000000004</c:v>
                </c:pt>
                <c:pt idx="2126">
                  <c:v>0.92600000000000005</c:v>
                </c:pt>
                <c:pt idx="2127">
                  <c:v>0.92700000000000005</c:v>
                </c:pt>
                <c:pt idx="2128">
                  <c:v>0.92800000000000005</c:v>
                </c:pt>
                <c:pt idx="2129">
                  <c:v>0.92900000000000005</c:v>
                </c:pt>
                <c:pt idx="2130">
                  <c:v>0.93</c:v>
                </c:pt>
                <c:pt idx="2131">
                  <c:v>0.93100000000000005</c:v>
                </c:pt>
                <c:pt idx="2132">
                  <c:v>0.93200000000000005</c:v>
                </c:pt>
                <c:pt idx="2133">
                  <c:v>0.93300000000000005</c:v>
                </c:pt>
                <c:pt idx="2134">
                  <c:v>0.93400000000000005</c:v>
                </c:pt>
                <c:pt idx="2135">
                  <c:v>0.93500000000000005</c:v>
                </c:pt>
                <c:pt idx="2136">
                  <c:v>0.93600000000000005</c:v>
                </c:pt>
                <c:pt idx="2137">
                  <c:v>0.93700000000000006</c:v>
                </c:pt>
                <c:pt idx="2138">
                  <c:v>0.93799999999999994</c:v>
                </c:pt>
                <c:pt idx="2139">
                  <c:v>0.93899999999999995</c:v>
                </c:pt>
                <c:pt idx="2140">
                  <c:v>0.94</c:v>
                </c:pt>
                <c:pt idx="2141">
                  <c:v>0.94099999999999995</c:v>
                </c:pt>
                <c:pt idx="2142">
                  <c:v>0.94199999999999995</c:v>
                </c:pt>
                <c:pt idx="2143">
                  <c:v>0.94299999999999995</c:v>
                </c:pt>
                <c:pt idx="2144">
                  <c:v>0.94399999999999995</c:v>
                </c:pt>
                <c:pt idx="2145">
                  <c:v>0.94499999999999995</c:v>
                </c:pt>
                <c:pt idx="2146">
                  <c:v>0.94599999999999995</c:v>
                </c:pt>
                <c:pt idx="2147">
                  <c:v>0.94699999999999995</c:v>
                </c:pt>
                <c:pt idx="2148">
                  <c:v>0.94799999999999995</c:v>
                </c:pt>
                <c:pt idx="2149">
                  <c:v>0.94899999999999995</c:v>
                </c:pt>
                <c:pt idx="2150">
                  <c:v>0.95</c:v>
                </c:pt>
                <c:pt idx="2151">
                  <c:v>0.95099999999999996</c:v>
                </c:pt>
                <c:pt idx="2152">
                  <c:v>0.95199999999999996</c:v>
                </c:pt>
                <c:pt idx="2153">
                  <c:v>0.95299999999999996</c:v>
                </c:pt>
                <c:pt idx="2154">
                  <c:v>0.95399999999999996</c:v>
                </c:pt>
                <c:pt idx="2155">
                  <c:v>0.95499999999999996</c:v>
                </c:pt>
                <c:pt idx="2156">
                  <c:v>0.95599999999999996</c:v>
                </c:pt>
                <c:pt idx="2157">
                  <c:v>0.95699999999999996</c:v>
                </c:pt>
                <c:pt idx="2158">
                  <c:v>0.95799999999999996</c:v>
                </c:pt>
                <c:pt idx="2159">
                  <c:v>0.95899999999999996</c:v>
                </c:pt>
                <c:pt idx="2160">
                  <c:v>0.96</c:v>
                </c:pt>
                <c:pt idx="2161">
                  <c:v>0.96099999999999997</c:v>
                </c:pt>
                <c:pt idx="2162">
                  <c:v>0.96199999999999997</c:v>
                </c:pt>
                <c:pt idx="2163">
                  <c:v>0.96299999999999997</c:v>
                </c:pt>
                <c:pt idx="2164">
                  <c:v>0.96399999999999997</c:v>
                </c:pt>
                <c:pt idx="2165">
                  <c:v>0.96499999999999997</c:v>
                </c:pt>
                <c:pt idx="2166">
                  <c:v>0.96599999999999997</c:v>
                </c:pt>
                <c:pt idx="2167">
                  <c:v>0.96699999999999997</c:v>
                </c:pt>
                <c:pt idx="2168">
                  <c:v>0.96799999999999997</c:v>
                </c:pt>
                <c:pt idx="2169">
                  <c:v>0.96899999999999997</c:v>
                </c:pt>
                <c:pt idx="2170">
                  <c:v>0.97</c:v>
                </c:pt>
                <c:pt idx="2171">
                  <c:v>0.97099999999999997</c:v>
                </c:pt>
                <c:pt idx="2172">
                  <c:v>0.97199999999999998</c:v>
                </c:pt>
                <c:pt idx="2173">
                  <c:v>0.97299999999999998</c:v>
                </c:pt>
                <c:pt idx="2174">
                  <c:v>0.97399999999999998</c:v>
                </c:pt>
                <c:pt idx="2175">
                  <c:v>0.97499999999999998</c:v>
                </c:pt>
                <c:pt idx="2176">
                  <c:v>0.97599999999999998</c:v>
                </c:pt>
                <c:pt idx="2177">
                  <c:v>0.97699999999999998</c:v>
                </c:pt>
                <c:pt idx="2178">
                  <c:v>0.97799999999999998</c:v>
                </c:pt>
                <c:pt idx="2179">
                  <c:v>0.97899999999999998</c:v>
                </c:pt>
                <c:pt idx="2180">
                  <c:v>0.98</c:v>
                </c:pt>
                <c:pt idx="2181">
                  <c:v>0.98099999999999998</c:v>
                </c:pt>
                <c:pt idx="2182">
                  <c:v>0.98199999999999998</c:v>
                </c:pt>
                <c:pt idx="2183">
                  <c:v>0.98299999999999998</c:v>
                </c:pt>
                <c:pt idx="2184">
                  <c:v>0.98399999999999999</c:v>
                </c:pt>
                <c:pt idx="2185">
                  <c:v>0.98499999999999999</c:v>
                </c:pt>
                <c:pt idx="2186">
                  <c:v>0.98599999999999999</c:v>
                </c:pt>
                <c:pt idx="2187">
                  <c:v>0.98699999999999999</c:v>
                </c:pt>
                <c:pt idx="2188">
                  <c:v>0.98799999999999999</c:v>
                </c:pt>
                <c:pt idx="2189">
                  <c:v>0.98899999999999999</c:v>
                </c:pt>
                <c:pt idx="2190">
                  <c:v>0.99</c:v>
                </c:pt>
                <c:pt idx="2191">
                  <c:v>0.99099999999999999</c:v>
                </c:pt>
                <c:pt idx="2192">
                  <c:v>0.99199999999999999</c:v>
                </c:pt>
                <c:pt idx="2193">
                  <c:v>0.99299999999999999</c:v>
                </c:pt>
                <c:pt idx="2194">
                  <c:v>0.99399999999999999</c:v>
                </c:pt>
                <c:pt idx="2195">
                  <c:v>0.995</c:v>
                </c:pt>
                <c:pt idx="2196">
                  <c:v>0.996</c:v>
                </c:pt>
                <c:pt idx="2197">
                  <c:v>0.997</c:v>
                </c:pt>
                <c:pt idx="2198">
                  <c:v>0.998</c:v>
                </c:pt>
                <c:pt idx="2199">
                  <c:v>0.999</c:v>
                </c:pt>
                <c:pt idx="2200">
                  <c:v>1</c:v>
                </c:pt>
                <c:pt idx="2201">
                  <c:v>1.0009999999999999</c:v>
                </c:pt>
                <c:pt idx="2202">
                  <c:v>1.002</c:v>
                </c:pt>
                <c:pt idx="2203">
                  <c:v>1.0029999999999999</c:v>
                </c:pt>
                <c:pt idx="2204">
                  <c:v>1.004</c:v>
                </c:pt>
                <c:pt idx="2205">
                  <c:v>1.0049999999999999</c:v>
                </c:pt>
                <c:pt idx="2206">
                  <c:v>1.006</c:v>
                </c:pt>
                <c:pt idx="2207">
                  <c:v>1.0069999999999999</c:v>
                </c:pt>
                <c:pt idx="2208">
                  <c:v>1.008</c:v>
                </c:pt>
                <c:pt idx="2209">
                  <c:v>1.0089999999999999</c:v>
                </c:pt>
                <c:pt idx="2210">
                  <c:v>1.01</c:v>
                </c:pt>
                <c:pt idx="2211">
                  <c:v>1.0109999999999999</c:v>
                </c:pt>
                <c:pt idx="2212">
                  <c:v>1.012</c:v>
                </c:pt>
                <c:pt idx="2213">
                  <c:v>1.0129999999999999</c:v>
                </c:pt>
                <c:pt idx="2214">
                  <c:v>1.014</c:v>
                </c:pt>
                <c:pt idx="2215">
                  <c:v>1.0149999999999999</c:v>
                </c:pt>
                <c:pt idx="2216">
                  <c:v>1.016</c:v>
                </c:pt>
                <c:pt idx="2217">
                  <c:v>1.0169999999999999</c:v>
                </c:pt>
                <c:pt idx="2218">
                  <c:v>1.018</c:v>
                </c:pt>
                <c:pt idx="2219">
                  <c:v>1.0189999999999999</c:v>
                </c:pt>
                <c:pt idx="2220">
                  <c:v>1.02</c:v>
                </c:pt>
                <c:pt idx="2221">
                  <c:v>1.0209999999999999</c:v>
                </c:pt>
                <c:pt idx="2222">
                  <c:v>1.022</c:v>
                </c:pt>
                <c:pt idx="2223">
                  <c:v>1.0229999999999999</c:v>
                </c:pt>
                <c:pt idx="2224">
                  <c:v>1.024</c:v>
                </c:pt>
                <c:pt idx="2225">
                  <c:v>1.0249999999999999</c:v>
                </c:pt>
                <c:pt idx="2226">
                  <c:v>1.026</c:v>
                </c:pt>
                <c:pt idx="2227">
                  <c:v>1.0269999999999999</c:v>
                </c:pt>
                <c:pt idx="2228">
                  <c:v>1.028</c:v>
                </c:pt>
                <c:pt idx="2229">
                  <c:v>1.0289999999999999</c:v>
                </c:pt>
                <c:pt idx="2230">
                  <c:v>1.03</c:v>
                </c:pt>
                <c:pt idx="2231">
                  <c:v>1.0309999999999999</c:v>
                </c:pt>
                <c:pt idx="2232">
                  <c:v>1.032</c:v>
                </c:pt>
                <c:pt idx="2233">
                  <c:v>1.0329999999999999</c:v>
                </c:pt>
                <c:pt idx="2234">
                  <c:v>1.034</c:v>
                </c:pt>
                <c:pt idx="2235">
                  <c:v>1.0349999999999999</c:v>
                </c:pt>
                <c:pt idx="2236">
                  <c:v>1.036</c:v>
                </c:pt>
                <c:pt idx="2237">
                  <c:v>1.0369999999999999</c:v>
                </c:pt>
                <c:pt idx="2238">
                  <c:v>1.038</c:v>
                </c:pt>
                <c:pt idx="2239">
                  <c:v>1.0389999999999999</c:v>
                </c:pt>
                <c:pt idx="2240">
                  <c:v>1.04</c:v>
                </c:pt>
                <c:pt idx="2241">
                  <c:v>1.0409999999999999</c:v>
                </c:pt>
                <c:pt idx="2242">
                  <c:v>1.042</c:v>
                </c:pt>
                <c:pt idx="2243">
                  <c:v>1.0429999999999999</c:v>
                </c:pt>
                <c:pt idx="2244">
                  <c:v>1.044</c:v>
                </c:pt>
                <c:pt idx="2245">
                  <c:v>1.0449999999999999</c:v>
                </c:pt>
                <c:pt idx="2246">
                  <c:v>1.046</c:v>
                </c:pt>
                <c:pt idx="2247">
                  <c:v>1.0469999999999999</c:v>
                </c:pt>
                <c:pt idx="2248">
                  <c:v>1.048</c:v>
                </c:pt>
                <c:pt idx="2249">
                  <c:v>1.0489999999999999</c:v>
                </c:pt>
                <c:pt idx="2250">
                  <c:v>1.05</c:v>
                </c:pt>
                <c:pt idx="2251">
                  <c:v>1.0509999999999999</c:v>
                </c:pt>
                <c:pt idx="2252">
                  <c:v>1.052</c:v>
                </c:pt>
                <c:pt idx="2253">
                  <c:v>1.0529999999999999</c:v>
                </c:pt>
                <c:pt idx="2254">
                  <c:v>1.054</c:v>
                </c:pt>
                <c:pt idx="2255">
                  <c:v>1.0549999999999999</c:v>
                </c:pt>
                <c:pt idx="2256">
                  <c:v>1.056</c:v>
                </c:pt>
                <c:pt idx="2257">
                  <c:v>1.0569999999999999</c:v>
                </c:pt>
                <c:pt idx="2258">
                  <c:v>1.0580000000000001</c:v>
                </c:pt>
                <c:pt idx="2259">
                  <c:v>1.0589999999999999</c:v>
                </c:pt>
                <c:pt idx="2260">
                  <c:v>1.06</c:v>
                </c:pt>
                <c:pt idx="2261">
                  <c:v>1.0609999999999999</c:v>
                </c:pt>
                <c:pt idx="2262">
                  <c:v>1.0620000000000001</c:v>
                </c:pt>
                <c:pt idx="2263">
                  <c:v>1.0629999999999999</c:v>
                </c:pt>
                <c:pt idx="2264">
                  <c:v>1.0640000000000001</c:v>
                </c:pt>
                <c:pt idx="2265">
                  <c:v>1.0649999999999999</c:v>
                </c:pt>
                <c:pt idx="2266">
                  <c:v>1.0660000000000001</c:v>
                </c:pt>
                <c:pt idx="2267">
                  <c:v>1.0669999999999999</c:v>
                </c:pt>
                <c:pt idx="2268">
                  <c:v>1.0680000000000001</c:v>
                </c:pt>
                <c:pt idx="2269">
                  <c:v>1.069</c:v>
                </c:pt>
                <c:pt idx="2270">
                  <c:v>1.07</c:v>
                </c:pt>
                <c:pt idx="2271">
                  <c:v>1.071</c:v>
                </c:pt>
                <c:pt idx="2272">
                  <c:v>1.0720000000000001</c:v>
                </c:pt>
                <c:pt idx="2273">
                  <c:v>1.073</c:v>
                </c:pt>
                <c:pt idx="2274">
                  <c:v>1.0740000000000001</c:v>
                </c:pt>
                <c:pt idx="2275">
                  <c:v>1.075</c:v>
                </c:pt>
                <c:pt idx="2276">
                  <c:v>1.0760000000000001</c:v>
                </c:pt>
                <c:pt idx="2277">
                  <c:v>1.077</c:v>
                </c:pt>
                <c:pt idx="2278">
                  <c:v>1.0780000000000001</c:v>
                </c:pt>
                <c:pt idx="2279">
                  <c:v>1.079</c:v>
                </c:pt>
                <c:pt idx="2280">
                  <c:v>1.08</c:v>
                </c:pt>
                <c:pt idx="2281">
                  <c:v>1.081</c:v>
                </c:pt>
                <c:pt idx="2282">
                  <c:v>1.0820000000000001</c:v>
                </c:pt>
                <c:pt idx="2283">
                  <c:v>1.083</c:v>
                </c:pt>
                <c:pt idx="2284">
                  <c:v>1.0840000000000001</c:v>
                </c:pt>
                <c:pt idx="2285">
                  <c:v>1.085</c:v>
                </c:pt>
                <c:pt idx="2286">
                  <c:v>1.0860000000000001</c:v>
                </c:pt>
                <c:pt idx="2287">
                  <c:v>1.087</c:v>
                </c:pt>
                <c:pt idx="2288">
                  <c:v>1.0880000000000001</c:v>
                </c:pt>
                <c:pt idx="2289">
                  <c:v>1.089</c:v>
                </c:pt>
                <c:pt idx="2290">
                  <c:v>1.0900000000000001</c:v>
                </c:pt>
                <c:pt idx="2291">
                  <c:v>1.091</c:v>
                </c:pt>
                <c:pt idx="2292">
                  <c:v>1.0920000000000001</c:v>
                </c:pt>
                <c:pt idx="2293">
                  <c:v>1.093</c:v>
                </c:pt>
                <c:pt idx="2294">
                  <c:v>1.0940000000000001</c:v>
                </c:pt>
                <c:pt idx="2295">
                  <c:v>1.095</c:v>
                </c:pt>
                <c:pt idx="2296">
                  <c:v>1.0960000000000001</c:v>
                </c:pt>
                <c:pt idx="2297">
                  <c:v>1.097</c:v>
                </c:pt>
                <c:pt idx="2298">
                  <c:v>1.0980000000000001</c:v>
                </c:pt>
                <c:pt idx="2299">
                  <c:v>1.099</c:v>
                </c:pt>
                <c:pt idx="2300">
                  <c:v>1.1000000000000001</c:v>
                </c:pt>
                <c:pt idx="2301">
                  <c:v>1.101</c:v>
                </c:pt>
                <c:pt idx="2302">
                  <c:v>1.1020000000000001</c:v>
                </c:pt>
                <c:pt idx="2303">
                  <c:v>1.103</c:v>
                </c:pt>
                <c:pt idx="2304">
                  <c:v>1.1040000000000001</c:v>
                </c:pt>
                <c:pt idx="2305">
                  <c:v>1.105</c:v>
                </c:pt>
                <c:pt idx="2306">
                  <c:v>1.1060000000000001</c:v>
                </c:pt>
                <c:pt idx="2307">
                  <c:v>1.107</c:v>
                </c:pt>
                <c:pt idx="2308">
                  <c:v>1.1080000000000001</c:v>
                </c:pt>
                <c:pt idx="2309">
                  <c:v>1.109</c:v>
                </c:pt>
                <c:pt idx="2310">
                  <c:v>1.1100000000000001</c:v>
                </c:pt>
                <c:pt idx="2311">
                  <c:v>1.111</c:v>
                </c:pt>
                <c:pt idx="2312">
                  <c:v>1.1120000000000001</c:v>
                </c:pt>
                <c:pt idx="2313">
                  <c:v>1.113</c:v>
                </c:pt>
                <c:pt idx="2314">
                  <c:v>1.1140000000000001</c:v>
                </c:pt>
                <c:pt idx="2315">
                  <c:v>1.115</c:v>
                </c:pt>
                <c:pt idx="2316">
                  <c:v>1.1160000000000001</c:v>
                </c:pt>
                <c:pt idx="2317">
                  <c:v>1.117</c:v>
                </c:pt>
                <c:pt idx="2318">
                  <c:v>1.1180000000000001</c:v>
                </c:pt>
                <c:pt idx="2319">
                  <c:v>1.119</c:v>
                </c:pt>
                <c:pt idx="2320">
                  <c:v>1.1200000000000001</c:v>
                </c:pt>
                <c:pt idx="2321">
                  <c:v>1.121</c:v>
                </c:pt>
                <c:pt idx="2322">
                  <c:v>1.1220000000000001</c:v>
                </c:pt>
                <c:pt idx="2323">
                  <c:v>1.123</c:v>
                </c:pt>
                <c:pt idx="2324">
                  <c:v>1.1240000000000001</c:v>
                </c:pt>
                <c:pt idx="2325">
                  <c:v>1.125</c:v>
                </c:pt>
                <c:pt idx="2326">
                  <c:v>1.1259999999999999</c:v>
                </c:pt>
                <c:pt idx="2327">
                  <c:v>1.127</c:v>
                </c:pt>
                <c:pt idx="2328">
                  <c:v>1.1279999999999999</c:v>
                </c:pt>
                <c:pt idx="2329">
                  <c:v>1.129</c:v>
                </c:pt>
                <c:pt idx="2330">
                  <c:v>1.1299999999999999</c:v>
                </c:pt>
                <c:pt idx="2331">
                  <c:v>1.131</c:v>
                </c:pt>
                <c:pt idx="2332">
                  <c:v>1.1319999999999999</c:v>
                </c:pt>
                <c:pt idx="2333">
                  <c:v>1.133</c:v>
                </c:pt>
                <c:pt idx="2334">
                  <c:v>1.1339999999999999</c:v>
                </c:pt>
                <c:pt idx="2335">
                  <c:v>1.135</c:v>
                </c:pt>
                <c:pt idx="2336">
                  <c:v>1.1359999999999999</c:v>
                </c:pt>
                <c:pt idx="2337">
                  <c:v>1.137</c:v>
                </c:pt>
                <c:pt idx="2338">
                  <c:v>1.1379999999999999</c:v>
                </c:pt>
                <c:pt idx="2339">
                  <c:v>1.139</c:v>
                </c:pt>
                <c:pt idx="2340">
                  <c:v>1.1399999999999999</c:v>
                </c:pt>
                <c:pt idx="2341">
                  <c:v>1.141</c:v>
                </c:pt>
                <c:pt idx="2342">
                  <c:v>1.1419999999999999</c:v>
                </c:pt>
                <c:pt idx="2343">
                  <c:v>1.143</c:v>
                </c:pt>
                <c:pt idx="2344">
                  <c:v>1.1439999999999999</c:v>
                </c:pt>
                <c:pt idx="2345">
                  <c:v>1.145</c:v>
                </c:pt>
                <c:pt idx="2346">
                  <c:v>1.1459999999999999</c:v>
                </c:pt>
                <c:pt idx="2347">
                  <c:v>1.147</c:v>
                </c:pt>
                <c:pt idx="2348">
                  <c:v>1.1479999999999999</c:v>
                </c:pt>
                <c:pt idx="2349">
                  <c:v>1.149</c:v>
                </c:pt>
                <c:pt idx="2350">
                  <c:v>1.1499999999999999</c:v>
                </c:pt>
                <c:pt idx="2351">
                  <c:v>1.151</c:v>
                </c:pt>
                <c:pt idx="2352">
                  <c:v>1.1519999999999999</c:v>
                </c:pt>
                <c:pt idx="2353">
                  <c:v>1.153</c:v>
                </c:pt>
                <c:pt idx="2354">
                  <c:v>1.1539999999999999</c:v>
                </c:pt>
                <c:pt idx="2355">
                  <c:v>1.155</c:v>
                </c:pt>
                <c:pt idx="2356">
                  <c:v>1.1559999999999999</c:v>
                </c:pt>
                <c:pt idx="2357">
                  <c:v>1.157</c:v>
                </c:pt>
                <c:pt idx="2358">
                  <c:v>1.1579999999999999</c:v>
                </c:pt>
                <c:pt idx="2359">
                  <c:v>1.159</c:v>
                </c:pt>
                <c:pt idx="2360">
                  <c:v>1.1599999999999999</c:v>
                </c:pt>
                <c:pt idx="2361">
                  <c:v>1.161</c:v>
                </c:pt>
                <c:pt idx="2362">
                  <c:v>1.1619999999999999</c:v>
                </c:pt>
                <c:pt idx="2363">
                  <c:v>1.163</c:v>
                </c:pt>
                <c:pt idx="2364">
                  <c:v>1.1639999999999999</c:v>
                </c:pt>
                <c:pt idx="2365">
                  <c:v>1.165</c:v>
                </c:pt>
                <c:pt idx="2366">
                  <c:v>1.1659999999999999</c:v>
                </c:pt>
                <c:pt idx="2367">
                  <c:v>1.167</c:v>
                </c:pt>
                <c:pt idx="2368">
                  <c:v>1.1679999999999999</c:v>
                </c:pt>
                <c:pt idx="2369">
                  <c:v>1.169</c:v>
                </c:pt>
                <c:pt idx="2370">
                  <c:v>1.17</c:v>
                </c:pt>
                <c:pt idx="2371">
                  <c:v>1.171</c:v>
                </c:pt>
                <c:pt idx="2372">
                  <c:v>1.1719999999999999</c:v>
                </c:pt>
                <c:pt idx="2373">
                  <c:v>1.173</c:v>
                </c:pt>
                <c:pt idx="2374">
                  <c:v>1.1739999999999999</c:v>
                </c:pt>
                <c:pt idx="2375">
                  <c:v>1.175</c:v>
                </c:pt>
                <c:pt idx="2376">
                  <c:v>1.1759999999999999</c:v>
                </c:pt>
                <c:pt idx="2377">
                  <c:v>1.177</c:v>
                </c:pt>
                <c:pt idx="2378">
                  <c:v>1.1779999999999999</c:v>
                </c:pt>
                <c:pt idx="2379">
                  <c:v>1.179</c:v>
                </c:pt>
                <c:pt idx="2380">
                  <c:v>1.18</c:v>
                </c:pt>
                <c:pt idx="2381">
                  <c:v>1.181</c:v>
                </c:pt>
                <c:pt idx="2382">
                  <c:v>1.1819999999999999</c:v>
                </c:pt>
                <c:pt idx="2383">
                  <c:v>1.1830000000000001</c:v>
                </c:pt>
                <c:pt idx="2384">
                  <c:v>1.1839999999999999</c:v>
                </c:pt>
                <c:pt idx="2385">
                  <c:v>1.1850000000000001</c:v>
                </c:pt>
                <c:pt idx="2386">
                  <c:v>1.1859999999999999</c:v>
                </c:pt>
                <c:pt idx="2387">
                  <c:v>1.1870000000000001</c:v>
                </c:pt>
                <c:pt idx="2388">
                  <c:v>1.1879999999999999</c:v>
                </c:pt>
                <c:pt idx="2389">
                  <c:v>1.1890000000000001</c:v>
                </c:pt>
                <c:pt idx="2390">
                  <c:v>1.19</c:v>
                </c:pt>
                <c:pt idx="2391">
                  <c:v>1.1910000000000001</c:v>
                </c:pt>
                <c:pt idx="2392">
                  <c:v>1.1919999999999999</c:v>
                </c:pt>
                <c:pt idx="2393">
                  <c:v>1.1930000000000001</c:v>
                </c:pt>
                <c:pt idx="2394">
                  <c:v>1.194</c:v>
                </c:pt>
                <c:pt idx="2395">
                  <c:v>1.1950000000000001</c:v>
                </c:pt>
                <c:pt idx="2396">
                  <c:v>1.196</c:v>
                </c:pt>
                <c:pt idx="2397">
                  <c:v>1.1970000000000001</c:v>
                </c:pt>
                <c:pt idx="2398">
                  <c:v>1.198</c:v>
                </c:pt>
                <c:pt idx="2399">
                  <c:v>1.1990000000000001</c:v>
                </c:pt>
                <c:pt idx="2400">
                  <c:v>1.2</c:v>
                </c:pt>
              </c:numCache>
            </c:numRef>
          </c:xVal>
          <c:yVal>
            <c:numRef>
              <c:f>traj!$C$2:$C$2402</c:f>
              <c:numCache>
                <c:formatCode>0.00E+00</c:formatCode>
                <c:ptCount val="2401"/>
                <c:pt idx="0">
                  <c:v>4.2299999999999999E-10</c:v>
                </c:pt>
                <c:pt idx="1">
                  <c:v>-1.4300000000000001E-8</c:v>
                </c:pt>
                <c:pt idx="2">
                  <c:v>-5.8700000000000003E-8</c:v>
                </c:pt>
                <c:pt idx="3">
                  <c:v>-1.3300000000000001E-7</c:v>
                </c:pt>
                <c:pt idx="4">
                  <c:v>-2.3699999999999999E-7</c:v>
                </c:pt>
                <c:pt idx="5">
                  <c:v>-3.7099999999999997E-7</c:v>
                </c:pt>
                <c:pt idx="6">
                  <c:v>-5.3499999999999996E-7</c:v>
                </c:pt>
                <c:pt idx="7">
                  <c:v>-7.2900000000000003E-7</c:v>
                </c:pt>
                <c:pt idx="8">
                  <c:v>-9.5300000000000002E-7</c:v>
                </c:pt>
                <c:pt idx="9">
                  <c:v>-1.2100000000000001E-6</c:v>
                </c:pt>
                <c:pt idx="10">
                  <c:v>-1.4899999999999999E-6</c:v>
                </c:pt>
                <c:pt idx="11">
                  <c:v>-1.81E-6</c:v>
                </c:pt>
                <c:pt idx="12">
                  <c:v>-2.1500000000000002E-6</c:v>
                </c:pt>
                <c:pt idx="13">
                  <c:v>-2.5299999999999999E-6</c:v>
                </c:pt>
                <c:pt idx="14">
                  <c:v>-2.9399999999999998E-6</c:v>
                </c:pt>
                <c:pt idx="15">
                  <c:v>-3.3799999999999998E-6</c:v>
                </c:pt>
                <c:pt idx="16">
                  <c:v>-3.8500000000000004E-6</c:v>
                </c:pt>
                <c:pt idx="17">
                  <c:v>-4.3499999999999999E-6</c:v>
                </c:pt>
                <c:pt idx="18">
                  <c:v>-4.8799999999999999E-6</c:v>
                </c:pt>
                <c:pt idx="19">
                  <c:v>-5.4399999999999996E-6</c:v>
                </c:pt>
                <c:pt idx="20">
                  <c:v>-6.0299999999999999E-6</c:v>
                </c:pt>
                <c:pt idx="21">
                  <c:v>-6.6599999999999998E-6</c:v>
                </c:pt>
                <c:pt idx="22">
                  <c:v>-7.3200000000000002E-6</c:v>
                </c:pt>
                <c:pt idx="23">
                  <c:v>-7.9999999999999996E-6</c:v>
                </c:pt>
                <c:pt idx="24">
                  <c:v>-8.7199999999999995E-6</c:v>
                </c:pt>
                <c:pt idx="25">
                  <c:v>-9.4700000000000008E-6</c:v>
                </c:pt>
                <c:pt idx="26">
                  <c:v>-1.0255099999999999E-5</c:v>
                </c:pt>
                <c:pt idx="27">
                  <c:v>-1.10688E-5</c:v>
                </c:pt>
                <c:pt idx="28">
                  <c:v>-1.1914E-5</c:v>
                </c:pt>
                <c:pt idx="29">
                  <c:v>-1.27908E-5</c:v>
                </c:pt>
                <c:pt idx="30">
                  <c:v>-1.3699199999999999E-5</c:v>
                </c:pt>
                <c:pt idx="31">
                  <c:v>-1.4639300000000001E-5</c:v>
                </c:pt>
                <c:pt idx="32">
                  <c:v>-1.5611E-5</c:v>
                </c:pt>
                <c:pt idx="33">
                  <c:v>-1.6614300000000001E-5</c:v>
                </c:pt>
                <c:pt idx="34">
                  <c:v>-1.7649300000000001E-5</c:v>
                </c:pt>
                <c:pt idx="35">
                  <c:v>-1.8715999999999998E-5</c:v>
                </c:pt>
                <c:pt idx="36">
                  <c:v>-1.9814200000000001E-5</c:v>
                </c:pt>
                <c:pt idx="37">
                  <c:v>-2.0944100000000002E-5</c:v>
                </c:pt>
                <c:pt idx="38">
                  <c:v>-2.21055E-5</c:v>
                </c:pt>
                <c:pt idx="39">
                  <c:v>-2.3298500000000001E-5</c:v>
                </c:pt>
                <c:pt idx="40">
                  <c:v>-2.4522899999999999E-5</c:v>
                </c:pt>
                <c:pt idx="41">
                  <c:v>-2.5778800000000001E-5</c:v>
                </c:pt>
                <c:pt idx="42">
                  <c:v>-2.7066100000000002E-5</c:v>
                </c:pt>
                <c:pt idx="43">
                  <c:v>-2.8384699999999999E-5</c:v>
                </c:pt>
                <c:pt idx="44">
                  <c:v>-2.9734500000000001E-5</c:v>
                </c:pt>
                <c:pt idx="45">
                  <c:v>-3.1115499999999997E-5</c:v>
                </c:pt>
                <c:pt idx="46">
                  <c:v>-3.2527500000000003E-5</c:v>
                </c:pt>
                <c:pt idx="47">
                  <c:v>-3.3970500000000003E-5</c:v>
                </c:pt>
                <c:pt idx="48">
                  <c:v>-3.5444300000000002E-5</c:v>
                </c:pt>
                <c:pt idx="49">
                  <c:v>-3.6948800000000001E-5</c:v>
                </c:pt>
                <c:pt idx="50">
                  <c:v>-3.8483899999999999E-5</c:v>
                </c:pt>
                <c:pt idx="51">
                  <c:v>-4.0049400000000003E-5</c:v>
                </c:pt>
                <c:pt idx="52">
                  <c:v>-4.1645099999999999E-5</c:v>
                </c:pt>
                <c:pt idx="53">
                  <c:v>-4.3271E-5</c:v>
                </c:pt>
                <c:pt idx="54">
                  <c:v>-4.4926799999999998E-5</c:v>
                </c:pt>
                <c:pt idx="55">
                  <c:v>-4.6612300000000001E-5</c:v>
                </c:pt>
                <c:pt idx="56">
                  <c:v>-4.8327300000000001E-5</c:v>
                </c:pt>
                <c:pt idx="57">
                  <c:v>-5.0071599999999997E-5</c:v>
                </c:pt>
                <c:pt idx="58">
                  <c:v>-5.1844900000000002E-5</c:v>
                </c:pt>
                <c:pt idx="59">
                  <c:v>-5.3647000000000003E-5</c:v>
                </c:pt>
                <c:pt idx="60">
                  <c:v>-5.5477699999999999E-5</c:v>
                </c:pt>
                <c:pt idx="61">
                  <c:v>-5.7336600000000003E-5</c:v>
                </c:pt>
                <c:pt idx="62">
                  <c:v>-5.92234E-5</c:v>
                </c:pt>
                <c:pt idx="63">
                  <c:v>-6.1137799999999996E-5</c:v>
                </c:pt>
                <c:pt idx="64">
                  <c:v>-6.3079500000000005E-5</c:v>
                </c:pt>
                <c:pt idx="65">
                  <c:v>-6.5048200000000005E-5</c:v>
                </c:pt>
                <c:pt idx="66">
                  <c:v>-6.7043400000000003E-5</c:v>
                </c:pt>
                <c:pt idx="67">
                  <c:v>-6.9064699999999996E-5</c:v>
                </c:pt>
                <c:pt idx="68">
                  <c:v>-7.1111800000000006E-5</c:v>
                </c:pt>
                <c:pt idx="69">
                  <c:v>-7.3184199999999996E-5</c:v>
                </c:pt>
                <c:pt idx="70">
                  <c:v>-7.5281499999999994E-5</c:v>
                </c:pt>
                <c:pt idx="71">
                  <c:v>-7.7403200000000005E-5</c:v>
                </c:pt>
                <c:pt idx="72">
                  <c:v>-7.95487E-5</c:v>
                </c:pt>
                <c:pt idx="73">
                  <c:v>-8.1717600000000005E-5</c:v>
                </c:pt>
                <c:pt idx="74">
                  <c:v>-8.3909300000000007E-5</c:v>
                </c:pt>
                <c:pt idx="75">
                  <c:v>-8.6123200000000002E-5</c:v>
                </c:pt>
                <c:pt idx="76">
                  <c:v>-8.8358700000000005E-5</c:v>
                </c:pt>
                <c:pt idx="77">
                  <c:v>-9.0615199999999999E-5</c:v>
                </c:pt>
                <c:pt idx="78">
                  <c:v>-9.2892000000000004E-5</c:v>
                </c:pt>
                <c:pt idx="79">
                  <c:v>-9.5188500000000005E-5</c:v>
                </c:pt>
                <c:pt idx="80">
                  <c:v>-9.7503800000000007E-5</c:v>
                </c:pt>
                <c:pt idx="81">
                  <c:v>-9.9837299999999994E-5</c:v>
                </c:pt>
                <c:pt idx="82" formatCode="General">
                  <c:v>-1.02188E-4</c:v>
                </c:pt>
                <c:pt idx="83" formatCode="General">
                  <c:v>-1.0455600000000001E-4</c:v>
                </c:pt>
                <c:pt idx="84" formatCode="General">
                  <c:v>-1.06939E-4</c:v>
                </c:pt>
                <c:pt idx="85" formatCode="General">
                  <c:v>-1.09337E-4</c:v>
                </c:pt>
                <c:pt idx="86" formatCode="General">
                  <c:v>-1.11748E-4</c:v>
                </c:pt>
                <c:pt idx="87" formatCode="General">
                  <c:v>-1.1417300000000001E-4</c:v>
                </c:pt>
                <c:pt idx="88" formatCode="General">
                  <c:v>-1.1661E-4</c:v>
                </c:pt>
                <c:pt idx="89" formatCode="General">
                  <c:v>-1.19057E-4</c:v>
                </c:pt>
                <c:pt idx="90" formatCode="General">
                  <c:v>-1.21514E-4</c:v>
                </c:pt>
                <c:pt idx="91" formatCode="General">
                  <c:v>-1.2397999999999999E-4</c:v>
                </c:pt>
                <c:pt idx="92" formatCode="General">
                  <c:v>-1.26453E-4</c:v>
                </c:pt>
                <c:pt idx="93" formatCode="General">
                  <c:v>-1.28932E-4</c:v>
                </c:pt>
                <c:pt idx="94" formatCode="General">
                  <c:v>-1.31416E-4</c:v>
                </c:pt>
                <c:pt idx="95" formatCode="General">
                  <c:v>-1.33903E-4</c:v>
                </c:pt>
                <c:pt idx="96" formatCode="General">
                  <c:v>-1.3639300000000001E-4</c:v>
                </c:pt>
                <c:pt idx="97" formatCode="General">
                  <c:v>-1.3888299999999999E-4</c:v>
                </c:pt>
                <c:pt idx="98" formatCode="General">
                  <c:v>-1.4137199999999999E-4</c:v>
                </c:pt>
                <c:pt idx="99" formatCode="General">
                  <c:v>-1.4385900000000001E-4</c:v>
                </c:pt>
                <c:pt idx="100" formatCode="General">
                  <c:v>-1.4634199999999999E-4</c:v>
                </c:pt>
                <c:pt idx="101" formatCode="General">
                  <c:v>-1.4882E-4</c:v>
                </c:pt>
                <c:pt idx="102" formatCode="General">
                  <c:v>-1.5128900000000001E-4</c:v>
                </c:pt>
                <c:pt idx="103" formatCode="General">
                  <c:v>-1.5374900000000001E-4</c:v>
                </c:pt>
                <c:pt idx="104" formatCode="General">
                  <c:v>-1.56198E-4</c:v>
                </c:pt>
                <c:pt idx="105" formatCode="General">
                  <c:v>-1.58634E-4</c:v>
                </c:pt>
                <c:pt idx="106" formatCode="General">
                  <c:v>-1.6105500000000001E-4</c:v>
                </c:pt>
                <c:pt idx="107" formatCode="General">
                  <c:v>-1.6345800000000001E-4</c:v>
                </c:pt>
                <c:pt idx="108" formatCode="General">
                  <c:v>-1.6584099999999999E-4</c:v>
                </c:pt>
                <c:pt idx="109" formatCode="General">
                  <c:v>-1.68202E-4</c:v>
                </c:pt>
                <c:pt idx="110" formatCode="General">
                  <c:v>-1.7053899999999999E-4</c:v>
                </c:pt>
                <c:pt idx="111" formatCode="General">
                  <c:v>-1.7285E-4</c:v>
                </c:pt>
                <c:pt idx="112" formatCode="General">
                  <c:v>-1.7513000000000001E-4</c:v>
                </c:pt>
                <c:pt idx="113" formatCode="General">
                  <c:v>-1.77379E-4</c:v>
                </c:pt>
                <c:pt idx="114" formatCode="General">
                  <c:v>-1.7959200000000001E-4</c:v>
                </c:pt>
                <c:pt idx="115" formatCode="General">
                  <c:v>-1.8176800000000001E-4</c:v>
                </c:pt>
                <c:pt idx="116" formatCode="General">
                  <c:v>-1.8390299999999999E-4</c:v>
                </c:pt>
                <c:pt idx="117" formatCode="General">
                  <c:v>-1.8599400000000001E-4</c:v>
                </c:pt>
                <c:pt idx="118" formatCode="General">
                  <c:v>-1.8803799999999999E-4</c:v>
                </c:pt>
                <c:pt idx="119" formatCode="General">
                  <c:v>-1.90032E-4</c:v>
                </c:pt>
                <c:pt idx="120" formatCode="General">
                  <c:v>-1.9197100000000001E-4</c:v>
                </c:pt>
                <c:pt idx="121" formatCode="General">
                  <c:v>-1.9385299999999999E-4</c:v>
                </c:pt>
                <c:pt idx="122" formatCode="General">
                  <c:v>-1.9567299999999999E-4</c:v>
                </c:pt>
                <c:pt idx="123" formatCode="General">
                  <c:v>-1.97429E-4</c:v>
                </c:pt>
                <c:pt idx="124" formatCode="General">
                  <c:v>-1.9911399999999999E-4</c:v>
                </c:pt>
                <c:pt idx="125" formatCode="General">
                  <c:v>-2.00726E-4</c:v>
                </c:pt>
                <c:pt idx="126" formatCode="General">
                  <c:v>-2.0226099999999999E-4</c:v>
                </c:pt>
                <c:pt idx="127" formatCode="General">
                  <c:v>-2.0371300000000001E-4</c:v>
                </c:pt>
                <c:pt idx="128" formatCode="General">
                  <c:v>-2.0507699999999999E-4</c:v>
                </c:pt>
                <c:pt idx="129" formatCode="General">
                  <c:v>-2.0635E-4</c:v>
                </c:pt>
                <c:pt idx="130" formatCode="General">
                  <c:v>-2.07526E-4</c:v>
                </c:pt>
                <c:pt idx="131" formatCode="General">
                  <c:v>-2.0859900000000001E-4</c:v>
                </c:pt>
                <c:pt idx="132" formatCode="General">
                  <c:v>-2.09564E-4</c:v>
                </c:pt>
                <c:pt idx="133" formatCode="General">
                  <c:v>-2.10416E-4</c:v>
                </c:pt>
                <c:pt idx="134" formatCode="General">
                  <c:v>-2.1114899999999999E-4</c:v>
                </c:pt>
                <c:pt idx="135" formatCode="General">
                  <c:v>-2.1175600000000001E-4</c:v>
                </c:pt>
                <c:pt idx="136" formatCode="General">
                  <c:v>-2.12232E-4</c:v>
                </c:pt>
                <c:pt idx="137" formatCode="General">
                  <c:v>-2.1256899999999999E-4</c:v>
                </c:pt>
                <c:pt idx="138" formatCode="General">
                  <c:v>-2.12761E-4</c:v>
                </c:pt>
                <c:pt idx="139" formatCode="General">
                  <c:v>-2.1280100000000001E-4</c:v>
                </c:pt>
                <c:pt idx="140" formatCode="General">
                  <c:v>-2.1268099999999999E-4</c:v>
                </c:pt>
                <c:pt idx="141" formatCode="General">
                  <c:v>-2.1239300000000001E-4</c:v>
                </c:pt>
                <c:pt idx="142" formatCode="General">
                  <c:v>-2.11931E-4</c:v>
                </c:pt>
                <c:pt idx="143" formatCode="General">
                  <c:v>-2.1128499999999999E-4</c:v>
                </c:pt>
                <c:pt idx="144" formatCode="General">
                  <c:v>-2.10447E-4</c:v>
                </c:pt>
                <c:pt idx="145" formatCode="General">
                  <c:v>-2.09409E-4</c:v>
                </c:pt>
                <c:pt idx="146" formatCode="General">
                  <c:v>-2.0816000000000001E-4</c:v>
                </c:pt>
                <c:pt idx="147" formatCode="General">
                  <c:v>-2.06691E-4</c:v>
                </c:pt>
                <c:pt idx="148" formatCode="General">
                  <c:v>-2.0499299999999999E-4</c:v>
                </c:pt>
                <c:pt idx="149" formatCode="General">
                  <c:v>-2.03055E-4</c:v>
                </c:pt>
                <c:pt idx="150" formatCode="General">
                  <c:v>-2.0086600000000001E-4</c:v>
                </c:pt>
                <c:pt idx="151" formatCode="General">
                  <c:v>-1.9841600000000001E-4</c:v>
                </c:pt>
                <c:pt idx="152" formatCode="General">
                  <c:v>-1.95692E-4</c:v>
                </c:pt>
                <c:pt idx="153" formatCode="General">
                  <c:v>-1.9268200000000001E-4</c:v>
                </c:pt>
                <c:pt idx="154" formatCode="General">
                  <c:v>-1.8937399999999999E-4</c:v>
                </c:pt>
                <c:pt idx="155" formatCode="General">
                  <c:v>-1.85756E-4</c:v>
                </c:pt>
                <c:pt idx="156" formatCode="General">
                  <c:v>-1.8181299999999999E-4</c:v>
                </c:pt>
                <c:pt idx="157" formatCode="General">
                  <c:v>-1.77531E-4</c:v>
                </c:pt>
                <c:pt idx="158" formatCode="General">
                  <c:v>-1.7289599999999999E-4</c:v>
                </c:pt>
                <c:pt idx="159" formatCode="General">
                  <c:v>-1.6789299999999999E-4</c:v>
                </c:pt>
                <c:pt idx="160" formatCode="General">
                  <c:v>-1.6250600000000001E-4</c:v>
                </c:pt>
                <c:pt idx="161" formatCode="General">
                  <c:v>-1.56718E-4</c:v>
                </c:pt>
                <c:pt idx="162" formatCode="General">
                  <c:v>-1.5051299999999999E-4</c:v>
                </c:pt>
                <c:pt idx="163" formatCode="General">
                  <c:v>-1.4387300000000001E-4</c:v>
                </c:pt>
                <c:pt idx="164" formatCode="General">
                  <c:v>-1.3677900000000001E-4</c:v>
                </c:pt>
                <c:pt idx="165" formatCode="General">
                  <c:v>-1.29212E-4</c:v>
                </c:pt>
                <c:pt idx="166" formatCode="General">
                  <c:v>-1.2115199999999999E-4</c:v>
                </c:pt>
                <c:pt idx="167" formatCode="General">
                  <c:v>-1.1257800000000001E-4</c:v>
                </c:pt>
                <c:pt idx="168" formatCode="General">
                  <c:v>-1.0346899999999999E-4</c:v>
                </c:pt>
                <c:pt idx="169">
                  <c:v>-9.3802799999999996E-5</c:v>
                </c:pt>
                <c:pt idx="170">
                  <c:v>-8.3555199999999996E-5</c:v>
                </c:pt>
                <c:pt idx="171">
                  <c:v>-7.2702199999999997E-5</c:v>
                </c:pt>
                <c:pt idx="172">
                  <c:v>-6.1218300000000003E-5</c:v>
                </c:pt>
                <c:pt idx="173">
                  <c:v>-4.9077199999999998E-5</c:v>
                </c:pt>
                <c:pt idx="174">
                  <c:v>-3.6251400000000003E-5</c:v>
                </c:pt>
                <c:pt idx="175">
                  <c:v>-2.2712299999999999E-5</c:v>
                </c:pt>
                <c:pt idx="176">
                  <c:v>-8.4300000000000006E-6</c:v>
                </c:pt>
                <c:pt idx="177">
                  <c:v>6.63E-6</c:v>
                </c:pt>
                <c:pt idx="178">
                  <c:v>2.2489799999999999E-5</c:v>
                </c:pt>
                <c:pt idx="179">
                  <c:v>3.9193400000000003E-5</c:v>
                </c:pt>
                <c:pt idx="180">
                  <c:v>5.6772499999999999E-5</c:v>
                </c:pt>
                <c:pt idx="181">
                  <c:v>7.5263699999999996E-5</c:v>
                </c:pt>
                <c:pt idx="182">
                  <c:v>9.4705399999999996E-5</c:v>
                </c:pt>
                <c:pt idx="183" formatCode="General">
                  <c:v>1.1513700000000001E-4</c:v>
                </c:pt>
                <c:pt idx="184" formatCode="General">
                  <c:v>1.36601E-4</c:v>
                </c:pt>
                <c:pt idx="185" formatCode="General">
                  <c:v>1.5914E-4</c:v>
                </c:pt>
                <c:pt idx="186" formatCode="General">
                  <c:v>1.828E-4</c:v>
                </c:pt>
                <c:pt idx="187" formatCode="General">
                  <c:v>2.0762800000000001E-4</c:v>
                </c:pt>
                <c:pt idx="188" formatCode="General">
                  <c:v>2.3367200000000001E-4</c:v>
                </c:pt>
                <c:pt idx="189" formatCode="General">
                  <c:v>2.6098499999999998E-4</c:v>
                </c:pt>
                <c:pt idx="190" formatCode="General">
                  <c:v>2.89621E-4</c:v>
                </c:pt>
                <c:pt idx="191" formatCode="General">
                  <c:v>3.1963400000000001E-4</c:v>
                </c:pt>
                <c:pt idx="192" formatCode="General">
                  <c:v>3.5108600000000002E-4</c:v>
                </c:pt>
                <c:pt idx="193" formatCode="General">
                  <c:v>3.8403500000000002E-4</c:v>
                </c:pt>
                <c:pt idx="194" formatCode="General">
                  <c:v>4.1854799999999998E-4</c:v>
                </c:pt>
                <c:pt idx="195" formatCode="General">
                  <c:v>4.5469E-4</c:v>
                </c:pt>
                <c:pt idx="196" formatCode="General">
                  <c:v>4.9253199999999995E-4</c:v>
                </c:pt>
                <c:pt idx="197" formatCode="General">
                  <c:v>5.3214699999999996E-4</c:v>
                </c:pt>
                <c:pt idx="198" formatCode="General">
                  <c:v>5.7361200000000004E-4</c:v>
                </c:pt>
                <c:pt idx="199" formatCode="General">
                  <c:v>6.1700700000000004E-4</c:v>
                </c:pt>
                <c:pt idx="200" formatCode="General">
                  <c:v>6.62417E-4</c:v>
                </c:pt>
                <c:pt idx="201" formatCode="General">
                  <c:v>7.0992899999999999E-4</c:v>
                </c:pt>
                <c:pt idx="202" formatCode="General">
                  <c:v>7.5963599999999995E-4</c:v>
                </c:pt>
                <c:pt idx="203" formatCode="General">
                  <c:v>8.11635E-4</c:v>
                </c:pt>
                <c:pt idx="204" formatCode="General">
                  <c:v>8.6602700000000001E-4</c:v>
                </c:pt>
                <c:pt idx="205" formatCode="General">
                  <c:v>9.22918E-4</c:v>
                </c:pt>
                <c:pt idx="206" formatCode="General">
                  <c:v>9.8241999999999991E-4</c:v>
                </c:pt>
                <c:pt idx="207" formatCode="General">
                  <c:v>1.044651E-3</c:v>
                </c:pt>
                <c:pt idx="208" formatCode="General">
                  <c:v>1.109734E-3</c:v>
                </c:pt>
                <c:pt idx="209" formatCode="General">
                  <c:v>1.177797E-3</c:v>
                </c:pt>
                <c:pt idx="210" formatCode="General">
                  <c:v>1.2489759999999999E-3</c:v>
                </c:pt>
                <c:pt idx="211" formatCode="General">
                  <c:v>1.3234150000000001E-3</c:v>
                </c:pt>
                <c:pt idx="212" formatCode="General">
                  <c:v>1.4012639999999999E-3</c:v>
                </c:pt>
                <c:pt idx="213" formatCode="General">
                  <c:v>1.482681E-3</c:v>
                </c:pt>
                <c:pt idx="214" formatCode="General">
                  <c:v>1.5678319999999999E-3</c:v>
                </c:pt>
                <c:pt idx="215" formatCode="General">
                  <c:v>1.656893E-3</c:v>
                </c:pt>
                <c:pt idx="216" formatCode="General">
                  <c:v>1.750049E-3</c:v>
                </c:pt>
                <c:pt idx="217" formatCode="General">
                  <c:v>1.8474959999999999E-3</c:v>
                </c:pt>
                <c:pt idx="218" formatCode="General">
                  <c:v>1.949438E-3</c:v>
                </c:pt>
                <c:pt idx="219" formatCode="General">
                  <c:v>2.0560940000000001E-3</c:v>
                </c:pt>
                <c:pt idx="220" formatCode="General">
                  <c:v>2.1676930000000001E-3</c:v>
                </c:pt>
                <c:pt idx="221" formatCode="General">
                  <c:v>2.2844779999999999E-3</c:v>
                </c:pt>
                <c:pt idx="222" formatCode="General">
                  <c:v>2.406708E-3</c:v>
                </c:pt>
                <c:pt idx="223" formatCode="General">
                  <c:v>2.534653E-3</c:v>
                </c:pt>
                <c:pt idx="224" formatCode="General">
                  <c:v>2.6686029999999999E-3</c:v>
                </c:pt>
                <c:pt idx="225" formatCode="General">
                  <c:v>2.8088639999999999E-3</c:v>
                </c:pt>
                <c:pt idx="226" formatCode="General">
                  <c:v>2.9557609999999999E-3</c:v>
                </c:pt>
                <c:pt idx="227" formatCode="General">
                  <c:v>3.109639E-3</c:v>
                </c:pt>
                <c:pt idx="228" formatCode="General">
                  <c:v>3.2708669999999998E-3</c:v>
                </c:pt>
                <c:pt idx="229" formatCode="General">
                  <c:v>3.4398340000000001E-3</c:v>
                </c:pt>
                <c:pt idx="230" formatCode="General">
                  <c:v>3.6169570000000001E-3</c:v>
                </c:pt>
                <c:pt idx="231" formatCode="General">
                  <c:v>3.8026790000000002E-3</c:v>
                </c:pt>
                <c:pt idx="232" formatCode="General">
                  <c:v>3.9974750000000003E-3</c:v>
                </c:pt>
                <c:pt idx="233" formatCode="General">
                  <c:v>4.20185E-3</c:v>
                </c:pt>
                <c:pt idx="234" formatCode="General">
                  <c:v>4.416344E-3</c:v>
                </c:pt>
                <c:pt idx="235" formatCode="General">
                  <c:v>4.6415340000000001E-3</c:v>
                </c:pt>
                <c:pt idx="236" formatCode="General">
                  <c:v>4.8780380000000003E-3</c:v>
                </c:pt>
                <c:pt idx="237" formatCode="General">
                  <c:v>5.1265160000000002E-3</c:v>
                </c:pt>
                <c:pt idx="238" formatCode="General">
                  <c:v>5.3876760000000001E-3</c:v>
                </c:pt>
                <c:pt idx="239" formatCode="General">
                  <c:v>5.6622740000000001E-3</c:v>
                </c:pt>
                <c:pt idx="240" formatCode="General">
                  <c:v>5.9511199999999998E-3</c:v>
                </c:pt>
                <c:pt idx="241" formatCode="General">
                  <c:v>6.2550799999999997E-3</c:v>
                </c:pt>
                <c:pt idx="242" formatCode="General">
                  <c:v>6.575081E-3</c:v>
                </c:pt>
                <c:pt idx="243" formatCode="General">
                  <c:v>6.9121139999999996E-3</c:v>
                </c:pt>
                <c:pt idx="244" formatCode="General">
                  <c:v>7.2672379999999996E-3</c:v>
                </c:pt>
                <c:pt idx="245" formatCode="General">
                  <c:v>7.6415820000000001E-3</c:v>
                </c:pt>
                <c:pt idx="246" formatCode="General">
                  <c:v>8.0363559999999997E-3</c:v>
                </c:pt>
                <c:pt idx="247" formatCode="General">
                  <c:v>8.4528450000000005E-3</c:v>
                </c:pt>
                <c:pt idx="248" formatCode="General">
                  <c:v>8.8924190000000004E-3</c:v>
                </c:pt>
                <c:pt idx="249" formatCode="General">
                  <c:v>9.3565369999999998E-3</c:v>
                </c:pt>
                <c:pt idx="250" formatCode="General">
                  <c:v>9.8467420000000003E-3</c:v>
                </c:pt>
                <c:pt idx="251" formatCode="General">
                  <c:v>1.0364669999999999E-2</c:v>
                </c:pt>
                <c:pt idx="252" formatCode="General">
                  <c:v>1.0912041000000001E-2</c:v>
                </c:pt>
                <c:pt idx="253" formatCode="General">
                  <c:v>1.1490657E-2</c:v>
                </c:pt>
                <c:pt idx="254" formatCode="General">
                  <c:v>1.2102394000000001E-2</c:v>
                </c:pt>
                <c:pt idx="255" formatCode="General">
                  <c:v>1.2749185E-2</c:v>
                </c:pt>
                <c:pt idx="256" formatCode="General">
                  <c:v>1.3433004E-2</c:v>
                </c:pt>
                <c:pt idx="257" formatCode="General">
                  <c:v>1.4155839999999999E-2</c:v>
                </c:pt>
                <c:pt idx="258" formatCode="General">
                  <c:v>1.4919666999999999E-2</c:v>
                </c:pt>
                <c:pt idx="259" formatCode="General">
                  <c:v>1.572641E-2</c:v>
                </c:pt>
                <c:pt idx="260" formatCode="General">
                  <c:v>1.6577911000000001E-2</c:v>
                </c:pt>
                <c:pt idx="261" formatCode="General">
                  <c:v>1.7475897000000001E-2</c:v>
                </c:pt>
                <c:pt idx="262" formatCode="General">
                  <c:v>1.8421947000000001E-2</c:v>
                </c:pt>
                <c:pt idx="263" formatCode="General">
                  <c:v>1.9417470999999999E-2</c:v>
                </c:pt>
                <c:pt idx="264" formatCode="General">
                  <c:v>2.0463695E-2</c:v>
                </c:pt>
                <c:pt idx="265" formatCode="General">
                  <c:v>2.1561659E-2</c:v>
                </c:pt>
                <c:pt idx="266" formatCode="General">
                  <c:v>2.2712220000000002E-2</c:v>
                </c:pt>
                <c:pt idx="267" formatCode="General">
                  <c:v>2.3916064000000001E-2</c:v>
                </c:pt>
                <c:pt idx="268" formatCode="General">
                  <c:v>2.5173726E-2</c:v>
                </c:pt>
                <c:pt idx="269" formatCode="General">
                  <c:v>2.648561E-2</c:v>
                </c:pt>
                <c:pt idx="270" formatCode="General">
                  <c:v>2.7852017999999999E-2</c:v>
                </c:pt>
                <c:pt idx="271" formatCode="General">
                  <c:v>2.9273165E-2</c:v>
                </c:pt>
                <c:pt idx="272" formatCode="General">
                  <c:v>3.0749206000000001E-2</c:v>
                </c:pt>
                <c:pt idx="273" formatCode="General">
                  <c:v>3.2280250000000003E-2</c:v>
                </c:pt>
                <c:pt idx="274" formatCode="General">
                  <c:v>3.3866373999999998E-2</c:v>
                </c:pt>
                <c:pt idx="275" formatCode="General">
                  <c:v>3.5507637000000002E-2</c:v>
                </c:pt>
                <c:pt idx="276" formatCode="General">
                  <c:v>3.720408E-2</c:v>
                </c:pt>
                <c:pt idx="277" formatCode="General">
                  <c:v>3.8955736999999997E-2</c:v>
                </c:pt>
                <c:pt idx="278" formatCode="General">
                  <c:v>4.0762634999999998E-2</c:v>
                </c:pt>
                <c:pt idx="279" formatCode="General">
                  <c:v>4.2624796999999999E-2</c:v>
                </c:pt>
                <c:pt idx="280" formatCode="General">
                  <c:v>4.4542241000000003E-2</c:v>
                </c:pt>
                <c:pt idx="281" formatCode="General">
                  <c:v>4.6514979999999997E-2</c:v>
                </c:pt>
                <c:pt idx="282" formatCode="General">
                  <c:v>4.8543027000000002E-2</c:v>
                </c:pt>
                <c:pt idx="283" formatCode="General">
                  <c:v>5.062639E-2</c:v>
                </c:pt>
                <c:pt idx="284" formatCode="General">
                  <c:v>5.2765073000000003E-2</c:v>
                </c:pt>
                <c:pt idx="285" formatCode="General">
                  <c:v>5.495908E-2</c:v>
                </c:pt>
                <c:pt idx="286" formatCode="General">
                  <c:v>5.7208413E-2</c:v>
                </c:pt>
                <c:pt idx="287" formatCode="General">
                  <c:v>5.9513073999999999E-2</c:v>
                </c:pt>
                <c:pt idx="288" formatCode="General">
                  <c:v>6.1873061E-2</c:v>
                </c:pt>
                <c:pt idx="289" formatCode="General">
                  <c:v>6.4288374999999995E-2</c:v>
                </c:pt>
                <c:pt idx="290" formatCode="General">
                  <c:v>6.6759015000000005E-2</c:v>
                </c:pt>
                <c:pt idx="291" formatCode="General">
                  <c:v>6.9284981999999995E-2</c:v>
                </c:pt>
                <c:pt idx="292" formatCode="General">
                  <c:v>7.1866272999999994E-2</c:v>
                </c:pt>
                <c:pt idx="293" formatCode="General">
                  <c:v>7.4502890000000002E-2</c:v>
                </c:pt>
                <c:pt idx="294" formatCode="General">
                  <c:v>7.7194833000000004E-2</c:v>
                </c:pt>
                <c:pt idx="295" formatCode="General">
                  <c:v>7.9942101000000002E-2</c:v>
                </c:pt>
                <c:pt idx="296" formatCode="General">
                  <c:v>8.2744692999999994E-2</c:v>
                </c:pt>
                <c:pt idx="297" formatCode="General">
                  <c:v>8.5602604999999998E-2</c:v>
                </c:pt>
                <c:pt idx="298" formatCode="General">
                  <c:v>8.8515835000000001E-2</c:v>
                </c:pt>
                <c:pt idx="299" formatCode="General">
                  <c:v>9.1484376000000006E-2</c:v>
                </c:pt>
                <c:pt idx="300" formatCode="General">
                  <c:v>9.4508220000000004E-2</c:v>
                </c:pt>
                <c:pt idx="301" formatCode="General">
                  <c:v>9.7587353000000002E-2</c:v>
                </c:pt>
                <c:pt idx="302" formatCode="General">
                  <c:v>0.10072176300000001</c:v>
                </c:pt>
                <c:pt idx="303" formatCode="General">
                  <c:v>0.103911428</c:v>
                </c:pt>
                <c:pt idx="304" formatCode="General">
                  <c:v>0.107156327</c:v>
                </c:pt>
                <c:pt idx="305" formatCode="General">
                  <c:v>0.11045643099999999</c:v>
                </c:pt>
                <c:pt idx="306" formatCode="General">
                  <c:v>0.113811704</c:v>
                </c:pt>
                <c:pt idx="307" formatCode="General">
                  <c:v>0.11722210299999999</c:v>
                </c:pt>
                <c:pt idx="308" formatCode="General">
                  <c:v>0.120687567</c:v>
                </c:pt>
                <c:pt idx="309" formatCode="General">
                  <c:v>0.124208018</c:v>
                </c:pt>
                <c:pt idx="310" formatCode="General">
                  <c:v>0.12778334199999999</c:v>
                </c:pt>
                <c:pt idx="311" formatCode="General">
                  <c:v>0.13141338299999999</c:v>
                </c:pt>
                <c:pt idx="312" formatCode="General">
                  <c:v>0.13509791800000001</c:v>
                </c:pt>
                <c:pt idx="313" formatCode="General">
                  <c:v>0.13883664300000001</c:v>
                </c:pt>
                <c:pt idx="314" formatCode="General">
                  <c:v>0.14262914700000001</c:v>
                </c:pt>
                <c:pt idx="315" formatCode="General">
                  <c:v>0.146474885</c:v>
                </c:pt>
                <c:pt idx="316" formatCode="General">
                  <c:v>0.150373165</c:v>
                </c:pt>
                <c:pt idx="317" formatCode="General">
                  <c:v>0.15432311800000001</c:v>
                </c:pt>
                <c:pt idx="318" formatCode="General">
                  <c:v>0.15832369199999999</c:v>
                </c:pt>
                <c:pt idx="319" formatCode="General">
                  <c:v>0.16237364700000001</c:v>
                </c:pt>
                <c:pt idx="320" formatCode="General">
                  <c:v>0.16647155599999999</c:v>
                </c:pt>
                <c:pt idx="321" formatCode="General">
                  <c:v>0.17061582</c:v>
                </c:pt>
                <c:pt idx="322" formatCode="General">
                  <c:v>0.17480469300000001</c:v>
                </c:pt>
                <c:pt idx="323" formatCode="General">
                  <c:v>0.17903630700000001</c:v>
                </c:pt>
                <c:pt idx="324" formatCode="General">
                  <c:v>0.18330871000000001</c:v>
                </c:pt>
                <c:pt idx="325" formatCode="General">
                  <c:v>0.18761989800000001</c:v>
                </c:pt>
                <c:pt idx="326" formatCode="General">
                  <c:v>0.19196785199999999</c:v>
                </c:pt>
                <c:pt idx="327" formatCode="General">
                  <c:v>0.19635056400000001</c:v>
                </c:pt>
                <c:pt idx="328" formatCode="General">
                  <c:v>0.20076606399999999</c:v>
                </c:pt>
                <c:pt idx="329" formatCode="General">
                  <c:v>0.205212439</c:v>
                </c:pt>
                <c:pt idx="330" formatCode="General">
                  <c:v>0.20968784700000001</c:v>
                </c:pt>
                <c:pt idx="331" formatCode="General">
                  <c:v>0.21419052699999999</c:v>
                </c:pt>
                <c:pt idx="332" formatCode="General">
                  <c:v>0.21871880099999999</c:v>
                </c:pt>
                <c:pt idx="333" formatCode="General">
                  <c:v>0.22327108200000001</c:v>
                </c:pt>
                <c:pt idx="334" formatCode="General">
                  <c:v>0.22784586800000001</c:v>
                </c:pt>
                <c:pt idx="335" formatCode="General">
                  <c:v>0.23244174100000001</c:v>
                </c:pt>
                <c:pt idx="336" formatCode="General">
                  <c:v>0.23705736899999999</c:v>
                </c:pt>
                <c:pt idx="337" formatCode="General">
                  <c:v>0.24169149700000001</c:v>
                </c:pt>
                <c:pt idx="338" formatCode="General">
                  <c:v>0.24634294500000001</c:v>
                </c:pt>
                <c:pt idx="339" formatCode="General">
                  <c:v>0.251010603</c:v>
                </c:pt>
                <c:pt idx="340" formatCode="General">
                  <c:v>0.255693432</c:v>
                </c:pt>
                <c:pt idx="341" formatCode="General">
                  <c:v>0.26039045199999999</c:v>
                </c:pt>
                <c:pt idx="342" formatCode="General">
                  <c:v>0.265100744</c:v>
                </c:pt>
                <c:pt idx="343" formatCode="General">
                  <c:v>0.26982344600000002</c:v>
                </c:pt>
                <c:pt idx="344" formatCode="General">
                  <c:v>0.27455774399999999</c:v>
                </c:pt>
                <c:pt idx="345" formatCode="General">
                  <c:v>0.27930287799999998</c:v>
                </c:pt>
                <c:pt idx="346" formatCode="General">
                  <c:v>0.28405812800000002</c:v>
                </c:pt>
                <c:pt idx="347" formatCode="General">
                  <c:v>0.28882281900000001</c:v>
                </c:pt>
                <c:pt idx="348" formatCode="General">
                  <c:v>0.29359631400000002</c:v>
                </c:pt>
                <c:pt idx="349" formatCode="General">
                  <c:v>0.298378013</c:v>
                </c:pt>
                <c:pt idx="350" formatCode="General">
                  <c:v>0.30316734699999998</c:v>
                </c:pt>
                <c:pt idx="351" formatCode="General">
                  <c:v>0.30796378000000002</c:v>
                </c:pt>
                <c:pt idx="352" formatCode="General">
                  <c:v>0.31276680299999998</c:v>
                </c:pt>
                <c:pt idx="353" formatCode="General">
                  <c:v>0.31757593200000001</c:v>
                </c:pt>
                <c:pt idx="354" formatCode="General">
                  <c:v>0.32239070800000003</c:v>
                </c:pt>
                <c:pt idx="355" formatCode="General">
                  <c:v>0.327210695</c:v>
                </c:pt>
                <c:pt idx="356" formatCode="General">
                  <c:v>0.33203547500000002</c:v>
                </c:pt>
                <c:pt idx="357" formatCode="General">
                  <c:v>0.33686464900000002</c:v>
                </c:pt>
                <c:pt idx="358" formatCode="General">
                  <c:v>0.34169783500000001</c:v>
                </c:pt>
                <c:pt idx="359" formatCode="General">
                  <c:v>0.34653466799999999</c:v>
                </c:pt>
                <c:pt idx="360" formatCode="General">
                  <c:v>0.35137479399999999</c:v>
                </c:pt>
                <c:pt idx="361" formatCode="General">
                  <c:v>0.35621787599999999</c:v>
                </c:pt>
                <c:pt idx="362" formatCode="General">
                  <c:v>0.36106358399999999</c:v>
                </c:pt>
                <c:pt idx="363" formatCode="General">
                  <c:v>0.36591160299999997</c:v>
                </c:pt>
                <c:pt idx="364" formatCode="General">
                  <c:v>0.37076162499999998</c:v>
                </c:pt>
                <c:pt idx="365" formatCode="General">
                  <c:v>0.37561335400000001</c:v>
                </c:pt>
                <c:pt idx="366" formatCode="General">
                  <c:v>0.38046649799999999</c:v>
                </c:pt>
                <c:pt idx="367" formatCode="General">
                  <c:v>0.385320775</c:v>
                </c:pt>
                <c:pt idx="368" formatCode="General">
                  <c:v>0.39017590899999999</c:v>
                </c:pt>
                <c:pt idx="369" formatCode="General">
                  <c:v>0.395031629</c:v>
                </c:pt>
                <c:pt idx="370" formatCode="General">
                  <c:v>0.399887671</c:v>
                </c:pt>
                <c:pt idx="371" formatCode="General">
                  <c:v>0.404743772</c:v>
                </c:pt>
                <c:pt idx="372" formatCode="General">
                  <c:v>0.409599675</c:v>
                </c:pt>
                <c:pt idx="373" formatCode="General">
                  <c:v>0.41445512699999998</c:v>
                </c:pt>
                <c:pt idx="374" formatCode="General">
                  <c:v>0.419309877</c:v>
                </c:pt>
                <c:pt idx="375" formatCode="General">
                  <c:v>0.42416367500000002</c:v>
                </c:pt>
                <c:pt idx="376" formatCode="General">
                  <c:v>0.429016273</c:v>
                </c:pt>
                <c:pt idx="377" formatCode="General">
                  <c:v>0.43386742499999997</c:v>
                </c:pt>
                <c:pt idx="378" formatCode="General">
                  <c:v>0.438716885</c:v>
                </c:pt>
                <c:pt idx="379" formatCode="General">
                  <c:v>0.44356440800000002</c:v>
                </c:pt>
                <c:pt idx="380" formatCode="General">
                  <c:v>0.448409746</c:v>
                </c:pt>
                <c:pt idx="381" formatCode="General">
                  <c:v>0.45325265399999998</c:v>
                </c:pt>
                <c:pt idx="382" formatCode="General">
                  <c:v>0.45809288199999998</c:v>
                </c:pt>
                <c:pt idx="383" formatCode="General">
                  <c:v>0.46293018200000002</c:v>
                </c:pt>
                <c:pt idx="384" formatCode="General">
                  <c:v>0.46776430099999999</c:v>
                </c:pt>
                <c:pt idx="385" formatCode="General">
                  <c:v>0.472594984</c:v>
                </c:pt>
                <c:pt idx="386" formatCode="General">
                  <c:v>0.47742197600000003</c:v>
                </c:pt>
                <c:pt idx="387" formatCode="General">
                  <c:v>0.482245015</c:v>
                </c:pt>
                <c:pt idx="388" formatCode="General">
                  <c:v>0.487063839</c:v>
                </c:pt>
                <c:pt idx="389" formatCode="General">
                  <c:v>0.491878178</c:v>
                </c:pt>
                <c:pt idx="390" formatCode="General">
                  <c:v>0.496687763</c:v>
                </c:pt>
                <c:pt idx="391" formatCode="General">
                  <c:v>0.50149231599999999</c:v>
                </c:pt>
                <c:pt idx="392" formatCode="General">
                  <c:v>0.506291559</c:v>
                </c:pt>
                <c:pt idx="393" formatCode="General">
                  <c:v>0.51108520599999996</c:v>
                </c:pt>
                <c:pt idx="394" formatCode="General">
                  <c:v>0.51587296900000001</c:v>
                </c:pt>
                <c:pt idx="395" formatCode="General">
                  <c:v>0.52065455599999999</c:v>
                </c:pt>
                <c:pt idx="396" formatCode="General">
                  <c:v>0.52542966800000002</c:v>
                </c:pt>
                <c:pt idx="397" formatCode="General">
                  <c:v>0.53019800800000005</c:v>
                </c:pt>
                <c:pt idx="398" formatCode="General">
                  <c:v>0.53495927300000001</c:v>
                </c:pt>
                <c:pt idx="399" formatCode="General">
                  <c:v>0.53971316000000003</c:v>
                </c:pt>
                <c:pt idx="400" formatCode="General">
                  <c:v>0.54445936699999997</c:v>
                </c:pt>
                <c:pt idx="401" formatCode="General">
                  <c:v>0.54919759499999998</c:v>
                </c:pt>
                <c:pt idx="402" formatCode="General">
                  <c:v>0.55392754899999996</c:v>
                </c:pt>
                <c:pt idx="403" formatCode="General">
                  <c:v>0.55864894600000004</c:v>
                </c:pt>
                <c:pt idx="404" formatCode="General">
                  <c:v>0.56336151700000003</c:v>
                </c:pt>
                <c:pt idx="405" formatCode="General">
                  <c:v>0.56806501200000004</c:v>
                </c:pt>
                <c:pt idx="406" formatCode="General">
                  <c:v>0.57275921100000005</c:v>
                </c:pt>
                <c:pt idx="407" formatCode="General">
                  <c:v>0.57744393000000005</c:v>
                </c:pt>
                <c:pt idx="408" formatCode="General">
                  <c:v>0.58211903600000003</c:v>
                </c:pt>
                <c:pt idx="409" formatCode="General">
                  <c:v>0.58678445899999998</c:v>
                </c:pt>
                <c:pt idx="410" formatCode="General">
                  <c:v>0.59144021199999997</c:v>
                </c:pt>
                <c:pt idx="411" formatCode="General">
                  <c:v>0.59608640599999996</c:v>
                </c:pt>
                <c:pt idx="412" formatCode="General">
                  <c:v>0.60072327800000003</c:v>
                </c:pt>
                <c:pt idx="413" formatCode="General">
                  <c:v>0.605351211</c:v>
                </c:pt>
                <c:pt idx="414" formatCode="General">
                  <c:v>0.60997076299999997</c:v>
                </c:pt>
                <c:pt idx="415" formatCode="General">
                  <c:v>0.61458269300000001</c:v>
                </c:pt>
                <c:pt idx="416" formatCode="General">
                  <c:v>0.61918798500000005</c:v>
                </c:pt>
                <c:pt idx="417" formatCode="General">
                  <c:v>0.62378786799999997</c:v>
                </c:pt>
                <c:pt idx="418" formatCode="General">
                  <c:v>0.62838383099999995</c:v>
                </c:pt>
                <c:pt idx="419" formatCode="General">
                  <c:v>0.63297763200000001</c:v>
                </c:pt>
                <c:pt idx="420" formatCode="General">
                  <c:v>0.63757129899999998</c:v>
                </c:pt>
                <c:pt idx="421" formatCode="General">
                  <c:v>0.64216712399999998</c:v>
                </c:pt>
                <c:pt idx="422" formatCode="General">
                  <c:v>0.646767647</c:v>
                </c:pt>
                <c:pt idx="423" formatCode="General">
                  <c:v>0.65137564400000003</c:v>
                </c:pt>
                <c:pt idx="424" formatCode="General">
                  <c:v>0.65599410499999999</c:v>
                </c:pt>
                <c:pt idx="425" formatCode="General">
                  <c:v>0.66062621399999999</c:v>
                </c:pt>
                <c:pt idx="426" formatCode="General">
                  <c:v>0.66527533100000003</c:v>
                </c:pt>
                <c:pt idx="427" formatCode="General">
                  <c:v>0.66994497099999994</c:v>
                </c:pt>
                <c:pt idx="428" formatCode="General">
                  <c:v>0.67463878899999996</c:v>
                </c:pt>
                <c:pt idx="429" formatCode="General">
                  <c:v>0.67936055799999995</c:v>
                </c:pt>
                <c:pt idx="430" formatCode="General">
                  <c:v>0.68411415600000003</c:v>
                </c:pt>
                <c:pt idx="431" formatCode="General">
                  <c:v>0.68890354300000001</c:v>
                </c:pt>
                <c:pt idx="432" formatCode="General">
                  <c:v>0.69373273899999999</c:v>
                </c:pt>
                <c:pt idx="433" formatCode="General">
                  <c:v>0.698605794</c:v>
                </c:pt>
                <c:pt idx="434" formatCode="General">
                  <c:v>0.70352675600000003</c:v>
                </c:pt>
                <c:pt idx="435" formatCode="General">
                  <c:v>0.70849962399999999</c:v>
                </c:pt>
                <c:pt idx="436" formatCode="General">
                  <c:v>0.71352829299999998</c:v>
                </c:pt>
                <c:pt idx="437" formatCode="General">
                  <c:v>0.71861649000000005</c:v>
                </c:pt>
                <c:pt idx="438" formatCode="General">
                  <c:v>0.72376769699999999</c:v>
                </c:pt>
                <c:pt idx="439" formatCode="General">
                  <c:v>0.72898507300000004</c:v>
                </c:pt>
                <c:pt idx="440" formatCode="General">
                  <c:v>0.73427136699999995</c:v>
                </c:pt>
                <c:pt idx="441" formatCode="General">
                  <c:v>0.73962884100000004</c:v>
                </c:pt>
                <c:pt idx="442" formatCode="General">
                  <c:v>0.745059201</c:v>
                </c:pt>
                <c:pt idx="443" formatCode="General">
                  <c:v>0.75056354999999997</c:v>
                </c:pt>
                <c:pt idx="444" formatCode="General">
                  <c:v>0.75614236199999996</c:v>
                </c:pt>
                <c:pt idx="445" formatCode="General">
                  <c:v>0.76179548100000005</c:v>
                </c:pt>
                <c:pt idx="446" formatCode="General">
                  <c:v>0.76752214200000002</c:v>
                </c:pt>
                <c:pt idx="447" formatCode="General">
                  <c:v>0.77332102199999997</c:v>
                </c:pt>
                <c:pt idx="448" formatCode="General">
                  <c:v>0.77919028999999995</c:v>
                </c:pt>
                <c:pt idx="449" formatCode="General">
                  <c:v>0.78512768399999999</c:v>
                </c:pt>
                <c:pt idx="450" formatCode="General">
                  <c:v>0.791130573</c:v>
                </c:pt>
                <c:pt idx="451" formatCode="General">
                  <c:v>0.797196032</c:v>
                </c:pt>
                <c:pt idx="452" formatCode="General">
                  <c:v>0.80332090700000003</c:v>
                </c:pt>
                <c:pt idx="453" formatCode="General">
                  <c:v>0.80950186800000001</c:v>
                </c:pt>
                <c:pt idx="454" formatCode="General">
                  <c:v>0.81573546500000005</c:v>
                </c:pt>
                <c:pt idx="455" formatCode="General">
                  <c:v>0.82201816699999997</c:v>
                </c:pt>
                <c:pt idx="456" formatCode="General">
                  <c:v>0.82834639099999996</c:v>
                </c:pt>
                <c:pt idx="457" formatCode="General">
                  <c:v>0.83471653599999995</c:v>
                </c:pt>
                <c:pt idx="458" formatCode="General">
                  <c:v>0.84112499200000002</c:v>
                </c:pt>
                <c:pt idx="459" formatCode="General">
                  <c:v>0.84756816199999996</c:v>
                </c:pt>
                <c:pt idx="460" formatCode="General">
                  <c:v>0.854042462</c:v>
                </c:pt>
                <c:pt idx="461" formatCode="General">
                  <c:v>0.860544329</c:v>
                </c:pt>
                <c:pt idx="462" formatCode="General">
                  <c:v>0.86707022199999995</c:v>
                </c:pt>
                <c:pt idx="463" formatCode="General">
                  <c:v>0.87361661800000001</c:v>
                </c:pt>
                <c:pt idx="464" formatCode="General">
                  <c:v>0.88018000900000004</c:v>
                </c:pt>
                <c:pt idx="465" formatCode="General">
                  <c:v>0.88675689800000002</c:v>
                </c:pt>
                <c:pt idx="466" formatCode="General">
                  <c:v>0.89334378999999997</c:v>
                </c:pt>
                <c:pt idx="467" formatCode="General">
                  <c:v>0.89993718599999994</c:v>
                </c:pt>
                <c:pt idx="468" formatCode="General">
                  <c:v>0.90653357300000004</c:v>
                </c:pt>
                <c:pt idx="469" formatCode="General">
                  <c:v>0.91312941700000005</c:v>
                </c:pt>
                <c:pt idx="470" formatCode="General">
                  <c:v>0.91972115200000004</c:v>
                </c:pt>
                <c:pt idx="471" formatCode="General">
                  <c:v>0.92630517099999998</c:v>
                </c:pt>
                <c:pt idx="472" formatCode="General">
                  <c:v>0.93287781299999994</c:v>
                </c:pt>
                <c:pt idx="473" formatCode="General">
                  <c:v>0.93943535700000003</c:v>
                </c:pt>
                <c:pt idx="474" formatCode="General">
                  <c:v>0.94597400600000003</c:v>
                </c:pt>
                <c:pt idx="475" formatCode="General">
                  <c:v>0.95248987600000001</c:v>
                </c:pt>
                <c:pt idx="476" formatCode="General">
                  <c:v>0.95897899099999995</c:v>
                </c:pt>
                <c:pt idx="477" formatCode="General">
                  <c:v>0.96543726500000004</c:v>
                </c:pt>
                <c:pt idx="478" formatCode="General">
                  <c:v>0.97186050000000002</c:v>
                </c:pt>
                <c:pt idx="479" formatCode="General">
                  <c:v>0.978244373</c:v>
                </c:pt>
                <c:pt idx="480" formatCode="General">
                  <c:v>0.98458443600000001</c:v>
                </c:pt>
                <c:pt idx="481" formatCode="General">
                  <c:v>0.99087611600000003</c:v>
                </c:pt>
                <c:pt idx="482" formatCode="General">
                  <c:v>0.99711471900000004</c:v>
                </c:pt>
                <c:pt idx="483" formatCode="General">
                  <c:v>1.0032954439999999</c:v>
                </c:pt>
                <c:pt idx="484" formatCode="General">
                  <c:v>1.009413407</c:v>
                </c:pt>
                <c:pt idx="485" formatCode="General">
                  <c:v>1.0154636720000001</c:v>
                </c:pt>
                <c:pt idx="486" formatCode="General">
                  <c:v>1.021441297</c:v>
                </c:pt>
                <c:pt idx="487" formatCode="General">
                  <c:v>1.027341391</c:v>
                </c:pt>
                <c:pt idx="488" formatCode="General">
                  <c:v>1.03315918</c:v>
                </c:pt>
                <c:pt idx="489" formatCode="General">
                  <c:v>1.038890079</c:v>
                </c:pt>
                <c:pt idx="490" formatCode="General">
                  <c:v>1.044529772</c:v>
                </c:pt>
                <c:pt idx="491" formatCode="General">
                  <c:v>1.050074282</c:v>
                </c:pt>
                <c:pt idx="492" formatCode="General">
                  <c:v>1.05552004</c:v>
                </c:pt>
                <c:pt idx="493" formatCode="General">
                  <c:v>1.060863941</c:v>
                </c:pt>
                <c:pt idx="494" formatCode="General">
                  <c:v>1.066103384</c:v>
                </c:pt>
                <c:pt idx="495" formatCode="General">
                  <c:v>1.0712363030000001</c:v>
                </c:pt>
                <c:pt idx="496" formatCode="General">
                  <c:v>1.0762611870000001</c:v>
                </c:pt>
                <c:pt idx="497" formatCode="General">
                  <c:v>1.08117709</c:v>
                </c:pt>
                <c:pt idx="498" formatCode="General">
                  <c:v>1.0859836389999999</c:v>
                </c:pt>
                <c:pt idx="499" formatCode="General">
                  <c:v>1.0906810339999999</c:v>
                </c:pt>
                <c:pt idx="500" formatCode="General">
                  <c:v>1.095270051</c:v>
                </c:pt>
                <c:pt idx="501" formatCode="General">
                  <c:v>1.099752037</c:v>
                </c:pt>
                <c:pt idx="502" formatCode="General">
                  <c:v>1.104128904</c:v>
                </c:pt>
                <c:pt idx="503" formatCode="General">
                  <c:v>1.1084031110000001</c:v>
                </c:pt>
                <c:pt idx="504" formatCode="General">
                  <c:v>1.112577637</c:v>
                </c:pt>
                <c:pt idx="505" formatCode="General">
                  <c:v>1.116655937</c:v>
                </c:pt>
                <c:pt idx="506" formatCode="General">
                  <c:v>1.120641896</c:v>
                </c:pt>
                <c:pt idx="507" formatCode="General">
                  <c:v>1.124539755</c:v>
                </c:pt>
                <c:pt idx="508" formatCode="General">
                  <c:v>1.128354045</c:v>
                </c:pt>
                <c:pt idx="509" formatCode="General">
                  <c:v>1.132089506</c:v>
                </c:pt>
                <c:pt idx="510" formatCode="General">
                  <c:v>1.1357510159999999</c:v>
                </c:pt>
                <c:pt idx="511" formatCode="General">
                  <c:v>1.1393435190000001</c:v>
                </c:pt>
                <c:pt idx="512" formatCode="General">
                  <c:v>1.1428719730000001</c:v>
                </c:pt>
                <c:pt idx="513" formatCode="General">
                  <c:v>1.1463412959999999</c:v>
                </c:pt>
                <c:pt idx="514" formatCode="General">
                  <c:v>1.1497563399999999</c:v>
                </c:pt>
                <c:pt idx="515" formatCode="General">
                  <c:v>1.1531218569999999</c:v>
                </c:pt>
                <c:pt idx="516" formatCode="General">
                  <c:v>1.1564424950000001</c:v>
                </c:pt>
                <c:pt idx="517" formatCode="General">
                  <c:v>1.159722782</c:v>
                </c:pt>
                <c:pt idx="518" formatCode="General">
                  <c:v>1.162967133</c:v>
                </c:pt>
                <c:pt idx="519" formatCode="General">
                  <c:v>1.16617985</c:v>
                </c:pt>
                <c:pt idx="520" formatCode="General">
                  <c:v>1.1693651309999999</c:v>
                </c:pt>
                <c:pt idx="521" formatCode="General">
                  <c:v>1.1725270809999999</c:v>
                </c:pt>
                <c:pt idx="522" formatCode="General">
                  <c:v>1.1756697220000001</c:v>
                </c:pt>
                <c:pt idx="523" formatCode="General">
                  <c:v>1.1787970080000001</c:v>
                </c:pt>
                <c:pt idx="524" formatCode="General">
                  <c:v>1.181912837</c:v>
                </c:pt>
                <c:pt idx="525" formatCode="General">
                  <c:v>1.185021063</c:v>
                </c:pt>
                <c:pt idx="526" formatCode="General">
                  <c:v>1.188125514</c:v>
                </c:pt>
                <c:pt idx="527" formatCode="General">
                  <c:v>1.191230005</c:v>
                </c:pt>
                <c:pt idx="528" formatCode="General">
                  <c:v>1.194338348</c:v>
                </c:pt>
                <c:pt idx="529" formatCode="General">
                  <c:v>1.1974543740000001</c:v>
                </c:pt>
                <c:pt idx="530" formatCode="General">
                  <c:v>1.200581941</c:v>
                </c:pt>
                <c:pt idx="531" formatCode="General">
                  <c:v>1.2037249480000001</c:v>
                </c:pt>
                <c:pt idx="532" formatCode="General">
                  <c:v>1.2068873550000001</c:v>
                </c:pt>
                <c:pt idx="533" formatCode="General">
                  <c:v>1.2100731920000001</c:v>
                </c:pt>
                <c:pt idx="534" formatCode="General">
                  <c:v>1.213286573</c:v>
                </c:pt>
                <c:pt idx="535" formatCode="General">
                  <c:v>1.2165317090000001</c:v>
                </c:pt>
                <c:pt idx="536" formatCode="General">
                  <c:v>1.219812919</c:v>
                </c:pt>
                <c:pt idx="537" formatCode="General">
                  <c:v>1.2231346400000001</c:v>
                </c:pt>
                <c:pt idx="538" formatCode="General">
                  <c:v>1.2265014320000001</c:v>
                </c:pt>
                <c:pt idx="539" formatCode="General">
                  <c:v>1.2299179769999999</c:v>
                </c:pt>
                <c:pt idx="540" formatCode="General">
                  <c:v>1.2333890780000001</c:v>
                </c:pt>
                <c:pt idx="541" formatCode="General">
                  <c:v>1.236919646</c:v>
                </c:pt>
                <c:pt idx="542" formatCode="General">
                  <c:v>1.240514677</c:v>
                </c:pt>
                <c:pt idx="543" formatCode="General">
                  <c:v>1.244179221</c:v>
                </c:pt>
                <c:pt idx="544" formatCode="General">
                  <c:v>1.2479183359999999</c:v>
                </c:pt>
                <c:pt idx="545" formatCode="General">
                  <c:v>1.2517370329999999</c:v>
                </c:pt>
                <c:pt idx="546" formatCode="General">
                  <c:v>1.255640208</c:v>
                </c:pt>
                <c:pt idx="547" formatCode="General">
                  <c:v>1.2596325669999999</c:v>
                </c:pt>
                <c:pt idx="548" formatCode="General">
                  <c:v>1.2637185470000001</c:v>
                </c:pt>
                <c:pt idx="549" formatCode="General">
                  <c:v>1.2679022390000001</c:v>
                </c:pt>
                <c:pt idx="550" formatCode="General">
                  <c:v>1.2721873210000001</c:v>
                </c:pt>
                <c:pt idx="551" formatCode="General">
                  <c:v>1.2765769929999999</c:v>
                </c:pt>
                <c:pt idx="552" formatCode="General">
                  <c:v>1.2810739330000001</c:v>
                </c:pt>
                <c:pt idx="553" formatCode="General">
                  <c:v>1.285680266</c:v>
                </c:pt>
                <c:pt idx="554" formatCode="General">
                  <c:v>1.290397534</c:v>
                </c:pt>
                <c:pt idx="555" formatCode="General">
                  <c:v>1.2952266889999999</c:v>
                </c:pt>
                <c:pt idx="556" formatCode="General">
                  <c:v>1.3001680819999999</c:v>
                </c:pt>
                <c:pt idx="557" formatCode="General">
                  <c:v>1.3052214639999999</c:v>
                </c:pt>
                <c:pt idx="558" formatCode="General">
                  <c:v>1.3103859849999999</c:v>
                </c:pt>
                <c:pt idx="559" formatCode="General">
                  <c:v>1.3156601999999999</c:v>
                </c:pt>
                <c:pt idx="560" formatCode="General">
                  <c:v>1.3210420860000001</c:v>
                </c:pt>
                <c:pt idx="561" formatCode="General">
                  <c:v>1.3265290590000001</c:v>
                </c:pt>
                <c:pt idx="562" formatCode="General">
                  <c:v>1.3321180079999999</c:v>
                </c:pt>
                <c:pt idx="563" formatCode="General">
                  <c:v>1.3378053409999999</c:v>
                </c:pt>
                <c:pt idx="564" formatCode="General">
                  <c:v>1.343587042</c:v>
                </c:pt>
                <c:pt idx="565" formatCode="General">
                  <c:v>1.3494587389999999</c:v>
                </c:pt>
                <c:pt idx="566" formatCode="General">
                  <c:v>1.3554157769999999</c:v>
                </c:pt>
                <c:pt idx="567" formatCode="General">
                  <c:v>1.3614533010000001</c:v>
                </c:pt>
                <c:pt idx="568" formatCode="General">
                  <c:v>1.367566327</c:v>
                </c:pt>
                <c:pt idx="569" formatCode="General">
                  <c:v>1.373749812</c:v>
                </c:pt>
                <c:pt idx="570" formatCode="General">
                  <c:v>1.37999871</c:v>
                </c:pt>
                <c:pt idx="571" formatCode="General">
                  <c:v>1.3863080189999999</c:v>
                </c:pt>
                <c:pt idx="572" formatCode="General">
                  <c:v>1.3926728159999999</c:v>
                </c:pt>
                <c:pt idx="573" formatCode="General">
                  <c:v>1.399088278</c:v>
                </c:pt>
                <c:pt idx="574" formatCode="General">
                  <c:v>1.4055496999999999</c:v>
                </c:pt>
                <c:pt idx="575" formatCode="General">
                  <c:v>1.412052495</c:v>
                </c:pt>
                <c:pt idx="576" formatCode="General">
                  <c:v>1.4185921990000001</c:v>
                </c:pt>
                <c:pt idx="577" formatCode="General">
                  <c:v>1.4251644619999999</c:v>
                </c:pt>
                <c:pt idx="578" formatCode="General">
                  <c:v>1.431765043</c:v>
                </c:pt>
                <c:pt idx="579" formatCode="General">
                  <c:v>1.4383897990000001</c:v>
                </c:pt>
                <c:pt idx="580" formatCode="General">
                  <c:v>1.4450346700000001</c:v>
                </c:pt>
                <c:pt idx="581" formatCode="General">
                  <c:v>1.4516956679999999</c:v>
                </c:pt>
                <c:pt idx="582" formatCode="General">
                  <c:v>1.458368865</c:v>
                </c:pt>
                <c:pt idx="583" formatCode="General">
                  <c:v>1.465050376</c:v>
                </c:pt>
                <c:pt idx="584" formatCode="General">
                  <c:v>1.4717363450000001</c:v>
                </c:pt>
                <c:pt idx="585" formatCode="General">
                  <c:v>1.4784229339999999</c:v>
                </c:pt>
                <c:pt idx="586" formatCode="General">
                  <c:v>1.485106305</c:v>
                </c:pt>
                <c:pt idx="587" formatCode="General">
                  <c:v>1.491782605</c:v>
                </c:pt>
                <c:pt idx="588" formatCode="General">
                  <c:v>1.4984479559999999</c:v>
                </c:pt>
                <c:pt idx="589" formatCode="General">
                  <c:v>1.505098439</c:v>
                </c:pt>
                <c:pt idx="590" formatCode="General">
                  <c:v>1.5117300760000001</c:v>
                </c:pt>
                <c:pt idx="591" formatCode="General">
                  <c:v>1.5183388209999999</c:v>
                </c:pt>
                <c:pt idx="592" formatCode="General">
                  <c:v>1.5249205459999999</c:v>
                </c:pt>
                <c:pt idx="593" formatCode="General">
                  <c:v>1.531471026</c:v>
                </c:pt>
                <c:pt idx="594" formatCode="General">
                  <c:v>1.5379859300000001</c:v>
                </c:pt>
                <c:pt idx="595" formatCode="General">
                  <c:v>1.5444608120000001</c:v>
                </c:pt>
                <c:pt idx="596" formatCode="General">
                  <c:v>1.550891105</c:v>
                </c:pt>
                <c:pt idx="597" formatCode="General">
                  <c:v>1.5572721220000001</c:v>
                </c:pt>
                <c:pt idx="598" formatCode="General">
                  <c:v>1.5635990580000001</c:v>
                </c:pt>
                <c:pt idx="599" formatCode="General">
                  <c:v>1.5698670029999999</c:v>
                </c:pt>
                <c:pt idx="600" formatCode="General">
                  <c:v>1.576070965</c:v>
                </c:pt>
                <c:pt idx="601" formatCode="General">
                  <c:v>1.582205906</c:v>
                </c:pt>
                <c:pt idx="602" formatCode="General">
                  <c:v>1.5882667779999999</c:v>
                </c:pt>
                <c:pt idx="603" formatCode="General">
                  <c:v>1.5942485900000001</c:v>
                </c:pt>
                <c:pt idx="604" formatCode="General">
                  <c:v>1.6001464700000001</c:v>
                </c:pt>
                <c:pt idx="605" formatCode="General">
                  <c:v>1.60595574</c:v>
                </c:pt>
                <c:pt idx="606" formatCode="General">
                  <c:v>1.6116719939999999</c:v>
                </c:pt>
                <c:pt idx="607" formatCode="General">
                  <c:v>1.617291177</c:v>
                </c:pt>
                <c:pt idx="608" formatCode="General">
                  <c:v>1.62280965</c:v>
                </c:pt>
                <c:pt idx="609" formatCode="General">
                  <c:v>1.6282242490000001</c:v>
                </c:pt>
                <c:pt idx="610" formatCode="General">
                  <c:v>1.633532333</c:v>
                </c:pt>
                <c:pt idx="611" formatCode="General">
                  <c:v>1.638731811</c:v>
                </c:pt>
                <c:pt idx="612" formatCode="General">
                  <c:v>1.6438211700000001</c:v>
                </c:pt>
                <c:pt idx="613" formatCode="General">
                  <c:v>1.6487994800000001</c:v>
                </c:pt>
                <c:pt idx="614" formatCode="General">
                  <c:v>1.653666407</c:v>
                </c:pt>
                <c:pt idx="615" formatCode="General">
                  <c:v>1.6584222099999999</c:v>
                </c:pt>
                <c:pt idx="616" formatCode="General">
                  <c:v>1.663067743</c:v>
                </c:pt>
                <c:pt idx="617" formatCode="General">
                  <c:v>1.667604447</c:v>
                </c:pt>
                <c:pt idx="618" formatCode="General">
                  <c:v>1.672034338</c:v>
                </c:pt>
                <c:pt idx="619" formatCode="General">
                  <c:v>1.6763599870000001</c:v>
                </c:pt>
                <c:pt idx="620" formatCode="General">
                  <c:v>1.680584487</c:v>
                </c:pt>
                <c:pt idx="621" formatCode="General">
                  <c:v>1.684711412</c:v>
                </c:pt>
                <c:pt idx="622" formatCode="General">
                  <c:v>1.688744756</c:v>
                </c:pt>
                <c:pt idx="623" formatCode="General">
                  <c:v>1.692688867</c:v>
                </c:pt>
                <c:pt idx="624" formatCode="General">
                  <c:v>1.6965483720000001</c:v>
                </c:pt>
                <c:pt idx="625" formatCode="General">
                  <c:v>1.7003281020000001</c:v>
                </c:pt>
                <c:pt idx="626" formatCode="General">
                  <c:v>1.704033012</c:v>
                </c:pt>
                <c:pt idx="627" formatCode="General">
                  <c:v>1.707668119</c:v>
                </c:pt>
                <c:pt idx="628" formatCode="General">
                  <c:v>1.7112384410000001</c:v>
                </c:pt>
                <c:pt idx="629" formatCode="General">
                  <c:v>1.714748953</c:v>
                </c:pt>
                <c:pt idx="630" formatCode="General">
                  <c:v>1.7182045539999999</c:v>
                </c:pt>
                <c:pt idx="631" formatCode="General">
                  <c:v>1.7216100400000001</c:v>
                </c:pt>
                <c:pt idx="632" formatCode="General">
                  <c:v>1.7249700960000001</c:v>
                </c:pt>
                <c:pt idx="633" formatCode="General">
                  <c:v>1.7282892860000001</c:v>
                </c:pt>
                <c:pt idx="634" formatCode="General">
                  <c:v>1.7315720530000001</c:v>
                </c:pt>
                <c:pt idx="635" formatCode="General">
                  <c:v>1.7348227300000001</c:v>
                </c:pt>
                <c:pt idx="636" formatCode="General">
                  <c:v>1.7380455400000001</c:v>
                </c:pt>
                <c:pt idx="637" formatCode="General">
                  <c:v>1.7412446109999999</c:v>
                </c:pt>
                <c:pt idx="638" formatCode="General">
                  <c:v>1.744423989</c:v>
                </c:pt>
                <c:pt idx="639" formatCode="General">
                  <c:v>1.7475876480000001</c:v>
                </c:pt>
                <c:pt idx="640" formatCode="General">
                  <c:v>1.7507395050000001</c:v>
                </c:pt>
                <c:pt idx="641" formatCode="General">
                  <c:v>1.753883436</c:v>
                </c:pt>
                <c:pt idx="642" formatCode="General">
                  <c:v>1.757023285</c:v>
                </c:pt>
                <c:pt idx="643" formatCode="General">
                  <c:v>1.760162885</c:v>
                </c:pt>
                <c:pt idx="644" formatCode="General">
                  <c:v>1.763306067</c:v>
                </c:pt>
                <c:pt idx="645" formatCode="General">
                  <c:v>1.766456676</c:v>
                </c:pt>
                <c:pt idx="646" formatCode="General">
                  <c:v>1.769618586</c:v>
                </c:pt>
                <c:pt idx="647" formatCode="General">
                  <c:v>1.7727957139999999</c:v>
                </c:pt>
                <c:pt idx="648" formatCode="General">
                  <c:v>1.7759920339999999</c:v>
                </c:pt>
                <c:pt idx="649" formatCode="General">
                  <c:v>1.7792115900000001</c:v>
                </c:pt>
                <c:pt idx="650" formatCode="General">
                  <c:v>1.7824585120000001</c:v>
                </c:pt>
                <c:pt idx="651" formatCode="General">
                  <c:v>1.785737023</c:v>
                </c:pt>
                <c:pt idx="652" formatCode="General">
                  <c:v>1.7890514580000001</c:v>
                </c:pt>
                <c:pt idx="653" formatCode="General">
                  <c:v>1.792406264</c:v>
                </c:pt>
                <c:pt idx="654" formatCode="General">
                  <c:v>1.795806011</c:v>
                </c:pt>
                <c:pt idx="655" formatCode="General">
                  <c:v>1.7992553920000001</c:v>
                </c:pt>
                <c:pt idx="656" formatCode="General">
                  <c:v>1.802759217</c:v>
                </c:pt>
                <c:pt idx="657" formatCode="General">
                  <c:v>1.8063224</c:v>
                </c:pt>
                <c:pt idx="658" formatCode="General">
                  <c:v>1.8099499379999999</c:v>
                </c:pt>
                <c:pt idx="659" formatCode="General">
                  <c:v>1.8136468779999999</c:v>
                </c:pt>
                <c:pt idx="660" formatCode="General">
                  <c:v>1.8174182699999999</c:v>
                </c:pt>
                <c:pt idx="661" formatCode="General">
                  <c:v>1.82126911</c:v>
                </c:pt>
                <c:pt idx="662" formatCode="General">
                  <c:v>1.825204273</c:v>
                </c:pt>
                <c:pt idx="663" formatCode="General">
                  <c:v>1.829228439</c:v>
                </c:pt>
                <c:pt idx="664" formatCode="General">
                  <c:v>1.8333460130000001</c:v>
                </c:pt>
                <c:pt idx="665" formatCode="General">
                  <c:v>1.837561048</c:v>
                </c:pt>
                <c:pt idx="666" formatCode="General">
                  <c:v>1.8418771789999999</c:v>
                </c:pt>
                <c:pt idx="667" formatCode="General">
                  <c:v>1.846297563</c:v>
                </c:pt>
                <c:pt idx="668" formatCode="General">
                  <c:v>1.8508248350000001</c:v>
                </c:pt>
                <c:pt idx="669" formatCode="General">
                  <c:v>1.8554610730000001</c:v>
                </c:pt>
                <c:pt idx="670" formatCode="General">
                  <c:v>1.8602077779999999</c:v>
                </c:pt>
                <c:pt idx="671" formatCode="General">
                  <c:v>1.865065864</c:v>
                </c:pt>
                <c:pt idx="672" formatCode="General">
                  <c:v>1.870035648</c:v>
                </c:pt>
                <c:pt idx="673" formatCode="General">
                  <c:v>1.8751168499999999</c:v>
                </c:pt>
                <c:pt idx="674" formatCode="General">
                  <c:v>1.880308592</c:v>
                </c:pt>
                <c:pt idx="675" formatCode="General">
                  <c:v>1.88560941</c:v>
                </c:pt>
                <c:pt idx="676" formatCode="General">
                  <c:v>1.8910172620000001</c:v>
                </c:pt>
                <c:pt idx="677" formatCode="General">
                  <c:v>1.896529549</c:v>
                </c:pt>
                <c:pt idx="678" formatCode="General">
                  <c:v>1.902143151</c:v>
                </c:pt>
                <c:pt idx="679" formatCode="General">
                  <c:v>1.90785447</c:v>
                </c:pt>
                <c:pt idx="680" formatCode="General">
                  <c:v>1.9136594870000001</c:v>
                </c:pt>
                <c:pt idx="681" formatCode="General">
                  <c:v>1.9195538329999999</c:v>
                </c:pt>
                <c:pt idx="682" formatCode="General">
                  <c:v>1.9255328599999999</c:v>
                </c:pt>
                <c:pt idx="683" formatCode="General">
                  <c:v>1.931591724</c:v>
                </c:pt>
                <c:pt idx="684" formatCode="General">
                  <c:v>1.9377254530000001</c:v>
                </c:pt>
                <c:pt idx="685" formatCode="General">
                  <c:v>1.943929021</c:v>
                </c:pt>
                <c:pt idx="686" formatCode="General">
                  <c:v>1.9501973990000001</c:v>
                </c:pt>
                <c:pt idx="687" formatCode="General">
                  <c:v>1.9565256070000001</c:v>
                </c:pt>
                <c:pt idx="688" formatCode="General">
                  <c:v>1.96290874</c:v>
                </c:pt>
                <c:pt idx="689" formatCode="General">
                  <c:v>1.969341996</c:v>
                </c:pt>
                <c:pt idx="690" formatCode="General">
                  <c:v>1.9758206890000001</c:v>
                </c:pt>
                <c:pt idx="691" formatCode="General">
                  <c:v>1.982340252</c:v>
                </c:pt>
                <c:pt idx="692" formatCode="General">
                  <c:v>1.9888962379999999</c:v>
                </c:pt>
                <c:pt idx="693" formatCode="General">
                  <c:v>1.995484314</c:v>
                </c:pt>
                <c:pt idx="694" formatCode="General">
                  <c:v>2.0021002530000001</c:v>
                </c:pt>
                <c:pt idx="695" formatCode="General">
                  <c:v>2.0087399270000001</c:v>
                </c:pt>
                <c:pt idx="696" formatCode="General">
                  <c:v>2.0153992879999998</c:v>
                </c:pt>
                <c:pt idx="697" formatCode="General">
                  <c:v>2.02207436</c:v>
                </c:pt>
                <c:pt idx="698" formatCode="General">
                  <c:v>2.0287612230000001</c:v>
                </c:pt>
                <c:pt idx="699" formatCode="General">
                  <c:v>2.035456001</c:v>
                </c:pt>
                <c:pt idx="700" formatCode="General">
                  <c:v>2.0421548459999999</c:v>
                </c:pt>
                <c:pt idx="701" formatCode="General">
                  <c:v>2.048853925</c:v>
                </c:pt>
                <c:pt idx="702" formatCode="General">
                  <c:v>2.0555494030000001</c:v>
                </c:pt>
                <c:pt idx="703" formatCode="General">
                  <c:v>2.0622374319999999</c:v>
                </c:pt>
                <c:pt idx="704" formatCode="General">
                  <c:v>2.0689141360000001</c:v>
                </c:pt>
                <c:pt idx="705" formatCode="General">
                  <c:v>2.0755755960000002</c:v>
                </c:pt>
                <c:pt idx="706" formatCode="General">
                  <c:v>2.0822178330000001</c:v>
                </c:pt>
                <c:pt idx="707" formatCode="General">
                  <c:v>2.0888368000000002</c:v>
                </c:pt>
                <c:pt idx="708" formatCode="General">
                  <c:v>2.0954283650000001</c:v>
                </c:pt>
                <c:pt idx="709" formatCode="General">
                  <c:v>2.1019882999999999</c:v>
                </c:pt>
                <c:pt idx="710" formatCode="General">
                  <c:v>2.1085122690000002</c:v>
                </c:pt>
                <c:pt idx="711" formatCode="General">
                  <c:v>2.1149958199999999</c:v>
                </c:pt>
                <c:pt idx="712" formatCode="General">
                  <c:v>2.1214343800000002</c:v>
                </c:pt>
                <c:pt idx="713" formatCode="General">
                  <c:v>2.1278232539999999</c:v>
                </c:pt>
                <c:pt idx="714" formatCode="General">
                  <c:v>2.1341576299999998</c:v>
                </c:pt>
                <c:pt idx="715" formatCode="General">
                  <c:v>2.1404325929999999</c:v>
                </c:pt>
                <c:pt idx="716" formatCode="General">
                  <c:v>2.1466431450000001</c:v>
                </c:pt>
                <c:pt idx="717" formatCode="General">
                  <c:v>2.1527842430000002</c:v>
                </c:pt>
                <c:pt idx="718" formatCode="General">
                  <c:v>2.158850841</c:v>
                </c:pt>
                <c:pt idx="719" formatCode="General">
                  <c:v>2.1648379480000002</c:v>
                </c:pt>
                <c:pt idx="720" formatCode="General">
                  <c:v>2.170740699</c:v>
                </c:pt>
                <c:pt idx="721" formatCode="General">
                  <c:v>2.176554425</c:v>
                </c:pt>
                <c:pt idx="722" formatCode="General">
                  <c:v>2.1822747370000002</c:v>
                </c:pt>
                <c:pt idx="723" formatCode="General">
                  <c:v>2.1878975980000002</c:v>
                </c:pt>
                <c:pt idx="724" formatCode="General">
                  <c:v>2.1934193899999999</c:v>
                </c:pt>
                <c:pt idx="725" formatCode="General">
                  <c:v>2.1988369790000002</c:v>
                </c:pt>
                <c:pt idx="726" formatCode="General">
                  <c:v>2.2041477500000002</c:v>
                </c:pt>
                <c:pt idx="727" formatCode="General">
                  <c:v>2.2093496450000001</c:v>
                </c:pt>
                <c:pt idx="728" formatCode="General">
                  <c:v>2.2144411829999999</c:v>
                </c:pt>
                <c:pt idx="729" formatCode="General">
                  <c:v>2.2194214699999999</c:v>
                </c:pt>
                <c:pt idx="730" formatCode="General">
                  <c:v>2.2242902089999999</c:v>
                </c:pt>
                <c:pt idx="731" formatCode="General">
                  <c:v>2.2290476969999999</c:v>
                </c:pt>
                <c:pt idx="732" formatCode="General">
                  <c:v>2.2336948269999999</c:v>
                </c:pt>
                <c:pt idx="733" formatCode="General">
                  <c:v>2.2382330779999999</c:v>
                </c:pt>
                <c:pt idx="734" formatCode="General">
                  <c:v>2.2426645070000002</c:v>
                </c:pt>
                <c:pt idx="735" formatCode="General">
                  <c:v>2.2469917229999998</c:v>
                </c:pt>
                <c:pt idx="736" formatCode="General">
                  <c:v>2.2512178559999998</c:v>
                </c:pt>
                <c:pt idx="737" formatCode="General">
                  <c:v>2.2553465130000001</c:v>
                </c:pt>
                <c:pt idx="738" formatCode="General">
                  <c:v>2.2593817180000002</c:v>
                </c:pt>
                <c:pt idx="739" formatCode="General">
                  <c:v>2.2633278469999998</c:v>
                </c:pt>
                <c:pt idx="740" formatCode="General">
                  <c:v>2.267189546</c:v>
                </c:pt>
                <c:pt idx="741" formatCode="General">
                  <c:v>2.2709716609999999</c:v>
                </c:pt>
                <c:pt idx="742" formatCode="General">
                  <c:v>2.274679162</c:v>
                </c:pt>
                <c:pt idx="743" formatCode="General">
                  <c:v>2.2783170689999999</c:v>
                </c:pt>
                <c:pt idx="744" formatCode="General">
                  <c:v>2.2818904070000001</c:v>
                </c:pt>
                <c:pt idx="745" formatCode="General">
                  <c:v>2.2854041519999999</c:v>
                </c:pt>
                <c:pt idx="746" formatCode="General">
                  <c:v>2.2888631990000001</c:v>
                </c:pt>
                <c:pt idx="747" formatCode="General">
                  <c:v>2.2922723440000001</c:v>
                </c:pt>
                <c:pt idx="748" formatCode="General">
                  <c:v>2.295636268</c:v>
                </c:pt>
                <c:pt idx="749" formatCode="General">
                  <c:v>2.2989595299999999</c:v>
                </c:pt>
                <c:pt idx="750" formatCode="General">
                  <c:v>2.302246572</c:v>
                </c:pt>
                <c:pt idx="751" formatCode="General">
                  <c:v>2.305501719</c:v>
                </c:pt>
                <c:pt idx="752" formatCode="General">
                  <c:v>2.3087291940000001</c:v>
                </c:pt>
                <c:pt idx="753" formatCode="General">
                  <c:v>2.3119331220000001</c:v>
                </c:pt>
                <c:pt idx="754" formatCode="General">
                  <c:v>2.315117544</c:v>
                </c:pt>
                <c:pt idx="755" formatCode="General">
                  <c:v>2.3182864350000001</c:v>
                </c:pt>
                <c:pt idx="756" formatCode="General">
                  <c:v>2.32144371</c:v>
                </c:pt>
                <c:pt idx="757" formatCode="General">
                  <c:v>2.3245932439999999</c:v>
                </c:pt>
                <c:pt idx="758" formatCode="General">
                  <c:v>2.3277388829999999</c:v>
                </c:pt>
                <c:pt idx="759" formatCode="General">
                  <c:v>2.330884459</c:v>
                </c:pt>
                <c:pt idx="760" formatCode="General">
                  <c:v>2.3340338059999999</c:v>
                </c:pt>
                <c:pt idx="761" formatCode="General">
                  <c:v>2.3371907730000001</c:v>
                </c:pt>
                <c:pt idx="762" formatCode="General">
                  <c:v>2.3403592350000002</c:v>
                </c:pt>
                <c:pt idx="763" formatCode="General">
                  <c:v>2.3435431150000001</c:v>
                </c:pt>
                <c:pt idx="764" formatCode="General">
                  <c:v>2.346746392</c:v>
                </c:pt>
                <c:pt idx="765" formatCode="General">
                  <c:v>2.3499731150000001</c:v>
                </c:pt>
                <c:pt idx="766" formatCode="General">
                  <c:v>2.353227419</c:v>
                </c:pt>
                <c:pt idx="767" formatCode="General">
                  <c:v>2.3565135380000002</c:v>
                </c:pt>
                <c:pt idx="768" formatCode="General">
                  <c:v>2.3598358089999998</c:v>
                </c:pt>
                <c:pt idx="769" formatCode="General">
                  <c:v>2.363198691</c:v>
                </c:pt>
                <c:pt idx="770" formatCode="General">
                  <c:v>2.3666067609999999</c:v>
                </c:pt>
                <c:pt idx="771" formatCode="General">
                  <c:v>2.3700647190000002</c:v>
                </c:pt>
                <c:pt idx="772" formatCode="General">
                  <c:v>2.3735773820000001</c:v>
                </c:pt>
                <c:pt idx="773" formatCode="General">
                  <c:v>2.3771496710000002</c:v>
                </c:pt>
                <c:pt idx="774" formatCode="General">
                  <c:v>2.3807865860000001</c:v>
                </c:pt>
                <c:pt idx="775" formatCode="General">
                  <c:v>2.3844931759999999</c:v>
                </c:pt>
                <c:pt idx="776" formatCode="General">
                  <c:v>2.3882744890000001</c:v>
                </c:pt>
                <c:pt idx="777" formatCode="General">
                  <c:v>2.3921355150000001</c:v>
                </c:pt>
                <c:pt idx="778" formatCode="General">
                  <c:v>2.3960811190000002</c:v>
                </c:pt>
                <c:pt idx="779" formatCode="General">
                  <c:v>2.4001159670000001</c:v>
                </c:pt>
                <c:pt idx="780" formatCode="General">
                  <c:v>2.404244442</c:v>
                </c:pt>
                <c:pt idx="781" formatCode="General">
                  <c:v>2.4084705749999999</c:v>
                </c:pt>
                <c:pt idx="782" formatCode="General">
                  <c:v>2.4127979719999999</c:v>
                </c:pt>
                <c:pt idx="783" formatCode="General">
                  <c:v>2.417229758</c:v>
                </c:pt>
                <c:pt idx="784" formatCode="General">
                  <c:v>2.4217685339999999</c:v>
                </c:pt>
                <c:pt idx="785" formatCode="General">
                  <c:v>2.4264163449999998</c:v>
                </c:pt>
                <c:pt idx="786" formatCode="General">
                  <c:v>2.431174655</c:v>
                </c:pt>
                <c:pt idx="787" formatCode="General">
                  <c:v>2.4360443420000002</c:v>
                </c:pt>
                <c:pt idx="788" formatCode="General">
                  <c:v>2.4410256879999999</c:v>
                </c:pt>
                <c:pt idx="789" formatCode="General">
                  <c:v>2.4461183750000002</c:v>
                </c:pt>
                <c:pt idx="790" formatCode="General">
                  <c:v>2.451321493</c:v>
                </c:pt>
                <c:pt idx="791" formatCode="General">
                  <c:v>2.456633541</c:v>
                </c:pt>
                <c:pt idx="792" formatCode="General">
                  <c:v>2.4620524449999999</c:v>
                </c:pt>
                <c:pt idx="793" formatCode="General">
                  <c:v>2.467575574</c:v>
                </c:pt>
                <c:pt idx="794" formatCode="General">
                  <c:v>2.4731997809999999</c:v>
                </c:pt>
                <c:pt idx="795" formatCode="General">
                  <c:v>2.4789214390000001</c:v>
                </c:pt>
                <c:pt idx="796" formatCode="General">
                  <c:v>2.4847365109999999</c:v>
                </c:pt>
                <c:pt idx="797" formatCode="General">
                  <c:v>2.4906406059999999</c:v>
                </c:pt>
                <c:pt idx="798" formatCode="General">
                  <c:v>2.4966290670000002</c:v>
                </c:pt>
                <c:pt idx="799" formatCode="General">
                  <c:v>2.502697038</c:v>
                </c:pt>
                <c:pt idx="800" formatCode="General">
                  <c:v>2.508839547</c:v>
                </c:pt>
                <c:pt idx="801" formatCode="General">
                  <c:v>2.5150515640000002</c:v>
                </c:pt>
                <c:pt idx="802" formatCode="General">
                  <c:v>2.5213280650000001</c:v>
                </c:pt>
                <c:pt idx="803" formatCode="General">
                  <c:v>2.527664073</c:v>
                </c:pt>
                <c:pt idx="804" formatCode="General">
                  <c:v>2.5340546929999999</c:v>
                </c:pt>
                <c:pt idx="805" formatCode="General">
                  <c:v>2.5404951279999999</c:v>
                </c:pt>
                <c:pt idx="806" formatCode="General">
                  <c:v>2.5469807019999999</c:v>
                </c:pt>
                <c:pt idx="807" formatCode="General">
                  <c:v>2.5535068540000001</c:v>
                </c:pt>
                <c:pt idx="808" formatCode="General">
                  <c:v>2.5600691480000002</c:v>
                </c:pt>
                <c:pt idx="809" formatCode="General">
                  <c:v>2.566663256</c:v>
                </c:pt>
                <c:pt idx="810" formatCode="General">
                  <c:v>2.5732849619999998</c:v>
                </c:pt>
                <c:pt idx="811" formatCode="General">
                  <c:v>2.5799301400000001</c:v>
                </c:pt>
                <c:pt idx="812" formatCode="General">
                  <c:v>2.5865947500000002</c:v>
                </c:pt>
                <c:pt idx="813" formatCode="General">
                  <c:v>2.59327482</c:v>
                </c:pt>
                <c:pt idx="814" formatCode="General">
                  <c:v>2.5999664349999998</c:v>
                </c:pt>
                <c:pt idx="815" formatCode="General">
                  <c:v>2.6066657210000002</c:v>
                </c:pt>
                <c:pt idx="816" formatCode="General">
                  <c:v>2.613368833</c:v>
                </c:pt>
                <c:pt idx="817" formatCode="General">
                  <c:v>2.6200719380000002</c:v>
                </c:pt>
                <c:pt idx="818" formatCode="General">
                  <c:v>2.6267712030000001</c:v>
                </c:pt>
                <c:pt idx="819" formatCode="General">
                  <c:v>2.6334627789999998</c:v>
                </c:pt>
                <c:pt idx="820" formatCode="General">
                  <c:v>2.6401427879999999</c:v>
                </c:pt>
                <c:pt idx="821" formatCode="General">
                  <c:v>2.6468073090000002</c:v>
                </c:pt>
                <c:pt idx="822" formatCode="General">
                  <c:v>2.6534523600000002</c:v>
                </c:pt>
                <c:pt idx="823" formatCode="General">
                  <c:v>2.6600738910000001</c:v>
                </c:pt>
                <c:pt idx="824" formatCode="General">
                  <c:v>2.6666677650000001</c:v>
                </c:pt>
                <c:pt idx="825" formatCode="General">
                  <c:v>2.6732297479999998</c:v>
                </c:pt>
                <c:pt idx="826" formatCode="General">
                  <c:v>2.6797554969999999</c:v>
                </c:pt>
                <c:pt idx="827" formatCode="General">
                  <c:v>2.6862405549999999</c:v>
                </c:pt>
                <c:pt idx="828" formatCode="General">
                  <c:v>2.692680341</c:v>
                </c:pt>
                <c:pt idx="829" formatCode="General">
                  <c:v>2.6990701549999998</c:v>
                </c:pt>
                <c:pt idx="830" formatCode="General">
                  <c:v>2.7054051769999998</c:v>
                </c:pt>
                <c:pt idx="831" formatCode="General">
                  <c:v>2.7116804879999998</c:v>
                </c:pt>
                <c:pt idx="832" formatCode="General">
                  <c:v>2.7178910869999999</c:v>
                </c:pt>
                <c:pt idx="833" formatCode="General">
                  <c:v>2.7240319290000001</c:v>
                </c:pt>
                <c:pt idx="834" formatCode="General">
                  <c:v>2.7300979710000002</c:v>
                </c:pt>
                <c:pt idx="835" formatCode="General">
                  <c:v>2.7360842270000001</c:v>
                </c:pt>
                <c:pt idx="836" formatCode="General">
                  <c:v>2.7419858420000001</c:v>
                </c:pt>
                <c:pt idx="837" formatCode="General">
                  <c:v>2.7477981640000002</c:v>
                </c:pt>
                <c:pt idx="838" formatCode="General">
                  <c:v>2.7535168209999998</c:v>
                </c:pt>
                <c:pt idx="839" formatCode="General">
                  <c:v>2.7591378020000001</c:v>
                </c:pt>
                <c:pt idx="840" formatCode="General">
                  <c:v>2.7646575169999998</c:v>
                </c:pt>
                <c:pt idx="841" formatCode="General">
                  <c:v>2.7700728610000001</c:v>
                </c:pt>
                <c:pt idx="842" formatCode="General">
                  <c:v>2.775381254</c:v>
                </c:pt>
                <c:pt idx="843" formatCode="General">
                  <c:v>2.7805806720000001</c:v>
                </c:pt>
                <c:pt idx="844" formatCode="General">
                  <c:v>2.785669671</c:v>
                </c:pt>
                <c:pt idx="845" formatCode="General">
                  <c:v>2.790647393</c:v>
                </c:pt>
                <c:pt idx="846" formatCode="General">
                  <c:v>2.7955135750000002</c:v>
                </c:pt>
                <c:pt idx="847" formatCode="General">
                  <c:v>2.800268553</c:v>
                </c:pt>
                <c:pt idx="848" formatCode="General">
                  <c:v>2.8049132540000001</c:v>
                </c:pt>
                <c:pt idx="849" formatCode="General">
                  <c:v>2.8094491939999999</c:v>
                </c:pt>
                <c:pt idx="850" formatCode="General">
                  <c:v>2.8138784640000001</c:v>
                </c:pt>
                <c:pt idx="851" formatCode="General">
                  <c:v>2.8182037040000001</c:v>
                </c:pt>
                <c:pt idx="852" formatCode="General">
                  <c:v>2.8224280770000001</c:v>
                </c:pt>
                <c:pt idx="853" formatCode="General">
                  <c:v>2.826555215</c:v>
                </c:pt>
                <c:pt idx="854" formatCode="General">
                  <c:v>2.8305891669999999</c:v>
                </c:pt>
                <c:pt idx="855" formatCode="General">
                  <c:v>2.834534326</c:v>
                </c:pt>
                <c:pt idx="856" formatCode="General">
                  <c:v>2.8383953540000002</c:v>
                </c:pt>
                <c:pt idx="857" formatCode="General">
                  <c:v>2.8421771059999998</c:v>
                </c:pt>
                <c:pt idx="858" formatCode="General">
                  <c:v>2.845884555</c:v>
                </c:pt>
                <c:pt idx="859" formatCode="General">
                  <c:v>2.8495227270000001</c:v>
                </c:pt>
                <c:pt idx="860" formatCode="General">
                  <c:v>2.853096641</c:v>
                </c:pt>
                <c:pt idx="861" formatCode="General">
                  <c:v>2.8566112719999999</c:v>
                </c:pt>
                <c:pt idx="862" formatCode="General">
                  <c:v>2.860071509</c:v>
                </c:pt>
                <c:pt idx="863" formatCode="General">
                  <c:v>2.863482141</c:v>
                </c:pt>
                <c:pt idx="864" formatCode="General">
                  <c:v>2.8668478419999999</c:v>
                </c:pt>
                <c:pt idx="865" formatCode="General">
                  <c:v>2.8701731650000002</c:v>
                </c:pt>
                <c:pt idx="866" formatCode="General">
                  <c:v>2.873462543</c:v>
                </c:pt>
                <c:pt idx="867" formatCode="General">
                  <c:v>2.876720298</c:v>
                </c:pt>
                <c:pt idx="868" formatCode="General">
                  <c:v>2.8799506429999999</c:v>
                </c:pt>
                <c:pt idx="869" formatCode="General">
                  <c:v>2.883157701</c:v>
                </c:pt>
                <c:pt idx="870" formatCode="General">
                  <c:v>2.8863455079999998</c:v>
                </c:pt>
                <c:pt idx="871" formatCode="General">
                  <c:v>2.889518034</c:v>
                </c:pt>
                <c:pt idx="872" formatCode="General">
                  <c:v>2.8926791930000002</c:v>
                </c:pt>
                <c:pt idx="873" formatCode="General">
                  <c:v>2.895832859</c:v>
                </c:pt>
                <c:pt idx="874" formatCode="General">
                  <c:v>2.8989828750000002</c:v>
                </c:pt>
                <c:pt idx="875" formatCode="General">
                  <c:v>2.9021330760000001</c:v>
                </c:pt>
                <c:pt idx="876" formatCode="General">
                  <c:v>2.9052872949999999</c:v>
                </c:pt>
                <c:pt idx="877" formatCode="General">
                  <c:v>2.9084493820000001</c:v>
                </c:pt>
                <c:pt idx="878" formatCode="General">
                  <c:v>2.9116232179999999</c:v>
                </c:pt>
                <c:pt idx="879" formatCode="General">
                  <c:v>2.9148127270000002</c:v>
                </c:pt>
                <c:pt idx="880" formatCode="General">
                  <c:v>2.9180218920000001</c:v>
                </c:pt>
                <c:pt idx="881" formatCode="General">
                  <c:v>2.92125477</c:v>
                </c:pt>
                <c:pt idx="882" formatCode="General">
                  <c:v>2.9245155020000002</c:v>
                </c:pt>
                <c:pt idx="883" formatCode="General">
                  <c:v>2.9278083260000001</c:v>
                </c:pt>
                <c:pt idx="884" formatCode="General">
                  <c:v>2.9311375910000002</c:v>
                </c:pt>
                <c:pt idx="885" formatCode="General">
                  <c:v>2.9345077609999999</c:v>
                </c:pt>
                <c:pt idx="886" formatCode="General">
                  <c:v>2.9379234209999998</c:v>
                </c:pt>
                <c:pt idx="887" formatCode="General">
                  <c:v>2.9413892810000002</c:v>
                </c:pt>
                <c:pt idx="888" formatCode="General">
                  <c:v>2.9449101660000001</c:v>
                </c:pt>
                <c:pt idx="889" formatCode="General">
                  <c:v>2.9484910019999999</c:v>
                </c:pt>
                <c:pt idx="890" formatCode="General">
                  <c:v>2.952136796</c:v>
                </c:pt>
                <c:pt idx="891" formatCode="General">
                  <c:v>2.955852599</c:v>
                </c:pt>
                <c:pt idx="892" formatCode="General">
                  <c:v>2.959643459</c:v>
                </c:pt>
                <c:pt idx="893" formatCode="General">
                  <c:v>2.9635143629999998</c:v>
                </c:pt>
                <c:pt idx="894" formatCode="General">
                  <c:v>2.9674701689999998</c:v>
                </c:pt>
                <c:pt idx="895" formatCode="General">
                  <c:v>2.9715155270000002</c:v>
                </c:pt>
                <c:pt idx="896" formatCode="General">
                  <c:v>2.975654805</c:v>
                </c:pt>
                <c:pt idx="897" formatCode="General">
                  <c:v>2.979892011</c:v>
                </c:pt>
                <c:pt idx="898" formatCode="General">
                  <c:v>2.9842307259999998</c:v>
                </c:pt>
                <c:pt idx="899" formatCode="General">
                  <c:v>2.9886740469999999</c:v>
                </c:pt>
                <c:pt idx="900" formatCode="General">
                  <c:v>2.9932245430000002</c:v>
                </c:pt>
                <c:pt idx="901" formatCode="General">
                  <c:v>2.997884226</c:v>
                </c:pt>
                <c:pt idx="902" formatCode="General">
                  <c:v>3.0026545260000002</c:v>
                </c:pt>
                <c:pt idx="903" formatCode="General">
                  <c:v>3.007536285</c:v>
                </c:pt>
                <c:pt idx="904" formatCode="General">
                  <c:v>3.012529749</c:v>
                </c:pt>
                <c:pt idx="905" formatCode="General">
                  <c:v>3.0176345659999999</c:v>
                </c:pt>
                <c:pt idx="906" formatCode="General">
                  <c:v>3.0228497870000002</c:v>
                </c:pt>
                <c:pt idx="907" formatCode="General">
                  <c:v>3.0281738759999999</c:v>
                </c:pt>
                <c:pt idx="908" formatCode="General">
                  <c:v>3.0336047220000002</c:v>
                </c:pt>
                <c:pt idx="909" formatCode="General">
                  <c:v>3.0391396620000002</c:v>
                </c:pt>
                <c:pt idx="910" formatCode="General">
                  <c:v>3.044775515</c:v>
                </c:pt>
                <c:pt idx="911" formatCode="General">
                  <c:v>3.0505086280000002</c:v>
                </c:pt>
                <c:pt idx="912" formatCode="General">
                  <c:v>3.0563349350000002</c:v>
                </c:pt>
                <c:pt idx="913" formatCode="General">
                  <c:v>3.0622500279999998</c:v>
                </c:pt>
                <c:pt idx="914" formatCode="General">
                  <c:v>3.068249233</c:v>
                </c:pt>
                <c:pt idx="915" formatCode="General">
                  <c:v>3.074327684</c:v>
                </c:pt>
                <c:pt idx="916" formatCode="General">
                  <c:v>3.0804803999999999</c:v>
                </c:pt>
                <c:pt idx="917" formatCode="General">
                  <c:v>3.0867023520000001</c:v>
                </c:pt>
                <c:pt idx="918" formatCode="General">
                  <c:v>3.0929885160000001</c:v>
                </c:pt>
                <c:pt idx="919" formatCode="General">
                  <c:v>3.099333917</c:v>
                </c:pt>
                <c:pt idx="920" formatCode="General">
                  <c:v>3.1057336649999998</c:v>
                </c:pt>
                <c:pt idx="921" formatCode="General">
                  <c:v>3.1121829710000002</c:v>
                </c:pt>
                <c:pt idx="922" formatCode="General">
                  <c:v>3.1186771630000001</c:v>
                </c:pt>
                <c:pt idx="923" formatCode="General">
                  <c:v>3.1252116910000001</c:v>
                </c:pt>
                <c:pt idx="924" formatCode="General">
                  <c:v>3.1317821229999998</c:v>
                </c:pt>
                <c:pt idx="925" formatCode="General">
                  <c:v>3.1383841389999998</c:v>
                </c:pt>
                <c:pt idx="926" formatCode="General">
                  <c:v>3.1450135289999999</c:v>
                </c:pt>
                <c:pt idx="927" formatCode="General">
                  <c:v>3.1516661720000001</c:v>
                </c:pt>
                <c:pt idx="928" formatCode="General">
                  <c:v>3.1583380330000002</c:v>
                </c:pt>
                <c:pt idx="929" formatCode="General">
                  <c:v>3.1650251460000001</c:v>
                </c:pt>
                <c:pt idx="930" formatCode="General">
                  <c:v>3.1717235960000001</c:v>
                </c:pt>
                <c:pt idx="931" formatCode="General">
                  <c:v>3.1784295149999999</c:v>
                </c:pt>
                <c:pt idx="932" formatCode="General">
                  <c:v>3.1851390560000001</c:v>
                </c:pt>
                <c:pt idx="933" formatCode="General">
                  <c:v>3.1918483900000001</c:v>
                </c:pt>
                <c:pt idx="934" formatCode="General">
                  <c:v>3.1985536830000001</c:v>
                </c:pt>
                <c:pt idx="935" formatCode="General">
                  <c:v>3.205251085</c:v>
                </c:pt>
                <c:pt idx="936" formatCode="General">
                  <c:v>3.2119367169999999</c:v>
                </c:pt>
                <c:pt idx="937" formatCode="General">
                  <c:v>3.2186066539999998</c:v>
                </c:pt>
                <c:pt idx="938" formatCode="General">
                  <c:v>3.225256914</c:v>
                </c:pt>
                <c:pt idx="939" formatCode="General">
                  <c:v>3.231883442</c:v>
                </c:pt>
                <c:pt idx="940" formatCode="General">
                  <c:v>3.2384820940000001</c:v>
                </c:pt>
                <c:pt idx="941" formatCode="General">
                  <c:v>3.2450486340000002</c:v>
                </c:pt>
                <c:pt idx="942" formatCode="General">
                  <c:v>3.2515787129999998</c:v>
                </c:pt>
                <c:pt idx="943" formatCode="General">
                  <c:v>3.2580678669999998</c:v>
                </c:pt>
                <c:pt idx="944" formatCode="General">
                  <c:v>3.2645115100000002</c:v>
                </c:pt>
                <c:pt idx="945" formatCode="General">
                  <c:v>3.2709049349999999</c:v>
                </c:pt>
                <c:pt idx="946" formatCode="General">
                  <c:v>3.2772433200000002</c:v>
                </c:pt>
                <c:pt idx="947" formatCode="General">
                  <c:v>3.2835217390000002</c:v>
                </c:pt>
                <c:pt idx="948" formatCode="General">
                  <c:v>3.2897351910000001</c:v>
                </c:pt>
                <c:pt idx="949" formatCode="General">
                  <c:v>3.2958786309999999</c:v>
                </c:pt>
                <c:pt idx="950" formatCode="General">
                  <c:v>3.3019470210000001</c:v>
                </c:pt>
                <c:pt idx="951" formatCode="General">
                  <c:v>3.3079353829999998</c:v>
                </c:pt>
                <c:pt idx="952" formatCode="General">
                  <c:v>3.3138388750000001</c:v>
                </c:pt>
                <c:pt idx="953" formatCode="General">
                  <c:v>3.3196528609999998</c:v>
                </c:pt>
                <c:pt idx="954" formatCode="General">
                  <c:v>3.3253729939999999</c:v>
                </c:pt>
                <c:pt idx="955" formatCode="General">
                  <c:v>3.330995288</c:v>
                </c:pt>
                <c:pt idx="956" formatCode="General">
                  <c:v>3.3365161840000002</c:v>
                </c:pt>
                <c:pt idx="957" formatCode="General">
                  <c:v>3.3419326109999998</c:v>
                </c:pt>
                <c:pt idx="958" formatCode="General">
                  <c:v>3.3472420239999998</c:v>
                </c:pt>
                <c:pt idx="959" formatCode="General">
                  <c:v>3.3524424349999999</c:v>
                </c:pt>
                <c:pt idx="960" formatCode="General">
                  <c:v>3.3575324370000001</c:v>
                </c:pt>
                <c:pt idx="961" formatCode="General">
                  <c:v>3.362511209</c:v>
                </c:pt>
                <c:pt idx="962" formatCode="General">
                  <c:v>3.367378526</c:v>
                </c:pt>
                <c:pt idx="963" formatCode="General">
                  <c:v>3.3721347580000001</c:v>
                </c:pt>
                <c:pt idx="964" formatCode="General">
                  <c:v>3.376780868</c:v>
                </c:pt>
                <c:pt idx="965" formatCode="General">
                  <c:v>3.3813184060000001</c:v>
                </c:pt>
                <c:pt idx="966" formatCode="General">
                  <c:v>3.3857494940000001</c:v>
                </c:pt>
                <c:pt idx="967" formatCode="General">
                  <c:v>3.3900768050000001</c:v>
                </c:pt>
                <c:pt idx="968" formatCode="General">
                  <c:v>3.394303528</c:v>
                </c:pt>
                <c:pt idx="969" formatCode="General">
                  <c:v>3.3984333219999998</c:v>
                </c:pt>
                <c:pt idx="970" formatCode="General">
                  <c:v>3.4024702530000002</c:v>
                </c:pt>
                <c:pt idx="971" formatCode="General">
                  <c:v>3.4064187330000002</c:v>
                </c:pt>
                <c:pt idx="972" formatCode="General">
                  <c:v>3.4102834350000002</c:v>
                </c:pt>
                <c:pt idx="973" formatCode="General">
                  <c:v>3.4140692220000002</c:v>
                </c:pt>
                <c:pt idx="974" formatCode="General">
                  <c:v>3.4177810700000002</c:v>
                </c:pt>
                <c:pt idx="975" formatCode="General">
                  <c:v>3.4214240029999998</c:v>
                </c:pt>
                <c:pt idx="976" formatCode="General">
                  <c:v>3.42500304</c:v>
                </c:pt>
                <c:pt idx="977" formatCode="General">
                  <c:v>3.4285231469999999</c:v>
                </c:pt>
                <c:pt idx="978" formatCode="General">
                  <c:v>3.4319892090000002</c:v>
                </c:pt>
                <c:pt idx="979" formatCode="General">
                  <c:v>3.435406006</c:v>
                </c:pt>
                <c:pt idx="980" formatCode="General">
                  <c:v>3.438778203</c:v>
                </c:pt>
                <c:pt idx="981" formatCode="General">
                  <c:v>3.4421103460000002</c:v>
                </c:pt>
                <c:pt idx="982" formatCode="General">
                  <c:v>3.445406862</c:v>
                </c:pt>
                <c:pt idx="983" formatCode="General">
                  <c:v>3.448672062</c:v>
                </c:pt>
                <c:pt idx="984" formatCode="General">
                  <c:v>3.4519101559999998</c:v>
                </c:pt>
                <c:pt idx="985" formatCode="General">
                  <c:v>3.4551252589999999</c:v>
                </c:pt>
                <c:pt idx="986" formatCode="General">
                  <c:v>3.4583214029999998</c:v>
                </c:pt>
                <c:pt idx="987" formatCode="General">
                  <c:v>3.461502555</c:v>
                </c:pt>
                <c:pt idx="988" formatCode="General">
                  <c:v>3.464672626</c:v>
                </c:pt>
                <c:pt idx="989" formatCode="General">
                  <c:v>3.4678354859999998</c:v>
                </c:pt>
                <c:pt idx="990" formatCode="General">
                  <c:v>3.4709949789999999</c:v>
                </c:pt>
                <c:pt idx="991" formatCode="General">
                  <c:v>3.4741549379999999</c:v>
                </c:pt>
                <c:pt idx="992" formatCode="General">
                  <c:v>3.4773192000000002</c:v>
                </c:pt>
                <c:pt idx="993" formatCode="General">
                  <c:v>3.480491615</c:v>
                </c:pt>
                <c:pt idx="994" formatCode="General">
                  <c:v>3.4836760670000002</c:v>
                </c:pt>
                <c:pt idx="995" formatCode="General">
                  <c:v>3.4868764859999999</c:v>
                </c:pt>
                <c:pt idx="996" formatCode="General">
                  <c:v>3.4900968589999999</c:v>
                </c:pt>
                <c:pt idx="997" formatCode="General">
                  <c:v>3.4933412480000001</c:v>
                </c:pt>
                <c:pt idx="998" formatCode="General">
                  <c:v>3.4966138020000002</c:v>
                </c:pt>
                <c:pt idx="999" formatCode="General">
                  <c:v>3.4999187690000002</c:v>
                </c:pt>
                <c:pt idx="1000" formatCode="General">
                  <c:v>3.5032605050000001</c:v>
                </c:pt>
                <c:pt idx="1001" formatCode="General">
                  <c:v>3.506643484</c:v>
                </c:pt>
                <c:pt idx="1002" formatCode="General">
                  <c:v>3.5100723039999999</c:v>
                </c:pt>
                <c:pt idx="1003" formatCode="General">
                  <c:v>3.5135516820000001</c:v>
                </c:pt>
                <c:pt idx="1004" formatCode="General">
                  <c:v>3.5170864549999998</c:v>
                </c:pt>
                <c:pt idx="1005" formatCode="General">
                  <c:v>3.5206815589999998</c:v>
                </c:pt>
                <c:pt idx="1006" formatCode="General">
                  <c:v>3.5243420099999998</c:v>
                </c:pt>
                <c:pt idx="1007" formatCode="General">
                  <c:v>3.5280728639999999</c:v>
                </c:pt>
                <c:pt idx="1008" formatCode="General">
                  <c:v>3.531879172</c:v>
                </c:pt>
                <c:pt idx="1009" formatCode="General">
                  <c:v>3.535765923</c:v>
                </c:pt>
                <c:pt idx="1010" formatCode="General">
                  <c:v>3.5397379689999999</c:v>
                </c:pt>
                <c:pt idx="1011" formatCode="General">
                  <c:v>3.5437999539999998</c:v>
                </c:pt>
                <c:pt idx="1012" formatCode="General">
                  <c:v>3.5479562310000001</c:v>
                </c:pt>
                <c:pt idx="1013" formatCode="General">
                  <c:v>3.5522107909999998</c:v>
                </c:pt>
                <c:pt idx="1014" formatCode="General">
                  <c:v>3.5565671929999998</c:v>
                </c:pt>
                <c:pt idx="1015" formatCode="General">
                  <c:v>3.561028511</c:v>
                </c:pt>
                <c:pt idx="1016" formatCode="General">
                  <c:v>3.5655972839999999</c:v>
                </c:pt>
                <c:pt idx="1017" formatCode="General">
                  <c:v>3.5702754940000001</c:v>
                </c:pt>
                <c:pt idx="1018" formatCode="General">
                  <c:v>3.5750645410000002</c:v>
                </c:pt>
                <c:pt idx="1019" formatCode="General">
                  <c:v>3.5799652329999998</c:v>
                </c:pt>
                <c:pt idx="1020" formatCode="General">
                  <c:v>3.5849777779999998</c:v>
                </c:pt>
                <c:pt idx="1021" formatCode="General">
                  <c:v>3.5901017890000002</c:v>
                </c:pt>
                <c:pt idx="1022" formatCode="General">
                  <c:v>3.5953362790000001</c:v>
                </c:pt>
                <c:pt idx="1023" formatCode="General">
                  <c:v>3.6006796740000002</c:v>
                </c:pt>
                <c:pt idx="1024" formatCode="General">
                  <c:v>3.606129825</c:v>
                </c:pt>
                <c:pt idx="1025" formatCode="General">
                  <c:v>3.6116840319999999</c:v>
                </c:pt>
                <c:pt idx="1026" formatCode="General">
                  <c:v>3.6173390780000001</c:v>
                </c:pt>
                <c:pt idx="1027" formatCode="General">
                  <c:v>3.6230912790000001</c:v>
                </c:pt>
                <c:pt idx="1028" formatCode="General">
                  <c:v>3.6289365409999998</c:v>
                </c:pt>
                <c:pt idx="1029" formatCode="General">
                  <c:v>3.6348704330000001</c:v>
                </c:pt>
                <c:pt idx="1030" formatCode="General">
                  <c:v>3.6408882610000002</c:v>
                </c:pt>
                <c:pt idx="1031" formatCode="General">
                  <c:v>3.646985146</c:v>
                </c:pt>
                <c:pt idx="1032" formatCode="General">
                  <c:v>3.653156101</c:v>
                </c:pt>
                <c:pt idx="1033" formatCode="General">
                  <c:v>3.6593960910000001</c:v>
                </c:pt>
                <c:pt idx="1034" formatCode="General">
                  <c:v>3.6657000910000002</c:v>
                </c:pt>
                <c:pt idx="1035" formatCode="General">
                  <c:v>3.6720631300000002</c:v>
                </c:pt>
                <c:pt idx="1036" formatCode="General">
                  <c:v>3.6784803190000002</c:v>
                </c:pt>
                <c:pt idx="1037" formatCode="General">
                  <c:v>3.6849468779999999</c:v>
                </c:pt>
                <c:pt idx="1038" formatCode="General">
                  <c:v>3.691458141</c:v>
                </c:pt>
                <c:pt idx="1039" formatCode="General">
                  <c:v>3.6980095620000002</c:v>
                </c:pt>
                <c:pt idx="1040" formatCode="General">
                  <c:v>3.7045967179999999</c:v>
                </c:pt>
                <c:pt idx="1041" formatCode="General">
                  <c:v>3.7112152979999999</c:v>
                </c:pt>
                <c:pt idx="1042" formatCode="General">
                  <c:v>3.7178610939999999</c:v>
                </c:pt>
                <c:pt idx="1043" formatCode="General">
                  <c:v>3.7245299950000001</c:v>
                </c:pt>
                <c:pt idx="1044" formatCode="General">
                  <c:v>3.731217971</c:v>
                </c:pt>
                <c:pt idx="1045" formatCode="General">
                  <c:v>3.737921058</c:v>
                </c:pt>
                <c:pt idx="1046" formatCode="General">
                  <c:v>3.7446353490000002</c:v>
                </c:pt>
                <c:pt idx="1047" formatCode="General">
                  <c:v>3.7513569759999998</c:v>
                </c:pt>
                <c:pt idx="1048" formatCode="General">
                  <c:v>3.7580821000000002</c:v>
                </c:pt>
                <c:pt idx="1049" formatCode="General">
                  <c:v>3.7648068889999999</c:v>
                </c:pt>
                <c:pt idx="1050" formatCode="General">
                  <c:v>3.7715275140000002</c:v>
                </c:pt>
                <c:pt idx="1051" formatCode="General">
                  <c:v>3.778240126</c:v>
                </c:pt>
                <c:pt idx="1052" formatCode="General">
                  <c:v>3.7849408449999999</c:v>
                </c:pt>
                <c:pt idx="1053" formatCode="General">
                  <c:v>3.791625748</c:v>
                </c:pt>
                <c:pt idx="1054" formatCode="General">
                  <c:v>3.798290851</c:v>
                </c:pt>
                <c:pt idx="1055" formatCode="General">
                  <c:v>3.804932097</c:v>
                </c:pt>
                <c:pt idx="1056" formatCode="General">
                  <c:v>3.8115453430000001</c:v>
                </c:pt>
                <c:pt idx="1057" formatCode="General">
                  <c:v>3.8181263489999999</c:v>
                </c:pt>
                <c:pt idx="1058" formatCode="General">
                  <c:v>3.824670765</c:v>
                </c:pt>
                <c:pt idx="1059" formatCode="General">
                  <c:v>3.831174125</c:v>
                </c:pt>
                <c:pt idx="1060" formatCode="General">
                  <c:v>3.837631842</c:v>
                </c:pt>
                <c:pt idx="1061" formatCode="General">
                  <c:v>3.8440392069999998</c:v>
                </c:pt>
                <c:pt idx="1062" formatCode="General">
                  <c:v>3.8503913989999998</c:v>
                </c:pt>
                <c:pt idx="1063" formatCode="General">
                  <c:v>3.8566834939999999</c:v>
                </c:pt>
                <c:pt idx="1064" formatCode="General">
                  <c:v>3.8629104970000001</c:v>
                </c:pt>
                <c:pt idx="1065" formatCode="General">
                  <c:v>3.8690673690000001</c:v>
                </c:pt>
                <c:pt idx="1066" formatCode="General">
                  <c:v>3.8751490839999998</c:v>
                </c:pt>
                <c:pt idx="1067" formatCode="General">
                  <c:v>3.8811506809999998</c:v>
                </c:pt>
                <c:pt idx="1068" formatCode="General">
                  <c:v>3.887067338</c:v>
                </c:pt>
                <c:pt idx="1069" formatCode="General">
                  <c:v>3.8928944470000002</c:v>
                </c:pt>
                <c:pt idx="1070" formatCode="General">
                  <c:v>3.8986276919999998</c:v>
                </c:pt>
                <c:pt idx="1071" formatCode="General">
                  <c:v>3.9042631220000001</c:v>
                </c:pt>
                <c:pt idx="1072" formatCode="General">
                  <c:v>3.909797218</c:v>
                </c:pt>
                <c:pt idx="1073" formatCode="General">
                  <c:v>3.9152269500000001</c:v>
                </c:pt>
                <c:pt idx="1074" formatCode="General">
                  <c:v>3.9205498150000002</c:v>
                </c:pt>
                <c:pt idx="1075" formatCode="General">
                  <c:v>3.925763871</c:v>
                </c:pt>
                <c:pt idx="1076" formatCode="General">
                  <c:v>3.9308677489999999</c:v>
                </c:pt>
                <c:pt idx="1077" formatCode="General">
                  <c:v>3.9358606690000002</c:v>
                </c:pt>
                <c:pt idx="1078" formatCode="General">
                  <c:v>3.9407424450000001</c:v>
                </c:pt>
                <c:pt idx="1079" formatCode="General">
                  <c:v>3.9455134809999999</c:v>
                </c:pt>
                <c:pt idx="1080" formatCode="General">
                  <c:v>3.9501747730000001</c:v>
                </c:pt>
                <c:pt idx="1081" formatCode="General">
                  <c:v>3.9547279020000001</c:v>
                </c:pt>
                <c:pt idx="1082" formatCode="General">
                  <c:v>3.9591750170000002</c:v>
                </c:pt>
                <c:pt idx="1083" formatCode="General">
                  <c:v>3.963518815</c:v>
                </c:pt>
                <c:pt idx="1084" formatCode="General">
                  <c:v>3.9677625060000001</c:v>
                </c:pt>
                <c:pt idx="1085" formatCode="General">
                  <c:v>3.9719097649999999</c:v>
                </c:pt>
                <c:pt idx="1086" formatCode="General">
                  <c:v>3.9759646750000002</c:v>
                </c:pt>
                <c:pt idx="1087" formatCode="General">
                  <c:v>3.979931653</c:v>
                </c:pt>
                <c:pt idx="1088" formatCode="General">
                  <c:v>3.9838153799999998</c:v>
                </c:pt>
                <c:pt idx="1089" formatCode="General">
                  <c:v>3.9876207180000001</c:v>
                </c:pt>
                <c:pt idx="1090" formatCode="General">
                  <c:v>3.9913526419999998</c:v>
                </c:pt>
                <c:pt idx="1091" formatCode="General">
                  <c:v>3.9950161720000001</c:v>
                </c:pt>
                <c:pt idx="1092" formatCode="General">
                  <c:v>3.9986163179999998</c:v>
                </c:pt>
                <c:pt idx="1093" formatCode="General">
                  <c:v>4.0021580400000003</c:v>
                </c:pt>
                <c:pt idx="1094" formatCode="General">
                  <c:v>4.0056462120000003</c:v>
                </c:pt>
                <c:pt idx="1095" formatCode="General">
                  <c:v>4.0090856060000002</c:v>
                </c:pt>
                <c:pt idx="1096" formatCode="General">
                  <c:v>4.0124808789999999</c:v>
                </c:pt>
                <c:pt idx="1097" formatCode="General">
                  <c:v>4.0158365680000001</c:v>
                </c:pt>
                <c:pt idx="1098" formatCode="General">
                  <c:v>4.0191570920000004</c:v>
                </c:pt>
                <c:pt idx="1099" formatCode="General">
                  <c:v>4.0224467580000001</c:v>
                </c:pt>
                <c:pt idx="1100" formatCode="General">
                  <c:v>4.0257097709999998</c:v>
                </c:pt>
                <c:pt idx="1101" formatCode="General">
                  <c:v>4.0289502419999996</c:v>
                </c:pt>
                <c:pt idx="1102" formatCode="General">
                  <c:v>4.032172203</c:v>
                </c:pt>
                <c:pt idx="1103" formatCode="General">
                  <c:v>4.0353796180000003</c:v>
                </c:pt>
                <c:pt idx="1104" formatCode="General">
                  <c:v>4.0385764000000002</c:v>
                </c:pt>
                <c:pt idx="1105" formatCode="General">
                  <c:v>4.0417664220000002</c:v>
                </c:pt>
                <c:pt idx="1106" formatCode="General">
                  <c:v>4.044953531</c:v>
                </c:pt>
                <c:pt idx="1107" formatCode="General">
                  <c:v>4.0481415670000001</c:v>
                </c:pt>
                <c:pt idx="1108" formatCode="General">
                  <c:v>4.0513343710000003</c:v>
                </c:pt>
                <c:pt idx="1109" formatCode="General">
                  <c:v>4.0545358030000003</c:v>
                </c:pt>
                <c:pt idx="1110" formatCode="General">
                  <c:v>4.0577497579999999</c:v>
                </c:pt>
                <c:pt idx="1111" formatCode="General">
                  <c:v>4.060980174</c:v>
                </c:pt>
                <c:pt idx="1112" formatCode="General">
                  <c:v>4.0642310530000003</c:v>
                </c:pt>
                <c:pt idx="1113" formatCode="General">
                  <c:v>4.0675064729999999</c:v>
                </c:pt>
                <c:pt idx="1114" formatCode="General">
                  <c:v>4.0708105960000003</c:v>
                </c:pt>
                <c:pt idx="1115" formatCode="General">
                  <c:v>4.0741476900000002</c:v>
                </c:pt>
                <c:pt idx="1116" formatCode="General">
                  <c:v>4.0775221290000001</c:v>
                </c:pt>
                <c:pt idx="1117" formatCode="General">
                  <c:v>4.0809384089999998</c:v>
                </c:pt>
                <c:pt idx="1118" formatCode="General">
                  <c:v>4.0844011489999996</c:v>
                </c:pt>
                <c:pt idx="1119" formatCode="General">
                  <c:v>4.0879150920000003</c:v>
                </c:pt>
                <c:pt idx="1120" formatCode="General">
                  <c:v>4.0914850979999997</c:v>
                </c:pt>
                <c:pt idx="1121" formatCode="General">
                  <c:v>4.095116129</c:v>
                </c:pt>
                <c:pt idx="1122" formatCode="General">
                  <c:v>4.0988132239999997</c:v>
                </c:pt>
                <c:pt idx="1123" formatCode="General">
                  <c:v>4.102581464</c:v>
                </c:pt>
                <c:pt idx="1124" formatCode="General">
                  <c:v>4.1064259229999998</c:v>
                </c:pt>
                <c:pt idx="1125" formatCode="General">
                  <c:v>4.1103516100000004</c:v>
                </c:pt>
                <c:pt idx="1126" formatCode="General">
                  <c:v>4.1143633939999997</c:v>
                </c:pt>
                <c:pt idx="1127" formatCode="General">
                  <c:v>4.1184659310000002</c:v>
                </c:pt>
                <c:pt idx="1128" formatCode="General">
                  <c:v>4.1226635859999998</c:v>
                </c:pt>
                <c:pt idx="1129" formatCode="General">
                  <c:v>4.1269603549999996</c:v>
                </c:pt>
                <c:pt idx="1130" formatCode="General">
                  <c:v>4.1313597980000001</c:v>
                </c:pt>
                <c:pt idx="1131" formatCode="General">
                  <c:v>4.1358649820000002</c:v>
                </c:pt>
                <c:pt idx="1132" formatCode="General">
                  <c:v>4.1404784399999999</c:v>
                </c:pt>
                <c:pt idx="1133" formatCode="General">
                  <c:v>4.1452021390000002</c:v>
                </c:pt>
                <c:pt idx="1134" formatCode="General">
                  <c:v>4.150037459</c:v>
                </c:pt>
                <c:pt idx="1135" formatCode="General">
                  <c:v>4.1549851799999997</c:v>
                </c:pt>
                <c:pt idx="1136" formatCode="General">
                  <c:v>4.1600454820000001</c:v>
                </c:pt>
                <c:pt idx="1137" formatCode="General">
                  <c:v>4.1652179379999996</c:v>
                </c:pt>
                <c:pt idx="1138" formatCode="General">
                  <c:v>4.1705015169999999</c:v>
                </c:pt>
                <c:pt idx="1139" formatCode="General">
                  <c:v>4.1758945990000003</c:v>
                </c:pt>
                <c:pt idx="1140" formatCode="General">
                  <c:v>4.1813949829999997</c:v>
                </c:pt>
                <c:pt idx="1141" formatCode="General">
                  <c:v>4.1869999169999996</c:v>
                </c:pt>
                <c:pt idx="1142" formatCode="General">
                  <c:v>4.1927061319999996</c:v>
                </c:pt>
                <c:pt idx="1143" formatCode="General">
                  <c:v>4.1985098939999999</c:v>
                </c:pt>
                <c:pt idx="1144" formatCode="General">
                  <c:v>4.2044070659999999</c:v>
                </c:pt>
                <c:pt idx="1145" formatCode="General">
                  <c:v>4.2103931760000002</c:v>
                </c:pt>
                <c:pt idx="1146" formatCode="General">
                  <c:v>4.2164634970000003</c:v>
                </c:pt>
                <c:pt idx="1147" formatCode="General">
                  <c:v>4.2226131240000004</c:v>
                </c:pt>
                <c:pt idx="1148" formatCode="General">
                  <c:v>4.2288370500000001</c:v>
                </c:pt>
                <c:pt idx="1149" formatCode="General">
                  <c:v>4.2351302239999997</c:v>
                </c:pt>
                <c:pt idx="1150" formatCode="General">
                  <c:v>4.2414876159999997</c:v>
                </c:pt>
                <c:pt idx="1151" formatCode="General">
                  <c:v>4.2479042500000004</c:v>
                </c:pt>
                <c:pt idx="1152" formatCode="General">
                  <c:v>4.2543752379999997</c:v>
                </c:pt>
                <c:pt idx="1153" formatCode="General">
                  <c:v>4.2608958020000003</c:v>
                </c:pt>
                <c:pt idx="1154" formatCode="General">
                  <c:v>4.2674612840000004</c:v>
                </c:pt>
                <c:pt idx="1155" formatCode="General">
                  <c:v>4.2740671480000003</c:v>
                </c:pt>
                <c:pt idx="1156" formatCode="General">
                  <c:v>4.2807089769999997</c:v>
                </c:pt>
                <c:pt idx="1157" formatCode="General">
                  <c:v>4.2873824740000002</c:v>
                </c:pt>
                <c:pt idx="1158" formatCode="General">
                  <c:v>4.2940834429999999</c:v>
                </c:pt>
                <c:pt idx="1159" formatCode="General">
                  <c:v>4.300807786</c:v>
                </c:pt>
                <c:pt idx="1160" formatCode="General">
                  <c:v>4.3075514869999996</c:v>
                </c:pt>
                <c:pt idx="1161" formatCode="General">
                  <c:v>4.3143105979999996</c:v>
                </c:pt>
                <c:pt idx="1162" formatCode="General">
                  <c:v>4.3210812269999996</c:v>
                </c:pt>
                <c:pt idx="1163" formatCode="General">
                  <c:v>4.3278595229999999</c:v>
                </c:pt>
                <c:pt idx="1164" formatCode="General">
                  <c:v>4.3346416620000001</c:v>
                </c:pt>
                <c:pt idx="1165" formatCode="General">
                  <c:v>4.3414238330000003</c:v>
                </c:pt>
                <c:pt idx="1166" formatCode="General">
                  <c:v>4.3482022220000003</c:v>
                </c:pt>
                <c:pt idx="1167" formatCode="General">
                  <c:v>4.3549730020000004</c:v>
                </c:pt>
                <c:pt idx="1168" formatCode="General">
                  <c:v>4.3617323130000001</c:v>
                </c:pt>
                <c:pt idx="1169" formatCode="General">
                  <c:v>4.3684762539999999</c:v>
                </c:pt>
                <c:pt idx="1170" formatCode="General">
                  <c:v>4.3752008629999999</c:v>
                </c:pt>
                <c:pt idx="1171" formatCode="General">
                  <c:v>4.3819021100000004</c:v>
                </c:pt>
                <c:pt idx="1172" formatCode="General">
                  <c:v>4.3885758770000001</c:v>
                </c:pt>
                <c:pt idx="1173" formatCode="General">
                  <c:v>4.3952179539999996</c:v>
                </c:pt>
                <c:pt idx="1174" formatCode="General">
                  <c:v>4.4018240219999996</c:v>
                </c:pt>
                <c:pt idx="1175" formatCode="General">
                  <c:v>4.4083896510000002</c:v>
                </c:pt>
                <c:pt idx="1176" formatCode="General">
                  <c:v>4.4149102920000001</c:v>
                </c:pt>
                <c:pt idx="1177" formatCode="General">
                  <c:v>4.4213812810000004</c:v>
                </c:pt>
                <c:pt idx="1178" formatCode="General">
                  <c:v>4.4277978420000004</c:v>
                </c:pt>
                <c:pt idx="1179" formatCode="General">
                  <c:v>4.4341551099999998</c:v>
                </c:pt>
                <c:pt idx="1180" formatCode="General">
                  <c:v>4.4404481489999998</c:v>
                </c:pt>
                <c:pt idx="1181" formatCode="General">
                  <c:v>4.4466719929999998</c:v>
                </c:pt>
                <c:pt idx="1182" formatCode="General">
                  <c:v>4.4528216919999997</c:v>
                </c:pt>
                <c:pt idx="1183" formatCode="General">
                  <c:v>4.4588923759999997</c:v>
                </c:pt>
                <c:pt idx="1184" formatCode="General">
                  <c:v>4.4648793219999998</c:v>
                </c:pt>
                <c:pt idx="1185" formatCode="General">
                  <c:v>4.4707780279999998</c:v>
                </c:pt>
                <c:pt idx="1186" formatCode="General">
                  <c:v>4.4765842930000002</c:v>
                </c:pt>
                <c:pt idx="1187" formatCode="General">
                  <c:v>4.4822942880000003</c:v>
                </c:pt>
                <c:pt idx="1188" formatCode="General">
                  <c:v>4.4879046169999999</c:v>
                </c:pt>
                <c:pt idx="1189" formatCode="General">
                  <c:v>4.4934123719999999</c:v>
                </c:pt>
                <c:pt idx="1190" formatCode="General">
                  <c:v>4.4988151670000001</c:v>
                </c:pt>
                <c:pt idx="1191" formatCode="General">
                  <c:v>4.5041111640000002</c:v>
                </c:pt>
                <c:pt idx="1192" formatCode="General">
                  <c:v>4.5092990899999998</c:v>
                </c:pt>
                <c:pt idx="1193" formatCode="General">
                  <c:v>4.5143782369999998</c:v>
                </c:pt>
                <c:pt idx="1194" formatCode="General">
                  <c:v>4.5193484719999999</c:v>
                </c:pt>
                <c:pt idx="1195" formatCode="General">
                  <c:v>4.5242102290000004</c:v>
                </c:pt>
                <c:pt idx="1196" formatCode="General">
                  <c:v>4.5289645119999999</c:v>
                </c:pt>
                <c:pt idx="1197" formatCode="General">
                  <c:v>4.5336128850000001</c:v>
                </c:pt>
                <c:pt idx="1198" formatCode="General">
                  <c:v>4.5381574609999999</c:v>
                </c:pt>
                <c:pt idx="1199" formatCode="General">
                  <c:v>4.5426008810000003</c:v>
                </c:pt>
                <c:pt idx="1200" formatCode="General">
                  <c:v>4.5469462859999998</c:v>
                </c:pt>
                <c:pt idx="1201" formatCode="General">
                  <c:v>4.551197267</c:v>
                </c:pt>
                <c:pt idx="1202" formatCode="General">
                  <c:v>4.5553578139999997</c:v>
                </c:pt>
                <c:pt idx="1203" formatCode="General">
                  <c:v>4.5594322460000001</c:v>
                </c:pt>
                <c:pt idx="1204" formatCode="General">
                  <c:v>4.5634251380000004</c:v>
                </c:pt>
                <c:pt idx="1205" formatCode="General">
                  <c:v>4.5673412449999997</c:v>
                </c:pt>
                <c:pt idx="1206" formatCode="General">
                  <c:v>4.571185431</c:v>
                </c:pt>
                <c:pt idx="1207" formatCode="General">
                  <c:v>4.5749626020000003</c:v>
                </c:pt>
                <c:pt idx="1208" formatCode="General">
                  <c:v>4.5786776539999998</c:v>
                </c:pt>
                <c:pt idx="1209" formatCode="General">
                  <c:v>4.5823354319999998</c:v>
                </c:pt>
                <c:pt idx="1210" formatCode="General">
                  <c:v>4.5859406920000003</c:v>
                </c:pt>
                <c:pt idx="1211" formatCode="General">
                  <c:v>4.5894980869999999</c:v>
                </c:pt>
                <c:pt idx="1212" formatCode="General">
                  <c:v>4.5930121499999998</c:v>
                </c:pt>
                <c:pt idx="1213" formatCode="General">
                  <c:v>4.5964872909999999</c:v>
                </c:pt>
                <c:pt idx="1214" formatCode="General">
                  <c:v>4.5999277950000002</c:v>
                </c:pt>
                <c:pt idx="1215" formatCode="General">
                  <c:v>4.603337829</c:v>
                </c:pt>
                <c:pt idx="1216" formatCode="General">
                  <c:v>4.606721447</c:v>
                </c:pt>
                <c:pt idx="1217" formatCode="General">
                  <c:v>4.6100825990000001</c:v>
                </c:pt>
                <c:pt idx="1218" formatCode="General">
                  <c:v>4.6134251409999996</c:v>
                </c:pt>
                <c:pt idx="1219" formatCode="General">
                  <c:v>4.6167528459999998</c:v>
                </c:pt>
                <c:pt idx="1220" formatCode="General">
                  <c:v>4.6200694159999998</c:v>
                </c:pt>
                <c:pt idx="1221" formatCode="General">
                  <c:v>4.6233784910000004</c:v>
                </c:pt>
                <c:pt idx="1222" formatCode="General">
                  <c:v>4.6266836619999996</c:v>
                </c:pt>
                <c:pt idx="1223" formatCode="General">
                  <c:v>4.6299884760000003</c:v>
                </c:pt>
                <c:pt idx="1224" formatCode="General">
                  <c:v>4.6332964529999998</c:v>
                </c:pt>
                <c:pt idx="1225" formatCode="General">
                  <c:v>4.6366110909999998</c:v>
                </c:pt>
                <c:pt idx="1226" formatCode="General">
                  <c:v>4.639935876</c:v>
                </c:pt>
                <c:pt idx="1227" formatCode="General">
                  <c:v>4.6432742899999999</c:v>
                </c:pt>
                <c:pt idx="1228" formatCode="General">
                  <c:v>4.6466298190000002</c:v>
                </c:pt>
                <c:pt idx="1229" formatCode="General">
                  <c:v>4.6500059589999996</c:v>
                </c:pt>
                <c:pt idx="1230" formatCode="General">
                  <c:v>4.6534062199999999</c:v>
                </c:pt>
                <c:pt idx="1231" formatCode="General">
                  <c:v>4.6568341350000004</c:v>
                </c:pt>
                <c:pt idx="1232" formatCode="General">
                  <c:v>4.6602932539999999</c:v>
                </c:pt>
                <c:pt idx="1233" formatCode="General">
                  <c:v>4.663787149</c:v>
                </c:pt>
                <c:pt idx="1234" formatCode="General">
                  <c:v>4.667319408</c:v>
                </c:pt>
                <c:pt idx="1235" formatCode="General">
                  <c:v>4.670893628</c:v>
                </c:pt>
                <c:pt idx="1236" formatCode="General">
                  <c:v>4.6745134000000004</c:v>
                </c:pt>
                <c:pt idx="1237" formatCode="General">
                  <c:v>4.6781822919999998</c:v>
                </c:pt>
                <c:pt idx="1238" formatCode="General">
                  <c:v>4.6819038239999999</c:v>
                </c:pt>
                <c:pt idx="1239" formatCode="General">
                  <c:v>4.685681432</c:v>
                </c:pt>
                <c:pt idx="1240" formatCode="General">
                  <c:v>4.6895184299999997</c:v>
                </c:pt>
                <c:pt idx="1241" formatCode="General">
                  <c:v>4.6934179570000003</c:v>
                </c:pt>
                <c:pt idx="1242" formatCode="General">
                  <c:v>4.697382921</c:v>
                </c:pt>
                <c:pt idx="1243" formatCode="General">
                  <c:v>4.7014159309999997</c:v>
                </c:pt>
                <c:pt idx="1244" formatCode="General">
                  <c:v>4.7055192339999996</c:v>
                </c:pt>
                <c:pt idx="1245" formatCode="General">
                  <c:v>4.7096946339999999</c:v>
                </c:pt>
                <c:pt idx="1246" formatCode="General">
                  <c:v>4.7139434360000001</c:v>
                </c:pt>
                <c:pt idx="1247" formatCode="General">
                  <c:v>4.7182663759999999</c:v>
                </c:pt>
                <c:pt idx="1248" formatCode="General">
                  <c:v>4.7226635860000004</c:v>
                </c:pt>
                <c:pt idx="1249" formatCode="General">
                  <c:v>4.7271345650000001</c:v>
                </c:pt>
                <c:pt idx="1250" formatCode="General">
                  <c:v>4.7316781859999999</c:v>
                </c:pt>
                <c:pt idx="1251" formatCode="General">
                  <c:v>4.736292712</c:v>
                </c:pt>
                <c:pt idx="1252" formatCode="General">
                  <c:v>4.7409758579999997</c:v>
                </c:pt>
                <c:pt idx="1253" formatCode="General">
                  <c:v>4.745724847</c:v>
                </c:pt>
                <c:pt idx="1254" formatCode="General">
                  <c:v>4.7505364959999996</c:v>
                </c:pt>
                <c:pt idx="1255" formatCode="General">
                  <c:v>4.7554072969999996</c:v>
                </c:pt>
                <c:pt idx="1256" formatCode="General">
                  <c:v>4.7603334989999997</c:v>
                </c:pt>
                <c:pt idx="1257" formatCode="General">
                  <c:v>4.7653111829999997</c:v>
                </c:pt>
                <c:pt idx="1258" formatCode="General">
                  <c:v>4.7703363269999999</c:v>
                </c:pt>
                <c:pt idx="1259" formatCode="General">
                  <c:v>4.775404859</c:v>
                </c:pt>
                <c:pt idx="1260" formatCode="General">
                  <c:v>4.7805127040000004</c:v>
                </c:pt>
                <c:pt idx="1261" formatCode="General">
                  <c:v>4.7856558170000003</c:v>
                </c:pt>
                <c:pt idx="1262" formatCode="General">
                  <c:v>4.7908302129999996</c:v>
                </c:pt>
                <c:pt idx="1263" formatCode="General">
                  <c:v>4.7960319880000002</c:v>
                </c:pt>
                <c:pt idx="1264" formatCode="General">
                  <c:v>4.8012573410000003</c:v>
                </c:pt>
                <c:pt idx="1265" formatCode="General">
                  <c:v>4.8065025910000001</c:v>
                </c:pt>
                <c:pt idx="1266" formatCode="General">
                  <c:v>4.8117641920000001</c:v>
                </c:pt>
                <c:pt idx="1267" formatCode="General">
                  <c:v>4.8170387549999996</c:v>
                </c:pt>
                <c:pt idx="1268" formatCode="General">
                  <c:v>4.8223230670000001</c:v>
                </c:pt>
                <c:pt idx="1269" formatCode="General">
                  <c:v>4.8276141040000002</c:v>
                </c:pt>
                <c:pt idx="1270" formatCode="General">
                  <c:v>4.8329090590000003</c:v>
                </c:pt>
                <c:pt idx="1271" formatCode="General">
                  <c:v>4.8382053579999997</c:v>
                </c:pt>
                <c:pt idx="1272" formatCode="General">
                  <c:v>4.8435006730000003</c:v>
                </c:pt>
                <c:pt idx="1273" formatCode="General">
                  <c:v>4.8487929420000002</c:v>
                </c:pt>
                <c:pt idx="1274" formatCode="General">
                  <c:v>4.854080368</c:v>
                </c:pt>
                <c:pt idx="1275" formatCode="General">
                  <c:v>4.8593614220000001</c:v>
                </c:pt>
                <c:pt idx="1276" formatCode="General">
                  <c:v>4.8646348320000001</c:v>
                </c:pt>
                <c:pt idx="1277" formatCode="General">
                  <c:v>4.8698995710000004</c:v>
                </c:pt>
                <c:pt idx="1278" formatCode="General">
                  <c:v>4.875154835</c:v>
                </c:pt>
                <c:pt idx="1279" formatCode="General">
                  <c:v>4.8804000150000002</c:v>
                </c:pt>
                <c:pt idx="1280" formatCode="General">
                  <c:v>4.8856346769999996</c:v>
                </c:pt>
                <c:pt idx="1281" formatCode="General">
                  <c:v>4.8908585310000001</c:v>
                </c:pt>
                <c:pt idx="1282" formatCode="General">
                  <c:v>4.8960714059999999</c:v>
                </c:pt>
                <c:pt idx="1283" formatCode="General">
                  <c:v>4.9012732320000003</c:v>
                </c:pt>
                <c:pt idx="1284" formatCode="General">
                  <c:v>4.9064640160000002</c:v>
                </c:pt>
                <c:pt idx="1285" formatCode="General">
                  <c:v>4.9116438249999996</c:v>
                </c:pt>
                <c:pt idx="1286" formatCode="General">
                  <c:v>4.9168127760000004</c:v>
                </c:pt>
                <c:pt idx="1287" formatCode="General">
                  <c:v>4.9219710159999996</c:v>
                </c:pt>
                <c:pt idx="1288" formatCode="General">
                  <c:v>4.9271187220000003</c:v>
                </c:pt>
                <c:pt idx="1289" formatCode="General">
                  <c:v>4.9322560859999998</c:v>
                </c:pt>
                <c:pt idx="1290" formatCode="General">
                  <c:v>4.9373833100000004</c:v>
                </c:pt>
                <c:pt idx="1291" formatCode="General">
                  <c:v>4.9425006060000003</c:v>
                </c:pt>
                <c:pt idx="1292" formatCode="General">
                  <c:v>4.947608185</c:v>
                </c:pt>
                <c:pt idx="1293" formatCode="General">
                  <c:v>4.9527062580000001</c:v>
                </c:pt>
                <c:pt idx="1294" formatCode="General">
                  <c:v>4.9577950340000001</c:v>
                </c:pt>
                <c:pt idx="1295" formatCode="General">
                  <c:v>4.962874716</c:v>
                </c:pt>
                <c:pt idx="1296" formatCode="General">
                  <c:v>4.9679454999999999</c:v>
                </c:pt>
                <c:pt idx="1297" formatCode="General">
                  <c:v>4.9730075759999997</c:v>
                </c:pt>
                <c:pt idx="1298" formatCode="General">
                  <c:v>4.9780611260000001</c:v>
                </c:pt>
                <c:pt idx="1299" formatCode="General">
                  <c:v>4.9831063210000002</c:v>
                </c:pt>
                <c:pt idx="1300" formatCode="General">
                  <c:v>4.9881433240000002</c:v>
                </c:pt>
                <c:pt idx="1301" formatCode="General">
                  <c:v>4.9931722890000003</c:v>
                </c:pt>
                <c:pt idx="1302" formatCode="General">
                  <c:v>4.9981933600000001</c:v>
                </c:pt>
                <c:pt idx="1303" formatCode="General">
                  <c:v>5.0032066689999999</c:v>
                </c:pt>
                <c:pt idx="1304" formatCode="General">
                  <c:v>5.00821234</c:v>
                </c:pt>
                <c:pt idx="1305" formatCode="General">
                  <c:v>5.0132104860000002</c:v>
                </c:pt>
                <c:pt idx="1306" formatCode="General">
                  <c:v>5.01820121</c:v>
                </c:pt>
                <c:pt idx="1307" formatCode="General">
                  <c:v>5.0231846039999999</c:v>
                </c:pt>
                <c:pt idx="1308" formatCode="General">
                  <c:v>5.0281607519999998</c:v>
                </c:pt>
                <c:pt idx="1309" formatCode="General">
                  <c:v>5.0331297240000001</c:v>
                </c:pt>
                <c:pt idx="1310" formatCode="General">
                  <c:v>5.0380915819999998</c:v>
                </c:pt>
                <c:pt idx="1311" formatCode="General">
                  <c:v>5.0430463779999997</c:v>
                </c:pt>
                <c:pt idx="1312" formatCode="General">
                  <c:v>5.0479941520000002</c:v>
                </c:pt>
                <c:pt idx="1313" formatCode="General">
                  <c:v>5.0529349339999996</c:v>
                </c:pt>
                <c:pt idx="1314" formatCode="General">
                  <c:v>5.0578687430000002</c:v>
                </c:pt>
                <c:pt idx="1315" formatCode="General">
                  <c:v>5.0627955880000002</c:v>
                </c:pt>
                <c:pt idx="1316" formatCode="General">
                  <c:v>5.0677154660000001</c:v>
                </c:pt>
                <c:pt idx="1317" formatCode="General">
                  <c:v>5.0726283629999998</c:v>
                </c:pt>
                <c:pt idx="1318" formatCode="General">
                  <c:v>5.0775342549999998</c:v>
                </c:pt>
                <c:pt idx="1319" formatCode="General">
                  <c:v>5.0824331049999998</c:v>
                </c:pt>
                <c:pt idx="1320" formatCode="General">
                  <c:v>5.0873248640000002</c:v>
                </c:pt>
                <c:pt idx="1321" formatCode="General">
                  <c:v>5.0922094710000003</c:v>
                </c:pt>
                <c:pt idx="1322" formatCode="General">
                  <c:v>5.0970868520000003</c:v>
                </c:pt>
                <c:pt idx="1323" formatCode="General">
                  <c:v>5.1019569220000003</c:v>
                </c:pt>
                <c:pt idx="1324" formatCode="General">
                  <c:v>5.1068195799999998</c:v>
                </c:pt>
                <c:pt idx="1325" formatCode="General">
                  <c:v>5.1116747120000001</c:v>
                </c:pt>
                <c:pt idx="1326" formatCode="General">
                  <c:v>5.1165221890000003</c:v>
                </c:pt>
                <c:pt idx="1327" formatCode="General">
                  <c:v>5.1213618680000002</c:v>
                </c:pt>
                <c:pt idx="1328" formatCode="General">
                  <c:v>5.1261935879999996</c:v>
                </c:pt>
                <c:pt idx="1329" formatCode="General">
                  <c:v>5.131017173</c:v>
                </c:pt>
                <c:pt idx="1330" formatCode="General">
                  <c:v>5.1358324279999996</c:v>
                </c:pt>
                <c:pt idx="1331" formatCode="General">
                  <c:v>5.1406391420000004</c:v>
                </c:pt>
                <c:pt idx="1332" formatCode="General">
                  <c:v>5.1454370819999999</c:v>
                </c:pt>
                <c:pt idx="1333" formatCode="General">
                  <c:v>5.1502259949999996</c:v>
                </c:pt>
                <c:pt idx="1334" formatCode="General">
                  <c:v>5.1550056059999996</c:v>
                </c:pt>
                <c:pt idx="1335" formatCode="General">
                  <c:v>5.1597756170000002</c:v>
                </c:pt>
                <c:pt idx="1336" formatCode="General">
                  <c:v>5.1645357040000004</c:v>
                </c:pt>
                <c:pt idx="1337" formatCode="General">
                  <c:v>5.1692855169999996</c:v>
                </c:pt>
                <c:pt idx="1338" formatCode="General">
                  <c:v>5.1740246799999996</c:v>
                </c:pt>
                <c:pt idx="1339" formatCode="General">
                  <c:v>5.1787527820000001</c:v>
                </c:pt>
                <c:pt idx="1340" formatCode="General">
                  <c:v>5.1834693820000002</c:v>
                </c:pt>
                <c:pt idx="1341" formatCode="General">
                  <c:v>5.1881740059999997</c:v>
                </c:pt>
                <c:pt idx="1342" formatCode="General">
                  <c:v>5.1928661370000002</c:v>
                </c:pt>
                <c:pt idx="1343" formatCode="General">
                  <c:v>5.1975452229999997</c:v>
                </c:pt>
                <c:pt idx="1344" formatCode="General">
                  <c:v>5.202210665</c:v>
                </c:pt>
                <c:pt idx="1345" formatCode="General">
                  <c:v>5.2068618200000003</c:v>
                </c:pt>
                <c:pt idx="1346" formatCode="General">
                  <c:v>5.2114979930000001</c:v>
                </c:pt>
                <c:pt idx="1347" formatCode="General">
                  <c:v>5.2161184360000004</c:v>
                </c:pt>
                <c:pt idx="1348" formatCode="General">
                  <c:v>5.2207223430000003</c:v>
                </c:pt>
                <c:pt idx="1349" formatCode="General">
                  <c:v>5.2253088490000001</c:v>
                </c:pt>
                <c:pt idx="1350" formatCode="General">
                  <c:v>5.2298770210000001</c:v>
                </c:pt>
                <c:pt idx="1351" formatCode="General">
                  <c:v>5.2344258559999997</c:v>
                </c:pt>
                <c:pt idx="1352" formatCode="General">
                  <c:v>5.2389542809999998</c:v>
                </c:pt>
                <c:pt idx="1353" formatCode="General">
                  <c:v>5.2434611379999998</c:v>
                </c:pt>
                <c:pt idx="1354" formatCode="General">
                  <c:v>5.2479451920000004</c:v>
                </c:pt>
                <c:pt idx="1355" formatCode="General">
                  <c:v>5.2524051150000002</c:v>
                </c:pt>
                <c:pt idx="1356" formatCode="General">
                  <c:v>5.2568394889999999</c:v>
                </c:pt>
                <c:pt idx="1357" formatCode="General">
                  <c:v>5.2612467980000002</c:v>
                </c:pt>
                <c:pt idx="1358" formatCode="General">
                  <c:v>5.2656254240000004</c:v>
                </c:pt>
                <c:pt idx="1359" formatCode="General">
                  <c:v>5.2699736430000002</c:v>
                </c:pt>
                <c:pt idx="1360" formatCode="General">
                  <c:v>5.2742896259999998</c:v>
                </c:pt>
                <c:pt idx="1361" formatCode="General">
                  <c:v>5.2785714339999998</c:v>
                </c:pt>
                <c:pt idx="1362" formatCode="General">
                  <c:v>5.2828170229999998</c:v>
                </c:pt>
                <c:pt idx="1363" formatCode="General">
                  <c:v>5.2870242510000001</c:v>
                </c:pt>
                <c:pt idx="1364" formatCode="General">
                  <c:v>5.291190887</c:v>
                </c:pt>
                <c:pt idx="1365" formatCode="General">
                  <c:v>5.2953146269999998</c:v>
                </c:pt>
                <c:pt idx="1366" formatCode="General">
                  <c:v>5.2993931200000004</c:v>
                </c:pt>
                <c:pt idx="1367" formatCode="General">
                  <c:v>5.3034239940000001</c:v>
                </c:pt>
                <c:pt idx="1368" formatCode="General">
                  <c:v>5.3074048920000001</c:v>
                </c:pt>
                <c:pt idx="1369" formatCode="General">
                  <c:v>5.3113335169999996</c:v>
                </c:pt>
                <c:pt idx="1370" formatCode="General">
                  <c:v>5.3152076629999998</c:v>
                </c:pt>
                <c:pt idx="1371" formatCode="General">
                  <c:v>5.3190252679999999</c:v>
                </c:pt>
                <c:pt idx="1372" formatCode="General">
                  <c:v>5.3227844400000004</c:v>
                </c:pt>
                <c:pt idx="1373" formatCode="General">
                  <c:v>5.3264834849999998</c:v>
                </c:pt>
                <c:pt idx="1374" formatCode="General">
                  <c:v>5.3301209289999996</c:v>
                </c:pt>
                <c:pt idx="1375" formatCode="General">
                  <c:v>5.3336955189999999</c:v>
                </c:pt>
                <c:pt idx="1376" formatCode="General">
                  <c:v>5.3372062189999996</c:v>
                </c:pt>
                <c:pt idx="1377" formatCode="General">
                  <c:v>5.3406521949999997</c:v>
                </c:pt>
                <c:pt idx="1378" formatCode="General">
                  <c:v>5.3440327930000002</c:v>
                </c:pt>
                <c:pt idx="1379" formatCode="General">
                  <c:v>5.3473475129999999</c:v>
                </c:pt>
                <c:pt idx="1380" formatCode="General">
                  <c:v>5.3505959829999998</c:v>
                </c:pt>
                <c:pt idx="1381" formatCode="General">
                  <c:v>5.3537779309999998</c:v>
                </c:pt>
                <c:pt idx="1382" formatCode="General">
                  <c:v>5.356893157</c:v>
                </c:pt>
                <c:pt idx="1383" formatCode="General">
                  <c:v>5.3599415219999997</c:v>
                </c:pt>
                <c:pt idx="1384" formatCode="General">
                  <c:v>5.3629229199999999</c:v>
                </c:pt>
                <c:pt idx="1385" formatCode="General">
                  <c:v>5.3658372749999996</c:v>
                </c:pt>
                <c:pt idx="1386" formatCode="General">
                  <c:v>5.3686845280000002</c:v>
                </c:pt>
                <c:pt idx="1387" formatCode="General">
                  <c:v>5.3714646330000004</c:v>
                </c:pt>
                <c:pt idx="1388" formatCode="General">
                  <c:v>5.3741775509999998</c:v>
                </c:pt>
                <c:pt idx="1389" formatCode="General">
                  <c:v>5.3768232520000003</c:v>
                </c:pt>
                <c:pt idx="1390" formatCode="General">
                  <c:v>5.3794017089999997</c:v>
                </c:pt>
                <c:pt idx="1391" formatCode="General">
                  <c:v>5.381912904</c:v>
                </c:pt>
                <c:pt idx="1392" formatCode="General">
                  <c:v>5.3843568199999998</c:v>
                </c:pt>
                <c:pt idx="1393" formatCode="General">
                  <c:v>5.3867334470000001</c:v>
                </c:pt>
                <c:pt idx="1394" formatCode="General">
                  <c:v>5.3890427750000001</c:v>
                </c:pt>
                <c:pt idx="1395" formatCode="General">
                  <c:v>5.3912847990000001</c:v>
                </c:pt>
                <c:pt idx="1396" formatCode="General">
                  <c:v>5.3934595170000001</c:v>
                </c:pt>
                <c:pt idx="1397" formatCode="General">
                  <c:v>5.3955669259999999</c:v>
                </c:pt>
                <c:pt idx="1398" formatCode="General">
                  <c:v>5.3976070260000002</c:v>
                </c:pt>
                <c:pt idx="1399" formatCode="General">
                  <c:v>5.3995798180000003</c:v>
                </c:pt>
                <c:pt idx="1400" formatCode="General">
                  <c:v>5.4014853010000001</c:v>
                </c:pt>
                <c:pt idx="1401" formatCode="General">
                  <c:v>5.4033234769999998</c:v>
                </c:pt>
                <c:pt idx="1402" formatCode="General">
                  <c:v>5.4050943450000002</c:v>
                </c:pt>
                <c:pt idx="1403" formatCode="General">
                  <c:v>5.4067979069999996</c:v>
                </c:pt>
                <c:pt idx="1404" formatCode="General">
                  <c:v>5.4084341619999998</c:v>
                </c:pt>
                <c:pt idx="1405" formatCode="General">
                  <c:v>5.410003111</c:v>
                </c:pt>
                <c:pt idx="1406" formatCode="General">
                  <c:v>5.4115047580000004</c:v>
                </c:pt>
                <c:pt idx="1407" formatCode="General">
                  <c:v>5.4129391069999997</c:v>
                </c:pt>
                <c:pt idx="1408" formatCode="General">
                  <c:v>5.414306163</c:v>
                </c:pt>
                <c:pt idx="1409" formatCode="General">
                  <c:v>5.4156059350000003</c:v>
                </c:pt>
                <c:pt idx="1410" formatCode="General">
                  <c:v>5.4168384349999998</c:v>
                </c:pt>
                <c:pt idx="1411" formatCode="General">
                  <c:v>5.41800368</c:v>
                </c:pt>
                <c:pt idx="1412" formatCode="General">
                  <c:v>5.4191016909999998</c:v>
                </c:pt>
                <c:pt idx="1413" formatCode="General">
                  <c:v>5.4201324929999997</c:v>
                </c:pt>
                <c:pt idx="1414" formatCode="General">
                  <c:v>5.4210961170000003</c:v>
                </c:pt>
                <c:pt idx="1415" formatCode="General">
                  <c:v>5.4219926020000004</c:v>
                </c:pt>
                <c:pt idx="1416" formatCode="General">
                  <c:v>5.4228219949999996</c:v>
                </c:pt>
                <c:pt idx="1417" formatCode="General">
                  <c:v>5.4235843529999999</c:v>
                </c:pt>
                <c:pt idx="1418" formatCode="General">
                  <c:v>5.4242797539999996</c:v>
                </c:pt>
                <c:pt idx="1419" formatCode="General">
                  <c:v>5.4249082990000002</c:v>
                </c:pt>
                <c:pt idx="1420" formatCode="General">
                  <c:v>5.4254701299999999</c:v>
                </c:pt>
                <c:pt idx="1421" formatCode="General">
                  <c:v>5.4259654419999999</c:v>
                </c:pt>
                <c:pt idx="1422" formatCode="General">
                  <c:v>5.4263945040000001</c:v>
                </c:pt>
                <c:pt idx="1423" formatCode="General">
                  <c:v>5.4267576870000003</c:v>
                </c:pt>
                <c:pt idx="1424" formatCode="General">
                  <c:v>5.4270554830000002</c:v>
                </c:pt>
                <c:pt idx="1425" formatCode="General">
                  <c:v>5.4272885410000002</c:v>
                </c:pt>
                <c:pt idx="1426" formatCode="General">
                  <c:v>5.4274576850000003</c:v>
                </c:pt>
                <c:pt idx="1427" formatCode="General">
                  <c:v>5.4275639419999999</c:v>
                </c:pt>
                <c:pt idx="1428" formatCode="General">
                  <c:v>5.4276085529999998</c:v>
                </c:pt>
                <c:pt idx="1429" formatCode="General">
                  <c:v>5.4275929769999998</c:v>
                </c:pt>
                <c:pt idx="1430" formatCode="General">
                  <c:v>5.42751889</c:v>
                </c:pt>
                <c:pt idx="1431" formatCode="General">
                  <c:v>5.4273881629999998</c:v>
                </c:pt>
                <c:pt idx="1432" formatCode="General">
                  <c:v>5.4272028380000004</c:v>
                </c:pt>
                <c:pt idx="1433" formatCode="General">
                  <c:v>5.4269650909999996</c:v>
                </c:pt>
                <c:pt idx="1434" formatCode="General">
                  <c:v>5.4266771929999997</c:v>
                </c:pt>
                <c:pt idx="1435" formatCode="General">
                  <c:v>5.4263414699999997</c:v>
                </c:pt>
                <c:pt idx="1436" formatCode="General">
                  <c:v>5.4259602569999998</c:v>
                </c:pt>
                <c:pt idx="1437" formatCode="General">
                  <c:v>5.42553587</c:v>
                </c:pt>
                <c:pt idx="1438" formatCode="General">
                  <c:v>5.4250705730000002</c:v>
                </c:pt>
                <c:pt idx="1439" formatCode="General">
                  <c:v>5.4245665570000003</c:v>
                </c:pt>
                <c:pt idx="1440" formatCode="General">
                  <c:v>5.4240259200000001</c:v>
                </c:pt>
                <c:pt idx="1441" formatCode="General">
                  <c:v>5.4234506600000003</c:v>
                </c:pt>
                <c:pt idx="1442" formatCode="General">
                  <c:v>5.4228426670000003</c:v>
                </c:pt>
                <c:pt idx="1443" formatCode="General">
                  <c:v>5.4222037219999999</c:v>
                </c:pt>
                <c:pt idx="1444" formatCode="General">
                  <c:v>5.4215354949999996</c:v>
                </c:pt>
                <c:pt idx="1445" formatCode="General">
                  <c:v>5.4208395510000003</c:v>
                </c:pt>
                <c:pt idx="1446" formatCode="General">
                  <c:v>5.4201173479999998</c:v>
                </c:pt>
                <c:pt idx="1447" formatCode="General">
                  <c:v>5.4193702459999997</c:v>
                </c:pt>
                <c:pt idx="1448" formatCode="General">
                  <c:v>5.4185995089999999</c:v>
                </c:pt>
                <c:pt idx="1449" formatCode="General">
                  <c:v>5.4178063109999997</c:v>
                </c:pt>
                <c:pt idx="1450" formatCode="General">
                  <c:v>5.416991737</c:v>
                </c:pt>
                <c:pt idx="1451" formatCode="General">
                  <c:v>5.4161567939999999</c:v>
                </c:pt>
                <c:pt idx="1452" formatCode="General">
                  <c:v>5.4153024079999996</c:v>
                </c:pt>
                <c:pt idx="1453" formatCode="General">
                  <c:v>5.4144294349999997</c:v>
                </c:pt>
                <c:pt idx="1454" formatCode="General">
                  <c:v>5.4135386580000002</c:v>
                </c:pt>
                <c:pt idx="1455" formatCode="General">
                  <c:v>5.4126307980000004</c:v>
                </c:pt>
                <c:pt idx="1456" formatCode="General">
                  <c:v>5.4117065120000003</c:v>
                </c:pt>
                <c:pt idx="1457" formatCode="General">
                  <c:v>5.4107663989999999</c:v>
                </c:pt>
                <c:pt idx="1458" formatCode="General">
                  <c:v>5.4098110029999997</c:v>
                </c:pt>
                <c:pt idx="1459" formatCode="General">
                  <c:v>5.4088408159999997</c:v>
                </c:pt>
                <c:pt idx="1460" formatCode="General">
                  <c:v>5.4078562799999998</c:v>
                </c:pt>
                <c:pt idx="1461" formatCode="General">
                  <c:v>5.4068577920000003</c:v>
                </c:pt>
                <c:pt idx="1462" formatCode="General">
                  <c:v>5.4058457019999997</c:v>
                </c:pt>
                <c:pt idx="1463" formatCode="General">
                  <c:v>5.4048203199999998</c:v>
                </c:pt>
                <c:pt idx="1464" formatCode="General">
                  <c:v>5.4037819139999996</c:v>
                </c:pt>
                <c:pt idx="1465" formatCode="General">
                  <c:v>5.4027307149999997</c:v>
                </c:pt>
                <c:pt idx="1466" formatCode="General">
                  <c:v>5.4016669139999998</c:v>
                </c:pt>
                <c:pt idx="1467" formatCode="General">
                  <c:v>5.4005906670000003</c:v>
                </c:pt>
                <c:pt idx="1468" formatCode="General">
                  <c:v>5.399502096</c:v>
                </c:pt>
                <c:pt idx="1469" formatCode="General">
                  <c:v>5.3984012850000003</c:v>
                </c:pt>
                <c:pt idx="1470" formatCode="General">
                  <c:v>5.3972882870000003</c:v>
                </c:pt>
                <c:pt idx="1471" formatCode="General">
                  <c:v>5.3961631199999998</c:v>
                </c:pt>
                <c:pt idx="1472" formatCode="General">
                  <c:v>5.3950257669999999</c:v>
                </c:pt>
                <c:pt idx="1473" formatCode="General">
                  <c:v>5.3938761790000003</c:v>
                </c:pt>
                <c:pt idx="1474" formatCode="General">
                  <c:v>5.3927142720000001</c:v>
                </c:pt>
                <c:pt idx="1475" formatCode="General">
                  <c:v>5.3915399280000003</c:v>
                </c:pt>
                <c:pt idx="1476" formatCode="General">
                  <c:v>5.3903529920000004</c:v>
                </c:pt>
                <c:pt idx="1477" formatCode="General">
                  <c:v>5.3891532739999999</c:v>
                </c:pt>
                <c:pt idx="1478" formatCode="General">
                  <c:v>5.3879405460000003</c:v>
                </c:pt>
                <c:pt idx="1479" formatCode="General">
                  <c:v>5.3867145430000001</c:v>
                </c:pt>
                <c:pt idx="1480" formatCode="General">
                  <c:v>5.3854749560000004</c:v>
                </c:pt>
                <c:pt idx="1481" formatCode="General">
                  <c:v>5.3842214369999999</c:v>
                </c:pt>
                <c:pt idx="1482" formatCode="General">
                  <c:v>5.3829535919999998</c:v>
                </c:pt>
                <c:pt idx="1483" formatCode="General">
                  <c:v>5.3816709820000002</c:v>
                </c:pt>
                <c:pt idx="1484" formatCode="General">
                  <c:v>5.3803731150000003</c:v>
                </c:pt>
                <c:pt idx="1485" formatCode="General">
                  <c:v>5.3790594519999999</c:v>
                </c:pt>
                <c:pt idx="1486" formatCode="General">
                  <c:v>5.3777293960000003</c:v>
                </c:pt>
                <c:pt idx="1487" formatCode="General">
                  <c:v>5.3763822899999996</c:v>
                </c:pt>
                <c:pt idx="1488" formatCode="General">
                  <c:v>5.3750174199999998</c:v>
                </c:pt>
                <c:pt idx="1489" formatCode="General">
                  <c:v>5.3736340030000003</c:v>
                </c:pt>
                <c:pt idx="1490" formatCode="General">
                  <c:v>5.3722311869999997</c:v>
                </c:pt>
                <c:pt idx="1491" formatCode="General">
                  <c:v>5.3708080489999999</c:v>
                </c:pt>
                <c:pt idx="1492" formatCode="General">
                  <c:v>5.3693635860000004</c:v>
                </c:pt>
                <c:pt idx="1493" formatCode="General">
                  <c:v>5.3678967139999996</c:v>
                </c:pt>
                <c:pt idx="1494" formatCode="General">
                  <c:v>5.3664062660000003</c:v>
                </c:pt>
                <c:pt idx="1495" formatCode="General">
                  <c:v>5.3648909790000001</c:v>
                </c:pt>
                <c:pt idx="1496" formatCode="General">
                  <c:v>5.3633495</c:v>
                </c:pt>
                <c:pt idx="1497" formatCode="General">
                  <c:v>5.3617803730000002</c:v>
                </c:pt>
                <c:pt idx="1498" formatCode="General">
                  <c:v>5.3601820389999997</c:v>
                </c:pt>
                <c:pt idx="1499" formatCode="General">
                  <c:v>5.358552832</c:v>
                </c:pt>
                <c:pt idx="1500" formatCode="General">
                  <c:v>5.3568909769999999</c:v>
                </c:pt>
                <c:pt idx="1501" formatCode="General">
                  <c:v>5.35519459</c:v>
                </c:pt>
                <c:pt idx="1502" formatCode="General">
                  <c:v>5.3534616770000003</c:v>
                </c:pt>
                <c:pt idx="1503" formatCode="General">
                  <c:v>5.3516901480000003</c:v>
                </c:pt>
                <c:pt idx="1504" formatCode="General">
                  <c:v>5.3498778170000003</c:v>
                </c:pt>
                <c:pt idx="1505" formatCode="General">
                  <c:v>5.3480224270000001</c:v>
                </c:pt>
                <c:pt idx="1506" formatCode="General">
                  <c:v>5.3461216709999997</c:v>
                </c:pt>
                <c:pt idx="1507" formatCode="General">
                  <c:v>5.3441732169999998</c:v>
                </c:pt>
                <c:pt idx="1508" formatCode="General">
                  <c:v>5.3421747499999999</c:v>
                </c:pt>
                <c:pt idx="1509" formatCode="General">
                  <c:v>5.3401240039999998</c:v>
                </c:pt>
                <c:pt idx="1510" formatCode="General">
                  <c:v>5.3380188100000003</c:v>
                </c:pt>
                <c:pt idx="1511" formatCode="General">
                  <c:v>5.3358571340000003</c:v>
                </c:pt>
                <c:pt idx="1512" formatCode="General">
                  <c:v>5.3336371089999997</c:v>
                </c:pt>
                <c:pt idx="1513" formatCode="General">
                  <c:v>5.3313570669999999</c:v>
                </c:pt>
                <c:pt idx="1514" formatCode="General">
                  <c:v>5.3290155539999997</c:v>
                </c:pt>
                <c:pt idx="1515" formatCode="General">
                  <c:v>5.3266113329999998</c:v>
                </c:pt>
                <c:pt idx="1516" formatCode="General">
                  <c:v>5.324143383</c:v>
                </c:pt>
                <c:pt idx="1517" formatCode="General">
                  <c:v>5.321610883</c:v>
                </c:pt>
                <c:pt idx="1518" formatCode="General">
                  <c:v>5.3190131879999996</c:v>
                </c:pt>
                <c:pt idx="1519" formatCode="General">
                  <c:v>5.316349808</c:v>
                </c:pt>
                <c:pt idx="1520" formatCode="General">
                  <c:v>5.3136203760000003</c:v>
                </c:pt>
                <c:pt idx="1521" formatCode="General">
                  <c:v>5.3108246240000003</c:v>
                </c:pt>
                <c:pt idx="1522" formatCode="General">
                  <c:v>5.3079623600000003</c:v>
                </c:pt>
                <c:pt idx="1523" formatCode="General">
                  <c:v>5.3050334430000001</c:v>
                </c:pt>
                <c:pt idx="1524" formatCode="General">
                  <c:v>5.3020377740000004</c:v>
                </c:pt>
                <c:pt idx="1525" formatCode="General">
                  <c:v>5.2989752780000003</c:v>
                </c:pt>
                <c:pt idx="1526" formatCode="General">
                  <c:v>5.2958458960000003</c:v>
                </c:pt>
                <c:pt idx="1527" formatCode="General">
                  <c:v>5.2926495830000002</c:v>
                </c:pt>
                <c:pt idx="1528" formatCode="General">
                  <c:v>5.2893863019999996</c:v>
                </c:pt>
                <c:pt idx="1529" formatCode="General">
                  <c:v>5.2860560230000004</c:v>
                </c:pt>
                <c:pt idx="1530" formatCode="General">
                  <c:v>5.2826587199999997</c:v>
                </c:pt>
                <c:pt idx="1531" formatCode="General">
                  <c:v>5.2791943730000002</c:v>
                </c:pt>
                <c:pt idx="1532" formatCode="General">
                  <c:v>5.2756629669999997</c:v>
                </c:pt>
                <c:pt idx="1533" formatCode="General">
                  <c:v>5.2720644889999999</c:v>
                </c:pt>
                <c:pt idx="1534" formatCode="General">
                  <c:v>5.2683989330000003</c:v>
                </c:pt>
                <c:pt idx="1535" formatCode="General">
                  <c:v>5.2646662910000002</c:v>
                </c:pt>
                <c:pt idx="1536" formatCode="General">
                  <c:v>5.2608665590000001</c:v>
                </c:pt>
                <c:pt idx="1537" formatCode="General">
                  <c:v>5.2569997370000001</c:v>
                </c:pt>
                <c:pt idx="1538" formatCode="General">
                  <c:v>5.2530658219999999</c:v>
                </c:pt>
                <c:pt idx="1539" formatCode="General">
                  <c:v>5.2490648139999996</c:v>
                </c:pt>
                <c:pt idx="1540" formatCode="General">
                  <c:v>5.2449967129999999</c:v>
                </c:pt>
                <c:pt idx="1541" formatCode="General">
                  <c:v>5.240861518</c:v>
                </c:pt>
                <c:pt idx="1542" formatCode="General">
                  <c:v>5.2366592279999997</c:v>
                </c:pt>
                <c:pt idx="1543" formatCode="General">
                  <c:v>5.2323898440000001</c:v>
                </c:pt>
                <c:pt idx="1544" formatCode="General">
                  <c:v>5.2280533650000001</c:v>
                </c:pt>
                <c:pt idx="1545" formatCode="General">
                  <c:v>5.2236497909999997</c:v>
                </c:pt>
                <c:pt idx="1546" formatCode="General">
                  <c:v>5.2191791250000001</c:v>
                </c:pt>
                <c:pt idx="1547" formatCode="General">
                  <c:v>5.2146413689999997</c:v>
                </c:pt>
                <c:pt idx="1548" formatCode="General">
                  <c:v>5.2100365279999998</c:v>
                </c:pt>
                <c:pt idx="1549" formatCode="General">
                  <c:v>5.2053646100000002</c:v>
                </c:pt>
                <c:pt idx="1550" formatCode="General">
                  <c:v>5.2006256280000001</c:v>
                </c:pt>
                <c:pt idx="1551" formatCode="General">
                  <c:v>5.1958195949999997</c:v>
                </c:pt>
                <c:pt idx="1552" formatCode="General">
                  <c:v>5.1909465309999998</c:v>
                </c:pt>
                <c:pt idx="1553" formatCode="General">
                  <c:v>5.1860064609999998</c:v>
                </c:pt>
                <c:pt idx="1554" formatCode="General">
                  <c:v>5.1809994140000004</c:v>
                </c:pt>
                <c:pt idx="1555" formatCode="General">
                  <c:v>5.1759254260000001</c:v>
                </c:pt>
                <c:pt idx="1556" formatCode="General">
                  <c:v>5.1707845419999998</c:v>
                </c:pt>
                <c:pt idx="1557" formatCode="General">
                  <c:v>5.165576819</c:v>
                </c:pt>
                <c:pt idx="1558" formatCode="General">
                  <c:v>5.1603023280000002</c:v>
                </c:pt>
                <c:pt idx="1559" formatCode="General">
                  <c:v>5.1549611710000001</c:v>
                </c:pt>
                <c:pt idx="1560" formatCode="General">
                  <c:v>5.149553482</c:v>
                </c:pt>
                <c:pt idx="1561" formatCode="General">
                  <c:v>5.1440794519999997</c:v>
                </c:pt>
                <c:pt idx="1562" formatCode="General">
                  <c:v>5.138539347</c:v>
                </c:pt>
                <c:pt idx="1563" formatCode="General">
                  <c:v>5.1329335269999996</c:v>
                </c:pt>
                <c:pt idx="1564" formatCode="General">
                  <c:v>5.1272624789999997</c:v>
                </c:pt>
                <c:pt idx="1565" formatCode="General">
                  <c:v>5.1215268390000004</c:v>
                </c:pt>
                <c:pt idx="1566" formatCode="General">
                  <c:v>5.115727422</c:v>
                </c:pt>
                <c:pt idx="1567" formatCode="General">
                  <c:v>5.1098652390000003</c:v>
                </c:pt>
                <c:pt idx="1568" formatCode="General">
                  <c:v>5.1039415139999997</c:v>
                </c:pt>
                <c:pt idx="1569" formatCode="General">
                  <c:v>5.0979576880000002</c:v>
                </c:pt>
                <c:pt idx="1570" formatCode="General">
                  <c:v>5.0919154129999997</c:v>
                </c:pt>
                <c:pt idx="1571" formatCode="General">
                  <c:v>5.0858165350000002</c:v>
                </c:pt>
                <c:pt idx="1572" formatCode="General">
                  <c:v>5.0796630670000003</c:v>
                </c:pt>
                <c:pt idx="1573" formatCode="General">
                  <c:v>5.0734571529999997</c:v>
                </c:pt>
                <c:pt idx="1574" formatCode="General">
                  <c:v>5.0672010309999997</c:v>
                </c:pt>
                <c:pt idx="1575" formatCode="General">
                  <c:v>5.0608969850000003</c:v>
                </c:pt>
                <c:pt idx="1576" formatCode="General">
                  <c:v>5.0545473149999998</c:v>
                </c:pt>
                <c:pt idx="1577" formatCode="General">
                  <c:v>5.0481542910000003</c:v>
                </c:pt>
                <c:pt idx="1578" formatCode="General">
                  <c:v>5.0417201350000003</c:v>
                </c:pt>
                <c:pt idx="1579" formatCode="General">
                  <c:v>5.0352469869999998</c:v>
                </c:pt>
                <c:pt idx="1580" formatCode="General">
                  <c:v>5.0287369000000002</c:v>
                </c:pt>
                <c:pt idx="1581" formatCode="General">
                  <c:v>5.0221918179999996</c:v>
                </c:pt>
                <c:pt idx="1582" formatCode="General">
                  <c:v>5.0156135810000002</c:v>
                </c:pt>
                <c:pt idx="1583" formatCode="General">
                  <c:v>5.0090039150000001</c:v>
                </c:pt>
                <c:pt idx="1584" formatCode="General">
                  <c:v>5.0023644340000004</c:v>
                </c:pt>
                <c:pt idx="1585" formatCode="General">
                  <c:v>4.9956966420000004</c:v>
                </c:pt>
                <c:pt idx="1586" formatCode="General">
                  <c:v>4.9890019399999996</c:v>
                </c:pt>
                <c:pt idx="1587" formatCode="General">
                  <c:v>4.9822816239999996</c:v>
                </c:pt>
                <c:pt idx="1588" formatCode="General">
                  <c:v>4.9755368930000001</c:v>
                </c:pt>
                <c:pt idx="1589" formatCode="General">
                  <c:v>4.9687688530000003</c:v>
                </c:pt>
                <c:pt idx="1590" formatCode="General">
                  <c:v>4.9619785209999998</c:v>
                </c:pt>
                <c:pt idx="1591" formatCode="General">
                  <c:v>4.9551668280000003</c:v>
                </c:pt>
                <c:pt idx="1592" formatCode="General">
                  <c:v>4.9483346250000002</c:v>
                </c:pt>
                <c:pt idx="1593" formatCode="General">
                  <c:v>4.9414826869999997</c:v>
                </c:pt>
                <c:pt idx="1594" formatCode="General">
                  <c:v>4.934611715</c:v>
                </c:pt>
                <c:pt idx="1595" formatCode="General">
                  <c:v>4.9277223389999998</c:v>
                </c:pt>
                <c:pt idx="1596" formatCode="General">
                  <c:v>4.9208151259999999</c:v>
                </c:pt>
                <c:pt idx="1597" formatCode="General">
                  <c:v>4.913890576</c:v>
                </c:pt>
                <c:pt idx="1598" formatCode="General">
                  <c:v>4.9069491300000001</c:v>
                </c:pt>
                <c:pt idx="1599" formatCode="General">
                  <c:v>4.899991172</c:v>
                </c:pt>
                <c:pt idx="1600" formatCode="General">
                  <c:v>4.893017028</c:v>
                </c:pt>
                <c:pt idx="1601" formatCode="General">
                  <c:v>4.8860269719999998</c:v>
                </c:pt>
                <c:pt idx="1602" formatCode="General">
                  <c:v>4.8790212259999999</c:v>
                </c:pt>
                <c:pt idx="1603" formatCode="General">
                  <c:v>4.8719999600000001</c:v>
                </c:pt>
                <c:pt idx="1604" formatCode="General">
                  <c:v>4.8649632970000001</c:v>
                </c:pt>
                <c:pt idx="1605" formatCode="General">
                  <c:v>4.8579113080000003</c:v>
                </c:pt>
                <c:pt idx="1606" formatCode="General">
                  <c:v>4.8508440180000001</c:v>
                </c:pt>
                <c:pt idx="1607" formatCode="General">
                  <c:v>4.8437614050000004</c:v>
                </c:pt>
                <c:pt idx="1608" formatCode="General">
                  <c:v>4.8366633950000004</c:v>
                </c:pt>
                <c:pt idx="1609" formatCode="General">
                  <c:v>4.829549868</c:v>
                </c:pt>
                <c:pt idx="1610" formatCode="General">
                  <c:v>4.8224206560000002</c:v>
                </c:pt>
                <c:pt idx="1611" formatCode="General">
                  <c:v>4.8152755359999997</c:v>
                </c:pt>
                <c:pt idx="1612" formatCode="General">
                  <c:v>4.8081142369999998</c:v>
                </c:pt>
                <c:pt idx="1613" formatCode="General">
                  <c:v>4.8009364320000003</c:v>
                </c:pt>
                <c:pt idx="1614" formatCode="General">
                  <c:v>4.7937417389999997</c:v>
                </c:pt>
                <c:pt idx="1615" formatCode="General">
                  <c:v>4.7865297189999998</c:v>
                </c:pt>
                <c:pt idx="1616" formatCode="General">
                  <c:v>4.7792998710000001</c:v>
                </c:pt>
                <c:pt idx="1617" formatCode="General">
                  <c:v>4.7720516310000001</c:v>
                </c:pt>
                <c:pt idx="1618" formatCode="General">
                  <c:v>4.764784369</c:v>
                </c:pt>
                <c:pt idx="1619" formatCode="General">
                  <c:v>4.7574973859999998</c:v>
                </c:pt>
                <c:pt idx="1620" formatCode="General">
                  <c:v>4.7501899090000004</c:v>
                </c:pt>
                <c:pt idx="1621" formatCode="General">
                  <c:v>4.7428610859999996</c:v>
                </c:pt>
                <c:pt idx="1622" formatCode="General">
                  <c:v>4.7355099889999996</c:v>
                </c:pt>
                <c:pt idx="1623" formatCode="General">
                  <c:v>4.728135602</c:v>
                </c:pt>
                <c:pt idx="1624" formatCode="General">
                  <c:v>4.7207368199999999</c:v>
                </c:pt>
                <c:pt idx="1625" formatCode="General">
                  <c:v>4.7133124459999998</c:v>
                </c:pt>
                <c:pt idx="1626" formatCode="General">
                  <c:v>4.7058611839999998</c:v>
                </c:pt>
                <c:pt idx="1627" formatCode="General">
                  <c:v>4.6983816359999997</c:v>
                </c:pt>
                <c:pt idx="1628" formatCode="General">
                  <c:v>4.6908722999999997</c:v>
                </c:pt>
                <c:pt idx="1629" formatCode="General">
                  <c:v>4.6833315610000001</c:v>
                </c:pt>
                <c:pt idx="1630" formatCode="General">
                  <c:v>4.6757576959999998</c:v>
                </c:pt>
                <c:pt idx="1631" formatCode="General">
                  <c:v>4.6681488680000003</c:v>
                </c:pt>
                <c:pt idx="1632" formatCode="General">
                  <c:v>4.6605031319999997</c:v>
                </c:pt>
                <c:pt idx="1633" formatCode="General">
                  <c:v>4.6528184379999997</c:v>
                </c:pt>
                <c:pt idx="1634" formatCode="General">
                  <c:v>4.6450926460000002</c:v>
                </c:pt>
                <c:pt idx="1635" formatCode="General">
                  <c:v>4.6373235370000003</c:v>
                </c:pt>
                <c:pt idx="1636" formatCode="General">
                  <c:v>4.6295088389999997</c:v>
                </c:pt>
                <c:pt idx="1637" formatCode="General">
                  <c:v>4.6216462570000001</c:v>
                </c:pt>
                <c:pt idx="1638" formatCode="General">
                  <c:v>4.6137335039999998</c:v>
                </c:pt>
                <c:pt idx="1639" formatCode="General">
                  <c:v>4.6057683440000003</c:v>
                </c:pt>
                <c:pt idx="1640" formatCode="General">
                  <c:v>4.5977486320000001</c:v>
                </c:pt>
                <c:pt idx="1641" formatCode="General">
                  <c:v>4.5896723540000002</c:v>
                </c:pt>
                <c:pt idx="1642" formatCode="General">
                  <c:v>4.5815376639999998</c:v>
                </c:pt>
                <c:pt idx="1643" formatCode="General">
                  <c:v>4.5733429059999997</c:v>
                </c:pt>
                <c:pt idx="1644" formatCode="General">
                  <c:v>4.5650866380000004</c:v>
                </c:pt>
                <c:pt idx="1645" formatCode="General">
                  <c:v>4.5567676329999998</c:v>
                </c:pt>
                <c:pt idx="1646" formatCode="General">
                  <c:v>4.5483848760000001</c:v>
                </c:pt>
                <c:pt idx="1647" formatCode="General">
                  <c:v>4.5399375500000003</c:v>
                </c:pt>
                <c:pt idx="1648" formatCode="General">
                  <c:v>4.5314250129999998</c:v>
                </c:pt>
                <c:pt idx="1649" formatCode="General">
                  <c:v>4.5228467749999997</c:v>
                </c:pt>
                <c:pt idx="1650" formatCode="General">
                  <c:v>4.5142024689999998</c:v>
                </c:pt>
                <c:pt idx="1651" formatCode="General">
                  <c:v>4.5054918280000003</c:v>
                </c:pt>
                <c:pt idx="1652" formatCode="General">
                  <c:v>4.4967146549999999</c:v>
                </c:pt>
                <c:pt idx="1653" formatCode="General">
                  <c:v>4.4878708119999997</c:v>
                </c:pt>
                <c:pt idx="1654" formatCode="General">
                  <c:v>4.4789601939999999</c:v>
                </c:pt>
                <c:pt idx="1655" formatCode="General">
                  <c:v>4.4699827259999996</c:v>
                </c:pt>
                <c:pt idx="1656" formatCode="General">
                  <c:v>4.4609383469999999</c:v>
                </c:pt>
                <c:pt idx="1657" formatCode="General">
                  <c:v>4.4518270109999998</c:v>
                </c:pt>
                <c:pt idx="1658" formatCode="General">
                  <c:v>4.4426486780000003</c:v>
                </c:pt>
                <c:pt idx="1659" formatCode="General">
                  <c:v>4.4334033159999997</c:v>
                </c:pt>
                <c:pt idx="1660" formatCode="General">
                  <c:v>4.4240908990000003</c:v>
                </c:pt>
                <c:pt idx="1661" formatCode="General">
                  <c:v>4.4147114050000003</c:v>
                </c:pt>
                <c:pt idx="1662" formatCode="General">
                  <c:v>4.4052648169999999</c:v>
                </c:pt>
                <c:pt idx="1663" formatCode="General">
                  <c:v>4.3957511220000001</c:v>
                </c:pt>
                <c:pt idx="1664" formatCode="General">
                  <c:v>4.3861703109999999</c:v>
                </c:pt>
                <c:pt idx="1665" formatCode="General">
                  <c:v>4.3765223750000004</c:v>
                </c:pt>
                <c:pt idx="1666" formatCode="General">
                  <c:v>4.3668073109999996</c:v>
                </c:pt>
                <c:pt idx="1667" formatCode="General">
                  <c:v>4.3570251149999999</c:v>
                </c:pt>
                <c:pt idx="1668" formatCode="General">
                  <c:v>4.3471757850000001</c:v>
                </c:pt>
                <c:pt idx="1669" formatCode="General">
                  <c:v>4.3372593200000003</c:v>
                </c:pt>
                <c:pt idx="1670" formatCode="General">
                  <c:v>4.3272757190000002</c:v>
                </c:pt>
                <c:pt idx="1671" formatCode="General">
                  <c:v>4.3172249799999998</c:v>
                </c:pt>
                <c:pt idx="1672" formatCode="General">
                  <c:v>4.307107104</c:v>
                </c:pt>
                <c:pt idx="1673" formatCode="General">
                  <c:v>4.2969220889999997</c:v>
                </c:pt>
                <c:pt idx="1674" formatCode="General">
                  <c:v>4.2866699339999998</c:v>
                </c:pt>
                <c:pt idx="1675" formatCode="General">
                  <c:v>4.2763506409999996</c:v>
                </c:pt>
                <c:pt idx="1676" formatCode="General">
                  <c:v>4.2659642099999999</c:v>
                </c:pt>
                <c:pt idx="1677" formatCode="General">
                  <c:v>4.2555106460000003</c:v>
                </c:pt>
                <c:pt idx="1678" formatCode="General">
                  <c:v>4.2449899520000001</c:v>
                </c:pt>
                <c:pt idx="1679" formatCode="General">
                  <c:v>4.2344021390000002</c:v>
                </c:pt>
                <c:pt idx="1680" formatCode="General">
                  <c:v>4.2237472179999997</c:v>
                </c:pt>
                <c:pt idx="1681" formatCode="General">
                  <c:v>4.2130252050000001</c:v>
                </c:pt>
                <c:pt idx="1682" formatCode="General">
                  <c:v>4.2022361210000003</c:v>
                </c:pt>
                <c:pt idx="1683" formatCode="General">
                  <c:v>4.1913799940000001</c:v>
                </c:pt>
                <c:pt idx="1684" formatCode="General">
                  <c:v>4.180456854</c:v>
                </c:pt>
                <c:pt idx="1685" formatCode="General">
                  <c:v>4.1694667430000001</c:v>
                </c:pt>
                <c:pt idx="1686" formatCode="General">
                  <c:v>4.1584097089999998</c:v>
                </c:pt>
                <c:pt idx="1687" formatCode="General">
                  <c:v>4.147285814</c:v>
                </c:pt>
                <c:pt idx="1688" formatCode="General">
                  <c:v>4.136095139</c:v>
                </c:pt>
                <c:pt idx="1689" formatCode="General">
                  <c:v>4.124837791</c:v>
                </c:pt>
                <c:pt idx="1690" formatCode="General">
                  <c:v>4.1135139179999998</c:v>
                </c:pt>
                <c:pt idx="1691" formatCode="General">
                  <c:v>4.102123722</c:v>
                </c:pt>
                <c:pt idx="1692" formatCode="General">
                  <c:v>4.0906674829999998</c:v>
                </c:pt>
                <c:pt idx="1693" formatCode="General">
                  <c:v>4.0791455819999998</c:v>
                </c:pt>
                <c:pt idx="1694" formatCode="General">
                  <c:v>4.0675585249999999</c:v>
                </c:pt>
                <c:pt idx="1695" formatCode="General">
                  <c:v>4.0559069760000002</c:v>
                </c:pt>
                <c:pt idx="1696" formatCode="General">
                  <c:v>4.044191777</c:v>
                </c:pt>
                <c:pt idx="1697" formatCode="General">
                  <c:v>4.032413976</c:v>
                </c:pt>
                <c:pt idx="1698" formatCode="General">
                  <c:v>4.0205748369999998</c:v>
                </c:pt>
                <c:pt idx="1699" formatCode="General">
                  <c:v>4.008675846</c:v>
                </c:pt>
                <c:pt idx="1700" formatCode="General">
                  <c:v>3.9967187110000002</c:v>
                </c:pt>
                <c:pt idx="1701" formatCode="General">
                  <c:v>3.9847053369999998</c:v>
                </c:pt>
                <c:pt idx="1702" formatCode="General">
                  <c:v>3.9726378069999999</c:v>
                </c:pt>
                <c:pt idx="1703" formatCode="General">
                  <c:v>3.9605183410000002</c:v>
                </c:pt>
                <c:pt idx="1704" formatCode="General">
                  <c:v>3.9483492610000002</c:v>
                </c:pt>
                <c:pt idx="1705" formatCode="General">
                  <c:v>3.9361329430000001</c:v>
                </c:pt>
                <c:pt idx="1706" formatCode="General">
                  <c:v>3.9238717859999999</c:v>
                </c:pt>
                <c:pt idx="1707" formatCode="General">
                  <c:v>3.911568167</c:v>
                </c:pt>
                <c:pt idx="1708" formatCode="General">
                  <c:v>3.8992244199999999</c:v>
                </c:pt>
                <c:pt idx="1709" formatCode="General">
                  <c:v>3.8868428069999998</c:v>
                </c:pt>
                <c:pt idx="1710" formatCode="General">
                  <c:v>3.8744255029999999</c:v>
                </c:pt>
                <c:pt idx="1711" formatCode="General">
                  <c:v>3.8619745870000002</c:v>
                </c:pt>
                <c:pt idx="1712" formatCode="General">
                  <c:v>3.8494920330000002</c:v>
                </c:pt>
                <c:pt idx="1713" formatCode="General">
                  <c:v>3.83697971</c:v>
                </c:pt>
                <c:pt idx="1714" formatCode="General">
                  <c:v>3.8244393799999998</c:v>
                </c:pt>
                <c:pt idx="1715" formatCode="General">
                  <c:v>3.811872701</c:v>
                </c:pt>
                <c:pt idx="1716" formatCode="General">
                  <c:v>3.7992812329999999</c:v>
                </c:pt>
                <c:pt idx="1717" formatCode="General">
                  <c:v>3.786666436</c:v>
                </c:pt>
                <c:pt idx="1718" formatCode="General">
                  <c:v>3.7740296820000001</c:v>
                </c:pt>
                <c:pt idx="1719" formatCode="General">
                  <c:v>3.7613722530000002</c:v>
                </c:pt>
                <c:pt idx="1720" formatCode="General">
                  <c:v>3.7486953519999999</c:v>
                </c:pt>
                <c:pt idx="1721" formatCode="General">
                  <c:v>3.7360001010000001</c:v>
                </c:pt>
                <c:pt idx="1722" formatCode="General">
                  <c:v>3.723287553</c:v>
                </c:pt>
                <c:pt idx="1723" formatCode="General">
                  <c:v>3.71055869</c:v>
                </c:pt>
                <c:pt idx="1724" formatCode="General">
                  <c:v>3.6978144300000002</c:v>
                </c:pt>
                <c:pt idx="1725" formatCode="General">
                  <c:v>3.685055631</c:v>
                </c:pt>
                <c:pt idx="1726" formatCode="General">
                  <c:v>3.6722830960000001</c:v>
                </c:pt>
                <c:pt idx="1727" formatCode="General">
                  <c:v>3.6594975760000001</c:v>
                </c:pt>
                <c:pt idx="1728" formatCode="General">
                  <c:v>3.6466997700000001</c:v>
                </c:pt>
                <c:pt idx="1729" formatCode="General">
                  <c:v>3.6338903349999998</c:v>
                </c:pt>
                <c:pt idx="1730" formatCode="General">
                  <c:v>3.621069887</c:v>
                </c:pt>
                <c:pt idx="1731" formatCode="General">
                  <c:v>3.6082389990000001</c:v>
                </c:pt>
                <c:pt idx="1732" formatCode="General">
                  <c:v>3.595398211</c:v>
                </c:pt>
                <c:pt idx="1733" formatCode="General">
                  <c:v>3.5825480299999999</c:v>
                </c:pt>
                <c:pt idx="1734" formatCode="General">
                  <c:v>3.569688931</c:v>
                </c:pt>
                <c:pt idx="1735" formatCode="General">
                  <c:v>3.5568213599999998</c:v>
                </c:pt>
                <c:pt idx="1736" formatCode="General">
                  <c:v>3.5439457380000001</c:v>
                </c:pt>
                <c:pt idx="1737" formatCode="General">
                  <c:v>3.5310624590000002</c:v>
                </c:pt>
                <c:pt idx="1738" formatCode="General">
                  <c:v>3.5181718970000002</c:v>
                </c:pt>
                <c:pt idx="1739" formatCode="General">
                  <c:v>3.505274403</c:v>
                </c:pt>
                <c:pt idx="1740" formatCode="General">
                  <c:v>3.492370309</c:v>
                </c:pt>
                <c:pt idx="1741" formatCode="General">
                  <c:v>3.4794599270000002</c:v>
                </c:pt>
                <c:pt idx="1742" formatCode="General">
                  <c:v>3.4665435539999998</c:v>
                </c:pt>
                <c:pt idx="1743" formatCode="General">
                  <c:v>3.4536214699999999</c:v>
                </c:pt>
                <c:pt idx="1744" formatCode="General">
                  <c:v>3.4406939400000001</c:v>
                </c:pt>
                <c:pt idx="1745" formatCode="General">
                  <c:v>3.4277612149999999</c:v>
                </c:pt>
                <c:pt idx="1746" formatCode="General">
                  <c:v>3.4148235329999999</c:v>
                </c:pt>
                <c:pt idx="1747" formatCode="General">
                  <c:v>3.4018811210000002</c:v>
                </c:pt>
                <c:pt idx="1748" formatCode="General">
                  <c:v>3.3889341910000002</c:v>
                </c:pt>
                <c:pt idx="1749" formatCode="General">
                  <c:v>3.3759829479999999</c:v>
                </c:pt>
                <c:pt idx="1750" formatCode="General">
                  <c:v>3.3630275859999998</c:v>
                </c:pt>
                <c:pt idx="1751" formatCode="General">
                  <c:v>3.350068287</c:v>
                </c:pt>
                <c:pt idx="1752" formatCode="General">
                  <c:v>3.337105228</c:v>
                </c:pt>
                <c:pt idx="1753" formatCode="General">
                  <c:v>3.324138574</c:v>
                </c:pt>
                <c:pt idx="1754" formatCode="General">
                  <c:v>3.3111684850000001</c:v>
                </c:pt>
                <c:pt idx="1755" formatCode="General">
                  <c:v>3.2981951110000001</c:v>
                </c:pt>
                <c:pt idx="1756" formatCode="General">
                  <c:v>3.285218596</c:v>
                </c:pt>
                <c:pt idx="1757" formatCode="General">
                  <c:v>3.2722390780000001</c:v>
                </c:pt>
                <c:pt idx="1758" formatCode="General">
                  <c:v>3.2592566889999999</c:v>
                </c:pt>
                <c:pt idx="1759" formatCode="General">
                  <c:v>3.2462715520000001</c:v>
                </c:pt>
                <c:pt idx="1760" formatCode="General">
                  <c:v>3.2332837890000001</c:v>
                </c:pt>
                <c:pt idx="1761" formatCode="General">
                  <c:v>3.220293512</c:v>
                </c:pt>
                <c:pt idx="1762" formatCode="General">
                  <c:v>3.2073008330000001</c:v>
                </c:pt>
                <c:pt idx="1763" formatCode="General">
                  <c:v>3.194305854</c:v>
                </c:pt>
                <c:pt idx="1764" formatCode="General">
                  <c:v>3.1813086770000001</c:v>
                </c:pt>
                <c:pt idx="1765" formatCode="General">
                  <c:v>3.1683093979999999</c:v>
                </c:pt>
                <c:pt idx="1766" formatCode="General">
                  <c:v>3.1553081070000002</c:v>
                </c:pt>
                <c:pt idx="1767" formatCode="General">
                  <c:v>3.1423048929999999</c:v>
                </c:pt>
                <c:pt idx="1768" formatCode="General">
                  <c:v>3.1292998409999999</c:v>
                </c:pt>
                <c:pt idx="1769" formatCode="General">
                  <c:v>3.1162930310000001</c:v>
                </c:pt>
                <c:pt idx="1770" formatCode="General">
                  <c:v>3.1032845419999999</c:v>
                </c:pt>
                <c:pt idx="1771" formatCode="General">
                  <c:v>3.0902744480000002</c:v>
                </c:pt>
                <c:pt idx="1772" formatCode="General">
                  <c:v>3.0772628200000001</c:v>
                </c:pt>
                <c:pt idx="1773" formatCode="General">
                  <c:v>3.0642497290000001</c:v>
                </c:pt>
                <c:pt idx="1774" formatCode="General">
                  <c:v>3.05123524</c:v>
                </c:pt>
                <c:pt idx="1775" formatCode="General">
                  <c:v>3.0382194170000001</c:v>
                </c:pt>
                <c:pt idx="1776" formatCode="General">
                  <c:v>3.0252023229999998</c:v>
                </c:pt>
                <c:pt idx="1777" formatCode="General">
                  <c:v>3.0121840149999999</c:v>
                </c:pt>
                <c:pt idx="1778" formatCode="General">
                  <c:v>2.9991645519999999</c:v>
                </c:pt>
                <c:pt idx="1779" formatCode="General">
                  <c:v>2.9861439889999999</c:v>
                </c:pt>
                <c:pt idx="1780" formatCode="General">
                  <c:v>2.9731223789999999</c:v>
                </c:pt>
                <c:pt idx="1781" formatCode="General">
                  <c:v>2.9600997750000002</c:v>
                </c:pt>
                <c:pt idx="1782" formatCode="General">
                  <c:v>2.947076225</c:v>
                </c:pt>
                <c:pt idx="1783" formatCode="General">
                  <c:v>2.9340517789999998</c:v>
                </c:pt>
                <c:pt idx="1784" formatCode="General">
                  <c:v>2.9210264819999998</c:v>
                </c:pt>
                <c:pt idx="1785" formatCode="General">
                  <c:v>2.908000382</c:v>
                </c:pt>
                <c:pt idx="1786" formatCode="General">
                  <c:v>2.8949735209999998</c:v>
                </c:pt>
                <c:pt idx="1787" formatCode="General">
                  <c:v>2.8819459429999998</c:v>
                </c:pt>
                <c:pt idx="1788" formatCode="General">
                  <c:v>2.8689176889999999</c:v>
                </c:pt>
                <c:pt idx="1789" formatCode="General">
                  <c:v>2.8558888009999999</c:v>
                </c:pt>
                <c:pt idx="1790" formatCode="General">
                  <c:v>2.8428593160000002</c:v>
                </c:pt>
                <c:pt idx="1791" formatCode="General">
                  <c:v>2.8298292749999998</c:v>
                </c:pt>
                <c:pt idx="1792" formatCode="General">
                  <c:v>2.816798715</c:v>
                </c:pt>
                <c:pt idx="1793" formatCode="General">
                  <c:v>2.8037676720000002</c:v>
                </c:pt>
                <c:pt idx="1794" formatCode="General">
                  <c:v>2.7907361829999999</c:v>
                </c:pt>
                <c:pt idx="1795" formatCode="General">
                  <c:v>2.7777042829999998</c:v>
                </c:pt>
                <c:pt idx="1796" formatCode="General">
                  <c:v>2.7646720079999998</c:v>
                </c:pt>
                <c:pt idx="1797" formatCode="General">
                  <c:v>2.7516393899999998</c:v>
                </c:pt>
                <c:pt idx="1798" formatCode="General">
                  <c:v>2.738606463</c:v>
                </c:pt>
                <c:pt idx="1799" formatCode="General">
                  <c:v>2.7255732620000002</c:v>
                </c:pt>
                <c:pt idx="1800" formatCode="General">
                  <c:v>2.7125398180000002</c:v>
                </c:pt>
                <c:pt idx="1801" formatCode="General">
                  <c:v>2.6995061630000001</c:v>
                </c:pt>
                <c:pt idx="1802" formatCode="General">
                  <c:v>2.686472331</c:v>
                </c:pt>
                <c:pt idx="1803" formatCode="General">
                  <c:v>2.6734383510000002</c:v>
                </c:pt>
                <c:pt idx="1804" formatCode="General">
                  <c:v>2.6604042570000002</c:v>
                </c:pt>
                <c:pt idx="1805" formatCode="General">
                  <c:v>2.6473700779999998</c:v>
                </c:pt>
                <c:pt idx="1806" formatCode="General">
                  <c:v>2.634335847</c:v>
                </c:pt>
                <c:pt idx="1807" formatCode="General">
                  <c:v>2.6213015940000002</c:v>
                </c:pt>
                <c:pt idx="1808" formatCode="General">
                  <c:v>2.6082673509999998</c:v>
                </c:pt>
                <c:pt idx="1809" formatCode="General">
                  <c:v>2.5952331489999998</c:v>
                </c:pt>
                <c:pt idx="1810" formatCode="General">
                  <c:v>2.5821990179999998</c:v>
                </c:pt>
                <c:pt idx="1811" formatCode="General">
                  <c:v>2.56916499</c:v>
                </c:pt>
                <c:pt idx="1812" formatCode="General">
                  <c:v>2.5561310960000001</c:v>
                </c:pt>
                <c:pt idx="1813" formatCode="General">
                  <c:v>2.5430973689999998</c:v>
                </c:pt>
                <c:pt idx="1814" formatCode="General">
                  <c:v>2.53006384</c:v>
                </c:pt>
                <c:pt idx="1815" formatCode="General">
                  <c:v>2.517030541</c:v>
                </c:pt>
                <c:pt idx="1816" formatCode="General">
                  <c:v>2.5039975060000002</c:v>
                </c:pt>
                <c:pt idx="1817" formatCode="General">
                  <c:v>2.4909647659999998</c:v>
                </c:pt>
                <c:pt idx="1818" formatCode="General">
                  <c:v>2.4779323560000002</c:v>
                </c:pt>
                <c:pt idx="1819" formatCode="General">
                  <c:v>2.46490031</c:v>
                </c:pt>
                <c:pt idx="1820" formatCode="General">
                  <c:v>2.4518686629999999</c:v>
                </c:pt>
                <c:pt idx="1821" formatCode="General">
                  <c:v>2.4388374490000002</c:v>
                </c:pt>
                <c:pt idx="1822" formatCode="General">
                  <c:v>2.4258067049999998</c:v>
                </c:pt>
                <c:pt idx="1823" formatCode="General">
                  <c:v>2.412776467</c:v>
                </c:pt>
                <c:pt idx="1824" formatCode="General">
                  <c:v>2.399746774</c:v>
                </c:pt>
                <c:pt idx="1825" formatCode="General">
                  <c:v>2.3867176630000002</c:v>
                </c:pt>
                <c:pt idx="1826" formatCode="General">
                  <c:v>2.373689175</c:v>
                </c:pt>
                <c:pt idx="1827" formatCode="General">
                  <c:v>2.36066135</c:v>
                </c:pt>
                <c:pt idx="1828" formatCode="General">
                  <c:v>2.347634228</c:v>
                </c:pt>
                <c:pt idx="1829" formatCode="General">
                  <c:v>2.3346078540000001</c:v>
                </c:pt>
                <c:pt idx="1830" formatCode="General">
                  <c:v>2.3215822699999999</c:v>
                </c:pt>
                <c:pt idx="1831" formatCode="General">
                  <c:v>2.3085575230000002</c:v>
                </c:pt>
                <c:pt idx="1832" formatCode="General">
                  <c:v>2.2955336590000002</c:v>
                </c:pt>
                <c:pt idx="1833" formatCode="General">
                  <c:v>2.2825107259999999</c:v>
                </c:pt>
                <c:pt idx="1834" formatCode="General">
                  <c:v>2.2694887750000001</c:v>
                </c:pt>
                <c:pt idx="1835" formatCode="General">
                  <c:v>2.2564678549999999</c:v>
                </c:pt>
                <c:pt idx="1836" formatCode="General">
                  <c:v>2.2434480209999998</c:v>
                </c:pt>
                <c:pt idx="1837" formatCode="General">
                  <c:v>2.230429327</c:v>
                </c:pt>
                <c:pt idx="1838" formatCode="General">
                  <c:v>2.2174118310000002</c:v>
                </c:pt>
                <c:pt idx="1839" formatCode="General">
                  <c:v>2.204395592</c:v>
                </c:pt>
                <c:pt idx="1840" formatCode="General">
                  <c:v>2.19138067</c:v>
                </c:pt>
                <c:pt idx="1841" formatCode="General">
                  <c:v>2.1783671309999999</c:v>
                </c:pt>
                <c:pt idx="1842" formatCode="General">
                  <c:v>2.165355039</c:v>
                </c:pt>
                <c:pt idx="1843" formatCode="General">
                  <c:v>2.1523444629999999</c:v>
                </c:pt>
                <c:pt idx="1844" formatCode="General">
                  <c:v>2.1393354750000002</c:v>
                </c:pt>
                <c:pt idx="1845" formatCode="General">
                  <c:v>2.1263281479999998</c:v>
                </c:pt>
                <c:pt idx="1846" formatCode="General">
                  <c:v>2.1133225609999999</c:v>
                </c:pt>
                <c:pt idx="1847" formatCode="General">
                  <c:v>2.100318793</c:v>
                </c:pt>
                <c:pt idx="1848" formatCode="General">
                  <c:v>2.0873169269999998</c:v>
                </c:pt>
                <c:pt idx="1849" formatCode="General">
                  <c:v>2.0743170520000001</c:v>
                </c:pt>
                <c:pt idx="1850" formatCode="General">
                  <c:v>2.0613192589999998</c:v>
                </c:pt>
                <c:pt idx="1851" formatCode="General">
                  <c:v>2.0483236410000001</c:v>
                </c:pt>
                <c:pt idx="1852" formatCode="General">
                  <c:v>2.035330299</c:v>
                </c:pt>
                <c:pt idx="1853" formatCode="General">
                  <c:v>2.0223393359999999</c:v>
                </c:pt>
                <c:pt idx="1854" formatCode="General">
                  <c:v>2.0093508600000001</c:v>
                </c:pt>
                <c:pt idx="1855" formatCode="General">
                  <c:v>1.9963649830000001</c:v>
                </c:pt>
                <c:pt idx="1856" formatCode="General">
                  <c:v>1.9833818249999999</c:v>
                </c:pt>
                <c:pt idx="1857" formatCode="General">
                  <c:v>1.9704015079999999</c:v>
                </c:pt>
                <c:pt idx="1858" formatCode="General">
                  <c:v>1.957424163</c:v>
                </c:pt>
                <c:pt idx="1859" formatCode="General">
                  <c:v>1.9444499230000001</c:v>
                </c:pt>
                <c:pt idx="1860" formatCode="General">
                  <c:v>1.931478933</c:v>
                </c:pt>
                <c:pt idx="1861" formatCode="General">
                  <c:v>1.9185113389999999</c:v>
                </c:pt>
                <c:pt idx="1862" formatCode="General">
                  <c:v>1.905547299</c:v>
                </c:pt>
                <c:pt idx="1863" formatCode="General">
                  <c:v>1.892586976</c:v>
                </c:pt>
                <c:pt idx="1864" formatCode="General">
                  <c:v>1.8796305419999999</c:v>
                </c:pt>
                <c:pt idx="1865" formatCode="General">
                  <c:v>1.866678177</c:v>
                </c:pt>
                <c:pt idx="1866" formatCode="General">
                  <c:v>1.8537300699999999</c:v>
                </c:pt>
                <c:pt idx="1867" formatCode="General">
                  <c:v>1.8407864220000001</c:v>
                </c:pt>
                <c:pt idx="1868" formatCode="General">
                  <c:v>1.8278474410000001</c:v>
                </c:pt>
                <c:pt idx="1869" formatCode="General">
                  <c:v>1.814913349</c:v>
                </c:pt>
                <c:pt idx="1870" formatCode="General">
                  <c:v>1.801984378</c:v>
                </c:pt>
                <c:pt idx="1871" formatCode="General">
                  <c:v>1.789060772</c:v>
                </c:pt>
                <c:pt idx="1872" formatCode="General">
                  <c:v>1.7761427910000001</c:v>
                </c:pt>
                <c:pt idx="1873" formatCode="General">
                  <c:v>1.763230705</c:v>
                </c:pt>
                <c:pt idx="1874" formatCode="General">
                  <c:v>1.7503248039999999</c:v>
                </c:pt>
                <c:pt idx="1875" formatCode="General">
                  <c:v>1.7374253900000001</c:v>
                </c:pt>
                <c:pt idx="1876" formatCode="General">
                  <c:v>1.7245327850000001</c:v>
                </c:pt>
                <c:pt idx="1877" formatCode="General">
                  <c:v>1.7116473290000001</c:v>
                </c:pt>
                <c:pt idx="1878" formatCode="General">
                  <c:v>1.698769382</c:v>
                </c:pt>
                <c:pt idx="1879" formatCode="General">
                  <c:v>1.6858993250000001</c:v>
                </c:pt>
                <c:pt idx="1880" formatCode="General">
                  <c:v>1.6730375630000001</c:v>
                </c:pt>
                <c:pt idx="1881" formatCode="General">
                  <c:v>1.6601845239999999</c:v>
                </c:pt>
                <c:pt idx="1882" formatCode="General">
                  <c:v>1.647340665</c:v>
                </c:pt>
                <c:pt idx="1883" formatCode="General">
                  <c:v>1.63450647</c:v>
                </c:pt>
                <c:pt idx="1884" formatCode="General">
                  <c:v>1.621682456</c:v>
                </c:pt>
                <c:pt idx="1885" formatCode="General">
                  <c:v>1.60886917</c:v>
                </c:pt>
                <c:pt idx="1886" formatCode="General">
                  <c:v>1.5960672</c:v>
                </c:pt>
                <c:pt idx="1887" formatCode="General">
                  <c:v>1.583277169</c:v>
                </c:pt>
                <c:pt idx="1888" formatCode="General">
                  <c:v>1.5704997439999999</c:v>
                </c:pt>
                <c:pt idx="1889" formatCode="General">
                  <c:v>1.5577356360000001</c:v>
                </c:pt>
                <c:pt idx="1890" formatCode="General">
                  <c:v>1.5449856070000001</c:v>
                </c:pt>
                <c:pt idx="1891" formatCode="General">
                  <c:v>1.5322504699999999</c:v>
                </c:pt>
                <c:pt idx="1892" formatCode="General">
                  <c:v>1.5195310959999999</c:v>
                </c:pt>
                <c:pt idx="1893" formatCode="General">
                  <c:v>1.506828415</c:v>
                </c:pt>
                <c:pt idx="1894" formatCode="General">
                  <c:v>1.4941434229999999</c:v>
                </c:pt>
                <c:pt idx="1895" formatCode="General">
                  <c:v>1.4814771849999999</c:v>
                </c:pt>
                <c:pt idx="1896" formatCode="General">
                  <c:v>1.4688308400000001</c:v>
                </c:pt>
                <c:pt idx="1897" formatCode="General">
                  <c:v>1.4562056059999999</c:v>
                </c:pt>
                <c:pt idx="1898" formatCode="General">
                  <c:v>1.4436027840000001</c:v>
                </c:pt>
                <c:pt idx="1899" formatCode="General">
                  <c:v>1.431023763</c:v>
                </c:pt>
                <c:pt idx="1900" formatCode="General">
                  <c:v>1.4184700269999999</c:v>
                </c:pt>
                <c:pt idx="1901" formatCode="General">
                  <c:v>1.4059431550000001</c:v>
                </c:pt>
                <c:pt idx="1902" formatCode="General">
                  <c:v>1.393444833</c:v>
                </c:pt>
                <c:pt idx="1903" formatCode="General">
                  <c:v>1.3809768520000001</c:v>
                </c:pt>
                <c:pt idx="1904" formatCode="General">
                  <c:v>1.368541115</c:v>
                </c:pt>
                <c:pt idx="1905" formatCode="General">
                  <c:v>1.3561396370000001</c:v>
                </c:pt>
                <c:pt idx="1906" formatCode="General">
                  <c:v>1.3437745459999999</c:v>
                </c:pt>
                <c:pt idx="1907" formatCode="General">
                  <c:v>1.331448081</c:v>
                </c:pt>
                <c:pt idx="1908" formatCode="General">
                  <c:v>1.319162583</c:v>
                </c:pt>
                <c:pt idx="1909" formatCode="General">
                  <c:v>1.3069204860000001</c:v>
                </c:pt>
                <c:pt idx="1910" formatCode="General">
                  <c:v>1.2947242969999999</c:v>
                </c:pt>
                <c:pt idx="1911" formatCode="General">
                  <c:v>1.282576572</c:v>
                </c:pt>
                <c:pt idx="1912" formatCode="General">
                  <c:v>1.2704798850000001</c:v>
                </c:pt>
                <c:pt idx="1913" formatCode="General">
                  <c:v>1.25843679</c:v>
                </c:pt>
                <c:pt idx="1914" formatCode="General">
                  <c:v>1.246449782</c:v>
                </c:pt>
                <c:pt idx="1915" formatCode="General">
                  <c:v>1.23452125</c:v>
                </c:pt>
                <c:pt idx="1916" formatCode="General">
                  <c:v>1.2226534389999999</c:v>
                </c:pt>
                <c:pt idx="1917" formatCode="General">
                  <c:v>1.2108484100000001</c:v>
                </c:pt>
                <c:pt idx="1918" formatCode="General">
                  <c:v>1.1991080140000001</c:v>
                </c:pt>
                <c:pt idx="1919" formatCode="General">
                  <c:v>1.1874338769999999</c:v>
                </c:pt>
                <c:pt idx="1920" formatCode="General">
                  <c:v>1.1758273910000001</c:v>
                </c:pt>
                <c:pt idx="1921" formatCode="General">
                  <c:v>1.1642897210000001</c:v>
                </c:pt>
                <c:pt idx="1922" formatCode="General">
                  <c:v>1.1528218210000001</c:v>
                </c:pt>
                <c:pt idx="1923" formatCode="General">
                  <c:v>1.1414244520000001</c:v>
                </c:pt>
                <c:pt idx="1924" formatCode="General">
                  <c:v>1.1300982150000001</c:v>
                </c:pt>
                <c:pt idx="1925" formatCode="General">
                  <c:v>1.118843571</c:v>
                </c:pt>
                <c:pt idx="1926" formatCode="General">
                  <c:v>1.107660876</c:v>
                </c:pt>
                <c:pt idx="1927" formatCode="General">
                  <c:v>1.096550401</c:v>
                </c:pt>
                <c:pt idx="1928" formatCode="General">
                  <c:v>1.0855123499999999</c:v>
                </c:pt>
                <c:pt idx="1929" formatCode="General">
                  <c:v>1.0745468869999999</c:v>
                </c:pt>
                <c:pt idx="1930" formatCode="General">
                  <c:v>1.063654138</c:v>
                </c:pt>
                <c:pt idx="1931" formatCode="General">
                  <c:v>1.052834206</c:v>
                </c:pt>
                <c:pt idx="1932" formatCode="General">
                  <c:v>1.0420871759999999</c:v>
                </c:pt>
                <c:pt idx="1933" formatCode="General">
                  <c:v>1.0314131179999999</c:v>
                </c:pt>
                <c:pt idx="1934" formatCode="General">
                  <c:v>1.0208120919999999</c:v>
                </c:pt>
                <c:pt idx="1935" formatCode="General">
                  <c:v>1.010284145</c:v>
                </c:pt>
                <c:pt idx="1936" formatCode="General">
                  <c:v>0.999829317</c:v>
                </c:pt>
                <c:pt idx="1937" formatCode="General">
                  <c:v>0.98944763899999999</c:v>
                </c:pt>
                <c:pt idx="1938" formatCode="General">
                  <c:v>0.97913913600000002</c:v>
                </c:pt>
                <c:pt idx="1939" formatCode="General">
                  <c:v>0.96890382399999997</c:v>
                </c:pt>
                <c:pt idx="1940" formatCode="General">
                  <c:v>0.95874171699999999</c:v>
                </c:pt>
                <c:pt idx="1941" formatCode="General">
                  <c:v>0.94865282500000003</c:v>
                </c:pt>
                <c:pt idx="1942" formatCode="General">
                  <c:v>0.93863715199999997</c:v>
                </c:pt>
                <c:pt idx="1943" formatCode="General">
                  <c:v>0.92869470200000004</c:v>
                </c:pt>
                <c:pt idx="1944" formatCode="General">
                  <c:v>0.91882547699999995</c:v>
                </c:pt>
                <c:pt idx="1945" formatCode="General">
                  <c:v>0.90902947700000003</c:v>
                </c:pt>
                <c:pt idx="1946" formatCode="General">
                  <c:v>0.89930670199999996</c:v>
                </c:pt>
                <c:pt idx="1947" formatCode="General">
                  <c:v>0.88965714900000004</c:v>
                </c:pt>
                <c:pt idx="1948" formatCode="General">
                  <c:v>0.88008081900000001</c:v>
                </c:pt>
                <c:pt idx="1949" formatCode="General">
                  <c:v>0.87057770700000003</c:v>
                </c:pt>
                <c:pt idx="1950" formatCode="General">
                  <c:v>0.86114780899999999</c:v>
                </c:pt>
                <c:pt idx="1951" formatCode="General">
                  <c:v>0.85179111799999996</c:v>
                </c:pt>
                <c:pt idx="1952" formatCode="General">
                  <c:v>0.84250762499999998</c:v>
                </c:pt>
                <c:pt idx="1953" formatCode="General">
                  <c:v>0.83329731600000001</c:v>
                </c:pt>
                <c:pt idx="1954" formatCode="General">
                  <c:v>0.82416017200000002</c:v>
                </c:pt>
                <c:pt idx="1955" formatCode="General">
                  <c:v>0.81509617000000001</c:v>
                </c:pt>
                <c:pt idx="1956" formatCode="General">
                  <c:v>0.80610527700000001</c:v>
                </c:pt>
                <c:pt idx="1957" formatCode="General">
                  <c:v>0.79718745499999999</c:v>
                </c:pt>
                <c:pt idx="1958" formatCode="General">
                  <c:v>0.788342655</c:v>
                </c:pt>
                <c:pt idx="1959" formatCode="General">
                  <c:v>0.77957081900000003</c:v>
                </c:pt>
                <c:pt idx="1960" formatCode="General">
                  <c:v>0.77087187899999998</c:v>
                </c:pt>
                <c:pt idx="1961" formatCode="General">
                  <c:v>0.76224575000000006</c:v>
                </c:pt>
                <c:pt idx="1962" formatCode="General">
                  <c:v>0.75369233099999999</c:v>
                </c:pt>
                <c:pt idx="1963" formatCode="General">
                  <c:v>0.745211501</c:v>
                </c:pt>
                <c:pt idx="1964" formatCode="General">
                  <c:v>0.73680310199999999</c:v>
                </c:pt>
                <c:pt idx="1965" formatCode="General">
                  <c:v>0.72846693600000001</c:v>
                </c:pt>
                <c:pt idx="1966" formatCode="General">
                  <c:v>0.72020274200000001</c:v>
                </c:pt>
                <c:pt idx="1967" formatCode="General">
                  <c:v>0.71201018000000005</c:v>
                </c:pt>
                <c:pt idx="1968" formatCode="General">
                  <c:v>0.70388880499999995</c:v>
                </c:pt>
                <c:pt idx="1969" formatCode="General">
                  <c:v>0.69583804299999996</c:v>
                </c:pt>
                <c:pt idx="1970" formatCode="General">
                  <c:v>0.68785716299999999</c:v>
                </c:pt>
                <c:pt idx="1971" formatCode="General">
                  <c:v>0.67994525100000003</c:v>
                </c:pt>
                <c:pt idx="1972" formatCode="General">
                  <c:v>0.67210119199999996</c:v>
                </c:pt>
                <c:pt idx="1973" formatCode="General">
                  <c:v>0.66432365500000001</c:v>
                </c:pt>
                <c:pt idx="1974" formatCode="General">
                  <c:v>0.65661108800000001</c:v>
                </c:pt>
                <c:pt idx="1975" formatCode="General">
                  <c:v>0.64896172600000002</c:v>
                </c:pt>
                <c:pt idx="1976" formatCode="General">
                  <c:v>0.64137360799999998</c:v>
                </c:pt>
                <c:pt idx="1977" formatCode="General">
                  <c:v>0.63384460499999995</c:v>
                </c:pt>
                <c:pt idx="1978" formatCode="General">
                  <c:v>0.62637245699999999</c:v>
                </c:pt>
                <c:pt idx="1979" formatCode="General">
                  <c:v>0.61895481600000002</c:v>
                </c:pt>
                <c:pt idx="1980" formatCode="General">
                  <c:v>0.61158928300000004</c:v>
                </c:pt>
                <c:pt idx="1981" formatCode="General">
                  <c:v>0.60427345600000004</c:v>
                </c:pt>
                <c:pt idx="1982" formatCode="General">
                  <c:v>0.59700496300000006</c:v>
                </c:pt>
                <c:pt idx="1983" formatCode="General">
                  <c:v>0.58978149199999996</c:v>
                </c:pt>
                <c:pt idx="1984" formatCode="General">
                  <c:v>0.58260081900000005</c:v>
                </c:pt>
                <c:pt idx="1985" formatCode="General">
                  <c:v>0.57546081699999996</c:v>
                </c:pt>
                <c:pt idx="1986" formatCode="General">
                  <c:v>0.568359477</c:v>
                </c:pt>
                <c:pt idx="1987" formatCode="General">
                  <c:v>0.56129490800000004</c:v>
                </c:pt>
                <c:pt idx="1988" formatCode="General">
                  <c:v>0.55426534299999997</c:v>
                </c:pt>
                <c:pt idx="1989" formatCode="General">
                  <c:v>0.54726913899999996</c:v>
                </c:pt>
                <c:pt idx="1990" formatCode="General">
                  <c:v>0.54030477200000004</c:v>
                </c:pt>
                <c:pt idx="1991" formatCode="General">
                  <c:v>0.53337083900000004</c:v>
                </c:pt>
                <c:pt idx="1992" formatCode="General">
                  <c:v>0.52646605000000002</c:v>
                </c:pt>
                <c:pt idx="1993" formatCode="General">
                  <c:v>0.51958922600000002</c:v>
                </c:pt>
                <c:pt idx="1994" formatCode="General">
                  <c:v>0.51273929600000001</c:v>
                </c:pt>
                <c:pt idx="1995" formatCode="General">
                  <c:v>0.50591529000000002</c:v>
                </c:pt>
                <c:pt idx="1996" formatCode="General">
                  <c:v>0.49911633700000002</c:v>
                </c:pt>
                <c:pt idx="1997" formatCode="General">
                  <c:v>0.49234166200000001</c:v>
                </c:pt>
                <c:pt idx="1998" formatCode="General">
                  <c:v>0.48559057900000002</c:v>
                </c:pt>
                <c:pt idx="1999" formatCode="General">
                  <c:v>0.47886249199999997</c:v>
                </c:pt>
                <c:pt idx="2000" formatCode="General">
                  <c:v>0.47215689300000002</c:v>
                </c:pt>
                <c:pt idx="2001" formatCode="General">
                  <c:v>0.46547335400000001</c:v>
                </c:pt>
                <c:pt idx="2002" formatCode="General">
                  <c:v>0.45881152800000002</c:v>
                </c:pt>
                <c:pt idx="2003" formatCode="General">
                  <c:v>0.45217115000000002</c:v>
                </c:pt>
                <c:pt idx="2004" formatCode="General">
                  <c:v>0.44555202900000002</c:v>
                </c:pt>
                <c:pt idx="2005" formatCode="General">
                  <c:v>0.43895405500000001</c:v>
                </c:pt>
                <c:pt idx="2006" formatCode="General">
                  <c:v>0.432377189</c:v>
                </c:pt>
                <c:pt idx="2007" formatCode="General">
                  <c:v>0.42582147199999998</c:v>
                </c:pt>
                <c:pt idx="2008" formatCode="General">
                  <c:v>0.41928701899999998</c:v>
                </c:pt>
                <c:pt idx="2009" formatCode="General">
                  <c:v>0.41277402200000002</c:v>
                </c:pt>
                <c:pt idx="2010" formatCode="General">
                  <c:v>0.406282751</c:v>
                </c:pt>
                <c:pt idx="2011" formatCode="General">
                  <c:v>0.39981355400000002</c:v>
                </c:pt>
                <c:pt idx="2012" formatCode="General">
                  <c:v>0.39336686399999998</c:v>
                </c:pt>
                <c:pt idx="2013" formatCode="General">
                  <c:v>0.38694319199999999</c:v>
                </c:pt>
                <c:pt idx="2014" formatCode="General">
                  <c:v>0.38054313899999997</c:v>
                </c:pt>
                <c:pt idx="2015" formatCode="General">
                  <c:v>0.37416739399999999</c:v>
                </c:pt>
                <c:pt idx="2016" formatCode="General">
                  <c:v>0.367816737</c:v>
                </c:pt>
                <c:pt idx="2017" formatCode="General">
                  <c:v>0.36149204400000001</c:v>
                </c:pt>
                <c:pt idx="2018" formatCode="General">
                  <c:v>0.35519429299999999</c:v>
                </c:pt>
                <c:pt idx="2019" formatCode="General">
                  <c:v>0.34892455999999999</c:v>
                </c:pt>
                <c:pt idx="2020" formatCode="General">
                  <c:v>0.342684033</c:v>
                </c:pt>
                <c:pt idx="2021" formatCode="General">
                  <c:v>0.33647400999999999</c:v>
                </c:pt>
                <c:pt idx="2022" formatCode="General">
                  <c:v>0.330295905</c:v>
                </c:pt>
                <c:pt idx="2023" formatCode="General">
                  <c:v>0.324151252</c:v>
                </c:pt>
                <c:pt idx="2024" formatCode="General">
                  <c:v>0.31804170799999998</c:v>
                </c:pt>
                <c:pt idx="2025" formatCode="General">
                  <c:v>0.31196905699999999</c:v>
                </c:pt>
                <c:pt idx="2026" formatCode="General">
                  <c:v>0.30593520400000002</c:v>
                </c:pt>
                <c:pt idx="2027" formatCode="General">
                  <c:v>0.29994218099999997</c:v>
                </c:pt>
                <c:pt idx="2028" formatCode="General">
                  <c:v>0.29399213400000002</c:v>
                </c:pt>
                <c:pt idx="2029" formatCode="General">
                  <c:v>0.28808731199999998</c:v>
                </c:pt>
                <c:pt idx="2030" formatCode="General">
                  <c:v>0.28223005400000001</c:v>
                </c:pt>
                <c:pt idx="2031" formatCode="General">
                  <c:v>0.27642275900000002</c:v>
                </c:pt>
                <c:pt idx="2032" formatCode="General">
                  <c:v>0.27066785900000001</c:v>
                </c:pt>
                <c:pt idx="2033" formatCode="General">
                  <c:v>0.26496777900000001</c:v>
                </c:pt>
                <c:pt idx="2034" formatCode="General">
                  <c:v>0.259324899</c:v>
                </c:pt>
                <c:pt idx="2035" formatCode="General">
                  <c:v>0.25374150099999998</c:v>
                </c:pt>
                <c:pt idx="2036" formatCode="General">
                  <c:v>0.248219737</c:v>
                </c:pt>
                <c:pt idx="2037" formatCode="General">
                  <c:v>0.242761583</c:v>
                </c:pt>
                <c:pt idx="2038" formatCode="General">
                  <c:v>0.23736881300000001</c:v>
                </c:pt>
                <c:pt idx="2039" formatCode="General">
                  <c:v>0.23204298100000001</c:v>
                </c:pt>
                <c:pt idx="2040" formatCode="General">
                  <c:v>0.22678541199999999</c:v>
                </c:pt>
                <c:pt idx="2041" formatCode="General">
                  <c:v>0.22159720899999999</c:v>
                </c:pt>
                <c:pt idx="2042" formatCode="General">
                  <c:v>0.216479266</c:v>
                </c:pt>
                <c:pt idx="2043" formatCode="General">
                  <c:v>0.211432289</c:v>
                </c:pt>
                <c:pt idx="2044" formatCode="General">
                  <c:v>0.20645682500000001</c:v>
                </c:pt>
                <c:pt idx="2045" formatCode="General">
                  <c:v>0.201553289</c:v>
                </c:pt>
                <c:pt idx="2046" formatCode="General">
                  <c:v>0.19672198900000001</c:v>
                </c:pt>
                <c:pt idx="2047" formatCode="General">
                  <c:v>0.191963156</c:v>
                </c:pt>
                <c:pt idx="2048" formatCode="General">
                  <c:v>0.18727695899999999</c:v>
                </c:pt>
                <c:pt idx="2049" formatCode="General">
                  <c:v>0.18266352599999999</c:v>
                </c:pt>
                <c:pt idx="2050" formatCode="General">
                  <c:v>0.178122957</c:v>
                </c:pt>
                <c:pt idx="2051" formatCode="General">
                  <c:v>0.173655329</c:v>
                </c:pt>
                <c:pt idx="2052" formatCode="General">
                  <c:v>0.16926070800000001</c:v>
                </c:pt>
                <c:pt idx="2053" formatCode="General">
                  <c:v>0.16493914400000001</c:v>
                </c:pt>
                <c:pt idx="2054" formatCode="General">
                  <c:v>0.160690683</c:v>
                </c:pt>
                <c:pt idx="2055" formatCode="General">
                  <c:v>0.15651535999999999</c:v>
                </c:pt>
                <c:pt idx="2056" formatCode="General">
                  <c:v>0.152413205</c:v>
                </c:pt>
                <c:pt idx="2057" formatCode="General">
                  <c:v>0.14838424</c:v>
                </c:pt>
                <c:pt idx="2058" formatCode="General">
                  <c:v>0.144428484</c:v>
                </c:pt>
                <c:pt idx="2059" formatCode="General">
                  <c:v>0.14054595</c:v>
                </c:pt>
                <c:pt idx="2060" formatCode="General">
                  <c:v>0.13673664699999999</c:v>
                </c:pt>
                <c:pt idx="2061" formatCode="General">
                  <c:v>0.13300058200000001</c:v>
                </c:pt>
                <c:pt idx="2062" formatCode="General">
                  <c:v>0.129337757</c:v>
                </c:pt>
                <c:pt idx="2063" formatCode="General">
                  <c:v>0.12574817599999999</c:v>
                </c:pt>
                <c:pt idx="2064" formatCode="General">
                  <c:v>0.12223183899999999</c:v>
                </c:pt>
                <c:pt idx="2065" formatCode="General">
                  <c:v>0.118788746</c:v>
                </c:pt>
                <c:pt idx="2066" formatCode="General">
                  <c:v>0.11541889600000001</c:v>
                </c:pt>
                <c:pt idx="2067" formatCode="General">
                  <c:v>0.11212229</c:v>
                </c:pt>
                <c:pt idx="2068" formatCode="General">
                  <c:v>0.10889892399999999</c:v>
                </c:pt>
                <c:pt idx="2069" formatCode="General">
                  <c:v>0.105748798</c:v>
                </c:pt>
                <c:pt idx="2070" formatCode="General">
                  <c:v>0.10267190700000001</c:v>
                </c:pt>
                <c:pt idx="2071" formatCode="General">
                  <c:v>9.9668244000000003E-2</c:v>
                </c:pt>
                <c:pt idx="2072" formatCode="General">
                  <c:v>9.6737800999999998E-2</c:v>
                </c:pt>
                <c:pt idx="2073" formatCode="General">
                  <c:v>9.3880564999999999E-2</c:v>
                </c:pt>
                <c:pt idx="2074" formatCode="General">
                  <c:v>9.1096516000000002E-2</c:v>
                </c:pt>
                <c:pt idx="2075" formatCode="General">
                  <c:v>8.8385631000000006E-2</c:v>
                </c:pt>
                <c:pt idx="2076" formatCode="General">
                  <c:v>8.5747878E-2</c:v>
                </c:pt>
                <c:pt idx="2077" formatCode="General">
                  <c:v>8.3183217000000004E-2</c:v>
                </c:pt>
                <c:pt idx="2078" formatCode="General">
                  <c:v>8.0691598000000003E-2</c:v>
                </c:pt>
                <c:pt idx="2079" formatCode="General">
                  <c:v>7.8272963000000001E-2</c:v>
                </c:pt>
                <c:pt idx="2080" formatCode="General">
                  <c:v>7.5927238999999994E-2</c:v>
                </c:pt>
                <c:pt idx="2081" formatCode="General">
                  <c:v>7.3654338999999999E-2</c:v>
                </c:pt>
                <c:pt idx="2082" formatCode="General">
                  <c:v>7.1454157000000004E-2</c:v>
                </c:pt>
                <c:pt idx="2083" formatCode="General">
                  <c:v>6.9326563999999993E-2</c:v>
                </c:pt>
                <c:pt idx="2084" formatCode="General">
                  <c:v>6.7271395999999997E-2</c:v>
                </c:pt>
                <c:pt idx="2085" formatCode="General">
                  <c:v>6.5288443000000002E-2</c:v>
                </c:pt>
                <c:pt idx="2086" formatCode="General">
                  <c:v>6.3377429999999998E-2</c:v>
                </c:pt>
                <c:pt idx="2087" formatCode="General">
                  <c:v>6.1537999000000003E-2</c:v>
                </c:pt>
                <c:pt idx="2088" formatCode="General">
                  <c:v>5.9769683999999997E-2</c:v>
                </c:pt>
                <c:pt idx="2089" formatCode="General">
                  <c:v>5.8071882999999998E-2</c:v>
                </c:pt>
                <c:pt idx="2090" formatCode="General">
                  <c:v>5.6443828000000001E-2</c:v>
                </c:pt>
                <c:pt idx="2091" formatCode="General">
                  <c:v>5.4884565000000003E-2</c:v>
                </c:pt>
                <c:pt idx="2092" formatCode="General">
                  <c:v>5.3392926E-2</c:v>
                </c:pt>
                <c:pt idx="2093" formatCode="General">
                  <c:v>5.1967520000000003E-2</c:v>
                </c:pt>
                <c:pt idx="2094" formatCode="General">
                  <c:v>5.0606721E-2</c:v>
                </c:pt>
                <c:pt idx="2095" formatCode="General">
                  <c:v>4.9308679000000001E-2</c:v>
                </c:pt>
                <c:pt idx="2096" formatCode="General">
                  <c:v>4.8071333000000001E-2</c:v>
                </c:pt>
                <c:pt idx="2097" formatCode="General">
                  <c:v>4.6892441999999999E-2</c:v>
                </c:pt>
                <c:pt idx="2098" formatCode="General">
                  <c:v>4.5769617999999998E-2</c:v>
                </c:pt>
                <c:pt idx="2099" formatCode="General">
                  <c:v>4.4700371000000003E-2</c:v>
                </c:pt>
                <c:pt idx="2100" formatCode="General">
                  <c:v>4.3682149000000003E-2</c:v>
                </c:pt>
                <c:pt idx="2101" formatCode="General">
                  <c:v>4.2712380000000001E-2</c:v>
                </c:pt>
                <c:pt idx="2102" formatCode="General">
                  <c:v>4.1788511E-2</c:v>
                </c:pt>
                <c:pt idx="2103" formatCode="General">
                  <c:v>4.0908038000000001E-2</c:v>
                </c:pt>
                <c:pt idx="2104" formatCode="General">
                  <c:v>4.0068528999999999E-2</c:v>
                </c:pt>
                <c:pt idx="2105" formatCode="General">
                  <c:v>3.9267643999999997E-2</c:v>
                </c:pt>
                <c:pt idx="2106" formatCode="General">
                  <c:v>3.8503146000000002E-2</c:v>
                </c:pt>
                <c:pt idx="2107" formatCode="General">
                  <c:v>3.7772908000000001E-2</c:v>
                </c:pt>
                <c:pt idx="2108" formatCode="General">
                  <c:v>3.7074915E-2</c:v>
                </c:pt>
                <c:pt idx="2109" formatCode="General">
                  <c:v>3.6407265000000001E-2</c:v>
                </c:pt>
                <c:pt idx="2110" formatCode="General">
                  <c:v>3.5768168000000003E-2</c:v>
                </c:pt>
                <c:pt idx="2111" formatCode="General">
                  <c:v>3.5155937999999998E-2</c:v>
                </c:pt>
                <c:pt idx="2112" formatCode="General">
                  <c:v>3.4568995999999998E-2</c:v>
                </c:pt>
                <c:pt idx="2113" formatCode="General">
                  <c:v>3.4005858999999999E-2</c:v>
                </c:pt>
                <c:pt idx="2114" formatCode="General">
                  <c:v>3.3465137999999998E-2</c:v>
                </c:pt>
                <c:pt idx="2115" formatCode="General">
                  <c:v>3.2945531E-2</c:v>
                </c:pt>
                <c:pt idx="2116" formatCode="General">
                  <c:v>3.2445821E-2</c:v>
                </c:pt>
                <c:pt idx="2117" formatCode="General">
                  <c:v>3.1964869E-2</c:v>
                </c:pt>
                <c:pt idx="2118" formatCode="General">
                  <c:v>3.1501609999999999E-2</c:v>
                </c:pt>
                <c:pt idx="2119" formatCode="General">
                  <c:v>3.1055047999999998E-2</c:v>
                </c:pt>
                <c:pt idx="2120" formatCode="General">
                  <c:v>3.0624253000000001E-2</c:v>
                </c:pt>
                <c:pt idx="2121" formatCode="General">
                  <c:v>3.0208353E-2</c:v>
                </c:pt>
                <c:pt idx="2122" formatCode="General">
                  <c:v>2.9806536000000002E-2</c:v>
                </c:pt>
                <c:pt idx="2123" formatCode="General">
                  <c:v>2.9418040999999999E-2</c:v>
                </c:pt>
                <c:pt idx="2124" formatCode="General">
                  <c:v>2.9042156999999999E-2</c:v>
                </c:pt>
                <c:pt idx="2125" formatCode="General">
                  <c:v>2.8678215E-2</c:v>
                </c:pt>
                <c:pt idx="2126" formatCode="General">
                  <c:v>2.8325593999999999E-2</c:v>
                </c:pt>
                <c:pt idx="2127" formatCode="General">
                  <c:v>2.7983706000000001E-2</c:v>
                </c:pt>
                <c:pt idx="2128" formatCode="General">
                  <c:v>2.7652003000000001E-2</c:v>
                </c:pt>
                <c:pt idx="2129" formatCode="General">
                  <c:v>2.7329968999999999E-2</c:v>
                </c:pt>
                <c:pt idx="2130" formatCode="General">
                  <c:v>2.7017121000000002E-2</c:v>
                </c:pt>
                <c:pt idx="2131" formatCode="General">
                  <c:v>2.6713002999999999E-2</c:v>
                </c:pt>
                <c:pt idx="2132" formatCode="General">
                  <c:v>2.6417184999999999E-2</c:v>
                </c:pt>
                <c:pt idx="2133" formatCode="General">
                  <c:v>2.6129263E-2</c:v>
                </c:pt>
                <c:pt idx="2134" formatCode="General">
                  <c:v>2.5848857999999999E-2</c:v>
                </c:pt>
                <c:pt idx="2135" formatCode="General">
                  <c:v>2.5575608E-2</c:v>
                </c:pt>
                <c:pt idx="2136" formatCode="General">
                  <c:v>2.5309175999999999E-2</c:v>
                </c:pt>
                <c:pt idx="2137" formatCode="General">
                  <c:v>2.5049239000000001E-2</c:v>
                </c:pt>
                <c:pt idx="2138" formatCode="General">
                  <c:v>2.4795496E-2</c:v>
                </c:pt>
                <c:pt idx="2139" formatCode="General">
                  <c:v>2.4547658999999999E-2</c:v>
                </c:pt>
                <c:pt idx="2140" formatCode="General">
                  <c:v>2.4305456E-2</c:v>
                </c:pt>
                <c:pt idx="2141" formatCode="General">
                  <c:v>2.4068631E-2</c:v>
                </c:pt>
                <c:pt idx="2142" formatCode="General">
                  <c:v>2.3836939000000001E-2</c:v>
                </c:pt>
                <c:pt idx="2143" formatCode="General">
                  <c:v>2.3610148000000001E-2</c:v>
                </c:pt>
                <c:pt idx="2144" formatCode="General">
                  <c:v>2.3388038999999999E-2</c:v>
                </c:pt>
                <c:pt idx="2145" formatCode="General">
                  <c:v>2.3170403999999999E-2</c:v>
                </c:pt>
                <c:pt idx="2146" formatCode="General">
                  <c:v>2.2957043E-2</c:v>
                </c:pt>
                <c:pt idx="2147" formatCode="General">
                  <c:v>2.2747768000000002E-2</c:v>
                </c:pt>
                <c:pt idx="2148" formatCode="General">
                  <c:v>2.2542401E-2</c:v>
                </c:pt>
                <c:pt idx="2149" formatCode="General">
                  <c:v>2.2340770999999999E-2</c:v>
                </c:pt>
                <c:pt idx="2150" formatCode="General">
                  <c:v>2.2142716E-2</c:v>
                </c:pt>
                <c:pt idx="2151" formatCode="General">
                  <c:v>2.1948081000000001E-2</c:v>
                </c:pt>
                <c:pt idx="2152" formatCode="General">
                  <c:v>2.1756719000000001E-2</c:v>
                </c:pt>
                <c:pt idx="2153" formatCode="General">
                  <c:v>2.1568489E-2</c:v>
                </c:pt>
                <c:pt idx="2154" formatCode="General">
                  <c:v>2.1383257999999999E-2</c:v>
                </c:pt>
                <c:pt idx="2155" formatCode="General">
                  <c:v>2.1200898999999999E-2</c:v>
                </c:pt>
                <c:pt idx="2156" formatCode="General">
                  <c:v>2.1021288999999999E-2</c:v>
                </c:pt>
                <c:pt idx="2157" formatCode="General">
                  <c:v>2.0844313E-2</c:v>
                </c:pt>
                <c:pt idx="2158" formatCode="General">
                  <c:v>2.0669860000000002E-2</c:v>
                </c:pt>
                <c:pt idx="2159" formatCode="General">
                  <c:v>2.0497822999999998E-2</c:v>
                </c:pt>
                <c:pt idx="2160" formatCode="General">
                  <c:v>2.0328102000000001E-2</c:v>
                </c:pt>
                <c:pt idx="2161" formatCode="General">
                  <c:v>2.0160600000000001E-2</c:v>
                </c:pt>
                <c:pt idx="2162" formatCode="General">
                  <c:v>1.9995224999999998E-2</c:v>
                </c:pt>
                <c:pt idx="2163" formatCode="General">
                  <c:v>1.9831888999999998E-2</c:v>
                </c:pt>
                <c:pt idx="2164" formatCode="General">
                  <c:v>1.9670506000000001E-2</c:v>
                </c:pt>
                <c:pt idx="2165" formatCode="General">
                  <c:v>1.9510996999999999E-2</c:v>
                </c:pt>
                <c:pt idx="2166" formatCode="General">
                  <c:v>1.9353283999999998E-2</c:v>
                </c:pt>
                <c:pt idx="2167" formatCode="General">
                  <c:v>1.9197292000000001E-2</c:v>
                </c:pt>
                <c:pt idx="2168" formatCode="General">
                  <c:v>1.9042953000000001E-2</c:v>
                </c:pt>
                <c:pt idx="2169" formatCode="General">
                  <c:v>1.8890196000000001E-2</c:v>
                </c:pt>
                <c:pt idx="2170" formatCode="General">
                  <c:v>1.8738958E-2</c:v>
                </c:pt>
                <c:pt idx="2171" formatCode="General">
                  <c:v>1.8589175999999999E-2</c:v>
                </c:pt>
                <c:pt idx="2172" formatCode="General">
                  <c:v>1.8440791000000002E-2</c:v>
                </c:pt>
                <c:pt idx="2173" formatCode="General">
                  <c:v>1.8293746E-2</c:v>
                </c:pt>
                <c:pt idx="2174" formatCode="General">
                  <c:v>1.8147986000000001E-2</c:v>
                </c:pt>
                <c:pt idx="2175" formatCode="General">
                  <c:v>1.8003458E-2</c:v>
                </c:pt>
                <c:pt idx="2176" formatCode="General">
                  <c:v>1.7860113E-2</c:v>
                </c:pt>
                <c:pt idx="2177" formatCode="General">
                  <c:v>1.7717901000000001E-2</c:v>
                </c:pt>
                <c:pt idx="2178" formatCode="General">
                  <c:v>1.7576778000000001E-2</c:v>
                </c:pt>
                <c:pt idx="2179" formatCode="General">
                  <c:v>1.7436698E-2</c:v>
                </c:pt>
                <c:pt idx="2180" formatCode="General">
                  <c:v>1.7297618000000001E-2</c:v>
                </c:pt>
                <c:pt idx="2181" formatCode="General">
                  <c:v>1.7159499000000002E-2</c:v>
                </c:pt>
                <c:pt idx="2182" formatCode="General">
                  <c:v>1.7022301E-2</c:v>
                </c:pt>
                <c:pt idx="2183" formatCode="General">
                  <c:v>1.6885985999999999E-2</c:v>
                </c:pt>
                <c:pt idx="2184" formatCode="General">
                  <c:v>1.6750518999999998E-2</c:v>
                </c:pt>
                <c:pt idx="2185" formatCode="General">
                  <c:v>1.6615863000000002E-2</c:v>
                </c:pt>
                <c:pt idx="2186" formatCode="General">
                  <c:v>1.6481987E-2</c:v>
                </c:pt>
                <c:pt idx="2187" formatCode="General">
                  <c:v>1.6348859E-2</c:v>
                </c:pt>
                <c:pt idx="2188" formatCode="General">
                  <c:v>1.6216446999999998E-2</c:v>
                </c:pt>
                <c:pt idx="2189" formatCode="General">
                  <c:v>1.6084721999999999E-2</c:v>
                </c:pt>
                <c:pt idx="2190" formatCode="General">
                  <c:v>1.5953655000000001E-2</c:v>
                </c:pt>
                <c:pt idx="2191" formatCode="General">
                  <c:v>1.5823219999999999E-2</c:v>
                </c:pt>
                <c:pt idx="2192" formatCode="General">
                  <c:v>1.5693390000000002E-2</c:v>
                </c:pt>
                <c:pt idx="2193" formatCode="General">
                  <c:v>1.5564140000000001E-2</c:v>
                </c:pt>
                <c:pt idx="2194" formatCode="General">
                  <c:v>1.5435446E-2</c:v>
                </c:pt>
                <c:pt idx="2195" formatCode="General">
                  <c:v>1.5307284000000001E-2</c:v>
                </c:pt>
                <c:pt idx="2196" formatCode="General">
                  <c:v>1.5179633E-2</c:v>
                </c:pt>
                <c:pt idx="2197" formatCode="General">
                  <c:v>1.5052471E-2</c:v>
                </c:pt>
                <c:pt idx="2198" formatCode="General">
                  <c:v>1.4925776E-2</c:v>
                </c:pt>
                <c:pt idx="2199" formatCode="General">
                  <c:v>1.479953E-2</c:v>
                </c:pt>
                <c:pt idx="2200" formatCode="General">
                  <c:v>1.4673713E-2</c:v>
                </c:pt>
                <c:pt idx="2201" formatCode="General">
                  <c:v>1.4548307E-2</c:v>
                </c:pt>
                <c:pt idx="2202" formatCode="General">
                  <c:v>1.4423293E-2</c:v>
                </c:pt>
                <c:pt idx="2203" formatCode="General">
                  <c:v>1.4298656E-2</c:v>
                </c:pt>
                <c:pt idx="2204" formatCode="General">
                  <c:v>1.4174378E-2</c:v>
                </c:pt>
                <c:pt idx="2205" formatCode="General">
                  <c:v>1.4050444E-2</c:v>
                </c:pt>
                <c:pt idx="2206" formatCode="General">
                  <c:v>1.3926839E-2</c:v>
                </c:pt>
                <c:pt idx="2207" formatCode="General">
                  <c:v>1.3803548000000001E-2</c:v>
                </c:pt>
                <c:pt idx="2208" formatCode="General">
                  <c:v>1.3680556999999999E-2</c:v>
                </c:pt>
                <c:pt idx="2209" formatCode="General">
                  <c:v>1.3557853E-2</c:v>
                </c:pt>
                <c:pt idx="2210" formatCode="General">
                  <c:v>1.3435422000000001E-2</c:v>
                </c:pt>
                <c:pt idx="2211" formatCode="General">
                  <c:v>1.3313251999999999E-2</c:v>
                </c:pt>
                <c:pt idx="2212" formatCode="General">
                  <c:v>1.3191331000000001E-2</c:v>
                </c:pt>
                <c:pt idx="2213" formatCode="General">
                  <c:v>1.3069647E-2</c:v>
                </c:pt>
                <c:pt idx="2214" formatCode="General">
                  <c:v>1.2948189000000001E-2</c:v>
                </c:pt>
                <c:pt idx="2215" formatCode="General">
                  <c:v>1.2826947E-2</c:v>
                </c:pt>
                <c:pt idx="2216" formatCode="General">
                  <c:v>1.2705910000000001E-2</c:v>
                </c:pt>
                <c:pt idx="2217" formatCode="General">
                  <c:v>1.2585067E-2</c:v>
                </c:pt>
                <c:pt idx="2218" formatCode="General">
                  <c:v>1.246441E-2</c:v>
                </c:pt>
                <c:pt idx="2219" formatCode="General">
                  <c:v>1.2343929999999999E-2</c:v>
                </c:pt>
                <c:pt idx="2220" formatCode="General">
                  <c:v>1.2223617000000001E-2</c:v>
                </c:pt>
                <c:pt idx="2221" formatCode="General">
                  <c:v>1.2103463E-2</c:v>
                </c:pt>
                <c:pt idx="2222" formatCode="General">
                  <c:v>1.1983459E-2</c:v>
                </c:pt>
                <c:pt idx="2223" formatCode="General">
                  <c:v>1.1863598E-2</c:v>
                </c:pt>
                <c:pt idx="2224" formatCode="General">
                  <c:v>1.1743870999999999E-2</c:v>
                </c:pt>
                <c:pt idx="2225" formatCode="General">
                  <c:v>1.1624272E-2</c:v>
                </c:pt>
                <c:pt idx="2226" formatCode="General">
                  <c:v>1.1504794E-2</c:v>
                </c:pt>
                <c:pt idx="2227" formatCode="General">
                  <c:v>1.1385429000000001E-2</c:v>
                </c:pt>
                <c:pt idx="2228" formatCode="General">
                  <c:v>1.1266171E-2</c:v>
                </c:pt>
                <c:pt idx="2229" formatCode="General">
                  <c:v>1.1147014E-2</c:v>
                </c:pt>
                <c:pt idx="2230" formatCode="General">
                  <c:v>1.1027952000000001E-2</c:v>
                </c:pt>
                <c:pt idx="2231" formatCode="General">
                  <c:v>1.0908978E-2</c:v>
                </c:pt>
                <c:pt idx="2232" formatCode="General">
                  <c:v>1.0790088E-2</c:v>
                </c:pt>
                <c:pt idx="2233" formatCode="General">
                  <c:v>1.0671274999999999E-2</c:v>
                </c:pt>
                <c:pt idx="2234" formatCode="General">
                  <c:v>1.0552535E-2</c:v>
                </c:pt>
                <c:pt idx="2235" formatCode="General">
                  <c:v>1.0433862E-2</c:v>
                </c:pt>
                <c:pt idx="2236" formatCode="General">
                  <c:v>1.0315250999999999E-2</c:v>
                </c:pt>
                <c:pt idx="2237" formatCode="General">
                  <c:v>1.0196699E-2</c:v>
                </c:pt>
                <c:pt idx="2238" formatCode="General">
                  <c:v>1.0078198999999999E-2</c:v>
                </c:pt>
                <c:pt idx="2239" formatCode="General">
                  <c:v>9.9597479999999992E-3</c:v>
                </c:pt>
                <c:pt idx="2240" formatCode="General">
                  <c:v>9.8413419999999995E-3</c:v>
                </c:pt>
                <c:pt idx="2241" formatCode="General">
                  <c:v>9.7229770000000007E-3</c:v>
                </c:pt>
                <c:pt idx="2242" formatCode="General">
                  <c:v>9.6046480000000004E-3</c:v>
                </c:pt>
                <c:pt idx="2243" formatCode="General">
                  <c:v>9.486352E-3</c:v>
                </c:pt>
                <c:pt idx="2244" formatCode="General">
                  <c:v>9.3680859999999994E-3</c:v>
                </c:pt>
                <c:pt idx="2245" formatCode="General">
                  <c:v>9.2498460000000008E-3</c:v>
                </c:pt>
                <c:pt idx="2246" formatCode="General">
                  <c:v>9.1316290000000005E-3</c:v>
                </c:pt>
                <c:pt idx="2247" formatCode="General">
                  <c:v>9.0134310000000006E-3</c:v>
                </c:pt>
                <c:pt idx="2248" formatCode="General">
                  <c:v>8.8952500000000004E-3</c:v>
                </c:pt>
                <c:pt idx="2249" formatCode="General">
                  <c:v>8.7770820000000003E-3</c:v>
                </c:pt>
                <c:pt idx="2250" formatCode="General">
                  <c:v>8.6589240000000001E-3</c:v>
                </c:pt>
                <c:pt idx="2251" formatCode="General">
                  <c:v>8.5407750000000004E-3</c:v>
                </c:pt>
                <c:pt idx="2252" formatCode="General">
                  <c:v>8.4226300000000004E-3</c:v>
                </c:pt>
                <c:pt idx="2253" formatCode="General">
                  <c:v>8.304489E-3</c:v>
                </c:pt>
                <c:pt idx="2254" formatCode="General">
                  <c:v>8.1863479999999995E-3</c:v>
                </c:pt>
                <c:pt idx="2255" formatCode="General">
                  <c:v>8.0682050000000002E-3</c:v>
                </c:pt>
                <c:pt idx="2256" formatCode="General">
                  <c:v>7.950057E-3</c:v>
                </c:pt>
                <c:pt idx="2257" formatCode="General">
                  <c:v>7.8319029999999994E-3</c:v>
                </c:pt>
                <c:pt idx="2258" formatCode="General">
                  <c:v>7.7137400000000002E-3</c:v>
                </c:pt>
                <c:pt idx="2259" formatCode="General">
                  <c:v>7.5955670000000001E-3</c:v>
                </c:pt>
                <c:pt idx="2260" formatCode="General">
                  <c:v>7.4773799999999996E-3</c:v>
                </c:pt>
                <c:pt idx="2261" formatCode="General">
                  <c:v>7.3591790000000004E-3</c:v>
                </c:pt>
                <c:pt idx="2262" formatCode="General">
                  <c:v>7.2409620000000001E-3</c:v>
                </c:pt>
                <c:pt idx="2263" formatCode="General">
                  <c:v>7.1227269999999997E-3</c:v>
                </c:pt>
                <c:pt idx="2264" formatCode="General">
                  <c:v>7.0044720000000003E-3</c:v>
                </c:pt>
                <c:pt idx="2265" formatCode="General">
                  <c:v>6.8861970000000002E-3</c:v>
                </c:pt>
                <c:pt idx="2266" formatCode="General">
                  <c:v>6.767899E-3</c:v>
                </c:pt>
                <c:pt idx="2267" formatCode="General">
                  <c:v>6.6495770000000003E-3</c:v>
                </c:pt>
                <c:pt idx="2268" formatCode="General">
                  <c:v>6.5312290000000004E-3</c:v>
                </c:pt>
                <c:pt idx="2269" formatCode="General">
                  <c:v>6.4128550000000003E-3</c:v>
                </c:pt>
                <c:pt idx="2270" formatCode="General">
                  <c:v>6.2944519999999999E-3</c:v>
                </c:pt>
                <c:pt idx="2271" formatCode="General">
                  <c:v>6.1760199999999999E-3</c:v>
                </c:pt>
                <c:pt idx="2272" formatCode="General">
                  <c:v>6.0575580000000002E-3</c:v>
                </c:pt>
                <c:pt idx="2273" formatCode="General">
                  <c:v>5.939064E-3</c:v>
                </c:pt>
                <c:pt idx="2274" formatCode="General">
                  <c:v>5.8205369999999998E-3</c:v>
                </c:pt>
                <c:pt idx="2275" formatCode="General">
                  <c:v>5.7019769999999996E-3</c:v>
                </c:pt>
                <c:pt idx="2276" formatCode="General">
                  <c:v>5.5833819999999996E-3</c:v>
                </c:pt>
                <c:pt idx="2277" formatCode="General">
                  <c:v>5.4647519999999998E-3</c:v>
                </c:pt>
                <c:pt idx="2278" formatCode="General">
                  <c:v>5.3460850000000004E-3</c:v>
                </c:pt>
                <c:pt idx="2279" formatCode="General">
                  <c:v>5.2273809999999997E-3</c:v>
                </c:pt>
                <c:pt idx="2280" formatCode="General">
                  <c:v>5.1086389999999999E-3</c:v>
                </c:pt>
                <c:pt idx="2281" formatCode="General">
                  <c:v>4.9898579999999998E-3</c:v>
                </c:pt>
                <c:pt idx="2282" formatCode="General">
                  <c:v>4.8710369999999999E-3</c:v>
                </c:pt>
                <c:pt idx="2283" formatCode="General">
                  <c:v>4.7521760000000003E-3</c:v>
                </c:pt>
                <c:pt idx="2284" formatCode="General">
                  <c:v>4.6332739999999997E-3</c:v>
                </c:pt>
                <c:pt idx="2285" formatCode="General">
                  <c:v>4.5143309999999999E-3</c:v>
                </c:pt>
                <c:pt idx="2286" formatCode="General">
                  <c:v>4.3953450000000002E-3</c:v>
                </c:pt>
                <c:pt idx="2287" formatCode="General">
                  <c:v>4.276317E-3</c:v>
                </c:pt>
                <c:pt idx="2288" formatCode="General">
                  <c:v>4.1572459999999999E-3</c:v>
                </c:pt>
                <c:pt idx="2289" formatCode="General">
                  <c:v>4.0381310000000004E-3</c:v>
                </c:pt>
                <c:pt idx="2290" formatCode="General">
                  <c:v>3.9189710000000003E-3</c:v>
                </c:pt>
                <c:pt idx="2291" formatCode="General">
                  <c:v>3.7997669999999999E-3</c:v>
                </c:pt>
                <c:pt idx="2292" formatCode="General">
                  <c:v>3.6805179999999998E-3</c:v>
                </c:pt>
                <c:pt idx="2293" formatCode="General">
                  <c:v>3.561224E-3</c:v>
                </c:pt>
                <c:pt idx="2294" formatCode="General">
                  <c:v>3.4418830000000002E-3</c:v>
                </c:pt>
                <c:pt idx="2295" formatCode="General">
                  <c:v>3.3224959999999999E-3</c:v>
                </c:pt>
                <c:pt idx="2296" formatCode="General">
                  <c:v>3.203062E-3</c:v>
                </c:pt>
                <c:pt idx="2297" formatCode="General">
                  <c:v>3.0835810000000002E-3</c:v>
                </c:pt>
                <c:pt idx="2298" formatCode="General">
                  <c:v>2.9640529999999999E-3</c:v>
                </c:pt>
                <c:pt idx="2299" formatCode="General">
                  <c:v>2.8444759999999999E-3</c:v>
                </c:pt>
                <c:pt idx="2300" formatCode="General">
                  <c:v>2.7248519999999998E-3</c:v>
                </c:pt>
                <c:pt idx="2301" formatCode="General">
                  <c:v>2.6051799999999999E-3</c:v>
                </c:pt>
                <c:pt idx="2302" formatCode="General">
                  <c:v>2.4854590000000002E-3</c:v>
                </c:pt>
                <c:pt idx="2303" formatCode="General">
                  <c:v>2.3656900000000002E-3</c:v>
                </c:pt>
                <c:pt idx="2304" formatCode="General">
                  <c:v>2.2458719999999999E-3</c:v>
                </c:pt>
                <c:pt idx="2305" formatCode="General">
                  <c:v>2.1260039999999999E-3</c:v>
                </c:pt>
                <c:pt idx="2306" formatCode="General">
                  <c:v>2.0060880000000001E-3</c:v>
                </c:pt>
                <c:pt idx="2307" formatCode="General">
                  <c:v>1.8861220000000001E-3</c:v>
                </c:pt>
                <c:pt idx="2308" formatCode="General">
                  <c:v>1.7661059999999999E-3</c:v>
                </c:pt>
                <c:pt idx="2309" formatCode="General">
                  <c:v>1.6460419999999999E-3</c:v>
                </c:pt>
                <c:pt idx="2310" formatCode="General">
                  <c:v>1.525928E-3</c:v>
                </c:pt>
                <c:pt idx="2311" formatCode="General">
                  <c:v>1.4057640000000001E-3</c:v>
                </c:pt>
                <c:pt idx="2312" formatCode="General">
                  <c:v>1.285551E-3</c:v>
                </c:pt>
                <c:pt idx="2313" formatCode="General">
                  <c:v>1.1652870000000001E-3</c:v>
                </c:pt>
                <c:pt idx="2314" formatCode="General">
                  <c:v>1.0449739999999999E-3</c:v>
                </c:pt>
                <c:pt idx="2315" formatCode="General">
                  <c:v>9.2461099999999999E-4</c:v>
                </c:pt>
                <c:pt idx="2316" formatCode="General">
                  <c:v>8.0419699999999998E-4</c:v>
                </c:pt>
                <c:pt idx="2317" formatCode="General">
                  <c:v>6.8373399999999997E-4</c:v>
                </c:pt>
                <c:pt idx="2318" formatCode="General">
                  <c:v>5.6322100000000003E-4</c:v>
                </c:pt>
                <c:pt idx="2319" formatCode="General">
                  <c:v>4.42657E-4</c:v>
                </c:pt>
                <c:pt idx="2320" formatCode="General">
                  <c:v>3.2204400000000001E-4</c:v>
                </c:pt>
                <c:pt idx="2321" formatCode="General">
                  <c:v>2.0138E-4</c:v>
                </c:pt>
                <c:pt idx="2322">
                  <c:v>8.0666899999999998E-5</c:v>
                </c:pt>
                <c:pt idx="2323">
                  <c:v>-4.0096499999999998E-5</c:v>
                </c:pt>
                <c:pt idx="2324" formatCode="General">
                  <c:v>-1.6091E-4</c:v>
                </c:pt>
                <c:pt idx="2325" formatCode="General">
                  <c:v>-2.8177399999999999E-4</c:v>
                </c:pt>
                <c:pt idx="2326" formatCode="General">
                  <c:v>-4.0268699999999999E-4</c:v>
                </c:pt>
                <c:pt idx="2327" formatCode="General">
                  <c:v>-5.2364999999999996E-4</c:v>
                </c:pt>
                <c:pt idx="2328" formatCode="General">
                  <c:v>-6.4466199999999995E-4</c:v>
                </c:pt>
                <c:pt idx="2329" formatCode="General">
                  <c:v>-7.6572399999999996E-4</c:v>
                </c:pt>
                <c:pt idx="2330" formatCode="General">
                  <c:v>-8.86836E-4</c:v>
                </c:pt>
                <c:pt idx="2331" formatCode="General">
                  <c:v>-1.0079970000000001E-3</c:v>
                </c:pt>
                <c:pt idx="2332" formatCode="General">
                  <c:v>-1.1292069999999999E-3</c:v>
                </c:pt>
                <c:pt idx="2333" formatCode="General">
                  <c:v>-1.2504669999999999E-3</c:v>
                </c:pt>
                <c:pt idx="2334" formatCode="General">
                  <c:v>-1.3717759999999999E-3</c:v>
                </c:pt>
                <c:pt idx="2335" formatCode="General">
                  <c:v>-1.493133E-3</c:v>
                </c:pt>
                <c:pt idx="2336" formatCode="General">
                  <c:v>-1.61454E-3</c:v>
                </c:pt>
                <c:pt idx="2337" formatCode="General">
                  <c:v>-1.7359949999999999E-3</c:v>
                </c:pt>
                <c:pt idx="2338" formatCode="General">
                  <c:v>-1.8574990000000001E-3</c:v>
                </c:pt>
                <c:pt idx="2339" formatCode="General">
                  <c:v>-1.9790509999999999E-3</c:v>
                </c:pt>
                <c:pt idx="2340" formatCode="General">
                  <c:v>-2.1006509999999998E-3</c:v>
                </c:pt>
                <c:pt idx="2341" formatCode="General">
                  <c:v>-2.2223E-3</c:v>
                </c:pt>
                <c:pt idx="2342" formatCode="General">
                  <c:v>-2.343997E-3</c:v>
                </c:pt>
                <c:pt idx="2343" formatCode="General">
                  <c:v>-2.465741E-3</c:v>
                </c:pt>
                <c:pt idx="2344" formatCode="General">
                  <c:v>-2.5875339999999998E-3</c:v>
                </c:pt>
                <c:pt idx="2345" formatCode="General">
                  <c:v>-2.7093740000000001E-3</c:v>
                </c:pt>
                <c:pt idx="2346" formatCode="General">
                  <c:v>-2.8312620000000002E-3</c:v>
                </c:pt>
                <c:pt idx="2347" formatCode="General">
                  <c:v>-2.9531969999999999E-3</c:v>
                </c:pt>
                <c:pt idx="2348" formatCode="General">
                  <c:v>-3.0751789999999999E-3</c:v>
                </c:pt>
                <c:pt idx="2349" formatCode="General">
                  <c:v>-3.197208E-3</c:v>
                </c:pt>
                <c:pt idx="2350" formatCode="General">
                  <c:v>-3.319284E-3</c:v>
                </c:pt>
                <c:pt idx="2351" formatCode="General">
                  <c:v>-3.4414070000000001E-3</c:v>
                </c:pt>
                <c:pt idx="2352" formatCode="General">
                  <c:v>-3.5635760000000002E-3</c:v>
                </c:pt>
                <c:pt idx="2353" formatCode="General">
                  <c:v>-3.6857919999999998E-3</c:v>
                </c:pt>
                <c:pt idx="2354" formatCode="General">
                  <c:v>-3.808054E-3</c:v>
                </c:pt>
                <c:pt idx="2355" formatCode="General">
                  <c:v>-3.9303619999999997E-3</c:v>
                </c:pt>
                <c:pt idx="2356" formatCode="General">
                  <c:v>-4.0527159999999996E-3</c:v>
                </c:pt>
                <c:pt idx="2357" formatCode="General">
                  <c:v>-4.1751160000000004E-3</c:v>
                </c:pt>
                <c:pt idx="2358" formatCode="General">
                  <c:v>-4.2975610000000001E-3</c:v>
                </c:pt>
                <c:pt idx="2359" formatCode="General">
                  <c:v>-4.4200519999999998E-3</c:v>
                </c:pt>
                <c:pt idx="2360" formatCode="General">
                  <c:v>-4.5425869999999998E-3</c:v>
                </c:pt>
                <c:pt idx="2361" formatCode="General">
                  <c:v>-4.6651679999999999E-3</c:v>
                </c:pt>
                <c:pt idx="2362" formatCode="General">
                  <c:v>-4.7877930000000003E-3</c:v>
                </c:pt>
                <c:pt idx="2363" formatCode="General">
                  <c:v>-4.910462E-3</c:v>
                </c:pt>
                <c:pt idx="2364" formatCode="General">
                  <c:v>-5.0331769999999998E-3</c:v>
                </c:pt>
                <c:pt idx="2365" formatCode="General">
                  <c:v>-5.1559350000000004E-3</c:v>
                </c:pt>
                <c:pt idx="2366" formatCode="General">
                  <c:v>-5.2787379999999998E-3</c:v>
                </c:pt>
                <c:pt idx="2367" formatCode="General">
                  <c:v>-5.4015840000000001E-3</c:v>
                </c:pt>
                <c:pt idx="2368" formatCode="General">
                  <c:v>-5.5244739999999997E-3</c:v>
                </c:pt>
                <c:pt idx="2369" formatCode="General">
                  <c:v>-5.6474070000000001E-3</c:v>
                </c:pt>
                <c:pt idx="2370" formatCode="General">
                  <c:v>-5.7703829999999996E-3</c:v>
                </c:pt>
                <c:pt idx="2371" formatCode="General">
                  <c:v>-5.8934030000000002E-3</c:v>
                </c:pt>
                <c:pt idx="2372" formatCode="General">
                  <c:v>-6.0164650000000004E-3</c:v>
                </c:pt>
                <c:pt idx="2373" formatCode="General">
                  <c:v>-6.1395699999999996E-3</c:v>
                </c:pt>
                <c:pt idx="2374" formatCode="General">
                  <c:v>-6.2627179999999996E-3</c:v>
                </c:pt>
                <c:pt idx="2375" formatCode="General">
                  <c:v>-6.3859069999999997E-3</c:v>
                </c:pt>
                <c:pt idx="2376" formatCode="General">
                  <c:v>-6.5091389999999997E-3</c:v>
                </c:pt>
                <c:pt idx="2377" formatCode="General">
                  <c:v>-6.6324130000000002E-3</c:v>
                </c:pt>
                <c:pt idx="2378" formatCode="General">
                  <c:v>-6.7557270000000004E-3</c:v>
                </c:pt>
                <c:pt idx="2379" formatCode="General">
                  <c:v>-6.8790830000000002E-3</c:v>
                </c:pt>
                <c:pt idx="2380" formatCode="General">
                  <c:v>-7.0024809999999996E-3</c:v>
                </c:pt>
                <c:pt idx="2381" formatCode="General">
                  <c:v>-7.1259189999999997E-3</c:v>
                </c:pt>
                <c:pt idx="2382" formatCode="General">
                  <c:v>-7.2493970000000003E-3</c:v>
                </c:pt>
                <c:pt idx="2383" formatCode="General">
                  <c:v>-7.3729169999999997E-3</c:v>
                </c:pt>
                <c:pt idx="2384" formatCode="General">
                  <c:v>-7.4964760000000002E-3</c:v>
                </c:pt>
                <c:pt idx="2385" formatCode="General">
                  <c:v>-7.6200759999999999E-3</c:v>
                </c:pt>
                <c:pt idx="2386" formatCode="General">
                  <c:v>-7.743715E-3</c:v>
                </c:pt>
                <c:pt idx="2387" formatCode="General">
                  <c:v>-7.8673949999999992E-3</c:v>
                </c:pt>
                <c:pt idx="2388" formatCode="General">
                  <c:v>-7.9911140000000006E-3</c:v>
                </c:pt>
                <c:pt idx="2389" formatCode="General">
                  <c:v>-8.1148729999999999E-3</c:v>
                </c:pt>
                <c:pt idx="2390" formatCode="General">
                  <c:v>-8.23867E-3</c:v>
                </c:pt>
                <c:pt idx="2391" formatCode="General">
                  <c:v>-8.3625069999999999E-3</c:v>
                </c:pt>
                <c:pt idx="2392" formatCode="General">
                  <c:v>-8.4863820000000006E-3</c:v>
                </c:pt>
                <c:pt idx="2393" formatCode="General">
                  <c:v>-8.6102959999999999E-3</c:v>
                </c:pt>
                <c:pt idx="2394" formatCode="General">
                  <c:v>-8.734248E-3</c:v>
                </c:pt>
                <c:pt idx="2395" formatCode="General">
                  <c:v>-8.8582379999999992E-3</c:v>
                </c:pt>
                <c:pt idx="2396" formatCode="General">
                  <c:v>-8.9822659999999992E-3</c:v>
                </c:pt>
                <c:pt idx="2397" formatCode="General">
                  <c:v>-9.1063310000000005E-3</c:v>
                </c:pt>
                <c:pt idx="2398" formatCode="General">
                  <c:v>-9.2304350000000004E-3</c:v>
                </c:pt>
                <c:pt idx="2399" formatCode="General">
                  <c:v>-9.3545750000000004E-3</c:v>
                </c:pt>
                <c:pt idx="2400" formatCode="General">
                  <c:v>-9.4787529999999995E-3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09A-4353-9729-19B236FE1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6352336"/>
        <c:axId val="826352696"/>
      </c:scatterChart>
      <c:valAx>
        <c:axId val="826352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s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6352696"/>
        <c:crosses val="autoZero"/>
        <c:crossBetween val="midCat"/>
      </c:valAx>
      <c:valAx>
        <c:axId val="826352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6352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Partial Flux</a:t>
            </a:r>
          </a:p>
        </c:rich>
      </c:tx>
      <c:layout>
        <c:manualLayout>
          <c:xMode val="edge"/>
          <c:yMode val="edge"/>
          <c:x val="0.4183156651025841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716344559479423"/>
          <c:y val="7.7497337608953207E-2"/>
          <c:w val="0.78522699698804954"/>
          <c:h val="0.77121136828110026"/>
        </c:manualLayout>
      </c:layout>
      <c:scatterChart>
        <c:scatterStyle val="smoothMarker"/>
        <c:varyColors val="0"/>
        <c:ser>
          <c:idx val="0"/>
          <c:order val="1"/>
          <c:tx>
            <c:v>Wiggler (WA)</c:v>
          </c:tx>
          <c:spPr>
            <a:ln w="19050" cap="rnd">
              <a:solidFill>
                <a:schemeClr val="accent5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partial_flux!$AF$4:$AF$103</c:f>
              <c:numCache>
                <c:formatCode>0.00E+00</c:formatCode>
                <c:ptCount val="100"/>
                <c:pt idx="0">
                  <c:v>3000</c:v>
                </c:pt>
                <c:pt idx="1">
                  <c:v>3323.23</c:v>
                </c:pt>
                <c:pt idx="2">
                  <c:v>3646.46</c:v>
                </c:pt>
                <c:pt idx="3">
                  <c:v>3969.7</c:v>
                </c:pt>
                <c:pt idx="4">
                  <c:v>4292.93</c:v>
                </c:pt>
                <c:pt idx="5">
                  <c:v>4616.16</c:v>
                </c:pt>
                <c:pt idx="6">
                  <c:v>4939.3900000000003</c:v>
                </c:pt>
                <c:pt idx="7">
                  <c:v>5262.63</c:v>
                </c:pt>
                <c:pt idx="8">
                  <c:v>5585.86</c:v>
                </c:pt>
                <c:pt idx="9">
                  <c:v>5909.09</c:v>
                </c:pt>
                <c:pt idx="10">
                  <c:v>6232.32</c:v>
                </c:pt>
                <c:pt idx="11">
                  <c:v>6555.56</c:v>
                </c:pt>
                <c:pt idx="12">
                  <c:v>6878.79</c:v>
                </c:pt>
                <c:pt idx="13">
                  <c:v>7202.02</c:v>
                </c:pt>
                <c:pt idx="14">
                  <c:v>7525.25</c:v>
                </c:pt>
                <c:pt idx="15">
                  <c:v>7848.48</c:v>
                </c:pt>
                <c:pt idx="16">
                  <c:v>8171.72</c:v>
                </c:pt>
                <c:pt idx="17">
                  <c:v>8494.9500000000007</c:v>
                </c:pt>
                <c:pt idx="18">
                  <c:v>8818.18</c:v>
                </c:pt>
                <c:pt idx="19">
                  <c:v>9141.41</c:v>
                </c:pt>
                <c:pt idx="20">
                  <c:v>9464.65</c:v>
                </c:pt>
                <c:pt idx="21">
                  <c:v>9787.8799999999992</c:v>
                </c:pt>
                <c:pt idx="22">
                  <c:v>10111.1</c:v>
                </c:pt>
                <c:pt idx="23">
                  <c:v>10434.299999999999</c:v>
                </c:pt>
                <c:pt idx="24">
                  <c:v>10757.6</c:v>
                </c:pt>
                <c:pt idx="25">
                  <c:v>11080.8</c:v>
                </c:pt>
                <c:pt idx="26">
                  <c:v>11404</c:v>
                </c:pt>
                <c:pt idx="27">
                  <c:v>11727.3</c:v>
                </c:pt>
                <c:pt idx="28">
                  <c:v>12050.5</c:v>
                </c:pt>
                <c:pt idx="29">
                  <c:v>12373.7</c:v>
                </c:pt>
                <c:pt idx="30">
                  <c:v>12697</c:v>
                </c:pt>
                <c:pt idx="31">
                  <c:v>13020.2</c:v>
                </c:pt>
                <c:pt idx="32">
                  <c:v>13343.4</c:v>
                </c:pt>
                <c:pt idx="33">
                  <c:v>13666.7</c:v>
                </c:pt>
                <c:pt idx="34">
                  <c:v>13989.9</c:v>
                </c:pt>
                <c:pt idx="35">
                  <c:v>14313.1</c:v>
                </c:pt>
                <c:pt idx="36">
                  <c:v>14636.4</c:v>
                </c:pt>
                <c:pt idx="37">
                  <c:v>14959.6</c:v>
                </c:pt>
                <c:pt idx="38">
                  <c:v>15282.8</c:v>
                </c:pt>
                <c:pt idx="39">
                  <c:v>15606.1</c:v>
                </c:pt>
                <c:pt idx="40">
                  <c:v>15929.3</c:v>
                </c:pt>
                <c:pt idx="41">
                  <c:v>16252.5</c:v>
                </c:pt>
                <c:pt idx="42">
                  <c:v>16575.8</c:v>
                </c:pt>
                <c:pt idx="43">
                  <c:v>16899</c:v>
                </c:pt>
                <c:pt idx="44">
                  <c:v>17222.2</c:v>
                </c:pt>
                <c:pt idx="45">
                  <c:v>17545.5</c:v>
                </c:pt>
                <c:pt idx="46">
                  <c:v>17868.7</c:v>
                </c:pt>
                <c:pt idx="47">
                  <c:v>18191.900000000001</c:v>
                </c:pt>
                <c:pt idx="48">
                  <c:v>18515.2</c:v>
                </c:pt>
                <c:pt idx="49">
                  <c:v>18838.400000000001</c:v>
                </c:pt>
                <c:pt idx="50">
                  <c:v>19161.599999999999</c:v>
                </c:pt>
                <c:pt idx="51">
                  <c:v>19484.8</c:v>
                </c:pt>
                <c:pt idx="52">
                  <c:v>19808.099999999999</c:v>
                </c:pt>
                <c:pt idx="53">
                  <c:v>20131.3</c:v>
                </c:pt>
                <c:pt idx="54">
                  <c:v>20454.5</c:v>
                </c:pt>
                <c:pt idx="55">
                  <c:v>20777.8</c:v>
                </c:pt>
                <c:pt idx="56">
                  <c:v>21101</c:v>
                </c:pt>
                <c:pt idx="57">
                  <c:v>21424.2</c:v>
                </c:pt>
                <c:pt idx="58">
                  <c:v>21747.5</c:v>
                </c:pt>
                <c:pt idx="59">
                  <c:v>22070.7</c:v>
                </c:pt>
                <c:pt idx="60">
                  <c:v>22393.9</c:v>
                </c:pt>
                <c:pt idx="61">
                  <c:v>22717.200000000001</c:v>
                </c:pt>
                <c:pt idx="62">
                  <c:v>23040.400000000001</c:v>
                </c:pt>
                <c:pt idx="63">
                  <c:v>23363.599999999999</c:v>
                </c:pt>
                <c:pt idx="64">
                  <c:v>23686.9</c:v>
                </c:pt>
                <c:pt idx="65">
                  <c:v>24010.1</c:v>
                </c:pt>
                <c:pt idx="66">
                  <c:v>24333.3</c:v>
                </c:pt>
                <c:pt idx="67">
                  <c:v>24656.6</c:v>
                </c:pt>
                <c:pt idx="68">
                  <c:v>24979.8</c:v>
                </c:pt>
                <c:pt idx="69">
                  <c:v>25303</c:v>
                </c:pt>
                <c:pt idx="70">
                  <c:v>25626.3</c:v>
                </c:pt>
                <c:pt idx="71">
                  <c:v>25949.5</c:v>
                </c:pt>
                <c:pt idx="72">
                  <c:v>26272.7</c:v>
                </c:pt>
                <c:pt idx="73">
                  <c:v>26596</c:v>
                </c:pt>
                <c:pt idx="74">
                  <c:v>26919.200000000001</c:v>
                </c:pt>
                <c:pt idx="75">
                  <c:v>27242.400000000001</c:v>
                </c:pt>
                <c:pt idx="76">
                  <c:v>27565.7</c:v>
                </c:pt>
                <c:pt idx="77">
                  <c:v>27888.9</c:v>
                </c:pt>
                <c:pt idx="78">
                  <c:v>28212.1</c:v>
                </c:pt>
                <c:pt idx="79">
                  <c:v>28535.4</c:v>
                </c:pt>
                <c:pt idx="80">
                  <c:v>28858.6</c:v>
                </c:pt>
                <c:pt idx="81">
                  <c:v>29181.8</c:v>
                </c:pt>
                <c:pt idx="82">
                  <c:v>29505.1</c:v>
                </c:pt>
                <c:pt idx="83">
                  <c:v>29828.3</c:v>
                </c:pt>
                <c:pt idx="84">
                  <c:v>30151.5</c:v>
                </c:pt>
                <c:pt idx="85">
                  <c:v>30474.7</c:v>
                </c:pt>
                <c:pt idx="86">
                  <c:v>30798</c:v>
                </c:pt>
                <c:pt idx="87">
                  <c:v>31121.200000000001</c:v>
                </c:pt>
                <c:pt idx="88">
                  <c:v>31444.400000000001</c:v>
                </c:pt>
                <c:pt idx="89">
                  <c:v>31767.7</c:v>
                </c:pt>
                <c:pt idx="90">
                  <c:v>32090.9</c:v>
                </c:pt>
                <c:pt idx="91">
                  <c:v>32414.1</c:v>
                </c:pt>
                <c:pt idx="92">
                  <c:v>32737.4</c:v>
                </c:pt>
                <c:pt idx="93">
                  <c:v>33060.6</c:v>
                </c:pt>
                <c:pt idx="94">
                  <c:v>33383.800000000003</c:v>
                </c:pt>
                <c:pt idx="95">
                  <c:v>33707.1</c:v>
                </c:pt>
                <c:pt idx="96">
                  <c:v>34030.300000000003</c:v>
                </c:pt>
                <c:pt idx="97">
                  <c:v>34353.5</c:v>
                </c:pt>
                <c:pt idx="98">
                  <c:v>34676.800000000003</c:v>
                </c:pt>
                <c:pt idx="99">
                  <c:v>35000</c:v>
                </c:pt>
              </c:numCache>
            </c:numRef>
          </c:xVal>
          <c:yVal>
            <c:numRef>
              <c:f>partial_flux!$AG$4:$AG$103</c:f>
              <c:numCache>
                <c:formatCode>0.00E+00</c:formatCode>
                <c:ptCount val="100"/>
                <c:pt idx="0">
                  <c:v>425300000000000</c:v>
                </c:pt>
                <c:pt idx="1">
                  <c:v>438000000000000</c:v>
                </c:pt>
                <c:pt idx="2">
                  <c:v>448100000000000</c:v>
                </c:pt>
                <c:pt idx="3">
                  <c:v>456100000000000</c:v>
                </c:pt>
                <c:pt idx="4">
                  <c:v>462100000000000</c:v>
                </c:pt>
                <c:pt idx="5">
                  <c:v>466400000000000</c:v>
                </c:pt>
                <c:pt idx="6">
                  <c:v>469200000000000</c:v>
                </c:pt>
                <c:pt idx="7">
                  <c:v>470700000000000</c:v>
                </c:pt>
                <c:pt idx="8">
                  <c:v>471000000000000</c:v>
                </c:pt>
                <c:pt idx="9">
                  <c:v>470300000000000</c:v>
                </c:pt>
                <c:pt idx="10">
                  <c:v>468600000000000</c:v>
                </c:pt>
                <c:pt idx="11">
                  <c:v>466200000000000</c:v>
                </c:pt>
                <c:pt idx="12">
                  <c:v>463000000000000</c:v>
                </c:pt>
                <c:pt idx="13">
                  <c:v>459100000000000</c:v>
                </c:pt>
                <c:pt idx="14">
                  <c:v>454700000000000</c:v>
                </c:pt>
                <c:pt idx="15">
                  <c:v>449800000000000</c:v>
                </c:pt>
                <c:pt idx="16">
                  <c:v>444500000000000</c:v>
                </c:pt>
                <c:pt idx="17">
                  <c:v>438800000000000</c:v>
                </c:pt>
                <c:pt idx="18">
                  <c:v>432800000000000</c:v>
                </c:pt>
                <c:pt idx="19">
                  <c:v>426500000000000</c:v>
                </c:pt>
                <c:pt idx="20">
                  <c:v>420000000000000</c:v>
                </c:pt>
                <c:pt idx="21">
                  <c:v>413300000000000</c:v>
                </c:pt>
                <c:pt idx="22">
                  <c:v>406400000000000</c:v>
                </c:pt>
                <c:pt idx="23">
                  <c:v>399400000000000</c:v>
                </c:pt>
                <c:pt idx="24">
                  <c:v>392200000000000</c:v>
                </c:pt>
                <c:pt idx="25">
                  <c:v>385000000000000</c:v>
                </c:pt>
                <c:pt idx="26">
                  <c:v>377700000000000</c:v>
                </c:pt>
                <c:pt idx="27">
                  <c:v>370400000000000</c:v>
                </c:pt>
                <c:pt idx="28">
                  <c:v>363100000000000</c:v>
                </c:pt>
                <c:pt idx="29">
                  <c:v>355800000000000</c:v>
                </c:pt>
                <c:pt idx="30">
                  <c:v>348500000000000</c:v>
                </c:pt>
                <c:pt idx="31">
                  <c:v>341200000000000</c:v>
                </c:pt>
                <c:pt idx="32">
                  <c:v>333900000000000</c:v>
                </c:pt>
                <c:pt idx="33">
                  <c:v>326700000000000</c:v>
                </c:pt>
                <c:pt idx="34">
                  <c:v>319500000000000</c:v>
                </c:pt>
                <c:pt idx="35">
                  <c:v>312400000000000</c:v>
                </c:pt>
                <c:pt idx="36">
                  <c:v>305400000000000</c:v>
                </c:pt>
                <c:pt idx="37">
                  <c:v>298400000000000</c:v>
                </c:pt>
                <c:pt idx="38">
                  <c:v>291600000000000</c:v>
                </c:pt>
                <c:pt idx="39">
                  <c:v>284800000000000</c:v>
                </c:pt>
                <c:pt idx="40">
                  <c:v>278100000000000</c:v>
                </c:pt>
                <c:pt idx="41">
                  <c:v>271500000000000</c:v>
                </c:pt>
                <c:pt idx="42">
                  <c:v>265000000000000</c:v>
                </c:pt>
                <c:pt idx="43">
                  <c:v>258700000000000</c:v>
                </c:pt>
                <c:pt idx="44">
                  <c:v>252400000000000</c:v>
                </c:pt>
                <c:pt idx="45">
                  <c:v>246200000000000</c:v>
                </c:pt>
                <c:pt idx="46">
                  <c:v>240200000000000</c:v>
                </c:pt>
                <c:pt idx="47">
                  <c:v>234200000000000</c:v>
                </c:pt>
                <c:pt idx="48">
                  <c:v>228400000000000</c:v>
                </c:pt>
                <c:pt idx="49">
                  <c:v>222700000000000</c:v>
                </c:pt>
                <c:pt idx="50">
                  <c:v>217000000000000</c:v>
                </c:pt>
                <c:pt idx="51">
                  <c:v>211500000000000</c:v>
                </c:pt>
                <c:pt idx="52">
                  <c:v>206100000000000</c:v>
                </c:pt>
                <c:pt idx="53">
                  <c:v>200900000000000</c:v>
                </c:pt>
                <c:pt idx="54">
                  <c:v>195700000000000</c:v>
                </c:pt>
                <c:pt idx="55">
                  <c:v>190600000000000</c:v>
                </c:pt>
                <c:pt idx="56">
                  <c:v>185700000000000</c:v>
                </c:pt>
                <c:pt idx="57">
                  <c:v>180800000000000</c:v>
                </c:pt>
                <c:pt idx="58">
                  <c:v>176100000000000</c:v>
                </c:pt>
                <c:pt idx="59">
                  <c:v>171500000000000</c:v>
                </c:pt>
                <c:pt idx="60">
                  <c:v>167000000000000</c:v>
                </c:pt>
                <c:pt idx="61">
                  <c:v>162500000000000</c:v>
                </c:pt>
                <c:pt idx="62">
                  <c:v>158200000000000</c:v>
                </c:pt>
                <c:pt idx="63">
                  <c:v>154000000000000</c:v>
                </c:pt>
                <c:pt idx="64">
                  <c:v>149900000000000</c:v>
                </c:pt>
                <c:pt idx="65">
                  <c:v>145900000000000</c:v>
                </c:pt>
                <c:pt idx="66">
                  <c:v>141900000000000</c:v>
                </c:pt>
                <c:pt idx="67">
                  <c:v>138100000000000</c:v>
                </c:pt>
                <c:pt idx="68">
                  <c:v>134400000000000</c:v>
                </c:pt>
                <c:pt idx="69">
                  <c:v>130700000000000</c:v>
                </c:pt>
                <c:pt idx="70">
                  <c:v>127200000000000</c:v>
                </c:pt>
                <c:pt idx="71">
                  <c:v>123700000000000</c:v>
                </c:pt>
                <c:pt idx="72">
                  <c:v>120300000000000</c:v>
                </c:pt>
                <c:pt idx="73">
                  <c:v>117100000000000</c:v>
                </c:pt>
                <c:pt idx="74">
                  <c:v>113800000000000</c:v>
                </c:pt>
                <c:pt idx="75">
                  <c:v>110700000000000</c:v>
                </c:pt>
                <c:pt idx="76">
                  <c:v>107700000000000</c:v>
                </c:pt>
                <c:pt idx="77">
                  <c:v>104700000000000</c:v>
                </c:pt>
                <c:pt idx="78">
                  <c:v>101800000000000</c:v>
                </c:pt>
                <c:pt idx="79">
                  <c:v>98970000000000</c:v>
                </c:pt>
                <c:pt idx="80">
                  <c:v>96230000000000</c:v>
                </c:pt>
                <c:pt idx="81">
                  <c:v>93550000000000</c:v>
                </c:pt>
                <c:pt idx="82">
                  <c:v>90940000000000</c:v>
                </c:pt>
                <c:pt idx="83">
                  <c:v>88410000000000</c:v>
                </c:pt>
                <c:pt idx="84">
                  <c:v>85930000000000</c:v>
                </c:pt>
                <c:pt idx="85">
                  <c:v>83530000000000</c:v>
                </c:pt>
                <c:pt idx="86">
                  <c:v>81190000000000</c:v>
                </c:pt>
                <c:pt idx="87">
                  <c:v>78910000000000</c:v>
                </c:pt>
                <c:pt idx="88">
                  <c:v>76690000000000</c:v>
                </c:pt>
                <c:pt idx="89">
                  <c:v>74530000000000</c:v>
                </c:pt>
                <c:pt idx="90">
                  <c:v>72430000000000</c:v>
                </c:pt>
                <c:pt idx="91">
                  <c:v>70380000000000</c:v>
                </c:pt>
                <c:pt idx="92">
                  <c:v>68390000000000</c:v>
                </c:pt>
                <c:pt idx="93">
                  <c:v>66460000000000</c:v>
                </c:pt>
                <c:pt idx="94">
                  <c:v>64570000000000</c:v>
                </c:pt>
                <c:pt idx="95">
                  <c:v>62740000000000</c:v>
                </c:pt>
                <c:pt idx="96">
                  <c:v>60960000000000</c:v>
                </c:pt>
                <c:pt idx="97">
                  <c:v>59230000000000</c:v>
                </c:pt>
                <c:pt idx="98">
                  <c:v>57540000000000</c:v>
                </c:pt>
                <c:pt idx="99">
                  <c:v>55900000000000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53D-494C-9A4E-7872A57DB5EC}"/>
            </c:ext>
          </c:extLst>
        </c:ser>
        <c:ser>
          <c:idx val="1"/>
          <c:order val="3"/>
          <c:tx>
            <c:v>Total field (WA)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partial_flux!$AI$4:$AI$103</c:f>
              <c:numCache>
                <c:formatCode>0.00E+00</c:formatCode>
                <c:ptCount val="100"/>
                <c:pt idx="0">
                  <c:v>3000</c:v>
                </c:pt>
                <c:pt idx="1">
                  <c:v>3323.23</c:v>
                </c:pt>
                <c:pt idx="2">
                  <c:v>3646.46</c:v>
                </c:pt>
                <c:pt idx="3">
                  <c:v>3969.7</c:v>
                </c:pt>
                <c:pt idx="4">
                  <c:v>4292.93</c:v>
                </c:pt>
                <c:pt idx="5">
                  <c:v>4616.16</c:v>
                </c:pt>
                <c:pt idx="6">
                  <c:v>4939.3900000000003</c:v>
                </c:pt>
                <c:pt idx="7">
                  <c:v>5262.63</c:v>
                </c:pt>
                <c:pt idx="8">
                  <c:v>5585.86</c:v>
                </c:pt>
                <c:pt idx="9">
                  <c:v>5909.09</c:v>
                </c:pt>
                <c:pt idx="10">
                  <c:v>6232.32</c:v>
                </c:pt>
                <c:pt idx="11">
                  <c:v>6555.56</c:v>
                </c:pt>
                <c:pt idx="12">
                  <c:v>6878.79</c:v>
                </c:pt>
                <c:pt idx="13">
                  <c:v>7202.02</c:v>
                </c:pt>
                <c:pt idx="14">
                  <c:v>7525.25</c:v>
                </c:pt>
                <c:pt idx="15">
                  <c:v>7848.48</c:v>
                </c:pt>
                <c:pt idx="16">
                  <c:v>8171.72</c:v>
                </c:pt>
                <c:pt idx="17">
                  <c:v>8494.9500000000007</c:v>
                </c:pt>
                <c:pt idx="18">
                  <c:v>8818.18</c:v>
                </c:pt>
                <c:pt idx="19">
                  <c:v>9141.41</c:v>
                </c:pt>
                <c:pt idx="20">
                  <c:v>9464.65</c:v>
                </c:pt>
                <c:pt idx="21">
                  <c:v>9787.8799999999992</c:v>
                </c:pt>
                <c:pt idx="22">
                  <c:v>10111.1</c:v>
                </c:pt>
                <c:pt idx="23">
                  <c:v>10434.299999999999</c:v>
                </c:pt>
                <c:pt idx="24">
                  <c:v>10757.6</c:v>
                </c:pt>
                <c:pt idx="25">
                  <c:v>11080.8</c:v>
                </c:pt>
                <c:pt idx="26">
                  <c:v>11404</c:v>
                </c:pt>
                <c:pt idx="27">
                  <c:v>11727.3</c:v>
                </c:pt>
                <c:pt idx="28">
                  <c:v>12050.5</c:v>
                </c:pt>
                <c:pt idx="29">
                  <c:v>12373.7</c:v>
                </c:pt>
                <c:pt idx="30">
                  <c:v>12697</c:v>
                </c:pt>
                <c:pt idx="31">
                  <c:v>13020.2</c:v>
                </c:pt>
                <c:pt idx="32">
                  <c:v>13343.4</c:v>
                </c:pt>
                <c:pt idx="33">
                  <c:v>13666.7</c:v>
                </c:pt>
                <c:pt idx="34">
                  <c:v>13989.9</c:v>
                </c:pt>
                <c:pt idx="35">
                  <c:v>14313.1</c:v>
                </c:pt>
                <c:pt idx="36">
                  <c:v>14636.4</c:v>
                </c:pt>
                <c:pt idx="37">
                  <c:v>14959.6</c:v>
                </c:pt>
                <c:pt idx="38">
                  <c:v>15282.8</c:v>
                </c:pt>
                <c:pt idx="39">
                  <c:v>15606.1</c:v>
                </c:pt>
                <c:pt idx="40">
                  <c:v>15929.3</c:v>
                </c:pt>
                <c:pt idx="41">
                  <c:v>16252.5</c:v>
                </c:pt>
                <c:pt idx="42">
                  <c:v>16575.8</c:v>
                </c:pt>
                <c:pt idx="43">
                  <c:v>16899</c:v>
                </c:pt>
                <c:pt idx="44">
                  <c:v>17222.2</c:v>
                </c:pt>
                <c:pt idx="45">
                  <c:v>17545.5</c:v>
                </c:pt>
                <c:pt idx="46">
                  <c:v>17868.7</c:v>
                </c:pt>
                <c:pt idx="47">
                  <c:v>18191.900000000001</c:v>
                </c:pt>
                <c:pt idx="48">
                  <c:v>18515.2</c:v>
                </c:pt>
                <c:pt idx="49">
                  <c:v>18838.400000000001</c:v>
                </c:pt>
                <c:pt idx="50">
                  <c:v>19161.599999999999</c:v>
                </c:pt>
                <c:pt idx="51">
                  <c:v>19484.8</c:v>
                </c:pt>
                <c:pt idx="52">
                  <c:v>19808.099999999999</c:v>
                </c:pt>
                <c:pt idx="53">
                  <c:v>20131.3</c:v>
                </c:pt>
                <c:pt idx="54">
                  <c:v>20454.5</c:v>
                </c:pt>
                <c:pt idx="55">
                  <c:v>20777.8</c:v>
                </c:pt>
                <c:pt idx="56">
                  <c:v>21101</c:v>
                </c:pt>
                <c:pt idx="57">
                  <c:v>21424.2</c:v>
                </c:pt>
                <c:pt idx="58">
                  <c:v>21747.5</c:v>
                </c:pt>
                <c:pt idx="59">
                  <c:v>22070.7</c:v>
                </c:pt>
                <c:pt idx="60">
                  <c:v>22393.9</c:v>
                </c:pt>
                <c:pt idx="61">
                  <c:v>22717.200000000001</c:v>
                </c:pt>
                <c:pt idx="62">
                  <c:v>23040.400000000001</c:v>
                </c:pt>
                <c:pt idx="63">
                  <c:v>23363.599999999999</c:v>
                </c:pt>
                <c:pt idx="64">
                  <c:v>23686.9</c:v>
                </c:pt>
                <c:pt idx="65">
                  <c:v>24010.1</c:v>
                </c:pt>
                <c:pt idx="66">
                  <c:v>24333.3</c:v>
                </c:pt>
                <c:pt idx="67">
                  <c:v>24656.6</c:v>
                </c:pt>
                <c:pt idx="68">
                  <c:v>24979.8</c:v>
                </c:pt>
                <c:pt idx="69">
                  <c:v>25303</c:v>
                </c:pt>
                <c:pt idx="70">
                  <c:v>25626.3</c:v>
                </c:pt>
                <c:pt idx="71">
                  <c:v>25949.5</c:v>
                </c:pt>
                <c:pt idx="72">
                  <c:v>26272.7</c:v>
                </c:pt>
                <c:pt idx="73">
                  <c:v>26596</c:v>
                </c:pt>
                <c:pt idx="74">
                  <c:v>26919.200000000001</c:v>
                </c:pt>
                <c:pt idx="75">
                  <c:v>27242.400000000001</c:v>
                </c:pt>
                <c:pt idx="76">
                  <c:v>27565.7</c:v>
                </c:pt>
                <c:pt idx="77">
                  <c:v>27888.9</c:v>
                </c:pt>
                <c:pt idx="78">
                  <c:v>28212.1</c:v>
                </c:pt>
                <c:pt idx="79">
                  <c:v>28535.4</c:v>
                </c:pt>
                <c:pt idx="80">
                  <c:v>28858.6</c:v>
                </c:pt>
                <c:pt idx="81">
                  <c:v>29181.8</c:v>
                </c:pt>
                <c:pt idx="82">
                  <c:v>29505.1</c:v>
                </c:pt>
                <c:pt idx="83">
                  <c:v>29828.3</c:v>
                </c:pt>
                <c:pt idx="84">
                  <c:v>30151.5</c:v>
                </c:pt>
                <c:pt idx="85">
                  <c:v>30474.7</c:v>
                </c:pt>
                <c:pt idx="86">
                  <c:v>30798</c:v>
                </c:pt>
                <c:pt idx="87">
                  <c:v>31121.200000000001</c:v>
                </c:pt>
                <c:pt idx="88">
                  <c:v>31444.400000000001</c:v>
                </c:pt>
                <c:pt idx="89">
                  <c:v>31767.7</c:v>
                </c:pt>
                <c:pt idx="90">
                  <c:v>32090.9</c:v>
                </c:pt>
                <c:pt idx="91">
                  <c:v>32414.1</c:v>
                </c:pt>
                <c:pt idx="92">
                  <c:v>32737.4</c:v>
                </c:pt>
                <c:pt idx="93">
                  <c:v>33060.6</c:v>
                </c:pt>
                <c:pt idx="94">
                  <c:v>33383.800000000003</c:v>
                </c:pt>
                <c:pt idx="95">
                  <c:v>33707.1</c:v>
                </c:pt>
                <c:pt idx="96">
                  <c:v>34030.300000000003</c:v>
                </c:pt>
                <c:pt idx="97">
                  <c:v>34353.5</c:v>
                </c:pt>
                <c:pt idx="98">
                  <c:v>34676.800000000003</c:v>
                </c:pt>
                <c:pt idx="99">
                  <c:v>35000</c:v>
                </c:pt>
              </c:numCache>
            </c:numRef>
          </c:xVal>
          <c:yVal>
            <c:numRef>
              <c:f>partial_flux!$AK$4:$AK$103</c:f>
              <c:numCache>
                <c:formatCode>0.00E+00</c:formatCode>
                <c:ptCount val="100"/>
                <c:pt idx="0">
                  <c:v>444900000000000</c:v>
                </c:pt>
                <c:pt idx="1">
                  <c:v>458300000000000</c:v>
                </c:pt>
                <c:pt idx="2">
                  <c:v>469100000000000</c:v>
                </c:pt>
                <c:pt idx="3">
                  <c:v>477700000000000</c:v>
                </c:pt>
                <c:pt idx="4">
                  <c:v>484200000000000</c:v>
                </c:pt>
                <c:pt idx="5">
                  <c:v>489000000000000</c:v>
                </c:pt>
                <c:pt idx="6">
                  <c:v>492100000000000</c:v>
                </c:pt>
                <c:pt idx="7">
                  <c:v>493900000000000</c:v>
                </c:pt>
                <c:pt idx="8">
                  <c:v>494400000000000</c:v>
                </c:pt>
                <c:pt idx="9">
                  <c:v>493800000000000</c:v>
                </c:pt>
                <c:pt idx="10">
                  <c:v>492200000000000</c:v>
                </c:pt>
                <c:pt idx="11">
                  <c:v>489800000000000</c:v>
                </c:pt>
                <c:pt idx="12">
                  <c:v>486500000000000</c:v>
                </c:pt>
                <c:pt idx="13">
                  <c:v>482600000000000</c:v>
                </c:pt>
                <c:pt idx="14">
                  <c:v>478000000000000</c:v>
                </c:pt>
                <c:pt idx="15">
                  <c:v>472900000000000</c:v>
                </c:pt>
                <c:pt idx="16">
                  <c:v>467400000000000</c:v>
                </c:pt>
                <c:pt idx="17">
                  <c:v>461400000000000</c:v>
                </c:pt>
                <c:pt idx="18">
                  <c:v>455100000000000</c:v>
                </c:pt>
                <c:pt idx="19">
                  <c:v>448500000000000</c:v>
                </c:pt>
                <c:pt idx="20">
                  <c:v>441600000000000</c:v>
                </c:pt>
                <c:pt idx="21">
                  <c:v>434500000000000</c:v>
                </c:pt>
                <c:pt idx="22">
                  <c:v>427300000000000</c:v>
                </c:pt>
                <c:pt idx="23">
                  <c:v>419800000000000</c:v>
                </c:pt>
                <c:pt idx="24">
                  <c:v>412300000000000</c:v>
                </c:pt>
                <c:pt idx="25">
                  <c:v>404700000000000</c:v>
                </c:pt>
                <c:pt idx="26">
                  <c:v>397000000000000</c:v>
                </c:pt>
                <c:pt idx="27">
                  <c:v>389200000000000</c:v>
                </c:pt>
                <c:pt idx="28">
                  <c:v>381400000000000</c:v>
                </c:pt>
                <c:pt idx="29">
                  <c:v>373700000000000</c:v>
                </c:pt>
                <c:pt idx="30">
                  <c:v>365900000000000</c:v>
                </c:pt>
                <c:pt idx="31">
                  <c:v>358100000000000</c:v>
                </c:pt>
                <c:pt idx="32">
                  <c:v>350400000000000</c:v>
                </c:pt>
                <c:pt idx="33">
                  <c:v>342800000000000</c:v>
                </c:pt>
                <c:pt idx="34">
                  <c:v>335200000000000</c:v>
                </c:pt>
                <c:pt idx="35">
                  <c:v>327600000000000</c:v>
                </c:pt>
                <c:pt idx="36">
                  <c:v>320200000000000</c:v>
                </c:pt>
                <c:pt idx="37">
                  <c:v>312800000000000</c:v>
                </c:pt>
                <c:pt idx="38">
                  <c:v>305500000000000</c:v>
                </c:pt>
                <c:pt idx="39">
                  <c:v>298300000000000</c:v>
                </c:pt>
                <c:pt idx="40">
                  <c:v>291200000000000</c:v>
                </c:pt>
                <c:pt idx="41">
                  <c:v>284200000000000</c:v>
                </c:pt>
                <c:pt idx="42">
                  <c:v>277400000000000</c:v>
                </c:pt>
                <c:pt idx="43">
                  <c:v>270600000000000</c:v>
                </c:pt>
                <c:pt idx="44">
                  <c:v>263900000000000</c:v>
                </c:pt>
                <c:pt idx="45">
                  <c:v>257400000000000</c:v>
                </c:pt>
                <c:pt idx="46">
                  <c:v>251000000000000</c:v>
                </c:pt>
                <c:pt idx="47">
                  <c:v>244700000000000</c:v>
                </c:pt>
                <c:pt idx="48">
                  <c:v>238500000000000</c:v>
                </c:pt>
                <c:pt idx="49">
                  <c:v>232400000000000</c:v>
                </c:pt>
                <c:pt idx="50">
                  <c:v>226500000000000</c:v>
                </c:pt>
                <c:pt idx="51">
                  <c:v>220600000000000</c:v>
                </c:pt>
                <c:pt idx="52">
                  <c:v>214900000000000</c:v>
                </c:pt>
                <c:pt idx="53">
                  <c:v>209400000000000</c:v>
                </c:pt>
                <c:pt idx="54">
                  <c:v>203900000000000</c:v>
                </c:pt>
                <c:pt idx="55">
                  <c:v>198500000000000</c:v>
                </c:pt>
                <c:pt idx="56">
                  <c:v>193300000000000</c:v>
                </c:pt>
                <c:pt idx="57">
                  <c:v>188200000000000</c:v>
                </c:pt>
                <c:pt idx="58">
                  <c:v>183200000000000</c:v>
                </c:pt>
                <c:pt idx="59">
                  <c:v>178300000000000</c:v>
                </c:pt>
                <c:pt idx="60">
                  <c:v>173600000000000</c:v>
                </c:pt>
                <c:pt idx="61">
                  <c:v>168900000000000</c:v>
                </c:pt>
                <c:pt idx="62">
                  <c:v>164300000000000</c:v>
                </c:pt>
                <c:pt idx="63">
                  <c:v>159900000000000</c:v>
                </c:pt>
                <c:pt idx="64">
                  <c:v>155600000000000</c:v>
                </c:pt>
                <c:pt idx="65">
                  <c:v>151300000000000</c:v>
                </c:pt>
                <c:pt idx="66">
                  <c:v>147200000000000</c:v>
                </c:pt>
                <c:pt idx="67">
                  <c:v>143200000000000</c:v>
                </c:pt>
                <c:pt idx="68">
                  <c:v>139300000000000</c:v>
                </c:pt>
                <c:pt idx="69">
                  <c:v>135400000000000</c:v>
                </c:pt>
                <c:pt idx="70">
                  <c:v>131700000000000</c:v>
                </c:pt>
                <c:pt idx="71">
                  <c:v>128100000000000</c:v>
                </c:pt>
                <c:pt idx="72">
                  <c:v>124500000000000</c:v>
                </c:pt>
                <c:pt idx="73">
                  <c:v>121100000000000</c:v>
                </c:pt>
                <c:pt idx="74">
                  <c:v>117700000000000</c:v>
                </c:pt>
                <c:pt idx="75">
                  <c:v>114400000000000</c:v>
                </c:pt>
                <c:pt idx="76">
                  <c:v>111200000000000</c:v>
                </c:pt>
                <c:pt idx="77">
                  <c:v>108100000000000</c:v>
                </c:pt>
                <c:pt idx="78">
                  <c:v>105100000000000</c:v>
                </c:pt>
                <c:pt idx="79">
                  <c:v>102100000000000</c:v>
                </c:pt>
                <c:pt idx="80">
                  <c:v>99260000000000</c:v>
                </c:pt>
                <c:pt idx="81">
                  <c:v>96470000000000</c:v>
                </c:pt>
                <c:pt idx="82">
                  <c:v>93740000000000</c:v>
                </c:pt>
                <c:pt idx="83">
                  <c:v>91090000000000</c:v>
                </c:pt>
                <c:pt idx="84">
                  <c:v>88520000000000</c:v>
                </c:pt>
                <c:pt idx="85">
                  <c:v>86010000000000</c:v>
                </c:pt>
                <c:pt idx="86">
                  <c:v>83570000000000</c:v>
                </c:pt>
                <c:pt idx="87">
                  <c:v>81190000000000</c:v>
                </c:pt>
                <c:pt idx="88">
                  <c:v>78880000000000</c:v>
                </c:pt>
                <c:pt idx="89">
                  <c:v>76630000000000</c:v>
                </c:pt>
                <c:pt idx="90">
                  <c:v>74440000000000</c:v>
                </c:pt>
                <c:pt idx="91">
                  <c:v>72310000000000</c:v>
                </c:pt>
                <c:pt idx="92">
                  <c:v>70250000000000</c:v>
                </c:pt>
                <c:pt idx="93">
                  <c:v>68230000000000</c:v>
                </c:pt>
                <c:pt idx="94">
                  <c:v>66280000000000</c:v>
                </c:pt>
                <c:pt idx="95">
                  <c:v>64370000000000</c:v>
                </c:pt>
                <c:pt idx="96">
                  <c:v>62520000000000</c:v>
                </c:pt>
                <c:pt idx="97">
                  <c:v>60720000000000</c:v>
                </c:pt>
                <c:pt idx="98">
                  <c:v>58980000000000</c:v>
                </c:pt>
                <c:pt idx="99">
                  <c:v>57280000000000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53D-494C-9A4E-7872A57DB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6437688"/>
        <c:axId val="6564358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0"/>
                <c:tx>
                  <c:v>Wiggler (undulator calc)</c:v>
                </c:tx>
                <c:spPr>
                  <a:ln w="19050" cap="rnd">
                    <a:solidFill>
                      <a:schemeClr val="accent5">
                        <a:lumMod val="40000"/>
                        <a:lumOff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partial_flux!$J$4:$J$394</c15:sqref>
                        </c15:formulaRef>
                      </c:ext>
                    </c:extLst>
                    <c:numCache>
                      <c:formatCode>0.00E+00</c:formatCode>
                      <c:ptCount val="391"/>
                      <c:pt idx="0">
                        <c:v>100</c:v>
                      </c:pt>
                      <c:pt idx="1">
                        <c:v>202.30799999999999</c:v>
                      </c:pt>
                      <c:pt idx="2">
                        <c:v>304.61500000000001</c:v>
                      </c:pt>
                      <c:pt idx="3">
                        <c:v>406.923</c:v>
                      </c:pt>
                      <c:pt idx="4">
                        <c:v>509.23099999999999</c:v>
                      </c:pt>
                      <c:pt idx="5">
                        <c:v>611.53800000000001</c:v>
                      </c:pt>
                      <c:pt idx="6">
                        <c:v>713.846</c:v>
                      </c:pt>
                      <c:pt idx="7">
                        <c:v>816.154</c:v>
                      </c:pt>
                      <c:pt idx="8">
                        <c:v>918.46199999999999</c:v>
                      </c:pt>
                      <c:pt idx="9">
                        <c:v>1020.77</c:v>
                      </c:pt>
                      <c:pt idx="10">
                        <c:v>1123.08</c:v>
                      </c:pt>
                      <c:pt idx="11">
                        <c:v>1225.3800000000001</c:v>
                      </c:pt>
                      <c:pt idx="12">
                        <c:v>1327.69</c:v>
                      </c:pt>
                      <c:pt idx="13">
                        <c:v>1430</c:v>
                      </c:pt>
                      <c:pt idx="14">
                        <c:v>1532.31</c:v>
                      </c:pt>
                      <c:pt idx="15">
                        <c:v>1634.62</c:v>
                      </c:pt>
                      <c:pt idx="16">
                        <c:v>1736.92</c:v>
                      </c:pt>
                      <c:pt idx="17">
                        <c:v>1839.23</c:v>
                      </c:pt>
                      <c:pt idx="18">
                        <c:v>1941.54</c:v>
                      </c:pt>
                      <c:pt idx="19">
                        <c:v>2043.85</c:v>
                      </c:pt>
                      <c:pt idx="20">
                        <c:v>2146.15</c:v>
                      </c:pt>
                      <c:pt idx="21">
                        <c:v>2248.46</c:v>
                      </c:pt>
                      <c:pt idx="22">
                        <c:v>2350.77</c:v>
                      </c:pt>
                      <c:pt idx="23">
                        <c:v>2453.08</c:v>
                      </c:pt>
                      <c:pt idx="24">
                        <c:v>2555.38</c:v>
                      </c:pt>
                      <c:pt idx="25">
                        <c:v>2657.69</c:v>
                      </c:pt>
                      <c:pt idx="26">
                        <c:v>2760</c:v>
                      </c:pt>
                      <c:pt idx="27">
                        <c:v>2862.31</c:v>
                      </c:pt>
                      <c:pt idx="28">
                        <c:v>2964.62</c:v>
                      </c:pt>
                      <c:pt idx="29">
                        <c:v>3066.92</c:v>
                      </c:pt>
                      <c:pt idx="30">
                        <c:v>3169.23</c:v>
                      </c:pt>
                      <c:pt idx="31">
                        <c:v>3271.54</c:v>
                      </c:pt>
                      <c:pt idx="32">
                        <c:v>3373.85</c:v>
                      </c:pt>
                      <c:pt idx="33">
                        <c:v>3476.15</c:v>
                      </c:pt>
                      <c:pt idx="34">
                        <c:v>3578.46</c:v>
                      </c:pt>
                      <c:pt idx="35">
                        <c:v>3680.77</c:v>
                      </c:pt>
                      <c:pt idx="36">
                        <c:v>3783.08</c:v>
                      </c:pt>
                      <c:pt idx="37">
                        <c:v>3885.38</c:v>
                      </c:pt>
                      <c:pt idx="38">
                        <c:v>3987.69</c:v>
                      </c:pt>
                      <c:pt idx="39">
                        <c:v>4090</c:v>
                      </c:pt>
                      <c:pt idx="40">
                        <c:v>4192.3100000000004</c:v>
                      </c:pt>
                      <c:pt idx="41">
                        <c:v>4294.62</c:v>
                      </c:pt>
                      <c:pt idx="42">
                        <c:v>4396.92</c:v>
                      </c:pt>
                      <c:pt idx="43">
                        <c:v>4499.2299999999996</c:v>
                      </c:pt>
                      <c:pt idx="44">
                        <c:v>4601.54</c:v>
                      </c:pt>
                      <c:pt idx="45">
                        <c:v>4703.8500000000004</c:v>
                      </c:pt>
                      <c:pt idx="46">
                        <c:v>4806.1499999999996</c:v>
                      </c:pt>
                      <c:pt idx="47">
                        <c:v>4908.46</c:v>
                      </c:pt>
                      <c:pt idx="48">
                        <c:v>5010.7700000000004</c:v>
                      </c:pt>
                      <c:pt idx="49">
                        <c:v>5113.08</c:v>
                      </c:pt>
                      <c:pt idx="50">
                        <c:v>5215.38</c:v>
                      </c:pt>
                      <c:pt idx="51">
                        <c:v>5317.69</c:v>
                      </c:pt>
                      <c:pt idx="52">
                        <c:v>5420</c:v>
                      </c:pt>
                      <c:pt idx="53">
                        <c:v>5522.31</c:v>
                      </c:pt>
                      <c:pt idx="54">
                        <c:v>5624.62</c:v>
                      </c:pt>
                      <c:pt idx="55">
                        <c:v>5726.92</c:v>
                      </c:pt>
                      <c:pt idx="56">
                        <c:v>5829.23</c:v>
                      </c:pt>
                      <c:pt idx="57">
                        <c:v>5931.54</c:v>
                      </c:pt>
                      <c:pt idx="58">
                        <c:v>6033.85</c:v>
                      </c:pt>
                      <c:pt idx="59">
                        <c:v>6136.15</c:v>
                      </c:pt>
                      <c:pt idx="60">
                        <c:v>6238.46</c:v>
                      </c:pt>
                      <c:pt idx="61">
                        <c:v>6340.77</c:v>
                      </c:pt>
                      <c:pt idx="62">
                        <c:v>6443.08</c:v>
                      </c:pt>
                      <c:pt idx="63">
                        <c:v>6545.38</c:v>
                      </c:pt>
                      <c:pt idx="64">
                        <c:v>6647.69</c:v>
                      </c:pt>
                      <c:pt idx="65">
                        <c:v>6750</c:v>
                      </c:pt>
                      <c:pt idx="66">
                        <c:v>6852.31</c:v>
                      </c:pt>
                      <c:pt idx="67">
                        <c:v>6954.62</c:v>
                      </c:pt>
                      <c:pt idx="68">
                        <c:v>7056.92</c:v>
                      </c:pt>
                      <c:pt idx="69">
                        <c:v>7159.23</c:v>
                      </c:pt>
                      <c:pt idx="70">
                        <c:v>7261.54</c:v>
                      </c:pt>
                      <c:pt idx="71">
                        <c:v>7363.85</c:v>
                      </c:pt>
                      <c:pt idx="72">
                        <c:v>7466.15</c:v>
                      </c:pt>
                      <c:pt idx="73">
                        <c:v>7568.46</c:v>
                      </c:pt>
                      <c:pt idx="74">
                        <c:v>7670.77</c:v>
                      </c:pt>
                      <c:pt idx="75">
                        <c:v>7773.08</c:v>
                      </c:pt>
                      <c:pt idx="76">
                        <c:v>7875.38</c:v>
                      </c:pt>
                      <c:pt idx="77">
                        <c:v>7977.69</c:v>
                      </c:pt>
                      <c:pt idx="78">
                        <c:v>8080</c:v>
                      </c:pt>
                      <c:pt idx="79">
                        <c:v>8182.31</c:v>
                      </c:pt>
                      <c:pt idx="80">
                        <c:v>8284.6200000000008</c:v>
                      </c:pt>
                      <c:pt idx="81">
                        <c:v>8386.92</c:v>
                      </c:pt>
                      <c:pt idx="82">
                        <c:v>8489.23</c:v>
                      </c:pt>
                      <c:pt idx="83">
                        <c:v>8591.5400000000009</c:v>
                      </c:pt>
                      <c:pt idx="84">
                        <c:v>8693.85</c:v>
                      </c:pt>
                      <c:pt idx="85">
                        <c:v>8796.15</c:v>
                      </c:pt>
                      <c:pt idx="86">
                        <c:v>8898.4599999999991</c:v>
                      </c:pt>
                      <c:pt idx="87">
                        <c:v>9000.77</c:v>
                      </c:pt>
                      <c:pt idx="88">
                        <c:v>9103.08</c:v>
                      </c:pt>
                      <c:pt idx="89">
                        <c:v>9205.3799999999992</c:v>
                      </c:pt>
                      <c:pt idx="90">
                        <c:v>9307.69</c:v>
                      </c:pt>
                      <c:pt idx="91">
                        <c:v>9410</c:v>
                      </c:pt>
                      <c:pt idx="92">
                        <c:v>9512.31</c:v>
                      </c:pt>
                      <c:pt idx="93">
                        <c:v>9614.6200000000008</c:v>
                      </c:pt>
                      <c:pt idx="94">
                        <c:v>9716.92</c:v>
                      </c:pt>
                      <c:pt idx="95">
                        <c:v>9819.23</c:v>
                      </c:pt>
                      <c:pt idx="96">
                        <c:v>9921.5400000000009</c:v>
                      </c:pt>
                      <c:pt idx="97">
                        <c:v>10023.799999999999</c:v>
                      </c:pt>
                      <c:pt idx="98">
                        <c:v>10126.200000000001</c:v>
                      </c:pt>
                      <c:pt idx="99">
                        <c:v>10228.5</c:v>
                      </c:pt>
                      <c:pt idx="100">
                        <c:v>10330.799999999999</c:v>
                      </c:pt>
                      <c:pt idx="101">
                        <c:v>10433.1</c:v>
                      </c:pt>
                      <c:pt idx="102">
                        <c:v>10535.4</c:v>
                      </c:pt>
                      <c:pt idx="103">
                        <c:v>10637.7</c:v>
                      </c:pt>
                      <c:pt idx="104">
                        <c:v>10740</c:v>
                      </c:pt>
                      <c:pt idx="105">
                        <c:v>10842.3</c:v>
                      </c:pt>
                      <c:pt idx="106">
                        <c:v>10944.6</c:v>
                      </c:pt>
                      <c:pt idx="107">
                        <c:v>11046.9</c:v>
                      </c:pt>
                      <c:pt idx="108">
                        <c:v>11149.2</c:v>
                      </c:pt>
                      <c:pt idx="109">
                        <c:v>11251.5</c:v>
                      </c:pt>
                      <c:pt idx="110">
                        <c:v>11353.8</c:v>
                      </c:pt>
                      <c:pt idx="111">
                        <c:v>11456.2</c:v>
                      </c:pt>
                      <c:pt idx="112">
                        <c:v>11558.5</c:v>
                      </c:pt>
                      <c:pt idx="113">
                        <c:v>11660.8</c:v>
                      </c:pt>
                      <c:pt idx="114">
                        <c:v>11763.1</c:v>
                      </c:pt>
                      <c:pt idx="115">
                        <c:v>11865.4</c:v>
                      </c:pt>
                      <c:pt idx="116">
                        <c:v>11967.7</c:v>
                      </c:pt>
                      <c:pt idx="117">
                        <c:v>12070</c:v>
                      </c:pt>
                      <c:pt idx="118">
                        <c:v>12172.3</c:v>
                      </c:pt>
                      <c:pt idx="119">
                        <c:v>12274.6</c:v>
                      </c:pt>
                      <c:pt idx="120">
                        <c:v>12376.9</c:v>
                      </c:pt>
                      <c:pt idx="121">
                        <c:v>12479.2</c:v>
                      </c:pt>
                      <c:pt idx="122">
                        <c:v>12581.5</c:v>
                      </c:pt>
                      <c:pt idx="123">
                        <c:v>12683.8</c:v>
                      </c:pt>
                      <c:pt idx="124">
                        <c:v>12786.2</c:v>
                      </c:pt>
                      <c:pt idx="125">
                        <c:v>12888.5</c:v>
                      </c:pt>
                      <c:pt idx="126">
                        <c:v>12990.8</c:v>
                      </c:pt>
                      <c:pt idx="127">
                        <c:v>13093.1</c:v>
                      </c:pt>
                      <c:pt idx="128">
                        <c:v>13195.4</c:v>
                      </c:pt>
                      <c:pt idx="129">
                        <c:v>13297.7</c:v>
                      </c:pt>
                      <c:pt idx="130">
                        <c:v>13400</c:v>
                      </c:pt>
                      <c:pt idx="131">
                        <c:v>13502.3</c:v>
                      </c:pt>
                      <c:pt idx="132">
                        <c:v>13604.6</c:v>
                      </c:pt>
                      <c:pt idx="133">
                        <c:v>13706.9</c:v>
                      </c:pt>
                      <c:pt idx="134">
                        <c:v>13809.2</c:v>
                      </c:pt>
                      <c:pt idx="135">
                        <c:v>13911.5</c:v>
                      </c:pt>
                      <c:pt idx="136">
                        <c:v>14013.8</c:v>
                      </c:pt>
                      <c:pt idx="137">
                        <c:v>14116.2</c:v>
                      </c:pt>
                      <c:pt idx="138">
                        <c:v>14218.5</c:v>
                      </c:pt>
                      <c:pt idx="139">
                        <c:v>14320.8</c:v>
                      </c:pt>
                      <c:pt idx="140">
                        <c:v>14423.1</c:v>
                      </c:pt>
                      <c:pt idx="141">
                        <c:v>14525.4</c:v>
                      </c:pt>
                      <c:pt idx="142">
                        <c:v>14627.7</c:v>
                      </c:pt>
                      <c:pt idx="143">
                        <c:v>14730</c:v>
                      </c:pt>
                      <c:pt idx="144">
                        <c:v>14832.3</c:v>
                      </c:pt>
                      <c:pt idx="145">
                        <c:v>14934.6</c:v>
                      </c:pt>
                      <c:pt idx="146">
                        <c:v>15036.9</c:v>
                      </c:pt>
                      <c:pt idx="147">
                        <c:v>15139.2</c:v>
                      </c:pt>
                      <c:pt idx="148">
                        <c:v>15241.5</c:v>
                      </c:pt>
                      <c:pt idx="149">
                        <c:v>15343.8</c:v>
                      </c:pt>
                      <c:pt idx="150">
                        <c:v>15446.2</c:v>
                      </c:pt>
                      <c:pt idx="151">
                        <c:v>15548.5</c:v>
                      </c:pt>
                      <c:pt idx="152">
                        <c:v>15650.8</c:v>
                      </c:pt>
                      <c:pt idx="153">
                        <c:v>15753.1</c:v>
                      </c:pt>
                      <c:pt idx="154">
                        <c:v>15855.4</c:v>
                      </c:pt>
                      <c:pt idx="155">
                        <c:v>15957.7</c:v>
                      </c:pt>
                      <c:pt idx="156">
                        <c:v>16060</c:v>
                      </c:pt>
                      <c:pt idx="157">
                        <c:v>16162.3</c:v>
                      </c:pt>
                      <c:pt idx="158">
                        <c:v>16264.6</c:v>
                      </c:pt>
                      <c:pt idx="159">
                        <c:v>16366.9</c:v>
                      </c:pt>
                      <c:pt idx="160">
                        <c:v>16469.2</c:v>
                      </c:pt>
                      <c:pt idx="161">
                        <c:v>16571.5</c:v>
                      </c:pt>
                      <c:pt idx="162">
                        <c:v>16673.8</c:v>
                      </c:pt>
                      <c:pt idx="163">
                        <c:v>16776.2</c:v>
                      </c:pt>
                      <c:pt idx="164">
                        <c:v>16878.5</c:v>
                      </c:pt>
                      <c:pt idx="165">
                        <c:v>16980.8</c:v>
                      </c:pt>
                      <c:pt idx="166">
                        <c:v>17083.099999999999</c:v>
                      </c:pt>
                      <c:pt idx="167">
                        <c:v>17185.400000000001</c:v>
                      </c:pt>
                      <c:pt idx="168">
                        <c:v>17287.7</c:v>
                      </c:pt>
                      <c:pt idx="169">
                        <c:v>17390</c:v>
                      </c:pt>
                      <c:pt idx="170">
                        <c:v>17492.3</c:v>
                      </c:pt>
                      <c:pt idx="171">
                        <c:v>17594.599999999999</c:v>
                      </c:pt>
                      <c:pt idx="172">
                        <c:v>17696.900000000001</c:v>
                      </c:pt>
                      <c:pt idx="173">
                        <c:v>17799.2</c:v>
                      </c:pt>
                      <c:pt idx="174">
                        <c:v>17901.5</c:v>
                      </c:pt>
                      <c:pt idx="175">
                        <c:v>18003.8</c:v>
                      </c:pt>
                      <c:pt idx="176">
                        <c:v>18106.2</c:v>
                      </c:pt>
                      <c:pt idx="177">
                        <c:v>18208.5</c:v>
                      </c:pt>
                      <c:pt idx="178">
                        <c:v>18310.8</c:v>
                      </c:pt>
                      <c:pt idx="179">
                        <c:v>18413.099999999999</c:v>
                      </c:pt>
                      <c:pt idx="180">
                        <c:v>18515.400000000001</c:v>
                      </c:pt>
                      <c:pt idx="181">
                        <c:v>18617.7</c:v>
                      </c:pt>
                      <c:pt idx="182">
                        <c:v>18720</c:v>
                      </c:pt>
                      <c:pt idx="183">
                        <c:v>18822.3</c:v>
                      </c:pt>
                      <c:pt idx="184">
                        <c:v>18924.599999999999</c:v>
                      </c:pt>
                      <c:pt idx="185">
                        <c:v>19026.900000000001</c:v>
                      </c:pt>
                      <c:pt idx="186">
                        <c:v>19129.2</c:v>
                      </c:pt>
                      <c:pt idx="187">
                        <c:v>19231.5</c:v>
                      </c:pt>
                      <c:pt idx="188">
                        <c:v>19333.8</c:v>
                      </c:pt>
                      <c:pt idx="189">
                        <c:v>19436.2</c:v>
                      </c:pt>
                      <c:pt idx="190">
                        <c:v>19538.5</c:v>
                      </c:pt>
                      <c:pt idx="191">
                        <c:v>19640.8</c:v>
                      </c:pt>
                      <c:pt idx="192">
                        <c:v>19743.099999999999</c:v>
                      </c:pt>
                      <c:pt idx="193">
                        <c:v>19845.400000000001</c:v>
                      </c:pt>
                      <c:pt idx="194">
                        <c:v>19947.7</c:v>
                      </c:pt>
                      <c:pt idx="195">
                        <c:v>20050</c:v>
                      </c:pt>
                      <c:pt idx="196">
                        <c:v>20152.3</c:v>
                      </c:pt>
                      <c:pt idx="197">
                        <c:v>20254.599999999999</c:v>
                      </c:pt>
                      <c:pt idx="198">
                        <c:v>20356.900000000001</c:v>
                      </c:pt>
                      <c:pt idx="199">
                        <c:v>20459.2</c:v>
                      </c:pt>
                      <c:pt idx="200">
                        <c:v>20561.5</c:v>
                      </c:pt>
                      <c:pt idx="201">
                        <c:v>20663.8</c:v>
                      </c:pt>
                      <c:pt idx="202">
                        <c:v>20766.2</c:v>
                      </c:pt>
                      <c:pt idx="203">
                        <c:v>20868.5</c:v>
                      </c:pt>
                      <c:pt idx="204">
                        <c:v>20970.8</c:v>
                      </c:pt>
                      <c:pt idx="205">
                        <c:v>21073.1</c:v>
                      </c:pt>
                      <c:pt idx="206">
                        <c:v>21175.4</c:v>
                      </c:pt>
                      <c:pt idx="207">
                        <c:v>21277.7</c:v>
                      </c:pt>
                      <c:pt idx="208">
                        <c:v>21380</c:v>
                      </c:pt>
                      <c:pt idx="209">
                        <c:v>21482.3</c:v>
                      </c:pt>
                      <c:pt idx="210">
                        <c:v>21584.6</c:v>
                      </c:pt>
                      <c:pt idx="211">
                        <c:v>21686.9</c:v>
                      </c:pt>
                      <c:pt idx="212">
                        <c:v>21789.200000000001</c:v>
                      </c:pt>
                      <c:pt idx="213">
                        <c:v>21891.5</c:v>
                      </c:pt>
                      <c:pt idx="214">
                        <c:v>21993.8</c:v>
                      </c:pt>
                      <c:pt idx="215">
                        <c:v>22096.2</c:v>
                      </c:pt>
                      <c:pt idx="216">
                        <c:v>22198.5</c:v>
                      </c:pt>
                      <c:pt idx="217">
                        <c:v>22300.799999999999</c:v>
                      </c:pt>
                      <c:pt idx="218">
                        <c:v>22403.1</c:v>
                      </c:pt>
                      <c:pt idx="219">
                        <c:v>22505.4</c:v>
                      </c:pt>
                      <c:pt idx="220">
                        <c:v>22607.7</c:v>
                      </c:pt>
                      <c:pt idx="221">
                        <c:v>22710</c:v>
                      </c:pt>
                      <c:pt idx="222">
                        <c:v>22812.3</c:v>
                      </c:pt>
                      <c:pt idx="223">
                        <c:v>22914.6</c:v>
                      </c:pt>
                      <c:pt idx="224">
                        <c:v>23016.9</c:v>
                      </c:pt>
                      <c:pt idx="225">
                        <c:v>23119.200000000001</c:v>
                      </c:pt>
                      <c:pt idx="226">
                        <c:v>23221.5</c:v>
                      </c:pt>
                      <c:pt idx="227">
                        <c:v>23323.8</c:v>
                      </c:pt>
                      <c:pt idx="228">
                        <c:v>23426.2</c:v>
                      </c:pt>
                      <c:pt idx="229">
                        <c:v>23528.5</c:v>
                      </c:pt>
                      <c:pt idx="230">
                        <c:v>23630.799999999999</c:v>
                      </c:pt>
                      <c:pt idx="231">
                        <c:v>23733.1</c:v>
                      </c:pt>
                      <c:pt idx="232">
                        <c:v>23835.4</c:v>
                      </c:pt>
                      <c:pt idx="233">
                        <c:v>23937.7</c:v>
                      </c:pt>
                      <c:pt idx="234">
                        <c:v>24040</c:v>
                      </c:pt>
                      <c:pt idx="235">
                        <c:v>24142.3</c:v>
                      </c:pt>
                      <c:pt idx="236">
                        <c:v>24244.6</c:v>
                      </c:pt>
                      <c:pt idx="237">
                        <c:v>24346.9</c:v>
                      </c:pt>
                      <c:pt idx="238">
                        <c:v>24449.200000000001</c:v>
                      </c:pt>
                      <c:pt idx="239">
                        <c:v>24551.5</c:v>
                      </c:pt>
                      <c:pt idx="240">
                        <c:v>24653.8</c:v>
                      </c:pt>
                      <c:pt idx="241">
                        <c:v>24756.2</c:v>
                      </c:pt>
                      <c:pt idx="242">
                        <c:v>24858.5</c:v>
                      </c:pt>
                      <c:pt idx="243">
                        <c:v>24960.799999999999</c:v>
                      </c:pt>
                      <c:pt idx="244">
                        <c:v>25063.1</c:v>
                      </c:pt>
                      <c:pt idx="245">
                        <c:v>25165.4</c:v>
                      </c:pt>
                      <c:pt idx="246">
                        <c:v>25267.7</c:v>
                      </c:pt>
                      <c:pt idx="247">
                        <c:v>25370</c:v>
                      </c:pt>
                      <c:pt idx="248">
                        <c:v>25472.3</c:v>
                      </c:pt>
                      <c:pt idx="249">
                        <c:v>25574.6</c:v>
                      </c:pt>
                      <c:pt idx="250">
                        <c:v>25676.9</c:v>
                      </c:pt>
                      <c:pt idx="251">
                        <c:v>25779.200000000001</c:v>
                      </c:pt>
                      <c:pt idx="252">
                        <c:v>25881.5</c:v>
                      </c:pt>
                      <c:pt idx="253">
                        <c:v>25983.8</c:v>
                      </c:pt>
                      <c:pt idx="254">
                        <c:v>26086.2</c:v>
                      </c:pt>
                      <c:pt idx="255">
                        <c:v>26188.5</c:v>
                      </c:pt>
                      <c:pt idx="256">
                        <c:v>26290.799999999999</c:v>
                      </c:pt>
                      <c:pt idx="257">
                        <c:v>26393.1</c:v>
                      </c:pt>
                      <c:pt idx="258">
                        <c:v>26495.4</c:v>
                      </c:pt>
                      <c:pt idx="259">
                        <c:v>26597.7</c:v>
                      </c:pt>
                      <c:pt idx="260">
                        <c:v>26700</c:v>
                      </c:pt>
                      <c:pt idx="261">
                        <c:v>26802.3</c:v>
                      </c:pt>
                      <c:pt idx="262">
                        <c:v>26904.6</c:v>
                      </c:pt>
                      <c:pt idx="263">
                        <c:v>27006.9</c:v>
                      </c:pt>
                      <c:pt idx="264">
                        <c:v>27109.200000000001</c:v>
                      </c:pt>
                      <c:pt idx="265">
                        <c:v>27211.5</c:v>
                      </c:pt>
                      <c:pt idx="266">
                        <c:v>27313.8</c:v>
                      </c:pt>
                      <c:pt idx="267">
                        <c:v>27416.2</c:v>
                      </c:pt>
                      <c:pt idx="268">
                        <c:v>27518.5</c:v>
                      </c:pt>
                      <c:pt idx="269">
                        <c:v>27620.799999999999</c:v>
                      </c:pt>
                      <c:pt idx="270">
                        <c:v>27723.1</c:v>
                      </c:pt>
                      <c:pt idx="271">
                        <c:v>27825.4</c:v>
                      </c:pt>
                      <c:pt idx="272">
                        <c:v>27927.7</c:v>
                      </c:pt>
                      <c:pt idx="273">
                        <c:v>28030</c:v>
                      </c:pt>
                      <c:pt idx="274">
                        <c:v>28132.3</c:v>
                      </c:pt>
                      <c:pt idx="275">
                        <c:v>28234.6</c:v>
                      </c:pt>
                      <c:pt idx="276">
                        <c:v>28336.9</c:v>
                      </c:pt>
                      <c:pt idx="277">
                        <c:v>28439.200000000001</c:v>
                      </c:pt>
                      <c:pt idx="278">
                        <c:v>28541.5</c:v>
                      </c:pt>
                      <c:pt idx="279">
                        <c:v>28643.8</c:v>
                      </c:pt>
                      <c:pt idx="280">
                        <c:v>28746.2</c:v>
                      </c:pt>
                      <c:pt idx="281">
                        <c:v>28848.5</c:v>
                      </c:pt>
                      <c:pt idx="282">
                        <c:v>28950.799999999999</c:v>
                      </c:pt>
                      <c:pt idx="283">
                        <c:v>29053.1</c:v>
                      </c:pt>
                      <c:pt idx="284">
                        <c:v>29155.4</c:v>
                      </c:pt>
                      <c:pt idx="285">
                        <c:v>29257.7</c:v>
                      </c:pt>
                      <c:pt idx="286">
                        <c:v>29360</c:v>
                      </c:pt>
                      <c:pt idx="287">
                        <c:v>29462.3</c:v>
                      </c:pt>
                      <c:pt idx="288">
                        <c:v>29564.6</c:v>
                      </c:pt>
                      <c:pt idx="289">
                        <c:v>29666.9</c:v>
                      </c:pt>
                      <c:pt idx="290">
                        <c:v>29769.200000000001</c:v>
                      </c:pt>
                      <c:pt idx="291">
                        <c:v>29871.5</c:v>
                      </c:pt>
                      <c:pt idx="292">
                        <c:v>29973.8</c:v>
                      </c:pt>
                      <c:pt idx="293">
                        <c:v>30076.2</c:v>
                      </c:pt>
                      <c:pt idx="294">
                        <c:v>30178.5</c:v>
                      </c:pt>
                      <c:pt idx="295">
                        <c:v>30280.799999999999</c:v>
                      </c:pt>
                      <c:pt idx="296">
                        <c:v>30383.1</c:v>
                      </c:pt>
                      <c:pt idx="297">
                        <c:v>30485.4</c:v>
                      </c:pt>
                      <c:pt idx="298">
                        <c:v>30587.7</c:v>
                      </c:pt>
                      <c:pt idx="299">
                        <c:v>30690</c:v>
                      </c:pt>
                      <c:pt idx="300">
                        <c:v>30792.3</c:v>
                      </c:pt>
                      <c:pt idx="301">
                        <c:v>30894.6</c:v>
                      </c:pt>
                      <c:pt idx="302">
                        <c:v>30996.9</c:v>
                      </c:pt>
                      <c:pt idx="303">
                        <c:v>31099.200000000001</c:v>
                      </c:pt>
                      <c:pt idx="304">
                        <c:v>31201.5</c:v>
                      </c:pt>
                      <c:pt idx="305">
                        <c:v>31303.8</c:v>
                      </c:pt>
                      <c:pt idx="306">
                        <c:v>31406.2</c:v>
                      </c:pt>
                      <c:pt idx="307">
                        <c:v>31508.5</c:v>
                      </c:pt>
                      <c:pt idx="308">
                        <c:v>31610.799999999999</c:v>
                      </c:pt>
                      <c:pt idx="309">
                        <c:v>31713.1</c:v>
                      </c:pt>
                      <c:pt idx="310">
                        <c:v>31815.4</c:v>
                      </c:pt>
                      <c:pt idx="311">
                        <c:v>31917.7</c:v>
                      </c:pt>
                      <c:pt idx="312">
                        <c:v>32020</c:v>
                      </c:pt>
                      <c:pt idx="313">
                        <c:v>32122.3</c:v>
                      </c:pt>
                      <c:pt idx="314">
                        <c:v>32224.6</c:v>
                      </c:pt>
                      <c:pt idx="315">
                        <c:v>32326.9</c:v>
                      </c:pt>
                      <c:pt idx="316">
                        <c:v>32429.200000000001</c:v>
                      </c:pt>
                      <c:pt idx="317">
                        <c:v>32531.5</c:v>
                      </c:pt>
                      <c:pt idx="318">
                        <c:v>32633.8</c:v>
                      </c:pt>
                      <c:pt idx="319">
                        <c:v>32736.2</c:v>
                      </c:pt>
                      <c:pt idx="320">
                        <c:v>32838.5</c:v>
                      </c:pt>
                      <c:pt idx="321">
                        <c:v>32940.800000000003</c:v>
                      </c:pt>
                      <c:pt idx="322">
                        <c:v>33043.1</c:v>
                      </c:pt>
                      <c:pt idx="323">
                        <c:v>33145.4</c:v>
                      </c:pt>
                      <c:pt idx="324">
                        <c:v>33247.699999999997</c:v>
                      </c:pt>
                      <c:pt idx="325">
                        <c:v>33350</c:v>
                      </c:pt>
                      <c:pt idx="326">
                        <c:v>33452.300000000003</c:v>
                      </c:pt>
                      <c:pt idx="327">
                        <c:v>33554.6</c:v>
                      </c:pt>
                      <c:pt idx="328">
                        <c:v>33656.9</c:v>
                      </c:pt>
                      <c:pt idx="329">
                        <c:v>33759.199999999997</c:v>
                      </c:pt>
                      <c:pt idx="330">
                        <c:v>33861.5</c:v>
                      </c:pt>
                      <c:pt idx="331">
                        <c:v>33963.800000000003</c:v>
                      </c:pt>
                      <c:pt idx="332">
                        <c:v>34066.199999999997</c:v>
                      </c:pt>
                      <c:pt idx="333">
                        <c:v>34168.5</c:v>
                      </c:pt>
                      <c:pt idx="334">
                        <c:v>34270.800000000003</c:v>
                      </c:pt>
                      <c:pt idx="335">
                        <c:v>34373.1</c:v>
                      </c:pt>
                      <c:pt idx="336">
                        <c:v>34475.4</c:v>
                      </c:pt>
                      <c:pt idx="337">
                        <c:v>34577.699999999997</c:v>
                      </c:pt>
                      <c:pt idx="338">
                        <c:v>34680</c:v>
                      </c:pt>
                      <c:pt idx="339">
                        <c:v>34782.300000000003</c:v>
                      </c:pt>
                      <c:pt idx="340">
                        <c:v>34884.6</c:v>
                      </c:pt>
                      <c:pt idx="341">
                        <c:v>34986.9</c:v>
                      </c:pt>
                      <c:pt idx="342">
                        <c:v>35089.199999999997</c:v>
                      </c:pt>
                      <c:pt idx="343">
                        <c:v>35191.5</c:v>
                      </c:pt>
                      <c:pt idx="344">
                        <c:v>35293.800000000003</c:v>
                      </c:pt>
                      <c:pt idx="345">
                        <c:v>35396.199999999997</c:v>
                      </c:pt>
                      <c:pt idx="346">
                        <c:v>35498.5</c:v>
                      </c:pt>
                      <c:pt idx="347">
                        <c:v>35600.800000000003</c:v>
                      </c:pt>
                      <c:pt idx="348">
                        <c:v>35703.1</c:v>
                      </c:pt>
                      <c:pt idx="349">
                        <c:v>35805.4</c:v>
                      </c:pt>
                      <c:pt idx="350">
                        <c:v>35907.699999999997</c:v>
                      </c:pt>
                      <c:pt idx="351">
                        <c:v>36010</c:v>
                      </c:pt>
                      <c:pt idx="352">
                        <c:v>36112.300000000003</c:v>
                      </c:pt>
                      <c:pt idx="353">
                        <c:v>36214.6</c:v>
                      </c:pt>
                      <c:pt idx="354">
                        <c:v>36316.9</c:v>
                      </c:pt>
                      <c:pt idx="355">
                        <c:v>36419.199999999997</c:v>
                      </c:pt>
                      <c:pt idx="356">
                        <c:v>36521.5</c:v>
                      </c:pt>
                      <c:pt idx="357">
                        <c:v>36623.800000000003</c:v>
                      </c:pt>
                      <c:pt idx="358">
                        <c:v>36726.199999999997</c:v>
                      </c:pt>
                      <c:pt idx="359">
                        <c:v>36828.5</c:v>
                      </c:pt>
                      <c:pt idx="360">
                        <c:v>36930.800000000003</c:v>
                      </c:pt>
                      <c:pt idx="361">
                        <c:v>37033.1</c:v>
                      </c:pt>
                      <c:pt idx="362">
                        <c:v>37135.4</c:v>
                      </c:pt>
                      <c:pt idx="363">
                        <c:v>37237.699999999997</c:v>
                      </c:pt>
                      <c:pt idx="364">
                        <c:v>37340</c:v>
                      </c:pt>
                      <c:pt idx="365">
                        <c:v>37442.300000000003</c:v>
                      </c:pt>
                      <c:pt idx="366">
                        <c:v>37544.6</c:v>
                      </c:pt>
                      <c:pt idx="367">
                        <c:v>37646.9</c:v>
                      </c:pt>
                      <c:pt idx="368">
                        <c:v>37749.199999999997</c:v>
                      </c:pt>
                      <c:pt idx="369">
                        <c:v>37851.5</c:v>
                      </c:pt>
                      <c:pt idx="370">
                        <c:v>37953.800000000003</c:v>
                      </c:pt>
                      <c:pt idx="371">
                        <c:v>38056.199999999997</c:v>
                      </c:pt>
                      <c:pt idx="372">
                        <c:v>38158.5</c:v>
                      </c:pt>
                      <c:pt idx="373">
                        <c:v>38260.800000000003</c:v>
                      </c:pt>
                      <c:pt idx="374">
                        <c:v>38363.1</c:v>
                      </c:pt>
                      <c:pt idx="375">
                        <c:v>38465.4</c:v>
                      </c:pt>
                      <c:pt idx="376">
                        <c:v>38567.699999999997</c:v>
                      </c:pt>
                      <c:pt idx="377">
                        <c:v>38670</c:v>
                      </c:pt>
                      <c:pt idx="378">
                        <c:v>38772.300000000003</c:v>
                      </c:pt>
                      <c:pt idx="379">
                        <c:v>38874.6</c:v>
                      </c:pt>
                      <c:pt idx="380">
                        <c:v>38976.9</c:v>
                      </c:pt>
                      <c:pt idx="381">
                        <c:v>39079.199999999997</c:v>
                      </c:pt>
                      <c:pt idx="382">
                        <c:v>39181.5</c:v>
                      </c:pt>
                      <c:pt idx="383">
                        <c:v>39283.800000000003</c:v>
                      </c:pt>
                      <c:pt idx="384">
                        <c:v>39386.199999999997</c:v>
                      </c:pt>
                      <c:pt idx="385">
                        <c:v>39488.5</c:v>
                      </c:pt>
                      <c:pt idx="386">
                        <c:v>39590.800000000003</c:v>
                      </c:pt>
                      <c:pt idx="387">
                        <c:v>39693.1</c:v>
                      </c:pt>
                      <c:pt idx="388">
                        <c:v>39795.4</c:v>
                      </c:pt>
                      <c:pt idx="389">
                        <c:v>39897.699999999997</c:v>
                      </c:pt>
                      <c:pt idx="390">
                        <c:v>40000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partial_flux!$L$4:$L$394</c15:sqref>
                        </c15:formulaRef>
                      </c:ext>
                    </c:extLst>
                    <c:numCache>
                      <c:formatCode>0.00E+00</c:formatCode>
                      <c:ptCount val="391"/>
                      <c:pt idx="0">
                        <c:v>66497500000000</c:v>
                      </c:pt>
                      <c:pt idx="1">
                        <c:v>104114000000000</c:v>
                      </c:pt>
                      <c:pt idx="2">
                        <c:v>134339000000000</c:v>
                      </c:pt>
                      <c:pt idx="3">
                        <c:v>160430000000000</c:v>
                      </c:pt>
                      <c:pt idx="4">
                        <c:v>183670000000000</c:v>
                      </c:pt>
                      <c:pt idx="5">
                        <c:v>204720000000000</c:v>
                      </c:pt>
                      <c:pt idx="6">
                        <c:v>223986000000000</c:v>
                      </c:pt>
                      <c:pt idx="7">
                        <c:v>241745000000000</c:v>
                      </c:pt>
                      <c:pt idx="8">
                        <c:v>258202000000000</c:v>
                      </c:pt>
                      <c:pt idx="9">
                        <c:v>273514000000000</c:v>
                      </c:pt>
                      <c:pt idx="10">
                        <c:v>287807000000000</c:v>
                      </c:pt>
                      <c:pt idx="11">
                        <c:v>301184000000000</c:v>
                      </c:pt>
                      <c:pt idx="12">
                        <c:v>313730000000000</c:v>
                      </c:pt>
                      <c:pt idx="13">
                        <c:v>325517000000000</c:v>
                      </c:pt>
                      <c:pt idx="14">
                        <c:v>336604000000000</c:v>
                      </c:pt>
                      <c:pt idx="15">
                        <c:v>347044000000000</c:v>
                      </c:pt>
                      <c:pt idx="16">
                        <c:v>356883000000000</c:v>
                      </c:pt>
                      <c:pt idx="17">
                        <c:v>366161000000000</c:v>
                      </c:pt>
                      <c:pt idx="18">
                        <c:v>374912000000000</c:v>
                      </c:pt>
                      <c:pt idx="19">
                        <c:v>383169000000000</c:v>
                      </c:pt>
                      <c:pt idx="20">
                        <c:v>390960000000000</c:v>
                      </c:pt>
                      <c:pt idx="21">
                        <c:v>398310000000000</c:v>
                      </c:pt>
                      <c:pt idx="22">
                        <c:v>405243000000000</c:v>
                      </c:pt>
                      <c:pt idx="23">
                        <c:v>411779000000000</c:v>
                      </c:pt>
                      <c:pt idx="24">
                        <c:v>417938000000000</c:v>
                      </c:pt>
                      <c:pt idx="25">
                        <c:v>423739000000000</c:v>
                      </c:pt>
                      <c:pt idx="26">
                        <c:v>429197000000000</c:v>
                      </c:pt>
                      <c:pt idx="27">
                        <c:v>434329000000000</c:v>
                      </c:pt>
                      <c:pt idx="28">
                        <c:v>439148000000000</c:v>
                      </c:pt>
                      <c:pt idx="29">
                        <c:v>443669000000000</c:v>
                      </c:pt>
                      <c:pt idx="30">
                        <c:v>447904000000000</c:v>
                      </c:pt>
                      <c:pt idx="31">
                        <c:v>451865000000000</c:v>
                      </c:pt>
                      <c:pt idx="32">
                        <c:v>455563000000000</c:v>
                      </c:pt>
                      <c:pt idx="33">
                        <c:v>459010000000000</c:v>
                      </c:pt>
                      <c:pt idx="34">
                        <c:v>462215000000000</c:v>
                      </c:pt>
                      <c:pt idx="35">
                        <c:v>465187000000000</c:v>
                      </c:pt>
                      <c:pt idx="36">
                        <c:v>467937000000000</c:v>
                      </c:pt>
                      <c:pt idx="37">
                        <c:v>470472000000000</c:v>
                      </c:pt>
                      <c:pt idx="38">
                        <c:v>472802000000000</c:v>
                      </c:pt>
                      <c:pt idx="39">
                        <c:v>474934000000000</c:v>
                      </c:pt>
                      <c:pt idx="40">
                        <c:v>476875000000000</c:v>
                      </c:pt>
                      <c:pt idx="41">
                        <c:v>478633000000000</c:v>
                      </c:pt>
                      <c:pt idx="42">
                        <c:v>480214000000000</c:v>
                      </c:pt>
                      <c:pt idx="43">
                        <c:v>481626000000000</c:v>
                      </c:pt>
                      <c:pt idx="44">
                        <c:v>482875000000000</c:v>
                      </c:pt>
                      <c:pt idx="45">
                        <c:v>483967000000000</c:v>
                      </c:pt>
                      <c:pt idx="46">
                        <c:v>484908000000000</c:v>
                      </c:pt>
                      <c:pt idx="47">
                        <c:v>485703000000000</c:v>
                      </c:pt>
                      <c:pt idx="48">
                        <c:v>486358000000000</c:v>
                      </c:pt>
                      <c:pt idx="49">
                        <c:v>486878000000000</c:v>
                      </c:pt>
                      <c:pt idx="50">
                        <c:v>487268000000000</c:v>
                      </c:pt>
                      <c:pt idx="51">
                        <c:v>487534000000000</c:v>
                      </c:pt>
                      <c:pt idx="52">
                        <c:v>487679000000000</c:v>
                      </c:pt>
                      <c:pt idx="53">
                        <c:v>487708000000000</c:v>
                      </c:pt>
                      <c:pt idx="54">
                        <c:v>487625000000000</c:v>
                      </c:pt>
                      <c:pt idx="55">
                        <c:v>487435000000000</c:v>
                      </c:pt>
                      <c:pt idx="56">
                        <c:v>487142000000000</c:v>
                      </c:pt>
                      <c:pt idx="57">
                        <c:v>486750000000000</c:v>
                      </c:pt>
                      <c:pt idx="58">
                        <c:v>486262000000000</c:v>
                      </c:pt>
                      <c:pt idx="59">
                        <c:v>485681000000000</c:v>
                      </c:pt>
                      <c:pt idx="60">
                        <c:v>485012000000000</c:v>
                      </c:pt>
                      <c:pt idx="61">
                        <c:v>484258000000000</c:v>
                      </c:pt>
                      <c:pt idx="62">
                        <c:v>483422000000000</c:v>
                      </c:pt>
                      <c:pt idx="63">
                        <c:v>482507000000000</c:v>
                      </c:pt>
                      <c:pt idx="64">
                        <c:v>481517000000000</c:v>
                      </c:pt>
                      <c:pt idx="65">
                        <c:v>480454000000000</c:v>
                      </c:pt>
                      <c:pt idx="66">
                        <c:v>479320000000000</c:v>
                      </c:pt>
                      <c:pt idx="67">
                        <c:v>478120000000000</c:v>
                      </c:pt>
                      <c:pt idx="68">
                        <c:v>476855000000000</c:v>
                      </c:pt>
                      <c:pt idx="69">
                        <c:v>475528000000000</c:v>
                      </c:pt>
                      <c:pt idx="70">
                        <c:v>474142000000000</c:v>
                      </c:pt>
                      <c:pt idx="71">
                        <c:v>472698000000000</c:v>
                      </c:pt>
                      <c:pt idx="72">
                        <c:v>471200000000000</c:v>
                      </c:pt>
                      <c:pt idx="73">
                        <c:v>469649000000000</c:v>
                      </c:pt>
                      <c:pt idx="74">
                        <c:v>468048000000000</c:v>
                      </c:pt>
                      <c:pt idx="75">
                        <c:v>466399000000000</c:v>
                      </c:pt>
                      <c:pt idx="76">
                        <c:v>464704000000000</c:v>
                      </c:pt>
                      <c:pt idx="77">
                        <c:v>462964000000000</c:v>
                      </c:pt>
                      <c:pt idx="78">
                        <c:v>461183000000000</c:v>
                      </c:pt>
                      <c:pt idx="79">
                        <c:v>459360000000000</c:v>
                      </c:pt>
                      <c:pt idx="80">
                        <c:v>457500000000000</c:v>
                      </c:pt>
                      <c:pt idx="81">
                        <c:v>455602000000000</c:v>
                      </c:pt>
                      <c:pt idx="82">
                        <c:v>453669000000000</c:v>
                      </c:pt>
                      <c:pt idx="83">
                        <c:v>451703000000000</c:v>
                      </c:pt>
                      <c:pt idx="84">
                        <c:v>449704000000000</c:v>
                      </c:pt>
                      <c:pt idx="85">
                        <c:v>447676000000000</c:v>
                      </c:pt>
                      <c:pt idx="86">
                        <c:v>445618000000000</c:v>
                      </c:pt>
                      <c:pt idx="87">
                        <c:v>443532000000000</c:v>
                      </c:pt>
                      <c:pt idx="88">
                        <c:v>441421000000000</c:v>
                      </c:pt>
                      <c:pt idx="89">
                        <c:v>439284000000000</c:v>
                      </c:pt>
                      <c:pt idx="90">
                        <c:v>437124000000000</c:v>
                      </c:pt>
                      <c:pt idx="91">
                        <c:v>434942000000000</c:v>
                      </c:pt>
                      <c:pt idx="92">
                        <c:v>432739000000000</c:v>
                      </c:pt>
                      <c:pt idx="93">
                        <c:v>430516000000000</c:v>
                      </c:pt>
                      <c:pt idx="94">
                        <c:v>428274000000000</c:v>
                      </c:pt>
                      <c:pt idx="95">
                        <c:v>426015000000000</c:v>
                      </c:pt>
                      <c:pt idx="96">
                        <c:v>423739000000000</c:v>
                      </c:pt>
                      <c:pt idx="97">
                        <c:v>421448000000000</c:v>
                      </c:pt>
                      <c:pt idx="98">
                        <c:v>419142000000000</c:v>
                      </c:pt>
                      <c:pt idx="99">
                        <c:v>416823000000000</c:v>
                      </c:pt>
                      <c:pt idx="100">
                        <c:v>414491000000000</c:v>
                      </c:pt>
                      <c:pt idx="101">
                        <c:v>412147000000000</c:v>
                      </c:pt>
                      <c:pt idx="102">
                        <c:v>409793000000000</c:v>
                      </c:pt>
                      <c:pt idx="103">
                        <c:v>407429000000000</c:v>
                      </c:pt>
                      <c:pt idx="104">
                        <c:v>405055000000000</c:v>
                      </c:pt>
                      <c:pt idx="105">
                        <c:v>402674000000000</c:v>
                      </c:pt>
                      <c:pt idx="106">
                        <c:v>400284000000000</c:v>
                      </c:pt>
                      <c:pt idx="107">
                        <c:v>397888000000000</c:v>
                      </c:pt>
                      <c:pt idx="108">
                        <c:v>395487000000000</c:v>
                      </c:pt>
                      <c:pt idx="109">
                        <c:v>393079000000000</c:v>
                      </c:pt>
                      <c:pt idx="110">
                        <c:v>390667000000000</c:v>
                      </c:pt>
                      <c:pt idx="111">
                        <c:v>388251000000000</c:v>
                      </c:pt>
                      <c:pt idx="112">
                        <c:v>385832000000000</c:v>
                      </c:pt>
                      <c:pt idx="113">
                        <c:v>383410000000000</c:v>
                      </c:pt>
                      <c:pt idx="114">
                        <c:v>380986000000000</c:v>
                      </c:pt>
                      <c:pt idx="115">
                        <c:v>378560000000000</c:v>
                      </c:pt>
                      <c:pt idx="116">
                        <c:v>376133000000000</c:v>
                      </c:pt>
                      <c:pt idx="117">
                        <c:v>373706000000000</c:v>
                      </c:pt>
                      <c:pt idx="118">
                        <c:v>371279000000000</c:v>
                      </c:pt>
                      <c:pt idx="119">
                        <c:v>368852000000000</c:v>
                      </c:pt>
                      <c:pt idx="120">
                        <c:v>366426000000000</c:v>
                      </c:pt>
                      <c:pt idx="121">
                        <c:v>364002000000000</c:v>
                      </c:pt>
                      <c:pt idx="122">
                        <c:v>361580000000000</c:v>
                      </c:pt>
                      <c:pt idx="123">
                        <c:v>359160000000000</c:v>
                      </c:pt>
                      <c:pt idx="124">
                        <c:v>356743000000000</c:v>
                      </c:pt>
                      <c:pt idx="125">
                        <c:v>354329000000000</c:v>
                      </c:pt>
                      <c:pt idx="126">
                        <c:v>351919000000000</c:v>
                      </c:pt>
                      <c:pt idx="127">
                        <c:v>349513000000000</c:v>
                      </c:pt>
                      <c:pt idx="128">
                        <c:v>347111000000000</c:v>
                      </c:pt>
                      <c:pt idx="129">
                        <c:v>344714000000000</c:v>
                      </c:pt>
                      <c:pt idx="130">
                        <c:v>342322000000000</c:v>
                      </c:pt>
                      <c:pt idx="131">
                        <c:v>339935000000000</c:v>
                      </c:pt>
                      <c:pt idx="132">
                        <c:v>337554000000000</c:v>
                      </c:pt>
                      <c:pt idx="133">
                        <c:v>335179000000000</c:v>
                      </c:pt>
                      <c:pt idx="134">
                        <c:v>332811000000000</c:v>
                      </c:pt>
                      <c:pt idx="135">
                        <c:v>330448000000000</c:v>
                      </c:pt>
                      <c:pt idx="136">
                        <c:v>328093000000000</c:v>
                      </c:pt>
                      <c:pt idx="137">
                        <c:v>325745000000000</c:v>
                      </c:pt>
                      <c:pt idx="138">
                        <c:v>323404000000000</c:v>
                      </c:pt>
                      <c:pt idx="139">
                        <c:v>321071000000000</c:v>
                      </c:pt>
                      <c:pt idx="140">
                        <c:v>318745000000000</c:v>
                      </c:pt>
                      <c:pt idx="141">
                        <c:v>316428000000000</c:v>
                      </c:pt>
                      <c:pt idx="142">
                        <c:v>314119000000000</c:v>
                      </c:pt>
                      <c:pt idx="143">
                        <c:v>311818000000000</c:v>
                      </c:pt>
                      <c:pt idx="144">
                        <c:v>309526000000000</c:v>
                      </c:pt>
                      <c:pt idx="145">
                        <c:v>307243000000000</c:v>
                      </c:pt>
                      <c:pt idx="146">
                        <c:v>304970000000000</c:v>
                      </c:pt>
                      <c:pt idx="147">
                        <c:v>302705000000000</c:v>
                      </c:pt>
                      <c:pt idx="148">
                        <c:v>300450000000000</c:v>
                      </c:pt>
                      <c:pt idx="149">
                        <c:v>298204000000000</c:v>
                      </c:pt>
                      <c:pt idx="150">
                        <c:v>295968000000000</c:v>
                      </c:pt>
                      <c:pt idx="151">
                        <c:v>293742000000000</c:v>
                      </c:pt>
                      <c:pt idx="152">
                        <c:v>291525000000000</c:v>
                      </c:pt>
                      <c:pt idx="153">
                        <c:v>289319000000000</c:v>
                      </c:pt>
                      <c:pt idx="154">
                        <c:v>287123000000000</c:v>
                      </c:pt>
                      <c:pt idx="155">
                        <c:v>284938000000000</c:v>
                      </c:pt>
                      <c:pt idx="156">
                        <c:v>282763000000000</c:v>
                      </c:pt>
                      <c:pt idx="157">
                        <c:v>280598000000000</c:v>
                      </c:pt>
                      <c:pt idx="158">
                        <c:v>278445000000000</c:v>
                      </c:pt>
                      <c:pt idx="159">
                        <c:v>276302000000000</c:v>
                      </c:pt>
                      <c:pt idx="160">
                        <c:v>274170000000000</c:v>
                      </c:pt>
                      <c:pt idx="161">
                        <c:v>272049000000000</c:v>
                      </c:pt>
                      <c:pt idx="162">
                        <c:v>269938000000000</c:v>
                      </c:pt>
                      <c:pt idx="163">
                        <c:v>267839000000000</c:v>
                      </c:pt>
                      <c:pt idx="164">
                        <c:v>265752000000000</c:v>
                      </c:pt>
                      <c:pt idx="165">
                        <c:v>263675000000000</c:v>
                      </c:pt>
                      <c:pt idx="166">
                        <c:v>261610000000000</c:v>
                      </c:pt>
                      <c:pt idx="167">
                        <c:v>259556000000000</c:v>
                      </c:pt>
                      <c:pt idx="168">
                        <c:v>257514000000000</c:v>
                      </c:pt>
                      <c:pt idx="169">
                        <c:v>255483000000000</c:v>
                      </c:pt>
                      <c:pt idx="170">
                        <c:v>253463000000000</c:v>
                      </c:pt>
                      <c:pt idx="171">
                        <c:v>251456000000000</c:v>
                      </c:pt>
                      <c:pt idx="172">
                        <c:v>249459000000000</c:v>
                      </c:pt>
                      <c:pt idx="173">
                        <c:v>247475000000000</c:v>
                      </c:pt>
                      <c:pt idx="174">
                        <c:v>245502000000000</c:v>
                      </c:pt>
                      <c:pt idx="175">
                        <c:v>243541000000000</c:v>
                      </c:pt>
                      <c:pt idx="176">
                        <c:v>241592000000000</c:v>
                      </c:pt>
                      <c:pt idx="177">
                        <c:v>239654000000000</c:v>
                      </c:pt>
                      <c:pt idx="178">
                        <c:v>237729000000000</c:v>
                      </c:pt>
                      <c:pt idx="179">
                        <c:v>235815000000000</c:v>
                      </c:pt>
                      <c:pt idx="180">
                        <c:v>233912000000000</c:v>
                      </c:pt>
                      <c:pt idx="181">
                        <c:v>232022000000000</c:v>
                      </c:pt>
                      <c:pt idx="182">
                        <c:v>230143000000000</c:v>
                      </c:pt>
                      <c:pt idx="183">
                        <c:v>228277000000000</c:v>
                      </c:pt>
                      <c:pt idx="184">
                        <c:v>226422000000000</c:v>
                      </c:pt>
                      <c:pt idx="185">
                        <c:v>224579000000000</c:v>
                      </c:pt>
                      <c:pt idx="186">
                        <c:v>222748000000000</c:v>
                      </c:pt>
                      <c:pt idx="187">
                        <c:v>220929000000000</c:v>
                      </c:pt>
                      <c:pt idx="188">
                        <c:v>219121000000000</c:v>
                      </c:pt>
                      <c:pt idx="189">
                        <c:v>217325000000000</c:v>
                      </c:pt>
                      <c:pt idx="190">
                        <c:v>215542000000000</c:v>
                      </c:pt>
                      <c:pt idx="191">
                        <c:v>213770000000000</c:v>
                      </c:pt>
                      <c:pt idx="192">
                        <c:v>212009000000000</c:v>
                      </c:pt>
                      <c:pt idx="193">
                        <c:v>210261000000000</c:v>
                      </c:pt>
                      <c:pt idx="194">
                        <c:v>208524000000000</c:v>
                      </c:pt>
                      <c:pt idx="195">
                        <c:v>206799000000000</c:v>
                      </c:pt>
                      <c:pt idx="196">
                        <c:v>205086000000000</c:v>
                      </c:pt>
                      <c:pt idx="197">
                        <c:v>203384000000000</c:v>
                      </c:pt>
                      <c:pt idx="198">
                        <c:v>201694000000000</c:v>
                      </c:pt>
                      <c:pt idx="199">
                        <c:v>200016000000000</c:v>
                      </c:pt>
                      <c:pt idx="200">
                        <c:v>198349000000000</c:v>
                      </c:pt>
                      <c:pt idx="201">
                        <c:v>196694000000000</c:v>
                      </c:pt>
                      <c:pt idx="202">
                        <c:v>195051000000000</c:v>
                      </c:pt>
                      <c:pt idx="203">
                        <c:v>193419000000000</c:v>
                      </c:pt>
                      <c:pt idx="204">
                        <c:v>191798000000000</c:v>
                      </c:pt>
                      <c:pt idx="205">
                        <c:v>190189000000000</c:v>
                      </c:pt>
                      <c:pt idx="206">
                        <c:v>188592000000000</c:v>
                      </c:pt>
                      <c:pt idx="207">
                        <c:v>187005000000000</c:v>
                      </c:pt>
                      <c:pt idx="208">
                        <c:v>185431000000000</c:v>
                      </c:pt>
                      <c:pt idx="209">
                        <c:v>183867000000000</c:v>
                      </c:pt>
                      <c:pt idx="210">
                        <c:v>182315000000000</c:v>
                      </c:pt>
                      <c:pt idx="211">
                        <c:v>180774000000000</c:v>
                      </c:pt>
                      <c:pt idx="212">
                        <c:v>179244000000000</c:v>
                      </c:pt>
                      <c:pt idx="213">
                        <c:v>177726000000000</c:v>
                      </c:pt>
                      <c:pt idx="214">
                        <c:v>176218000000000</c:v>
                      </c:pt>
                      <c:pt idx="215">
                        <c:v>174722000000000</c:v>
                      </c:pt>
                      <c:pt idx="216">
                        <c:v>173237000000000</c:v>
                      </c:pt>
                      <c:pt idx="217">
                        <c:v>171762000000000</c:v>
                      </c:pt>
                      <c:pt idx="218">
                        <c:v>170299000000000</c:v>
                      </c:pt>
                      <c:pt idx="219">
                        <c:v>168846000000000</c:v>
                      </c:pt>
                      <c:pt idx="220">
                        <c:v>167405000000000</c:v>
                      </c:pt>
                      <c:pt idx="221">
                        <c:v>165974000000000</c:v>
                      </c:pt>
                      <c:pt idx="222">
                        <c:v>164553000000000</c:v>
                      </c:pt>
                      <c:pt idx="223">
                        <c:v>163144000000000</c:v>
                      </c:pt>
                      <c:pt idx="224">
                        <c:v>161745000000000</c:v>
                      </c:pt>
                      <c:pt idx="225">
                        <c:v>160357000000000</c:v>
                      </c:pt>
                      <c:pt idx="226">
                        <c:v>158979000000000</c:v>
                      </c:pt>
                      <c:pt idx="227">
                        <c:v>157612000000000</c:v>
                      </c:pt>
                      <c:pt idx="228">
                        <c:v>156255000000000</c:v>
                      </c:pt>
                      <c:pt idx="229">
                        <c:v>154909000000000</c:v>
                      </c:pt>
                      <c:pt idx="230">
                        <c:v>153573000000000</c:v>
                      </c:pt>
                      <c:pt idx="231">
                        <c:v>152247000000000</c:v>
                      </c:pt>
                      <c:pt idx="232">
                        <c:v>150931000000000</c:v>
                      </c:pt>
                      <c:pt idx="233">
                        <c:v>149626000000000</c:v>
                      </c:pt>
                      <c:pt idx="234">
                        <c:v>148330000000000</c:v>
                      </c:pt>
                      <c:pt idx="235">
                        <c:v>147045000000000</c:v>
                      </c:pt>
                      <c:pt idx="236">
                        <c:v>145770000000000</c:v>
                      </c:pt>
                      <c:pt idx="237">
                        <c:v>144505000000000</c:v>
                      </c:pt>
                      <c:pt idx="238">
                        <c:v>143249000000000</c:v>
                      </c:pt>
                      <c:pt idx="239">
                        <c:v>142004000000000</c:v>
                      </c:pt>
                      <c:pt idx="240">
                        <c:v>140768000000000</c:v>
                      </c:pt>
                      <c:pt idx="241">
                        <c:v>139542000000000</c:v>
                      </c:pt>
                      <c:pt idx="242">
                        <c:v>138326000000000</c:v>
                      </c:pt>
                      <c:pt idx="243">
                        <c:v>137119000000000</c:v>
                      </c:pt>
                      <c:pt idx="244">
                        <c:v>135922000000000</c:v>
                      </c:pt>
                      <c:pt idx="245">
                        <c:v>134734000000000</c:v>
                      </c:pt>
                      <c:pt idx="246">
                        <c:v>133556000000000</c:v>
                      </c:pt>
                      <c:pt idx="247">
                        <c:v>132387000000000</c:v>
                      </c:pt>
                      <c:pt idx="248">
                        <c:v>131227000000000</c:v>
                      </c:pt>
                      <c:pt idx="249">
                        <c:v>130077000000000</c:v>
                      </c:pt>
                      <c:pt idx="250">
                        <c:v>128936000000000</c:v>
                      </c:pt>
                      <c:pt idx="251">
                        <c:v>127804000000000</c:v>
                      </c:pt>
                      <c:pt idx="252">
                        <c:v>126682000000000</c:v>
                      </c:pt>
                      <c:pt idx="253">
                        <c:v>125568000000000</c:v>
                      </c:pt>
                      <c:pt idx="254">
                        <c:v>124463000000000</c:v>
                      </c:pt>
                      <c:pt idx="255">
                        <c:v>123368000000000</c:v>
                      </c:pt>
                      <c:pt idx="256">
                        <c:v>122281000000000</c:v>
                      </c:pt>
                      <c:pt idx="257">
                        <c:v>121203000000000</c:v>
                      </c:pt>
                      <c:pt idx="258">
                        <c:v>120133000000000</c:v>
                      </c:pt>
                      <c:pt idx="259">
                        <c:v>119073000000000</c:v>
                      </c:pt>
                      <c:pt idx="260">
                        <c:v>118021000000000</c:v>
                      </c:pt>
                      <c:pt idx="261">
                        <c:v>116978000000000</c:v>
                      </c:pt>
                      <c:pt idx="262">
                        <c:v>115943000000000</c:v>
                      </c:pt>
                      <c:pt idx="263">
                        <c:v>114917000000000</c:v>
                      </c:pt>
                      <c:pt idx="264">
                        <c:v>113899000000000</c:v>
                      </c:pt>
                      <c:pt idx="265">
                        <c:v>112889000000000</c:v>
                      </c:pt>
                      <c:pt idx="266">
                        <c:v>111888000000000</c:v>
                      </c:pt>
                      <c:pt idx="267">
                        <c:v>110895000000000</c:v>
                      </c:pt>
                      <c:pt idx="268">
                        <c:v>109911000000000</c:v>
                      </c:pt>
                      <c:pt idx="269">
                        <c:v>108934000000000</c:v>
                      </c:pt>
                      <c:pt idx="270">
                        <c:v>107966000000000</c:v>
                      </c:pt>
                      <c:pt idx="271">
                        <c:v>107005000000000</c:v>
                      </c:pt>
                      <c:pt idx="272">
                        <c:v>106053000000000</c:v>
                      </c:pt>
                      <c:pt idx="273">
                        <c:v>105108000000000</c:v>
                      </c:pt>
                      <c:pt idx="274">
                        <c:v>104171000000000</c:v>
                      </c:pt>
                      <c:pt idx="275">
                        <c:v>103243000000000</c:v>
                      </c:pt>
                      <c:pt idx="276">
                        <c:v>102322000000000</c:v>
                      </c:pt>
                      <c:pt idx="277">
                        <c:v>101408000000000</c:v>
                      </c:pt>
                      <c:pt idx="278">
                        <c:v>100502000000000</c:v>
                      </c:pt>
                      <c:pt idx="279">
                        <c:v>99604200000000</c:v>
                      </c:pt>
                      <c:pt idx="280">
                        <c:v>98713600000000</c:v>
                      </c:pt>
                      <c:pt idx="281">
                        <c:v>97830500000000</c:v>
                      </c:pt>
                      <c:pt idx="282">
                        <c:v>96954800000000</c:v>
                      </c:pt>
                      <c:pt idx="283">
                        <c:v>96086500000000</c:v>
                      </c:pt>
                      <c:pt idx="284">
                        <c:v>95225500000000</c:v>
                      </c:pt>
                      <c:pt idx="285">
                        <c:v>94371800000000</c:v>
                      </c:pt>
                      <c:pt idx="286">
                        <c:v>93525300000000</c:v>
                      </c:pt>
                      <c:pt idx="287">
                        <c:v>92685900000000</c:v>
                      </c:pt>
                      <c:pt idx="288">
                        <c:v>91853700000000</c:v>
                      </c:pt>
                      <c:pt idx="289">
                        <c:v>91028500000000</c:v>
                      </c:pt>
                      <c:pt idx="290">
                        <c:v>90210400000000</c:v>
                      </c:pt>
                      <c:pt idx="291">
                        <c:v>89399200000000</c:v>
                      </c:pt>
                      <c:pt idx="292">
                        <c:v>88594900000000</c:v>
                      </c:pt>
                      <c:pt idx="293">
                        <c:v>87797500000000</c:v>
                      </c:pt>
                      <c:pt idx="294">
                        <c:v>87006800000000</c:v>
                      </c:pt>
                      <c:pt idx="295">
                        <c:v>86222900000000</c:v>
                      </c:pt>
                      <c:pt idx="296">
                        <c:v>85445700000000</c:v>
                      </c:pt>
                      <c:pt idx="297">
                        <c:v>84675200000000</c:v>
                      </c:pt>
                      <c:pt idx="298">
                        <c:v>83911300000000</c:v>
                      </c:pt>
                      <c:pt idx="299">
                        <c:v>83153900000000</c:v>
                      </c:pt>
                      <c:pt idx="300">
                        <c:v>82403000000000</c:v>
                      </c:pt>
                      <c:pt idx="301">
                        <c:v>81658500000000</c:v>
                      </c:pt>
                      <c:pt idx="302">
                        <c:v>80920500000000</c:v>
                      </c:pt>
                      <c:pt idx="303">
                        <c:v>80188800000000</c:v>
                      </c:pt>
                      <c:pt idx="304">
                        <c:v>79463400000000</c:v>
                      </c:pt>
                      <c:pt idx="305">
                        <c:v>78744300000000</c:v>
                      </c:pt>
                      <c:pt idx="306">
                        <c:v>78031400000000</c:v>
                      </c:pt>
                      <c:pt idx="307">
                        <c:v>77324600000000</c:v>
                      </c:pt>
                      <c:pt idx="308">
                        <c:v>76624000000000</c:v>
                      </c:pt>
                      <c:pt idx="309">
                        <c:v>75929400000000</c:v>
                      </c:pt>
                      <c:pt idx="310">
                        <c:v>75240800000000</c:v>
                      </c:pt>
                      <c:pt idx="311">
                        <c:v>74558200000000</c:v>
                      </c:pt>
                      <c:pt idx="312">
                        <c:v>73881500000000</c:v>
                      </c:pt>
                      <c:pt idx="313">
                        <c:v>73210700000000</c:v>
                      </c:pt>
                      <c:pt idx="314">
                        <c:v>72545700000000</c:v>
                      </c:pt>
                      <c:pt idx="315">
                        <c:v>71886500000000</c:v>
                      </c:pt>
                      <c:pt idx="316">
                        <c:v>71233000000000</c:v>
                      </c:pt>
                      <c:pt idx="317">
                        <c:v>70585300000000</c:v>
                      </c:pt>
                      <c:pt idx="318">
                        <c:v>69943100000000</c:v>
                      </c:pt>
                      <c:pt idx="319">
                        <c:v>69306600000000</c:v>
                      </c:pt>
                      <c:pt idx="320">
                        <c:v>68675700000000</c:v>
                      </c:pt>
                      <c:pt idx="321">
                        <c:v>68050200000000</c:v>
                      </c:pt>
                      <c:pt idx="322">
                        <c:v>67430200000000</c:v>
                      </c:pt>
                      <c:pt idx="323">
                        <c:v>66815700000000</c:v>
                      </c:pt>
                      <c:pt idx="324">
                        <c:v>66206500000000</c:v>
                      </c:pt>
                      <c:pt idx="325">
                        <c:v>65602700000000</c:v>
                      </c:pt>
                      <c:pt idx="326">
                        <c:v>65004100000000</c:v>
                      </c:pt>
                      <c:pt idx="327">
                        <c:v>64410900000000</c:v>
                      </c:pt>
                      <c:pt idx="328">
                        <c:v>63822800000000</c:v>
                      </c:pt>
                      <c:pt idx="329">
                        <c:v>63239900000000</c:v>
                      </c:pt>
                      <c:pt idx="330">
                        <c:v>62662100000000</c:v>
                      </c:pt>
                      <c:pt idx="331">
                        <c:v>62089400000000</c:v>
                      </c:pt>
                      <c:pt idx="332">
                        <c:v>61521800000000</c:v>
                      </c:pt>
                      <c:pt idx="333">
                        <c:v>60959200000000</c:v>
                      </c:pt>
                      <c:pt idx="334">
                        <c:v>60401500000000</c:v>
                      </c:pt>
                      <c:pt idx="335">
                        <c:v>59848700000000</c:v>
                      </c:pt>
                      <c:pt idx="336">
                        <c:v>59300900000000</c:v>
                      </c:pt>
                      <c:pt idx="337">
                        <c:v>58757800000000</c:v>
                      </c:pt>
                      <c:pt idx="338">
                        <c:v>58219600000000</c:v>
                      </c:pt>
                      <c:pt idx="339">
                        <c:v>57686100000000</c:v>
                      </c:pt>
                      <c:pt idx="340">
                        <c:v>57157400000000</c:v>
                      </c:pt>
                      <c:pt idx="341">
                        <c:v>56633300000000</c:v>
                      </c:pt>
                      <c:pt idx="342">
                        <c:v>56113900000000</c:v>
                      </c:pt>
                      <c:pt idx="343">
                        <c:v>55599100000000</c:v>
                      </c:pt>
                      <c:pt idx="344">
                        <c:v>55088900000000</c:v>
                      </c:pt>
                      <c:pt idx="345">
                        <c:v>54583200000000</c:v>
                      </c:pt>
                      <c:pt idx="346">
                        <c:v>54082000000000</c:v>
                      </c:pt>
                      <c:pt idx="347">
                        <c:v>53585200000000</c:v>
                      </c:pt>
                      <c:pt idx="348">
                        <c:v>53092900000000</c:v>
                      </c:pt>
                      <c:pt idx="349">
                        <c:v>52605000000000</c:v>
                      </c:pt>
                      <c:pt idx="350">
                        <c:v>52121400000000</c:v>
                      </c:pt>
                      <c:pt idx="351">
                        <c:v>51642100000000</c:v>
                      </c:pt>
                      <c:pt idx="352">
                        <c:v>51167100000000</c:v>
                      </c:pt>
                      <c:pt idx="353">
                        <c:v>50696300000000</c:v>
                      </c:pt>
                      <c:pt idx="354">
                        <c:v>50229700000000</c:v>
                      </c:pt>
                      <c:pt idx="355">
                        <c:v>49767300000000</c:v>
                      </c:pt>
                      <c:pt idx="356">
                        <c:v>49309000000000</c:v>
                      </c:pt>
                      <c:pt idx="357">
                        <c:v>48854900000000</c:v>
                      </c:pt>
                      <c:pt idx="358">
                        <c:v>48404800000000</c:v>
                      </c:pt>
                      <c:pt idx="359">
                        <c:v>47958700000000</c:v>
                      </c:pt>
                      <c:pt idx="360">
                        <c:v>47516600000000</c:v>
                      </c:pt>
                      <c:pt idx="361">
                        <c:v>47078500000000</c:v>
                      </c:pt>
                      <c:pt idx="362">
                        <c:v>46644300000000</c:v>
                      </c:pt>
                      <c:pt idx="363">
                        <c:v>46214000000000</c:v>
                      </c:pt>
                      <c:pt idx="364">
                        <c:v>45787500000000</c:v>
                      </c:pt>
                      <c:pt idx="365">
                        <c:v>45364900000000</c:v>
                      </c:pt>
                      <c:pt idx="366">
                        <c:v>44946100000000</c:v>
                      </c:pt>
                      <c:pt idx="367">
                        <c:v>44531000000000</c:v>
                      </c:pt>
                      <c:pt idx="368">
                        <c:v>44119700000000</c:v>
                      </c:pt>
                      <c:pt idx="369">
                        <c:v>43712100000000</c:v>
                      </c:pt>
                      <c:pt idx="370">
                        <c:v>43308100000000</c:v>
                      </c:pt>
                      <c:pt idx="371">
                        <c:v>42907800000000</c:v>
                      </c:pt>
                      <c:pt idx="372">
                        <c:v>42511100000000</c:v>
                      </c:pt>
                      <c:pt idx="373">
                        <c:v>42118000000000</c:v>
                      </c:pt>
                      <c:pt idx="374">
                        <c:v>41728400000000</c:v>
                      </c:pt>
                      <c:pt idx="375">
                        <c:v>41342300000000</c:v>
                      </c:pt>
                      <c:pt idx="376">
                        <c:v>40959700000000</c:v>
                      </c:pt>
                      <c:pt idx="377">
                        <c:v>40580600000000</c:v>
                      </c:pt>
                      <c:pt idx="378">
                        <c:v>40204900000000</c:v>
                      </c:pt>
                      <c:pt idx="379">
                        <c:v>39832600000000</c:v>
                      </c:pt>
                      <c:pt idx="380">
                        <c:v>39463600000000</c:v>
                      </c:pt>
                      <c:pt idx="381">
                        <c:v>39098000000000</c:v>
                      </c:pt>
                      <c:pt idx="382">
                        <c:v>38735700000000</c:v>
                      </c:pt>
                      <c:pt idx="383">
                        <c:v>38376700000000</c:v>
                      </c:pt>
                      <c:pt idx="384">
                        <c:v>38020900000000</c:v>
                      </c:pt>
                      <c:pt idx="385">
                        <c:v>37668400000000</c:v>
                      </c:pt>
                      <c:pt idx="386">
                        <c:v>37319000000000</c:v>
                      </c:pt>
                      <c:pt idx="387">
                        <c:v>36972800000000</c:v>
                      </c:pt>
                      <c:pt idx="388">
                        <c:v>36629800000000</c:v>
                      </c:pt>
                      <c:pt idx="389">
                        <c:v>36289800000000</c:v>
                      </c:pt>
                      <c:pt idx="390">
                        <c:v>35953000000000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753D-494C-9A4E-7872A57DB5EC}"/>
                  </c:ext>
                </c:extLst>
              </c15:ser>
            </c15:filteredScatterSeries>
            <c15:filteredScatterSeries>
              <c15:ser>
                <c:idx val="5"/>
                <c:order val="2"/>
                <c:tx>
                  <c:v>Total field (undulator calc)</c:v>
                </c:tx>
                <c:spPr>
                  <a:ln w="19050" cap="rnd">
                    <a:solidFill>
                      <a:schemeClr val="accent6">
                        <a:lumMod val="40000"/>
                        <a:lumOff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partial_flux!$T$4:$T$19954</c15:sqref>
                        </c15:formulaRef>
                      </c:ext>
                    </c:extLst>
                    <c:numCache>
                      <c:formatCode>0.00E+00</c:formatCode>
                      <c:ptCount val="19951"/>
                      <c:pt idx="0">
                        <c:v>100</c:v>
                      </c:pt>
                      <c:pt idx="1">
                        <c:v>102</c:v>
                      </c:pt>
                      <c:pt idx="2">
                        <c:v>104</c:v>
                      </c:pt>
                      <c:pt idx="3">
                        <c:v>106</c:v>
                      </c:pt>
                      <c:pt idx="4">
                        <c:v>108</c:v>
                      </c:pt>
                      <c:pt idx="5">
                        <c:v>110</c:v>
                      </c:pt>
                      <c:pt idx="6">
                        <c:v>112</c:v>
                      </c:pt>
                      <c:pt idx="7">
                        <c:v>114</c:v>
                      </c:pt>
                      <c:pt idx="8">
                        <c:v>116</c:v>
                      </c:pt>
                      <c:pt idx="9">
                        <c:v>118</c:v>
                      </c:pt>
                      <c:pt idx="10">
                        <c:v>120</c:v>
                      </c:pt>
                      <c:pt idx="11">
                        <c:v>122</c:v>
                      </c:pt>
                      <c:pt idx="12">
                        <c:v>124</c:v>
                      </c:pt>
                      <c:pt idx="13">
                        <c:v>126</c:v>
                      </c:pt>
                      <c:pt idx="14">
                        <c:v>128</c:v>
                      </c:pt>
                      <c:pt idx="15">
                        <c:v>130</c:v>
                      </c:pt>
                      <c:pt idx="16">
                        <c:v>132</c:v>
                      </c:pt>
                      <c:pt idx="17">
                        <c:v>134</c:v>
                      </c:pt>
                      <c:pt idx="18">
                        <c:v>136</c:v>
                      </c:pt>
                      <c:pt idx="19">
                        <c:v>138</c:v>
                      </c:pt>
                      <c:pt idx="20">
                        <c:v>140</c:v>
                      </c:pt>
                      <c:pt idx="21">
                        <c:v>142</c:v>
                      </c:pt>
                      <c:pt idx="22">
                        <c:v>144</c:v>
                      </c:pt>
                      <c:pt idx="23">
                        <c:v>146</c:v>
                      </c:pt>
                      <c:pt idx="24">
                        <c:v>148</c:v>
                      </c:pt>
                      <c:pt idx="25">
                        <c:v>150</c:v>
                      </c:pt>
                      <c:pt idx="26">
                        <c:v>152</c:v>
                      </c:pt>
                      <c:pt idx="27">
                        <c:v>154</c:v>
                      </c:pt>
                      <c:pt idx="28">
                        <c:v>156</c:v>
                      </c:pt>
                      <c:pt idx="29">
                        <c:v>158</c:v>
                      </c:pt>
                      <c:pt idx="30">
                        <c:v>160</c:v>
                      </c:pt>
                      <c:pt idx="31">
                        <c:v>162</c:v>
                      </c:pt>
                      <c:pt idx="32">
                        <c:v>164</c:v>
                      </c:pt>
                      <c:pt idx="33">
                        <c:v>166</c:v>
                      </c:pt>
                      <c:pt idx="34">
                        <c:v>168</c:v>
                      </c:pt>
                      <c:pt idx="35">
                        <c:v>170</c:v>
                      </c:pt>
                      <c:pt idx="36">
                        <c:v>172</c:v>
                      </c:pt>
                      <c:pt idx="37">
                        <c:v>174</c:v>
                      </c:pt>
                      <c:pt idx="38">
                        <c:v>176</c:v>
                      </c:pt>
                      <c:pt idx="39">
                        <c:v>178</c:v>
                      </c:pt>
                      <c:pt idx="40">
                        <c:v>180</c:v>
                      </c:pt>
                      <c:pt idx="41">
                        <c:v>182</c:v>
                      </c:pt>
                      <c:pt idx="42">
                        <c:v>184</c:v>
                      </c:pt>
                      <c:pt idx="43">
                        <c:v>186</c:v>
                      </c:pt>
                      <c:pt idx="44">
                        <c:v>188</c:v>
                      </c:pt>
                      <c:pt idx="45">
                        <c:v>190</c:v>
                      </c:pt>
                      <c:pt idx="46">
                        <c:v>192</c:v>
                      </c:pt>
                      <c:pt idx="47">
                        <c:v>194</c:v>
                      </c:pt>
                      <c:pt idx="48">
                        <c:v>196</c:v>
                      </c:pt>
                      <c:pt idx="49">
                        <c:v>198</c:v>
                      </c:pt>
                      <c:pt idx="50">
                        <c:v>200</c:v>
                      </c:pt>
                      <c:pt idx="51">
                        <c:v>202</c:v>
                      </c:pt>
                      <c:pt idx="52">
                        <c:v>204</c:v>
                      </c:pt>
                      <c:pt idx="53">
                        <c:v>206</c:v>
                      </c:pt>
                      <c:pt idx="54">
                        <c:v>208</c:v>
                      </c:pt>
                      <c:pt idx="55">
                        <c:v>210</c:v>
                      </c:pt>
                      <c:pt idx="56">
                        <c:v>212</c:v>
                      </c:pt>
                      <c:pt idx="57">
                        <c:v>214</c:v>
                      </c:pt>
                      <c:pt idx="58">
                        <c:v>216</c:v>
                      </c:pt>
                      <c:pt idx="59">
                        <c:v>218</c:v>
                      </c:pt>
                      <c:pt idx="60">
                        <c:v>220</c:v>
                      </c:pt>
                      <c:pt idx="61">
                        <c:v>222</c:v>
                      </c:pt>
                      <c:pt idx="62">
                        <c:v>224</c:v>
                      </c:pt>
                      <c:pt idx="63">
                        <c:v>226</c:v>
                      </c:pt>
                      <c:pt idx="64">
                        <c:v>228</c:v>
                      </c:pt>
                      <c:pt idx="65">
                        <c:v>230</c:v>
                      </c:pt>
                      <c:pt idx="66">
                        <c:v>232</c:v>
                      </c:pt>
                      <c:pt idx="67">
                        <c:v>234</c:v>
                      </c:pt>
                      <c:pt idx="68">
                        <c:v>236</c:v>
                      </c:pt>
                      <c:pt idx="69">
                        <c:v>238</c:v>
                      </c:pt>
                      <c:pt idx="70">
                        <c:v>240</c:v>
                      </c:pt>
                      <c:pt idx="71">
                        <c:v>242</c:v>
                      </c:pt>
                      <c:pt idx="72">
                        <c:v>244</c:v>
                      </c:pt>
                      <c:pt idx="73">
                        <c:v>246</c:v>
                      </c:pt>
                      <c:pt idx="74">
                        <c:v>248</c:v>
                      </c:pt>
                      <c:pt idx="75">
                        <c:v>250</c:v>
                      </c:pt>
                      <c:pt idx="76">
                        <c:v>252</c:v>
                      </c:pt>
                      <c:pt idx="77">
                        <c:v>254</c:v>
                      </c:pt>
                      <c:pt idx="78">
                        <c:v>256</c:v>
                      </c:pt>
                      <c:pt idx="79">
                        <c:v>258</c:v>
                      </c:pt>
                      <c:pt idx="80">
                        <c:v>260</c:v>
                      </c:pt>
                      <c:pt idx="81">
                        <c:v>262</c:v>
                      </c:pt>
                      <c:pt idx="82">
                        <c:v>264</c:v>
                      </c:pt>
                      <c:pt idx="83">
                        <c:v>266</c:v>
                      </c:pt>
                      <c:pt idx="84">
                        <c:v>268</c:v>
                      </c:pt>
                      <c:pt idx="85">
                        <c:v>270</c:v>
                      </c:pt>
                      <c:pt idx="86">
                        <c:v>272</c:v>
                      </c:pt>
                      <c:pt idx="87">
                        <c:v>274</c:v>
                      </c:pt>
                      <c:pt idx="88">
                        <c:v>276</c:v>
                      </c:pt>
                      <c:pt idx="89">
                        <c:v>278</c:v>
                      </c:pt>
                      <c:pt idx="90">
                        <c:v>280</c:v>
                      </c:pt>
                      <c:pt idx="91">
                        <c:v>282</c:v>
                      </c:pt>
                      <c:pt idx="92">
                        <c:v>284</c:v>
                      </c:pt>
                      <c:pt idx="93">
                        <c:v>286</c:v>
                      </c:pt>
                      <c:pt idx="94">
                        <c:v>288</c:v>
                      </c:pt>
                      <c:pt idx="95">
                        <c:v>290</c:v>
                      </c:pt>
                      <c:pt idx="96">
                        <c:v>292</c:v>
                      </c:pt>
                      <c:pt idx="97">
                        <c:v>294</c:v>
                      </c:pt>
                      <c:pt idx="98">
                        <c:v>296</c:v>
                      </c:pt>
                      <c:pt idx="99">
                        <c:v>298</c:v>
                      </c:pt>
                      <c:pt idx="100">
                        <c:v>300</c:v>
                      </c:pt>
                      <c:pt idx="101">
                        <c:v>302</c:v>
                      </c:pt>
                      <c:pt idx="102">
                        <c:v>304</c:v>
                      </c:pt>
                      <c:pt idx="103">
                        <c:v>306</c:v>
                      </c:pt>
                      <c:pt idx="104">
                        <c:v>308</c:v>
                      </c:pt>
                      <c:pt idx="105">
                        <c:v>310</c:v>
                      </c:pt>
                      <c:pt idx="106">
                        <c:v>312</c:v>
                      </c:pt>
                      <c:pt idx="107">
                        <c:v>314</c:v>
                      </c:pt>
                      <c:pt idx="108">
                        <c:v>316</c:v>
                      </c:pt>
                      <c:pt idx="109">
                        <c:v>318</c:v>
                      </c:pt>
                      <c:pt idx="110">
                        <c:v>320</c:v>
                      </c:pt>
                      <c:pt idx="111">
                        <c:v>322</c:v>
                      </c:pt>
                      <c:pt idx="112">
                        <c:v>324</c:v>
                      </c:pt>
                      <c:pt idx="113">
                        <c:v>326</c:v>
                      </c:pt>
                      <c:pt idx="114">
                        <c:v>328</c:v>
                      </c:pt>
                      <c:pt idx="115">
                        <c:v>330</c:v>
                      </c:pt>
                      <c:pt idx="116">
                        <c:v>332</c:v>
                      </c:pt>
                      <c:pt idx="117">
                        <c:v>334</c:v>
                      </c:pt>
                      <c:pt idx="118">
                        <c:v>336</c:v>
                      </c:pt>
                      <c:pt idx="119">
                        <c:v>338</c:v>
                      </c:pt>
                      <c:pt idx="120">
                        <c:v>340</c:v>
                      </c:pt>
                      <c:pt idx="121">
                        <c:v>342</c:v>
                      </c:pt>
                      <c:pt idx="122">
                        <c:v>344</c:v>
                      </c:pt>
                      <c:pt idx="123">
                        <c:v>346</c:v>
                      </c:pt>
                      <c:pt idx="124">
                        <c:v>348</c:v>
                      </c:pt>
                      <c:pt idx="125">
                        <c:v>350</c:v>
                      </c:pt>
                      <c:pt idx="126">
                        <c:v>352</c:v>
                      </c:pt>
                      <c:pt idx="127">
                        <c:v>354</c:v>
                      </c:pt>
                      <c:pt idx="128">
                        <c:v>356</c:v>
                      </c:pt>
                      <c:pt idx="129">
                        <c:v>358</c:v>
                      </c:pt>
                      <c:pt idx="130">
                        <c:v>360</c:v>
                      </c:pt>
                      <c:pt idx="131">
                        <c:v>362</c:v>
                      </c:pt>
                      <c:pt idx="132">
                        <c:v>364</c:v>
                      </c:pt>
                      <c:pt idx="133">
                        <c:v>366</c:v>
                      </c:pt>
                      <c:pt idx="134">
                        <c:v>368</c:v>
                      </c:pt>
                      <c:pt idx="135">
                        <c:v>370</c:v>
                      </c:pt>
                      <c:pt idx="136">
                        <c:v>372</c:v>
                      </c:pt>
                      <c:pt idx="137">
                        <c:v>374</c:v>
                      </c:pt>
                      <c:pt idx="138">
                        <c:v>376</c:v>
                      </c:pt>
                      <c:pt idx="139">
                        <c:v>378</c:v>
                      </c:pt>
                      <c:pt idx="140">
                        <c:v>380</c:v>
                      </c:pt>
                      <c:pt idx="141">
                        <c:v>382</c:v>
                      </c:pt>
                      <c:pt idx="142">
                        <c:v>384</c:v>
                      </c:pt>
                      <c:pt idx="143">
                        <c:v>386</c:v>
                      </c:pt>
                      <c:pt idx="144">
                        <c:v>388</c:v>
                      </c:pt>
                      <c:pt idx="145">
                        <c:v>390</c:v>
                      </c:pt>
                      <c:pt idx="146">
                        <c:v>392</c:v>
                      </c:pt>
                      <c:pt idx="147">
                        <c:v>394</c:v>
                      </c:pt>
                      <c:pt idx="148">
                        <c:v>396</c:v>
                      </c:pt>
                      <c:pt idx="149">
                        <c:v>398</c:v>
                      </c:pt>
                      <c:pt idx="150">
                        <c:v>400</c:v>
                      </c:pt>
                      <c:pt idx="151">
                        <c:v>402</c:v>
                      </c:pt>
                      <c:pt idx="152">
                        <c:v>404</c:v>
                      </c:pt>
                      <c:pt idx="153">
                        <c:v>406</c:v>
                      </c:pt>
                      <c:pt idx="154">
                        <c:v>408</c:v>
                      </c:pt>
                      <c:pt idx="155">
                        <c:v>410</c:v>
                      </c:pt>
                      <c:pt idx="156">
                        <c:v>412</c:v>
                      </c:pt>
                      <c:pt idx="157">
                        <c:v>414</c:v>
                      </c:pt>
                      <c:pt idx="158">
                        <c:v>416</c:v>
                      </c:pt>
                      <c:pt idx="159">
                        <c:v>418</c:v>
                      </c:pt>
                      <c:pt idx="160">
                        <c:v>420</c:v>
                      </c:pt>
                      <c:pt idx="161">
                        <c:v>422</c:v>
                      </c:pt>
                      <c:pt idx="162">
                        <c:v>424</c:v>
                      </c:pt>
                      <c:pt idx="163">
                        <c:v>426</c:v>
                      </c:pt>
                      <c:pt idx="164">
                        <c:v>428</c:v>
                      </c:pt>
                      <c:pt idx="165">
                        <c:v>430</c:v>
                      </c:pt>
                      <c:pt idx="166">
                        <c:v>432</c:v>
                      </c:pt>
                      <c:pt idx="167">
                        <c:v>434</c:v>
                      </c:pt>
                      <c:pt idx="168">
                        <c:v>436</c:v>
                      </c:pt>
                      <c:pt idx="169">
                        <c:v>438</c:v>
                      </c:pt>
                      <c:pt idx="170">
                        <c:v>440</c:v>
                      </c:pt>
                      <c:pt idx="171">
                        <c:v>442</c:v>
                      </c:pt>
                      <c:pt idx="172">
                        <c:v>444</c:v>
                      </c:pt>
                      <c:pt idx="173">
                        <c:v>446</c:v>
                      </c:pt>
                      <c:pt idx="174">
                        <c:v>448</c:v>
                      </c:pt>
                      <c:pt idx="175">
                        <c:v>450</c:v>
                      </c:pt>
                      <c:pt idx="176">
                        <c:v>452</c:v>
                      </c:pt>
                      <c:pt idx="177">
                        <c:v>454</c:v>
                      </c:pt>
                      <c:pt idx="178">
                        <c:v>456</c:v>
                      </c:pt>
                      <c:pt idx="179">
                        <c:v>458</c:v>
                      </c:pt>
                      <c:pt idx="180">
                        <c:v>460</c:v>
                      </c:pt>
                      <c:pt idx="181">
                        <c:v>462</c:v>
                      </c:pt>
                      <c:pt idx="182">
                        <c:v>464</c:v>
                      </c:pt>
                      <c:pt idx="183">
                        <c:v>466</c:v>
                      </c:pt>
                      <c:pt idx="184">
                        <c:v>468</c:v>
                      </c:pt>
                      <c:pt idx="185">
                        <c:v>470</c:v>
                      </c:pt>
                      <c:pt idx="186">
                        <c:v>472</c:v>
                      </c:pt>
                      <c:pt idx="187">
                        <c:v>474</c:v>
                      </c:pt>
                      <c:pt idx="188">
                        <c:v>476</c:v>
                      </c:pt>
                      <c:pt idx="189">
                        <c:v>478</c:v>
                      </c:pt>
                      <c:pt idx="190">
                        <c:v>480</c:v>
                      </c:pt>
                      <c:pt idx="191">
                        <c:v>482</c:v>
                      </c:pt>
                      <c:pt idx="192">
                        <c:v>484</c:v>
                      </c:pt>
                      <c:pt idx="193">
                        <c:v>486</c:v>
                      </c:pt>
                      <c:pt idx="194">
                        <c:v>488</c:v>
                      </c:pt>
                      <c:pt idx="195">
                        <c:v>490</c:v>
                      </c:pt>
                      <c:pt idx="196">
                        <c:v>492</c:v>
                      </c:pt>
                      <c:pt idx="197">
                        <c:v>494</c:v>
                      </c:pt>
                      <c:pt idx="198">
                        <c:v>496</c:v>
                      </c:pt>
                      <c:pt idx="199">
                        <c:v>498</c:v>
                      </c:pt>
                      <c:pt idx="200">
                        <c:v>500</c:v>
                      </c:pt>
                      <c:pt idx="201">
                        <c:v>502</c:v>
                      </c:pt>
                      <c:pt idx="202">
                        <c:v>504</c:v>
                      </c:pt>
                      <c:pt idx="203">
                        <c:v>506</c:v>
                      </c:pt>
                      <c:pt idx="204">
                        <c:v>508</c:v>
                      </c:pt>
                      <c:pt idx="205">
                        <c:v>510</c:v>
                      </c:pt>
                      <c:pt idx="206">
                        <c:v>512</c:v>
                      </c:pt>
                      <c:pt idx="207">
                        <c:v>514</c:v>
                      </c:pt>
                      <c:pt idx="208">
                        <c:v>516</c:v>
                      </c:pt>
                      <c:pt idx="209">
                        <c:v>518</c:v>
                      </c:pt>
                      <c:pt idx="210">
                        <c:v>520</c:v>
                      </c:pt>
                      <c:pt idx="211">
                        <c:v>522</c:v>
                      </c:pt>
                      <c:pt idx="212">
                        <c:v>524</c:v>
                      </c:pt>
                      <c:pt idx="213">
                        <c:v>526</c:v>
                      </c:pt>
                      <c:pt idx="214">
                        <c:v>528</c:v>
                      </c:pt>
                      <c:pt idx="215">
                        <c:v>530</c:v>
                      </c:pt>
                      <c:pt idx="216">
                        <c:v>532</c:v>
                      </c:pt>
                      <c:pt idx="217">
                        <c:v>534</c:v>
                      </c:pt>
                      <c:pt idx="218">
                        <c:v>536</c:v>
                      </c:pt>
                      <c:pt idx="219">
                        <c:v>538</c:v>
                      </c:pt>
                      <c:pt idx="220">
                        <c:v>540</c:v>
                      </c:pt>
                      <c:pt idx="221">
                        <c:v>542</c:v>
                      </c:pt>
                      <c:pt idx="222">
                        <c:v>544</c:v>
                      </c:pt>
                      <c:pt idx="223">
                        <c:v>546</c:v>
                      </c:pt>
                      <c:pt idx="224">
                        <c:v>548</c:v>
                      </c:pt>
                      <c:pt idx="225">
                        <c:v>550</c:v>
                      </c:pt>
                      <c:pt idx="226">
                        <c:v>552</c:v>
                      </c:pt>
                      <c:pt idx="227">
                        <c:v>554</c:v>
                      </c:pt>
                      <c:pt idx="228">
                        <c:v>556</c:v>
                      </c:pt>
                      <c:pt idx="229">
                        <c:v>558</c:v>
                      </c:pt>
                      <c:pt idx="230">
                        <c:v>560</c:v>
                      </c:pt>
                      <c:pt idx="231">
                        <c:v>562</c:v>
                      </c:pt>
                      <c:pt idx="232">
                        <c:v>564</c:v>
                      </c:pt>
                      <c:pt idx="233">
                        <c:v>566</c:v>
                      </c:pt>
                      <c:pt idx="234">
                        <c:v>568</c:v>
                      </c:pt>
                      <c:pt idx="235">
                        <c:v>570</c:v>
                      </c:pt>
                      <c:pt idx="236">
                        <c:v>572</c:v>
                      </c:pt>
                      <c:pt idx="237">
                        <c:v>574</c:v>
                      </c:pt>
                      <c:pt idx="238">
                        <c:v>576</c:v>
                      </c:pt>
                      <c:pt idx="239">
                        <c:v>578</c:v>
                      </c:pt>
                      <c:pt idx="240">
                        <c:v>580</c:v>
                      </c:pt>
                      <c:pt idx="241">
                        <c:v>582</c:v>
                      </c:pt>
                      <c:pt idx="242">
                        <c:v>584</c:v>
                      </c:pt>
                      <c:pt idx="243">
                        <c:v>586</c:v>
                      </c:pt>
                      <c:pt idx="244">
                        <c:v>588</c:v>
                      </c:pt>
                      <c:pt idx="245">
                        <c:v>590</c:v>
                      </c:pt>
                      <c:pt idx="246">
                        <c:v>592</c:v>
                      </c:pt>
                      <c:pt idx="247">
                        <c:v>594</c:v>
                      </c:pt>
                      <c:pt idx="248">
                        <c:v>596</c:v>
                      </c:pt>
                      <c:pt idx="249">
                        <c:v>598</c:v>
                      </c:pt>
                      <c:pt idx="250">
                        <c:v>600</c:v>
                      </c:pt>
                      <c:pt idx="251">
                        <c:v>602</c:v>
                      </c:pt>
                      <c:pt idx="252">
                        <c:v>604</c:v>
                      </c:pt>
                      <c:pt idx="253">
                        <c:v>606</c:v>
                      </c:pt>
                      <c:pt idx="254">
                        <c:v>608</c:v>
                      </c:pt>
                      <c:pt idx="255">
                        <c:v>610</c:v>
                      </c:pt>
                      <c:pt idx="256">
                        <c:v>612</c:v>
                      </c:pt>
                      <c:pt idx="257">
                        <c:v>614</c:v>
                      </c:pt>
                      <c:pt idx="258">
                        <c:v>616</c:v>
                      </c:pt>
                      <c:pt idx="259">
                        <c:v>618</c:v>
                      </c:pt>
                      <c:pt idx="260">
                        <c:v>620</c:v>
                      </c:pt>
                      <c:pt idx="261">
                        <c:v>622</c:v>
                      </c:pt>
                      <c:pt idx="262">
                        <c:v>624</c:v>
                      </c:pt>
                      <c:pt idx="263">
                        <c:v>626</c:v>
                      </c:pt>
                      <c:pt idx="264">
                        <c:v>628</c:v>
                      </c:pt>
                      <c:pt idx="265">
                        <c:v>630</c:v>
                      </c:pt>
                      <c:pt idx="266">
                        <c:v>632</c:v>
                      </c:pt>
                      <c:pt idx="267">
                        <c:v>634</c:v>
                      </c:pt>
                      <c:pt idx="268">
                        <c:v>636</c:v>
                      </c:pt>
                      <c:pt idx="269">
                        <c:v>638</c:v>
                      </c:pt>
                      <c:pt idx="270">
                        <c:v>640</c:v>
                      </c:pt>
                      <c:pt idx="271">
                        <c:v>642</c:v>
                      </c:pt>
                      <c:pt idx="272">
                        <c:v>644</c:v>
                      </c:pt>
                      <c:pt idx="273">
                        <c:v>646</c:v>
                      </c:pt>
                      <c:pt idx="274">
                        <c:v>648</c:v>
                      </c:pt>
                      <c:pt idx="275">
                        <c:v>650</c:v>
                      </c:pt>
                      <c:pt idx="276">
                        <c:v>652</c:v>
                      </c:pt>
                      <c:pt idx="277">
                        <c:v>654</c:v>
                      </c:pt>
                      <c:pt idx="278">
                        <c:v>656</c:v>
                      </c:pt>
                      <c:pt idx="279">
                        <c:v>658</c:v>
                      </c:pt>
                      <c:pt idx="280">
                        <c:v>660</c:v>
                      </c:pt>
                      <c:pt idx="281">
                        <c:v>662</c:v>
                      </c:pt>
                      <c:pt idx="282">
                        <c:v>664</c:v>
                      </c:pt>
                      <c:pt idx="283">
                        <c:v>666</c:v>
                      </c:pt>
                      <c:pt idx="284">
                        <c:v>668</c:v>
                      </c:pt>
                      <c:pt idx="285">
                        <c:v>670</c:v>
                      </c:pt>
                      <c:pt idx="286">
                        <c:v>672</c:v>
                      </c:pt>
                      <c:pt idx="287">
                        <c:v>674</c:v>
                      </c:pt>
                      <c:pt idx="288">
                        <c:v>676</c:v>
                      </c:pt>
                      <c:pt idx="289">
                        <c:v>678</c:v>
                      </c:pt>
                      <c:pt idx="290">
                        <c:v>680</c:v>
                      </c:pt>
                      <c:pt idx="291">
                        <c:v>682</c:v>
                      </c:pt>
                      <c:pt idx="292">
                        <c:v>684</c:v>
                      </c:pt>
                      <c:pt idx="293">
                        <c:v>686</c:v>
                      </c:pt>
                      <c:pt idx="294">
                        <c:v>688</c:v>
                      </c:pt>
                      <c:pt idx="295">
                        <c:v>690</c:v>
                      </c:pt>
                      <c:pt idx="296">
                        <c:v>692</c:v>
                      </c:pt>
                      <c:pt idx="297">
                        <c:v>694</c:v>
                      </c:pt>
                      <c:pt idx="298">
                        <c:v>696</c:v>
                      </c:pt>
                      <c:pt idx="299">
                        <c:v>698</c:v>
                      </c:pt>
                      <c:pt idx="300">
                        <c:v>700</c:v>
                      </c:pt>
                      <c:pt idx="301">
                        <c:v>702</c:v>
                      </c:pt>
                      <c:pt idx="302">
                        <c:v>704</c:v>
                      </c:pt>
                      <c:pt idx="303">
                        <c:v>706</c:v>
                      </c:pt>
                      <c:pt idx="304">
                        <c:v>708</c:v>
                      </c:pt>
                      <c:pt idx="305">
                        <c:v>710</c:v>
                      </c:pt>
                      <c:pt idx="306">
                        <c:v>712</c:v>
                      </c:pt>
                      <c:pt idx="307">
                        <c:v>714</c:v>
                      </c:pt>
                      <c:pt idx="308">
                        <c:v>716</c:v>
                      </c:pt>
                      <c:pt idx="309">
                        <c:v>718</c:v>
                      </c:pt>
                      <c:pt idx="310">
                        <c:v>720</c:v>
                      </c:pt>
                      <c:pt idx="311">
                        <c:v>722</c:v>
                      </c:pt>
                      <c:pt idx="312">
                        <c:v>724</c:v>
                      </c:pt>
                      <c:pt idx="313">
                        <c:v>726</c:v>
                      </c:pt>
                      <c:pt idx="314">
                        <c:v>728</c:v>
                      </c:pt>
                      <c:pt idx="315">
                        <c:v>730</c:v>
                      </c:pt>
                      <c:pt idx="316">
                        <c:v>732</c:v>
                      </c:pt>
                      <c:pt idx="317">
                        <c:v>734</c:v>
                      </c:pt>
                      <c:pt idx="318">
                        <c:v>736</c:v>
                      </c:pt>
                      <c:pt idx="319">
                        <c:v>738</c:v>
                      </c:pt>
                      <c:pt idx="320">
                        <c:v>740</c:v>
                      </c:pt>
                      <c:pt idx="321">
                        <c:v>742</c:v>
                      </c:pt>
                      <c:pt idx="322">
                        <c:v>744</c:v>
                      </c:pt>
                      <c:pt idx="323">
                        <c:v>746</c:v>
                      </c:pt>
                      <c:pt idx="324">
                        <c:v>748</c:v>
                      </c:pt>
                      <c:pt idx="325">
                        <c:v>750</c:v>
                      </c:pt>
                      <c:pt idx="326">
                        <c:v>752</c:v>
                      </c:pt>
                      <c:pt idx="327">
                        <c:v>754</c:v>
                      </c:pt>
                      <c:pt idx="328">
                        <c:v>756</c:v>
                      </c:pt>
                      <c:pt idx="329">
                        <c:v>758</c:v>
                      </c:pt>
                      <c:pt idx="330">
                        <c:v>760</c:v>
                      </c:pt>
                      <c:pt idx="331">
                        <c:v>762</c:v>
                      </c:pt>
                      <c:pt idx="332">
                        <c:v>764</c:v>
                      </c:pt>
                      <c:pt idx="333">
                        <c:v>766</c:v>
                      </c:pt>
                      <c:pt idx="334">
                        <c:v>768</c:v>
                      </c:pt>
                      <c:pt idx="335">
                        <c:v>770</c:v>
                      </c:pt>
                      <c:pt idx="336">
                        <c:v>772</c:v>
                      </c:pt>
                      <c:pt idx="337">
                        <c:v>774</c:v>
                      </c:pt>
                      <c:pt idx="338">
                        <c:v>776</c:v>
                      </c:pt>
                      <c:pt idx="339">
                        <c:v>778</c:v>
                      </c:pt>
                      <c:pt idx="340">
                        <c:v>780</c:v>
                      </c:pt>
                      <c:pt idx="341">
                        <c:v>782</c:v>
                      </c:pt>
                      <c:pt idx="342">
                        <c:v>784</c:v>
                      </c:pt>
                      <c:pt idx="343">
                        <c:v>786</c:v>
                      </c:pt>
                      <c:pt idx="344">
                        <c:v>788</c:v>
                      </c:pt>
                      <c:pt idx="345">
                        <c:v>790</c:v>
                      </c:pt>
                      <c:pt idx="346">
                        <c:v>792</c:v>
                      </c:pt>
                      <c:pt idx="347">
                        <c:v>794</c:v>
                      </c:pt>
                      <c:pt idx="348">
                        <c:v>796</c:v>
                      </c:pt>
                      <c:pt idx="349">
                        <c:v>798</c:v>
                      </c:pt>
                      <c:pt idx="350">
                        <c:v>800</c:v>
                      </c:pt>
                      <c:pt idx="351">
                        <c:v>802</c:v>
                      </c:pt>
                      <c:pt idx="352">
                        <c:v>804</c:v>
                      </c:pt>
                      <c:pt idx="353">
                        <c:v>806</c:v>
                      </c:pt>
                      <c:pt idx="354">
                        <c:v>808</c:v>
                      </c:pt>
                      <c:pt idx="355">
                        <c:v>810</c:v>
                      </c:pt>
                      <c:pt idx="356">
                        <c:v>812</c:v>
                      </c:pt>
                      <c:pt idx="357">
                        <c:v>814</c:v>
                      </c:pt>
                      <c:pt idx="358">
                        <c:v>816</c:v>
                      </c:pt>
                      <c:pt idx="359">
                        <c:v>818</c:v>
                      </c:pt>
                      <c:pt idx="360">
                        <c:v>820</c:v>
                      </c:pt>
                      <c:pt idx="361">
                        <c:v>822</c:v>
                      </c:pt>
                      <c:pt idx="362">
                        <c:v>824</c:v>
                      </c:pt>
                      <c:pt idx="363">
                        <c:v>826</c:v>
                      </c:pt>
                      <c:pt idx="364">
                        <c:v>828</c:v>
                      </c:pt>
                      <c:pt idx="365">
                        <c:v>830</c:v>
                      </c:pt>
                      <c:pt idx="366">
                        <c:v>832</c:v>
                      </c:pt>
                      <c:pt idx="367">
                        <c:v>834</c:v>
                      </c:pt>
                      <c:pt idx="368">
                        <c:v>836</c:v>
                      </c:pt>
                      <c:pt idx="369">
                        <c:v>838</c:v>
                      </c:pt>
                      <c:pt idx="370">
                        <c:v>840</c:v>
                      </c:pt>
                      <c:pt idx="371">
                        <c:v>842</c:v>
                      </c:pt>
                      <c:pt idx="372">
                        <c:v>844</c:v>
                      </c:pt>
                      <c:pt idx="373">
                        <c:v>846</c:v>
                      </c:pt>
                      <c:pt idx="374">
                        <c:v>848</c:v>
                      </c:pt>
                      <c:pt idx="375">
                        <c:v>850</c:v>
                      </c:pt>
                      <c:pt idx="376">
                        <c:v>852</c:v>
                      </c:pt>
                      <c:pt idx="377">
                        <c:v>854</c:v>
                      </c:pt>
                      <c:pt idx="378">
                        <c:v>856</c:v>
                      </c:pt>
                      <c:pt idx="379">
                        <c:v>858</c:v>
                      </c:pt>
                      <c:pt idx="380">
                        <c:v>860</c:v>
                      </c:pt>
                      <c:pt idx="381">
                        <c:v>862</c:v>
                      </c:pt>
                      <c:pt idx="382">
                        <c:v>864</c:v>
                      </c:pt>
                      <c:pt idx="383">
                        <c:v>866</c:v>
                      </c:pt>
                      <c:pt idx="384">
                        <c:v>868</c:v>
                      </c:pt>
                      <c:pt idx="385">
                        <c:v>870</c:v>
                      </c:pt>
                      <c:pt idx="386">
                        <c:v>872</c:v>
                      </c:pt>
                      <c:pt idx="387">
                        <c:v>874</c:v>
                      </c:pt>
                      <c:pt idx="388">
                        <c:v>876</c:v>
                      </c:pt>
                      <c:pt idx="389">
                        <c:v>878</c:v>
                      </c:pt>
                      <c:pt idx="390">
                        <c:v>880</c:v>
                      </c:pt>
                      <c:pt idx="391">
                        <c:v>882</c:v>
                      </c:pt>
                      <c:pt idx="392">
                        <c:v>884</c:v>
                      </c:pt>
                      <c:pt idx="393">
                        <c:v>886</c:v>
                      </c:pt>
                      <c:pt idx="394">
                        <c:v>888</c:v>
                      </c:pt>
                      <c:pt idx="395">
                        <c:v>890</c:v>
                      </c:pt>
                      <c:pt idx="396">
                        <c:v>892</c:v>
                      </c:pt>
                      <c:pt idx="397">
                        <c:v>894</c:v>
                      </c:pt>
                      <c:pt idx="398">
                        <c:v>896</c:v>
                      </c:pt>
                      <c:pt idx="399">
                        <c:v>898</c:v>
                      </c:pt>
                      <c:pt idx="400">
                        <c:v>900</c:v>
                      </c:pt>
                      <c:pt idx="401">
                        <c:v>902</c:v>
                      </c:pt>
                      <c:pt idx="402">
                        <c:v>904</c:v>
                      </c:pt>
                      <c:pt idx="403">
                        <c:v>906</c:v>
                      </c:pt>
                      <c:pt idx="404">
                        <c:v>908</c:v>
                      </c:pt>
                      <c:pt idx="405">
                        <c:v>910</c:v>
                      </c:pt>
                      <c:pt idx="406">
                        <c:v>912</c:v>
                      </c:pt>
                      <c:pt idx="407">
                        <c:v>914</c:v>
                      </c:pt>
                      <c:pt idx="408">
                        <c:v>916</c:v>
                      </c:pt>
                      <c:pt idx="409">
                        <c:v>918</c:v>
                      </c:pt>
                      <c:pt idx="410">
                        <c:v>920</c:v>
                      </c:pt>
                      <c:pt idx="411">
                        <c:v>922</c:v>
                      </c:pt>
                      <c:pt idx="412">
                        <c:v>924</c:v>
                      </c:pt>
                      <c:pt idx="413">
                        <c:v>926</c:v>
                      </c:pt>
                      <c:pt idx="414">
                        <c:v>928</c:v>
                      </c:pt>
                      <c:pt idx="415">
                        <c:v>930</c:v>
                      </c:pt>
                      <c:pt idx="416">
                        <c:v>932</c:v>
                      </c:pt>
                      <c:pt idx="417">
                        <c:v>934</c:v>
                      </c:pt>
                      <c:pt idx="418">
                        <c:v>936</c:v>
                      </c:pt>
                      <c:pt idx="419">
                        <c:v>938</c:v>
                      </c:pt>
                      <c:pt idx="420">
                        <c:v>940</c:v>
                      </c:pt>
                      <c:pt idx="421">
                        <c:v>942</c:v>
                      </c:pt>
                      <c:pt idx="422">
                        <c:v>944</c:v>
                      </c:pt>
                      <c:pt idx="423">
                        <c:v>946</c:v>
                      </c:pt>
                      <c:pt idx="424">
                        <c:v>948</c:v>
                      </c:pt>
                      <c:pt idx="425">
                        <c:v>950</c:v>
                      </c:pt>
                      <c:pt idx="426">
                        <c:v>952</c:v>
                      </c:pt>
                      <c:pt idx="427">
                        <c:v>954</c:v>
                      </c:pt>
                      <c:pt idx="428">
                        <c:v>956</c:v>
                      </c:pt>
                      <c:pt idx="429">
                        <c:v>958</c:v>
                      </c:pt>
                      <c:pt idx="430">
                        <c:v>960</c:v>
                      </c:pt>
                      <c:pt idx="431">
                        <c:v>962</c:v>
                      </c:pt>
                      <c:pt idx="432">
                        <c:v>964</c:v>
                      </c:pt>
                      <c:pt idx="433">
                        <c:v>966</c:v>
                      </c:pt>
                      <c:pt idx="434">
                        <c:v>968</c:v>
                      </c:pt>
                      <c:pt idx="435">
                        <c:v>970</c:v>
                      </c:pt>
                      <c:pt idx="436">
                        <c:v>972</c:v>
                      </c:pt>
                      <c:pt idx="437">
                        <c:v>974</c:v>
                      </c:pt>
                      <c:pt idx="438">
                        <c:v>976</c:v>
                      </c:pt>
                      <c:pt idx="439">
                        <c:v>978</c:v>
                      </c:pt>
                      <c:pt idx="440">
                        <c:v>980</c:v>
                      </c:pt>
                      <c:pt idx="441">
                        <c:v>982</c:v>
                      </c:pt>
                      <c:pt idx="442">
                        <c:v>984</c:v>
                      </c:pt>
                      <c:pt idx="443">
                        <c:v>986</c:v>
                      </c:pt>
                      <c:pt idx="444">
                        <c:v>988</c:v>
                      </c:pt>
                      <c:pt idx="445">
                        <c:v>990</c:v>
                      </c:pt>
                      <c:pt idx="446">
                        <c:v>992</c:v>
                      </c:pt>
                      <c:pt idx="447">
                        <c:v>994</c:v>
                      </c:pt>
                      <c:pt idx="448">
                        <c:v>996</c:v>
                      </c:pt>
                      <c:pt idx="449">
                        <c:v>998</c:v>
                      </c:pt>
                      <c:pt idx="450">
                        <c:v>1000</c:v>
                      </c:pt>
                      <c:pt idx="451">
                        <c:v>1002</c:v>
                      </c:pt>
                      <c:pt idx="452">
                        <c:v>1004</c:v>
                      </c:pt>
                      <c:pt idx="453">
                        <c:v>1006</c:v>
                      </c:pt>
                      <c:pt idx="454">
                        <c:v>1008</c:v>
                      </c:pt>
                      <c:pt idx="455">
                        <c:v>1010</c:v>
                      </c:pt>
                      <c:pt idx="456">
                        <c:v>1012</c:v>
                      </c:pt>
                      <c:pt idx="457">
                        <c:v>1014</c:v>
                      </c:pt>
                      <c:pt idx="458">
                        <c:v>1016</c:v>
                      </c:pt>
                      <c:pt idx="459">
                        <c:v>1018</c:v>
                      </c:pt>
                      <c:pt idx="460">
                        <c:v>1020</c:v>
                      </c:pt>
                      <c:pt idx="461">
                        <c:v>1022</c:v>
                      </c:pt>
                      <c:pt idx="462">
                        <c:v>1024</c:v>
                      </c:pt>
                      <c:pt idx="463">
                        <c:v>1026</c:v>
                      </c:pt>
                      <c:pt idx="464">
                        <c:v>1028</c:v>
                      </c:pt>
                      <c:pt idx="465">
                        <c:v>1030</c:v>
                      </c:pt>
                      <c:pt idx="466">
                        <c:v>1032</c:v>
                      </c:pt>
                      <c:pt idx="467">
                        <c:v>1034</c:v>
                      </c:pt>
                      <c:pt idx="468">
                        <c:v>1036</c:v>
                      </c:pt>
                      <c:pt idx="469">
                        <c:v>1038</c:v>
                      </c:pt>
                      <c:pt idx="470">
                        <c:v>1040</c:v>
                      </c:pt>
                      <c:pt idx="471">
                        <c:v>1042</c:v>
                      </c:pt>
                      <c:pt idx="472">
                        <c:v>1044</c:v>
                      </c:pt>
                      <c:pt idx="473">
                        <c:v>1046</c:v>
                      </c:pt>
                      <c:pt idx="474">
                        <c:v>1048</c:v>
                      </c:pt>
                      <c:pt idx="475">
                        <c:v>1050</c:v>
                      </c:pt>
                      <c:pt idx="476">
                        <c:v>1052</c:v>
                      </c:pt>
                      <c:pt idx="477">
                        <c:v>1054</c:v>
                      </c:pt>
                      <c:pt idx="478">
                        <c:v>1056</c:v>
                      </c:pt>
                      <c:pt idx="479">
                        <c:v>1058</c:v>
                      </c:pt>
                      <c:pt idx="480">
                        <c:v>1060</c:v>
                      </c:pt>
                      <c:pt idx="481">
                        <c:v>1062</c:v>
                      </c:pt>
                      <c:pt idx="482">
                        <c:v>1064</c:v>
                      </c:pt>
                      <c:pt idx="483">
                        <c:v>1066</c:v>
                      </c:pt>
                      <c:pt idx="484">
                        <c:v>1068</c:v>
                      </c:pt>
                      <c:pt idx="485">
                        <c:v>1070</c:v>
                      </c:pt>
                      <c:pt idx="486">
                        <c:v>1072</c:v>
                      </c:pt>
                      <c:pt idx="487">
                        <c:v>1074</c:v>
                      </c:pt>
                      <c:pt idx="488">
                        <c:v>1076</c:v>
                      </c:pt>
                      <c:pt idx="489">
                        <c:v>1078</c:v>
                      </c:pt>
                      <c:pt idx="490">
                        <c:v>1080</c:v>
                      </c:pt>
                      <c:pt idx="491">
                        <c:v>1082</c:v>
                      </c:pt>
                      <c:pt idx="492">
                        <c:v>1084</c:v>
                      </c:pt>
                      <c:pt idx="493">
                        <c:v>1086</c:v>
                      </c:pt>
                      <c:pt idx="494">
                        <c:v>1088</c:v>
                      </c:pt>
                      <c:pt idx="495">
                        <c:v>1090</c:v>
                      </c:pt>
                      <c:pt idx="496">
                        <c:v>1092</c:v>
                      </c:pt>
                      <c:pt idx="497">
                        <c:v>1094</c:v>
                      </c:pt>
                      <c:pt idx="498">
                        <c:v>1096</c:v>
                      </c:pt>
                      <c:pt idx="499">
                        <c:v>1098</c:v>
                      </c:pt>
                      <c:pt idx="500">
                        <c:v>1100</c:v>
                      </c:pt>
                      <c:pt idx="501">
                        <c:v>1102</c:v>
                      </c:pt>
                      <c:pt idx="502">
                        <c:v>1104</c:v>
                      </c:pt>
                      <c:pt idx="503">
                        <c:v>1106</c:v>
                      </c:pt>
                      <c:pt idx="504">
                        <c:v>1108</c:v>
                      </c:pt>
                      <c:pt idx="505">
                        <c:v>1110</c:v>
                      </c:pt>
                      <c:pt idx="506">
                        <c:v>1112</c:v>
                      </c:pt>
                      <c:pt idx="507">
                        <c:v>1114</c:v>
                      </c:pt>
                      <c:pt idx="508">
                        <c:v>1116</c:v>
                      </c:pt>
                      <c:pt idx="509">
                        <c:v>1118</c:v>
                      </c:pt>
                      <c:pt idx="510">
                        <c:v>1120</c:v>
                      </c:pt>
                      <c:pt idx="511">
                        <c:v>1122</c:v>
                      </c:pt>
                      <c:pt idx="512">
                        <c:v>1124</c:v>
                      </c:pt>
                      <c:pt idx="513">
                        <c:v>1126</c:v>
                      </c:pt>
                      <c:pt idx="514">
                        <c:v>1128</c:v>
                      </c:pt>
                      <c:pt idx="515">
                        <c:v>1130</c:v>
                      </c:pt>
                      <c:pt idx="516">
                        <c:v>1132</c:v>
                      </c:pt>
                      <c:pt idx="517">
                        <c:v>1134</c:v>
                      </c:pt>
                      <c:pt idx="518">
                        <c:v>1136</c:v>
                      </c:pt>
                      <c:pt idx="519">
                        <c:v>1138</c:v>
                      </c:pt>
                      <c:pt idx="520">
                        <c:v>1140</c:v>
                      </c:pt>
                      <c:pt idx="521">
                        <c:v>1142</c:v>
                      </c:pt>
                      <c:pt idx="522">
                        <c:v>1144</c:v>
                      </c:pt>
                      <c:pt idx="523">
                        <c:v>1146</c:v>
                      </c:pt>
                      <c:pt idx="524">
                        <c:v>1148</c:v>
                      </c:pt>
                      <c:pt idx="525">
                        <c:v>1150</c:v>
                      </c:pt>
                      <c:pt idx="526">
                        <c:v>1152</c:v>
                      </c:pt>
                      <c:pt idx="527">
                        <c:v>1154</c:v>
                      </c:pt>
                      <c:pt idx="528">
                        <c:v>1156</c:v>
                      </c:pt>
                      <c:pt idx="529">
                        <c:v>1158</c:v>
                      </c:pt>
                      <c:pt idx="530">
                        <c:v>1160</c:v>
                      </c:pt>
                      <c:pt idx="531">
                        <c:v>1162</c:v>
                      </c:pt>
                      <c:pt idx="532">
                        <c:v>1164</c:v>
                      </c:pt>
                      <c:pt idx="533">
                        <c:v>1166</c:v>
                      </c:pt>
                      <c:pt idx="534">
                        <c:v>1168</c:v>
                      </c:pt>
                      <c:pt idx="535">
                        <c:v>1170</c:v>
                      </c:pt>
                      <c:pt idx="536">
                        <c:v>1172</c:v>
                      </c:pt>
                      <c:pt idx="537">
                        <c:v>1174</c:v>
                      </c:pt>
                      <c:pt idx="538">
                        <c:v>1176</c:v>
                      </c:pt>
                      <c:pt idx="539">
                        <c:v>1178</c:v>
                      </c:pt>
                      <c:pt idx="540">
                        <c:v>1180</c:v>
                      </c:pt>
                      <c:pt idx="541">
                        <c:v>1182</c:v>
                      </c:pt>
                      <c:pt idx="542">
                        <c:v>1184</c:v>
                      </c:pt>
                      <c:pt idx="543">
                        <c:v>1186</c:v>
                      </c:pt>
                      <c:pt idx="544">
                        <c:v>1188</c:v>
                      </c:pt>
                      <c:pt idx="545">
                        <c:v>1190</c:v>
                      </c:pt>
                      <c:pt idx="546">
                        <c:v>1192</c:v>
                      </c:pt>
                      <c:pt idx="547">
                        <c:v>1194</c:v>
                      </c:pt>
                      <c:pt idx="548">
                        <c:v>1196</c:v>
                      </c:pt>
                      <c:pt idx="549">
                        <c:v>1198</c:v>
                      </c:pt>
                      <c:pt idx="550">
                        <c:v>1200</c:v>
                      </c:pt>
                      <c:pt idx="551">
                        <c:v>1202</c:v>
                      </c:pt>
                      <c:pt idx="552">
                        <c:v>1204</c:v>
                      </c:pt>
                      <c:pt idx="553">
                        <c:v>1206</c:v>
                      </c:pt>
                      <c:pt idx="554">
                        <c:v>1208</c:v>
                      </c:pt>
                      <c:pt idx="555">
                        <c:v>1210</c:v>
                      </c:pt>
                      <c:pt idx="556">
                        <c:v>1212</c:v>
                      </c:pt>
                      <c:pt idx="557">
                        <c:v>1214</c:v>
                      </c:pt>
                      <c:pt idx="558">
                        <c:v>1216</c:v>
                      </c:pt>
                      <c:pt idx="559">
                        <c:v>1218</c:v>
                      </c:pt>
                      <c:pt idx="560">
                        <c:v>1220</c:v>
                      </c:pt>
                      <c:pt idx="561">
                        <c:v>1222</c:v>
                      </c:pt>
                      <c:pt idx="562">
                        <c:v>1224</c:v>
                      </c:pt>
                      <c:pt idx="563">
                        <c:v>1226</c:v>
                      </c:pt>
                      <c:pt idx="564">
                        <c:v>1228</c:v>
                      </c:pt>
                      <c:pt idx="565">
                        <c:v>1230</c:v>
                      </c:pt>
                      <c:pt idx="566">
                        <c:v>1232</c:v>
                      </c:pt>
                      <c:pt idx="567">
                        <c:v>1234</c:v>
                      </c:pt>
                      <c:pt idx="568">
                        <c:v>1236</c:v>
                      </c:pt>
                      <c:pt idx="569">
                        <c:v>1238</c:v>
                      </c:pt>
                      <c:pt idx="570">
                        <c:v>1240</c:v>
                      </c:pt>
                      <c:pt idx="571">
                        <c:v>1242</c:v>
                      </c:pt>
                      <c:pt idx="572">
                        <c:v>1244</c:v>
                      </c:pt>
                      <c:pt idx="573">
                        <c:v>1246</c:v>
                      </c:pt>
                      <c:pt idx="574">
                        <c:v>1248</c:v>
                      </c:pt>
                      <c:pt idx="575">
                        <c:v>1250</c:v>
                      </c:pt>
                      <c:pt idx="576">
                        <c:v>1252</c:v>
                      </c:pt>
                      <c:pt idx="577">
                        <c:v>1254</c:v>
                      </c:pt>
                      <c:pt idx="578">
                        <c:v>1256</c:v>
                      </c:pt>
                      <c:pt idx="579">
                        <c:v>1258</c:v>
                      </c:pt>
                      <c:pt idx="580">
                        <c:v>1260</c:v>
                      </c:pt>
                      <c:pt idx="581">
                        <c:v>1262</c:v>
                      </c:pt>
                      <c:pt idx="582">
                        <c:v>1264</c:v>
                      </c:pt>
                      <c:pt idx="583">
                        <c:v>1266</c:v>
                      </c:pt>
                      <c:pt idx="584">
                        <c:v>1268</c:v>
                      </c:pt>
                      <c:pt idx="585">
                        <c:v>1270</c:v>
                      </c:pt>
                      <c:pt idx="586">
                        <c:v>1272</c:v>
                      </c:pt>
                      <c:pt idx="587">
                        <c:v>1274</c:v>
                      </c:pt>
                      <c:pt idx="588">
                        <c:v>1276</c:v>
                      </c:pt>
                      <c:pt idx="589">
                        <c:v>1278</c:v>
                      </c:pt>
                      <c:pt idx="590">
                        <c:v>1280</c:v>
                      </c:pt>
                      <c:pt idx="591">
                        <c:v>1282</c:v>
                      </c:pt>
                      <c:pt idx="592">
                        <c:v>1284</c:v>
                      </c:pt>
                      <c:pt idx="593">
                        <c:v>1286</c:v>
                      </c:pt>
                      <c:pt idx="594">
                        <c:v>1288</c:v>
                      </c:pt>
                      <c:pt idx="595">
                        <c:v>1290</c:v>
                      </c:pt>
                      <c:pt idx="596">
                        <c:v>1292</c:v>
                      </c:pt>
                      <c:pt idx="597">
                        <c:v>1294</c:v>
                      </c:pt>
                      <c:pt idx="598">
                        <c:v>1296</c:v>
                      </c:pt>
                      <c:pt idx="599">
                        <c:v>1298</c:v>
                      </c:pt>
                      <c:pt idx="600">
                        <c:v>1300</c:v>
                      </c:pt>
                      <c:pt idx="601">
                        <c:v>1302</c:v>
                      </c:pt>
                      <c:pt idx="602">
                        <c:v>1304</c:v>
                      </c:pt>
                      <c:pt idx="603">
                        <c:v>1306</c:v>
                      </c:pt>
                      <c:pt idx="604">
                        <c:v>1308</c:v>
                      </c:pt>
                      <c:pt idx="605">
                        <c:v>1310</c:v>
                      </c:pt>
                      <c:pt idx="606">
                        <c:v>1312</c:v>
                      </c:pt>
                      <c:pt idx="607">
                        <c:v>1314</c:v>
                      </c:pt>
                      <c:pt idx="608">
                        <c:v>1316</c:v>
                      </c:pt>
                      <c:pt idx="609">
                        <c:v>1318</c:v>
                      </c:pt>
                      <c:pt idx="610">
                        <c:v>1320</c:v>
                      </c:pt>
                      <c:pt idx="611">
                        <c:v>1322</c:v>
                      </c:pt>
                      <c:pt idx="612">
                        <c:v>1324</c:v>
                      </c:pt>
                      <c:pt idx="613">
                        <c:v>1326</c:v>
                      </c:pt>
                      <c:pt idx="614">
                        <c:v>1328</c:v>
                      </c:pt>
                      <c:pt idx="615">
                        <c:v>1330</c:v>
                      </c:pt>
                      <c:pt idx="616">
                        <c:v>1332</c:v>
                      </c:pt>
                      <c:pt idx="617">
                        <c:v>1334</c:v>
                      </c:pt>
                      <c:pt idx="618">
                        <c:v>1336</c:v>
                      </c:pt>
                      <c:pt idx="619">
                        <c:v>1338</c:v>
                      </c:pt>
                      <c:pt idx="620">
                        <c:v>1340</c:v>
                      </c:pt>
                      <c:pt idx="621">
                        <c:v>1342</c:v>
                      </c:pt>
                      <c:pt idx="622">
                        <c:v>1344</c:v>
                      </c:pt>
                      <c:pt idx="623">
                        <c:v>1346</c:v>
                      </c:pt>
                      <c:pt idx="624">
                        <c:v>1348</c:v>
                      </c:pt>
                      <c:pt idx="625">
                        <c:v>1350</c:v>
                      </c:pt>
                      <c:pt idx="626">
                        <c:v>1352</c:v>
                      </c:pt>
                      <c:pt idx="627">
                        <c:v>1354</c:v>
                      </c:pt>
                      <c:pt idx="628">
                        <c:v>1356</c:v>
                      </c:pt>
                      <c:pt idx="629">
                        <c:v>1358</c:v>
                      </c:pt>
                      <c:pt idx="630">
                        <c:v>1360</c:v>
                      </c:pt>
                      <c:pt idx="631">
                        <c:v>1362</c:v>
                      </c:pt>
                      <c:pt idx="632">
                        <c:v>1364</c:v>
                      </c:pt>
                      <c:pt idx="633">
                        <c:v>1366</c:v>
                      </c:pt>
                      <c:pt idx="634">
                        <c:v>1368</c:v>
                      </c:pt>
                      <c:pt idx="635">
                        <c:v>1370</c:v>
                      </c:pt>
                      <c:pt idx="636">
                        <c:v>1372</c:v>
                      </c:pt>
                      <c:pt idx="637">
                        <c:v>1374</c:v>
                      </c:pt>
                      <c:pt idx="638">
                        <c:v>1376</c:v>
                      </c:pt>
                      <c:pt idx="639">
                        <c:v>1378</c:v>
                      </c:pt>
                      <c:pt idx="640">
                        <c:v>1380</c:v>
                      </c:pt>
                      <c:pt idx="641">
                        <c:v>1382</c:v>
                      </c:pt>
                      <c:pt idx="642">
                        <c:v>1384</c:v>
                      </c:pt>
                      <c:pt idx="643">
                        <c:v>1386</c:v>
                      </c:pt>
                      <c:pt idx="644">
                        <c:v>1388</c:v>
                      </c:pt>
                      <c:pt idx="645">
                        <c:v>1390</c:v>
                      </c:pt>
                      <c:pt idx="646">
                        <c:v>1392</c:v>
                      </c:pt>
                      <c:pt idx="647">
                        <c:v>1394</c:v>
                      </c:pt>
                      <c:pt idx="648">
                        <c:v>1396</c:v>
                      </c:pt>
                      <c:pt idx="649">
                        <c:v>1398</c:v>
                      </c:pt>
                      <c:pt idx="650">
                        <c:v>1400</c:v>
                      </c:pt>
                      <c:pt idx="651">
                        <c:v>1402</c:v>
                      </c:pt>
                      <c:pt idx="652">
                        <c:v>1404</c:v>
                      </c:pt>
                      <c:pt idx="653">
                        <c:v>1406</c:v>
                      </c:pt>
                      <c:pt idx="654">
                        <c:v>1408</c:v>
                      </c:pt>
                      <c:pt idx="655">
                        <c:v>1410</c:v>
                      </c:pt>
                      <c:pt idx="656">
                        <c:v>1412</c:v>
                      </c:pt>
                      <c:pt idx="657">
                        <c:v>1414</c:v>
                      </c:pt>
                      <c:pt idx="658">
                        <c:v>1416</c:v>
                      </c:pt>
                      <c:pt idx="659">
                        <c:v>1418</c:v>
                      </c:pt>
                      <c:pt idx="660">
                        <c:v>1420</c:v>
                      </c:pt>
                      <c:pt idx="661">
                        <c:v>1422</c:v>
                      </c:pt>
                      <c:pt idx="662">
                        <c:v>1424</c:v>
                      </c:pt>
                      <c:pt idx="663">
                        <c:v>1426</c:v>
                      </c:pt>
                      <c:pt idx="664">
                        <c:v>1428</c:v>
                      </c:pt>
                      <c:pt idx="665">
                        <c:v>1430</c:v>
                      </c:pt>
                      <c:pt idx="666">
                        <c:v>1432</c:v>
                      </c:pt>
                      <c:pt idx="667">
                        <c:v>1434</c:v>
                      </c:pt>
                      <c:pt idx="668">
                        <c:v>1436</c:v>
                      </c:pt>
                      <c:pt idx="669">
                        <c:v>1438</c:v>
                      </c:pt>
                      <c:pt idx="670">
                        <c:v>1440</c:v>
                      </c:pt>
                      <c:pt idx="671">
                        <c:v>1442</c:v>
                      </c:pt>
                      <c:pt idx="672">
                        <c:v>1444</c:v>
                      </c:pt>
                      <c:pt idx="673">
                        <c:v>1446</c:v>
                      </c:pt>
                      <c:pt idx="674">
                        <c:v>1448</c:v>
                      </c:pt>
                      <c:pt idx="675">
                        <c:v>1450</c:v>
                      </c:pt>
                      <c:pt idx="676">
                        <c:v>1452</c:v>
                      </c:pt>
                      <c:pt idx="677">
                        <c:v>1454</c:v>
                      </c:pt>
                      <c:pt idx="678">
                        <c:v>1456</c:v>
                      </c:pt>
                      <c:pt idx="679">
                        <c:v>1458</c:v>
                      </c:pt>
                      <c:pt idx="680">
                        <c:v>1460</c:v>
                      </c:pt>
                      <c:pt idx="681">
                        <c:v>1462</c:v>
                      </c:pt>
                      <c:pt idx="682">
                        <c:v>1464</c:v>
                      </c:pt>
                      <c:pt idx="683">
                        <c:v>1466</c:v>
                      </c:pt>
                      <c:pt idx="684">
                        <c:v>1468</c:v>
                      </c:pt>
                      <c:pt idx="685">
                        <c:v>1470</c:v>
                      </c:pt>
                      <c:pt idx="686">
                        <c:v>1472</c:v>
                      </c:pt>
                      <c:pt idx="687">
                        <c:v>1474</c:v>
                      </c:pt>
                      <c:pt idx="688">
                        <c:v>1476</c:v>
                      </c:pt>
                      <c:pt idx="689">
                        <c:v>1478</c:v>
                      </c:pt>
                      <c:pt idx="690">
                        <c:v>1480</c:v>
                      </c:pt>
                      <c:pt idx="691">
                        <c:v>1482</c:v>
                      </c:pt>
                      <c:pt idx="692">
                        <c:v>1484</c:v>
                      </c:pt>
                      <c:pt idx="693">
                        <c:v>1486</c:v>
                      </c:pt>
                      <c:pt idx="694">
                        <c:v>1488</c:v>
                      </c:pt>
                      <c:pt idx="695">
                        <c:v>1490</c:v>
                      </c:pt>
                      <c:pt idx="696">
                        <c:v>1492</c:v>
                      </c:pt>
                      <c:pt idx="697">
                        <c:v>1494</c:v>
                      </c:pt>
                      <c:pt idx="698">
                        <c:v>1496</c:v>
                      </c:pt>
                      <c:pt idx="699">
                        <c:v>1498</c:v>
                      </c:pt>
                      <c:pt idx="700">
                        <c:v>1500</c:v>
                      </c:pt>
                      <c:pt idx="701">
                        <c:v>1502</c:v>
                      </c:pt>
                      <c:pt idx="702">
                        <c:v>1504</c:v>
                      </c:pt>
                      <c:pt idx="703">
                        <c:v>1506</c:v>
                      </c:pt>
                      <c:pt idx="704">
                        <c:v>1508</c:v>
                      </c:pt>
                      <c:pt idx="705">
                        <c:v>1510</c:v>
                      </c:pt>
                      <c:pt idx="706">
                        <c:v>1512</c:v>
                      </c:pt>
                      <c:pt idx="707">
                        <c:v>1514</c:v>
                      </c:pt>
                      <c:pt idx="708">
                        <c:v>1516</c:v>
                      </c:pt>
                      <c:pt idx="709">
                        <c:v>1518</c:v>
                      </c:pt>
                      <c:pt idx="710">
                        <c:v>1520</c:v>
                      </c:pt>
                      <c:pt idx="711">
                        <c:v>1522</c:v>
                      </c:pt>
                      <c:pt idx="712">
                        <c:v>1524</c:v>
                      </c:pt>
                      <c:pt idx="713">
                        <c:v>1526</c:v>
                      </c:pt>
                      <c:pt idx="714">
                        <c:v>1528</c:v>
                      </c:pt>
                      <c:pt idx="715">
                        <c:v>1530</c:v>
                      </c:pt>
                      <c:pt idx="716">
                        <c:v>1532</c:v>
                      </c:pt>
                      <c:pt idx="717">
                        <c:v>1534</c:v>
                      </c:pt>
                      <c:pt idx="718">
                        <c:v>1536</c:v>
                      </c:pt>
                      <c:pt idx="719">
                        <c:v>1538</c:v>
                      </c:pt>
                      <c:pt idx="720">
                        <c:v>1540</c:v>
                      </c:pt>
                      <c:pt idx="721">
                        <c:v>1542</c:v>
                      </c:pt>
                      <c:pt idx="722">
                        <c:v>1544</c:v>
                      </c:pt>
                      <c:pt idx="723">
                        <c:v>1546</c:v>
                      </c:pt>
                      <c:pt idx="724">
                        <c:v>1548</c:v>
                      </c:pt>
                      <c:pt idx="725">
                        <c:v>1550</c:v>
                      </c:pt>
                      <c:pt idx="726">
                        <c:v>1552</c:v>
                      </c:pt>
                      <c:pt idx="727">
                        <c:v>1554</c:v>
                      </c:pt>
                      <c:pt idx="728">
                        <c:v>1556</c:v>
                      </c:pt>
                      <c:pt idx="729">
                        <c:v>1558</c:v>
                      </c:pt>
                      <c:pt idx="730">
                        <c:v>1560</c:v>
                      </c:pt>
                      <c:pt idx="731">
                        <c:v>1562</c:v>
                      </c:pt>
                      <c:pt idx="732">
                        <c:v>1564</c:v>
                      </c:pt>
                      <c:pt idx="733">
                        <c:v>1566</c:v>
                      </c:pt>
                      <c:pt idx="734">
                        <c:v>1568</c:v>
                      </c:pt>
                      <c:pt idx="735">
                        <c:v>1570</c:v>
                      </c:pt>
                      <c:pt idx="736">
                        <c:v>1572</c:v>
                      </c:pt>
                      <c:pt idx="737">
                        <c:v>1574</c:v>
                      </c:pt>
                      <c:pt idx="738">
                        <c:v>1576</c:v>
                      </c:pt>
                      <c:pt idx="739">
                        <c:v>1578</c:v>
                      </c:pt>
                      <c:pt idx="740">
                        <c:v>1580</c:v>
                      </c:pt>
                      <c:pt idx="741">
                        <c:v>1582</c:v>
                      </c:pt>
                      <c:pt idx="742">
                        <c:v>1584</c:v>
                      </c:pt>
                      <c:pt idx="743">
                        <c:v>1586</c:v>
                      </c:pt>
                      <c:pt idx="744">
                        <c:v>1588</c:v>
                      </c:pt>
                      <c:pt idx="745">
                        <c:v>1590</c:v>
                      </c:pt>
                      <c:pt idx="746">
                        <c:v>1592</c:v>
                      </c:pt>
                      <c:pt idx="747">
                        <c:v>1594</c:v>
                      </c:pt>
                      <c:pt idx="748">
                        <c:v>1596</c:v>
                      </c:pt>
                      <c:pt idx="749">
                        <c:v>1598</c:v>
                      </c:pt>
                      <c:pt idx="750">
                        <c:v>1600</c:v>
                      </c:pt>
                      <c:pt idx="751">
                        <c:v>1602</c:v>
                      </c:pt>
                      <c:pt idx="752">
                        <c:v>1604</c:v>
                      </c:pt>
                      <c:pt idx="753">
                        <c:v>1606</c:v>
                      </c:pt>
                      <c:pt idx="754">
                        <c:v>1608</c:v>
                      </c:pt>
                      <c:pt idx="755">
                        <c:v>1610</c:v>
                      </c:pt>
                      <c:pt idx="756">
                        <c:v>1612</c:v>
                      </c:pt>
                      <c:pt idx="757">
                        <c:v>1614</c:v>
                      </c:pt>
                      <c:pt idx="758">
                        <c:v>1616</c:v>
                      </c:pt>
                      <c:pt idx="759">
                        <c:v>1618</c:v>
                      </c:pt>
                      <c:pt idx="760">
                        <c:v>1620</c:v>
                      </c:pt>
                      <c:pt idx="761">
                        <c:v>1622</c:v>
                      </c:pt>
                      <c:pt idx="762">
                        <c:v>1624</c:v>
                      </c:pt>
                      <c:pt idx="763">
                        <c:v>1626</c:v>
                      </c:pt>
                      <c:pt idx="764">
                        <c:v>1628</c:v>
                      </c:pt>
                      <c:pt idx="765">
                        <c:v>1630</c:v>
                      </c:pt>
                      <c:pt idx="766">
                        <c:v>1632</c:v>
                      </c:pt>
                      <c:pt idx="767">
                        <c:v>1634</c:v>
                      </c:pt>
                      <c:pt idx="768">
                        <c:v>1636</c:v>
                      </c:pt>
                      <c:pt idx="769">
                        <c:v>1638</c:v>
                      </c:pt>
                      <c:pt idx="770">
                        <c:v>1640</c:v>
                      </c:pt>
                      <c:pt idx="771">
                        <c:v>1642</c:v>
                      </c:pt>
                      <c:pt idx="772">
                        <c:v>1644</c:v>
                      </c:pt>
                      <c:pt idx="773">
                        <c:v>1646</c:v>
                      </c:pt>
                      <c:pt idx="774">
                        <c:v>1648</c:v>
                      </c:pt>
                      <c:pt idx="775">
                        <c:v>1650</c:v>
                      </c:pt>
                      <c:pt idx="776">
                        <c:v>1652</c:v>
                      </c:pt>
                      <c:pt idx="777">
                        <c:v>1654</c:v>
                      </c:pt>
                      <c:pt idx="778">
                        <c:v>1656</c:v>
                      </c:pt>
                      <c:pt idx="779">
                        <c:v>1658</c:v>
                      </c:pt>
                      <c:pt idx="780">
                        <c:v>1660</c:v>
                      </c:pt>
                      <c:pt idx="781">
                        <c:v>1662</c:v>
                      </c:pt>
                      <c:pt idx="782">
                        <c:v>1664</c:v>
                      </c:pt>
                      <c:pt idx="783">
                        <c:v>1666</c:v>
                      </c:pt>
                      <c:pt idx="784">
                        <c:v>1668</c:v>
                      </c:pt>
                      <c:pt idx="785">
                        <c:v>1670</c:v>
                      </c:pt>
                      <c:pt idx="786">
                        <c:v>1672</c:v>
                      </c:pt>
                      <c:pt idx="787">
                        <c:v>1674</c:v>
                      </c:pt>
                      <c:pt idx="788">
                        <c:v>1676</c:v>
                      </c:pt>
                      <c:pt idx="789">
                        <c:v>1678</c:v>
                      </c:pt>
                      <c:pt idx="790">
                        <c:v>1680</c:v>
                      </c:pt>
                      <c:pt idx="791">
                        <c:v>1682</c:v>
                      </c:pt>
                      <c:pt idx="792">
                        <c:v>1684</c:v>
                      </c:pt>
                      <c:pt idx="793">
                        <c:v>1686</c:v>
                      </c:pt>
                      <c:pt idx="794">
                        <c:v>1688</c:v>
                      </c:pt>
                      <c:pt idx="795">
                        <c:v>1690</c:v>
                      </c:pt>
                      <c:pt idx="796">
                        <c:v>1692</c:v>
                      </c:pt>
                      <c:pt idx="797">
                        <c:v>1694</c:v>
                      </c:pt>
                      <c:pt idx="798">
                        <c:v>1696</c:v>
                      </c:pt>
                      <c:pt idx="799">
                        <c:v>1698</c:v>
                      </c:pt>
                      <c:pt idx="800">
                        <c:v>1700</c:v>
                      </c:pt>
                      <c:pt idx="801">
                        <c:v>1702</c:v>
                      </c:pt>
                      <c:pt idx="802">
                        <c:v>1704</c:v>
                      </c:pt>
                      <c:pt idx="803">
                        <c:v>1706</c:v>
                      </c:pt>
                      <c:pt idx="804">
                        <c:v>1708</c:v>
                      </c:pt>
                      <c:pt idx="805">
                        <c:v>1710</c:v>
                      </c:pt>
                      <c:pt idx="806">
                        <c:v>1712</c:v>
                      </c:pt>
                      <c:pt idx="807">
                        <c:v>1714</c:v>
                      </c:pt>
                      <c:pt idx="808">
                        <c:v>1716</c:v>
                      </c:pt>
                      <c:pt idx="809">
                        <c:v>1718</c:v>
                      </c:pt>
                      <c:pt idx="810">
                        <c:v>1720</c:v>
                      </c:pt>
                      <c:pt idx="811">
                        <c:v>1722</c:v>
                      </c:pt>
                      <c:pt idx="812">
                        <c:v>1724</c:v>
                      </c:pt>
                      <c:pt idx="813">
                        <c:v>1726</c:v>
                      </c:pt>
                      <c:pt idx="814">
                        <c:v>1728</c:v>
                      </c:pt>
                      <c:pt idx="815">
                        <c:v>1730</c:v>
                      </c:pt>
                      <c:pt idx="816">
                        <c:v>1732</c:v>
                      </c:pt>
                      <c:pt idx="817">
                        <c:v>1734</c:v>
                      </c:pt>
                      <c:pt idx="818">
                        <c:v>1736</c:v>
                      </c:pt>
                      <c:pt idx="819">
                        <c:v>1738</c:v>
                      </c:pt>
                      <c:pt idx="820">
                        <c:v>1740</c:v>
                      </c:pt>
                      <c:pt idx="821">
                        <c:v>1742</c:v>
                      </c:pt>
                      <c:pt idx="822">
                        <c:v>1744</c:v>
                      </c:pt>
                      <c:pt idx="823">
                        <c:v>1746</c:v>
                      </c:pt>
                      <c:pt idx="824">
                        <c:v>1748</c:v>
                      </c:pt>
                      <c:pt idx="825">
                        <c:v>1750</c:v>
                      </c:pt>
                      <c:pt idx="826">
                        <c:v>1752</c:v>
                      </c:pt>
                      <c:pt idx="827">
                        <c:v>1754</c:v>
                      </c:pt>
                      <c:pt idx="828">
                        <c:v>1756</c:v>
                      </c:pt>
                      <c:pt idx="829">
                        <c:v>1758</c:v>
                      </c:pt>
                      <c:pt idx="830">
                        <c:v>1760</c:v>
                      </c:pt>
                      <c:pt idx="831">
                        <c:v>1762</c:v>
                      </c:pt>
                      <c:pt idx="832">
                        <c:v>1764</c:v>
                      </c:pt>
                      <c:pt idx="833">
                        <c:v>1766</c:v>
                      </c:pt>
                      <c:pt idx="834">
                        <c:v>1768</c:v>
                      </c:pt>
                      <c:pt idx="835">
                        <c:v>1770</c:v>
                      </c:pt>
                      <c:pt idx="836">
                        <c:v>1772</c:v>
                      </c:pt>
                      <c:pt idx="837">
                        <c:v>1774</c:v>
                      </c:pt>
                      <c:pt idx="838">
                        <c:v>1776</c:v>
                      </c:pt>
                      <c:pt idx="839">
                        <c:v>1778</c:v>
                      </c:pt>
                      <c:pt idx="840">
                        <c:v>1780</c:v>
                      </c:pt>
                      <c:pt idx="841">
                        <c:v>1782</c:v>
                      </c:pt>
                      <c:pt idx="842">
                        <c:v>1784</c:v>
                      </c:pt>
                      <c:pt idx="843">
                        <c:v>1786</c:v>
                      </c:pt>
                      <c:pt idx="844">
                        <c:v>1788</c:v>
                      </c:pt>
                      <c:pt idx="845">
                        <c:v>1790</c:v>
                      </c:pt>
                      <c:pt idx="846">
                        <c:v>1792</c:v>
                      </c:pt>
                      <c:pt idx="847">
                        <c:v>1794</c:v>
                      </c:pt>
                      <c:pt idx="848">
                        <c:v>1796</c:v>
                      </c:pt>
                      <c:pt idx="849">
                        <c:v>1798</c:v>
                      </c:pt>
                      <c:pt idx="850">
                        <c:v>1800</c:v>
                      </c:pt>
                      <c:pt idx="851">
                        <c:v>1802</c:v>
                      </c:pt>
                      <c:pt idx="852">
                        <c:v>1804</c:v>
                      </c:pt>
                      <c:pt idx="853">
                        <c:v>1806</c:v>
                      </c:pt>
                      <c:pt idx="854">
                        <c:v>1808</c:v>
                      </c:pt>
                      <c:pt idx="855">
                        <c:v>1810</c:v>
                      </c:pt>
                      <c:pt idx="856">
                        <c:v>1812</c:v>
                      </c:pt>
                      <c:pt idx="857">
                        <c:v>1814</c:v>
                      </c:pt>
                      <c:pt idx="858">
                        <c:v>1816</c:v>
                      </c:pt>
                      <c:pt idx="859">
                        <c:v>1818</c:v>
                      </c:pt>
                      <c:pt idx="860">
                        <c:v>1820</c:v>
                      </c:pt>
                      <c:pt idx="861">
                        <c:v>1822</c:v>
                      </c:pt>
                      <c:pt idx="862">
                        <c:v>1824</c:v>
                      </c:pt>
                      <c:pt idx="863">
                        <c:v>1826</c:v>
                      </c:pt>
                      <c:pt idx="864">
                        <c:v>1828</c:v>
                      </c:pt>
                      <c:pt idx="865">
                        <c:v>1830</c:v>
                      </c:pt>
                      <c:pt idx="866">
                        <c:v>1832</c:v>
                      </c:pt>
                      <c:pt idx="867">
                        <c:v>1834</c:v>
                      </c:pt>
                      <c:pt idx="868">
                        <c:v>1836</c:v>
                      </c:pt>
                      <c:pt idx="869">
                        <c:v>1838</c:v>
                      </c:pt>
                      <c:pt idx="870">
                        <c:v>1840</c:v>
                      </c:pt>
                      <c:pt idx="871">
                        <c:v>1842</c:v>
                      </c:pt>
                      <c:pt idx="872">
                        <c:v>1844</c:v>
                      </c:pt>
                      <c:pt idx="873">
                        <c:v>1846</c:v>
                      </c:pt>
                      <c:pt idx="874">
                        <c:v>1848</c:v>
                      </c:pt>
                      <c:pt idx="875">
                        <c:v>1850</c:v>
                      </c:pt>
                      <c:pt idx="876">
                        <c:v>1852</c:v>
                      </c:pt>
                      <c:pt idx="877">
                        <c:v>1854</c:v>
                      </c:pt>
                      <c:pt idx="878">
                        <c:v>1856</c:v>
                      </c:pt>
                      <c:pt idx="879">
                        <c:v>1858</c:v>
                      </c:pt>
                      <c:pt idx="880">
                        <c:v>1860</c:v>
                      </c:pt>
                      <c:pt idx="881">
                        <c:v>1862</c:v>
                      </c:pt>
                      <c:pt idx="882">
                        <c:v>1864</c:v>
                      </c:pt>
                      <c:pt idx="883">
                        <c:v>1866</c:v>
                      </c:pt>
                      <c:pt idx="884">
                        <c:v>1868</c:v>
                      </c:pt>
                      <c:pt idx="885">
                        <c:v>1870</c:v>
                      </c:pt>
                      <c:pt idx="886">
                        <c:v>1872</c:v>
                      </c:pt>
                      <c:pt idx="887">
                        <c:v>1874</c:v>
                      </c:pt>
                      <c:pt idx="888">
                        <c:v>1876</c:v>
                      </c:pt>
                      <c:pt idx="889">
                        <c:v>1878</c:v>
                      </c:pt>
                      <c:pt idx="890">
                        <c:v>1880</c:v>
                      </c:pt>
                      <c:pt idx="891">
                        <c:v>1882</c:v>
                      </c:pt>
                      <c:pt idx="892">
                        <c:v>1884</c:v>
                      </c:pt>
                      <c:pt idx="893">
                        <c:v>1886</c:v>
                      </c:pt>
                      <c:pt idx="894">
                        <c:v>1888</c:v>
                      </c:pt>
                      <c:pt idx="895">
                        <c:v>1890</c:v>
                      </c:pt>
                      <c:pt idx="896">
                        <c:v>1892</c:v>
                      </c:pt>
                      <c:pt idx="897">
                        <c:v>1894</c:v>
                      </c:pt>
                      <c:pt idx="898">
                        <c:v>1896</c:v>
                      </c:pt>
                      <c:pt idx="899">
                        <c:v>1898</c:v>
                      </c:pt>
                      <c:pt idx="900">
                        <c:v>1900</c:v>
                      </c:pt>
                      <c:pt idx="901">
                        <c:v>1902</c:v>
                      </c:pt>
                      <c:pt idx="902">
                        <c:v>1904</c:v>
                      </c:pt>
                      <c:pt idx="903">
                        <c:v>1906</c:v>
                      </c:pt>
                      <c:pt idx="904">
                        <c:v>1908</c:v>
                      </c:pt>
                      <c:pt idx="905">
                        <c:v>1910</c:v>
                      </c:pt>
                      <c:pt idx="906">
                        <c:v>1912</c:v>
                      </c:pt>
                      <c:pt idx="907">
                        <c:v>1914</c:v>
                      </c:pt>
                      <c:pt idx="908">
                        <c:v>1916</c:v>
                      </c:pt>
                      <c:pt idx="909">
                        <c:v>1918</c:v>
                      </c:pt>
                      <c:pt idx="910">
                        <c:v>1920</c:v>
                      </c:pt>
                      <c:pt idx="911">
                        <c:v>1922</c:v>
                      </c:pt>
                      <c:pt idx="912">
                        <c:v>1924</c:v>
                      </c:pt>
                      <c:pt idx="913">
                        <c:v>1926</c:v>
                      </c:pt>
                      <c:pt idx="914">
                        <c:v>1928</c:v>
                      </c:pt>
                      <c:pt idx="915">
                        <c:v>1930</c:v>
                      </c:pt>
                      <c:pt idx="916">
                        <c:v>1932</c:v>
                      </c:pt>
                      <c:pt idx="917">
                        <c:v>1934</c:v>
                      </c:pt>
                      <c:pt idx="918">
                        <c:v>1936</c:v>
                      </c:pt>
                      <c:pt idx="919">
                        <c:v>1938</c:v>
                      </c:pt>
                      <c:pt idx="920">
                        <c:v>1940</c:v>
                      </c:pt>
                      <c:pt idx="921">
                        <c:v>1942</c:v>
                      </c:pt>
                      <c:pt idx="922">
                        <c:v>1944</c:v>
                      </c:pt>
                      <c:pt idx="923">
                        <c:v>1946</c:v>
                      </c:pt>
                      <c:pt idx="924">
                        <c:v>1948</c:v>
                      </c:pt>
                      <c:pt idx="925">
                        <c:v>1950</c:v>
                      </c:pt>
                      <c:pt idx="926">
                        <c:v>1952</c:v>
                      </c:pt>
                      <c:pt idx="927">
                        <c:v>1954</c:v>
                      </c:pt>
                      <c:pt idx="928">
                        <c:v>1956</c:v>
                      </c:pt>
                      <c:pt idx="929">
                        <c:v>1958</c:v>
                      </c:pt>
                      <c:pt idx="930">
                        <c:v>1960</c:v>
                      </c:pt>
                      <c:pt idx="931">
                        <c:v>1962</c:v>
                      </c:pt>
                      <c:pt idx="932">
                        <c:v>1964</c:v>
                      </c:pt>
                      <c:pt idx="933">
                        <c:v>1966</c:v>
                      </c:pt>
                      <c:pt idx="934">
                        <c:v>1968</c:v>
                      </c:pt>
                      <c:pt idx="935">
                        <c:v>1970</c:v>
                      </c:pt>
                      <c:pt idx="936">
                        <c:v>1972</c:v>
                      </c:pt>
                      <c:pt idx="937">
                        <c:v>1974</c:v>
                      </c:pt>
                      <c:pt idx="938">
                        <c:v>1976</c:v>
                      </c:pt>
                      <c:pt idx="939">
                        <c:v>1978</c:v>
                      </c:pt>
                      <c:pt idx="940">
                        <c:v>1980</c:v>
                      </c:pt>
                      <c:pt idx="941">
                        <c:v>1982</c:v>
                      </c:pt>
                      <c:pt idx="942">
                        <c:v>1984</c:v>
                      </c:pt>
                      <c:pt idx="943">
                        <c:v>1986</c:v>
                      </c:pt>
                      <c:pt idx="944">
                        <c:v>1988</c:v>
                      </c:pt>
                      <c:pt idx="945">
                        <c:v>1990</c:v>
                      </c:pt>
                      <c:pt idx="946">
                        <c:v>1992</c:v>
                      </c:pt>
                      <c:pt idx="947">
                        <c:v>1994</c:v>
                      </c:pt>
                      <c:pt idx="948">
                        <c:v>1996</c:v>
                      </c:pt>
                      <c:pt idx="949">
                        <c:v>1998</c:v>
                      </c:pt>
                      <c:pt idx="950">
                        <c:v>2000</c:v>
                      </c:pt>
                      <c:pt idx="951">
                        <c:v>2002</c:v>
                      </c:pt>
                      <c:pt idx="952">
                        <c:v>2004</c:v>
                      </c:pt>
                      <c:pt idx="953">
                        <c:v>2006</c:v>
                      </c:pt>
                      <c:pt idx="954">
                        <c:v>2008</c:v>
                      </c:pt>
                      <c:pt idx="955">
                        <c:v>2010</c:v>
                      </c:pt>
                      <c:pt idx="956">
                        <c:v>2012</c:v>
                      </c:pt>
                      <c:pt idx="957">
                        <c:v>2014</c:v>
                      </c:pt>
                      <c:pt idx="958">
                        <c:v>2016</c:v>
                      </c:pt>
                      <c:pt idx="959">
                        <c:v>2018</c:v>
                      </c:pt>
                      <c:pt idx="960">
                        <c:v>2020</c:v>
                      </c:pt>
                      <c:pt idx="961">
                        <c:v>2022</c:v>
                      </c:pt>
                      <c:pt idx="962">
                        <c:v>2024</c:v>
                      </c:pt>
                      <c:pt idx="963">
                        <c:v>2026</c:v>
                      </c:pt>
                      <c:pt idx="964">
                        <c:v>2028</c:v>
                      </c:pt>
                      <c:pt idx="965">
                        <c:v>2030</c:v>
                      </c:pt>
                      <c:pt idx="966">
                        <c:v>2032</c:v>
                      </c:pt>
                      <c:pt idx="967">
                        <c:v>2034</c:v>
                      </c:pt>
                      <c:pt idx="968">
                        <c:v>2036</c:v>
                      </c:pt>
                      <c:pt idx="969">
                        <c:v>2038</c:v>
                      </c:pt>
                      <c:pt idx="970">
                        <c:v>2040</c:v>
                      </c:pt>
                      <c:pt idx="971">
                        <c:v>2042</c:v>
                      </c:pt>
                      <c:pt idx="972">
                        <c:v>2044</c:v>
                      </c:pt>
                      <c:pt idx="973">
                        <c:v>2046</c:v>
                      </c:pt>
                      <c:pt idx="974">
                        <c:v>2048</c:v>
                      </c:pt>
                      <c:pt idx="975">
                        <c:v>2050</c:v>
                      </c:pt>
                      <c:pt idx="976">
                        <c:v>2052</c:v>
                      </c:pt>
                      <c:pt idx="977">
                        <c:v>2054</c:v>
                      </c:pt>
                      <c:pt idx="978">
                        <c:v>2056</c:v>
                      </c:pt>
                      <c:pt idx="979">
                        <c:v>2058</c:v>
                      </c:pt>
                      <c:pt idx="980">
                        <c:v>2060</c:v>
                      </c:pt>
                      <c:pt idx="981">
                        <c:v>2062</c:v>
                      </c:pt>
                      <c:pt idx="982">
                        <c:v>2064</c:v>
                      </c:pt>
                      <c:pt idx="983">
                        <c:v>2066</c:v>
                      </c:pt>
                      <c:pt idx="984">
                        <c:v>2068</c:v>
                      </c:pt>
                      <c:pt idx="985">
                        <c:v>2070</c:v>
                      </c:pt>
                      <c:pt idx="986">
                        <c:v>2072</c:v>
                      </c:pt>
                      <c:pt idx="987">
                        <c:v>2074</c:v>
                      </c:pt>
                      <c:pt idx="988">
                        <c:v>2076</c:v>
                      </c:pt>
                      <c:pt idx="989">
                        <c:v>2078</c:v>
                      </c:pt>
                      <c:pt idx="990">
                        <c:v>2080</c:v>
                      </c:pt>
                      <c:pt idx="991">
                        <c:v>2082</c:v>
                      </c:pt>
                      <c:pt idx="992">
                        <c:v>2084</c:v>
                      </c:pt>
                      <c:pt idx="993">
                        <c:v>2086</c:v>
                      </c:pt>
                      <c:pt idx="994">
                        <c:v>2088</c:v>
                      </c:pt>
                      <c:pt idx="995">
                        <c:v>2090</c:v>
                      </c:pt>
                      <c:pt idx="996">
                        <c:v>2092</c:v>
                      </c:pt>
                      <c:pt idx="997">
                        <c:v>2094</c:v>
                      </c:pt>
                      <c:pt idx="998">
                        <c:v>2096</c:v>
                      </c:pt>
                      <c:pt idx="999">
                        <c:v>2098</c:v>
                      </c:pt>
                      <c:pt idx="1000">
                        <c:v>2100</c:v>
                      </c:pt>
                      <c:pt idx="1001">
                        <c:v>2102</c:v>
                      </c:pt>
                      <c:pt idx="1002">
                        <c:v>2104</c:v>
                      </c:pt>
                      <c:pt idx="1003">
                        <c:v>2106</c:v>
                      </c:pt>
                      <c:pt idx="1004">
                        <c:v>2108</c:v>
                      </c:pt>
                      <c:pt idx="1005">
                        <c:v>2110</c:v>
                      </c:pt>
                      <c:pt idx="1006">
                        <c:v>2112</c:v>
                      </c:pt>
                      <c:pt idx="1007">
                        <c:v>2114</c:v>
                      </c:pt>
                      <c:pt idx="1008">
                        <c:v>2116</c:v>
                      </c:pt>
                      <c:pt idx="1009">
                        <c:v>2118</c:v>
                      </c:pt>
                      <c:pt idx="1010">
                        <c:v>2120</c:v>
                      </c:pt>
                      <c:pt idx="1011">
                        <c:v>2122</c:v>
                      </c:pt>
                      <c:pt idx="1012">
                        <c:v>2124</c:v>
                      </c:pt>
                      <c:pt idx="1013">
                        <c:v>2126</c:v>
                      </c:pt>
                      <c:pt idx="1014">
                        <c:v>2128</c:v>
                      </c:pt>
                      <c:pt idx="1015">
                        <c:v>2130</c:v>
                      </c:pt>
                      <c:pt idx="1016">
                        <c:v>2132</c:v>
                      </c:pt>
                      <c:pt idx="1017">
                        <c:v>2134</c:v>
                      </c:pt>
                      <c:pt idx="1018">
                        <c:v>2136</c:v>
                      </c:pt>
                      <c:pt idx="1019">
                        <c:v>2138</c:v>
                      </c:pt>
                      <c:pt idx="1020">
                        <c:v>2140</c:v>
                      </c:pt>
                      <c:pt idx="1021">
                        <c:v>2142</c:v>
                      </c:pt>
                      <c:pt idx="1022">
                        <c:v>2144</c:v>
                      </c:pt>
                      <c:pt idx="1023">
                        <c:v>2146</c:v>
                      </c:pt>
                      <c:pt idx="1024">
                        <c:v>2148</c:v>
                      </c:pt>
                      <c:pt idx="1025">
                        <c:v>2150</c:v>
                      </c:pt>
                      <c:pt idx="1026">
                        <c:v>2152</c:v>
                      </c:pt>
                      <c:pt idx="1027">
                        <c:v>2154</c:v>
                      </c:pt>
                      <c:pt idx="1028">
                        <c:v>2156</c:v>
                      </c:pt>
                      <c:pt idx="1029">
                        <c:v>2158</c:v>
                      </c:pt>
                      <c:pt idx="1030">
                        <c:v>2160</c:v>
                      </c:pt>
                      <c:pt idx="1031">
                        <c:v>2162</c:v>
                      </c:pt>
                      <c:pt idx="1032">
                        <c:v>2164</c:v>
                      </c:pt>
                      <c:pt idx="1033">
                        <c:v>2166</c:v>
                      </c:pt>
                      <c:pt idx="1034">
                        <c:v>2168</c:v>
                      </c:pt>
                      <c:pt idx="1035">
                        <c:v>2170</c:v>
                      </c:pt>
                      <c:pt idx="1036">
                        <c:v>2172</c:v>
                      </c:pt>
                      <c:pt idx="1037">
                        <c:v>2174</c:v>
                      </c:pt>
                      <c:pt idx="1038">
                        <c:v>2176</c:v>
                      </c:pt>
                      <c:pt idx="1039">
                        <c:v>2178</c:v>
                      </c:pt>
                      <c:pt idx="1040">
                        <c:v>2180</c:v>
                      </c:pt>
                      <c:pt idx="1041">
                        <c:v>2182</c:v>
                      </c:pt>
                      <c:pt idx="1042">
                        <c:v>2184</c:v>
                      </c:pt>
                      <c:pt idx="1043">
                        <c:v>2186</c:v>
                      </c:pt>
                      <c:pt idx="1044">
                        <c:v>2188</c:v>
                      </c:pt>
                      <c:pt idx="1045">
                        <c:v>2190</c:v>
                      </c:pt>
                      <c:pt idx="1046">
                        <c:v>2192</c:v>
                      </c:pt>
                      <c:pt idx="1047">
                        <c:v>2194</c:v>
                      </c:pt>
                      <c:pt idx="1048">
                        <c:v>2196</c:v>
                      </c:pt>
                      <c:pt idx="1049">
                        <c:v>2198</c:v>
                      </c:pt>
                      <c:pt idx="1050">
                        <c:v>2200</c:v>
                      </c:pt>
                      <c:pt idx="1051">
                        <c:v>2202</c:v>
                      </c:pt>
                      <c:pt idx="1052">
                        <c:v>2204</c:v>
                      </c:pt>
                      <c:pt idx="1053">
                        <c:v>2206</c:v>
                      </c:pt>
                      <c:pt idx="1054">
                        <c:v>2208</c:v>
                      </c:pt>
                      <c:pt idx="1055">
                        <c:v>2210</c:v>
                      </c:pt>
                      <c:pt idx="1056">
                        <c:v>2212</c:v>
                      </c:pt>
                      <c:pt idx="1057">
                        <c:v>2214</c:v>
                      </c:pt>
                      <c:pt idx="1058">
                        <c:v>2216</c:v>
                      </c:pt>
                      <c:pt idx="1059">
                        <c:v>2218</c:v>
                      </c:pt>
                      <c:pt idx="1060">
                        <c:v>2220</c:v>
                      </c:pt>
                      <c:pt idx="1061">
                        <c:v>2222</c:v>
                      </c:pt>
                      <c:pt idx="1062">
                        <c:v>2224</c:v>
                      </c:pt>
                      <c:pt idx="1063">
                        <c:v>2226</c:v>
                      </c:pt>
                      <c:pt idx="1064">
                        <c:v>2228</c:v>
                      </c:pt>
                      <c:pt idx="1065">
                        <c:v>2230</c:v>
                      </c:pt>
                      <c:pt idx="1066">
                        <c:v>2232</c:v>
                      </c:pt>
                      <c:pt idx="1067">
                        <c:v>2234</c:v>
                      </c:pt>
                      <c:pt idx="1068">
                        <c:v>2236</c:v>
                      </c:pt>
                      <c:pt idx="1069">
                        <c:v>2238</c:v>
                      </c:pt>
                      <c:pt idx="1070">
                        <c:v>2240</c:v>
                      </c:pt>
                      <c:pt idx="1071">
                        <c:v>2242</c:v>
                      </c:pt>
                      <c:pt idx="1072">
                        <c:v>2244</c:v>
                      </c:pt>
                      <c:pt idx="1073">
                        <c:v>2246</c:v>
                      </c:pt>
                      <c:pt idx="1074">
                        <c:v>2248</c:v>
                      </c:pt>
                      <c:pt idx="1075">
                        <c:v>2250</c:v>
                      </c:pt>
                      <c:pt idx="1076">
                        <c:v>2252</c:v>
                      </c:pt>
                      <c:pt idx="1077">
                        <c:v>2254</c:v>
                      </c:pt>
                      <c:pt idx="1078">
                        <c:v>2256</c:v>
                      </c:pt>
                      <c:pt idx="1079">
                        <c:v>2258</c:v>
                      </c:pt>
                      <c:pt idx="1080">
                        <c:v>2260</c:v>
                      </c:pt>
                      <c:pt idx="1081">
                        <c:v>2262</c:v>
                      </c:pt>
                      <c:pt idx="1082">
                        <c:v>2264</c:v>
                      </c:pt>
                      <c:pt idx="1083">
                        <c:v>2266</c:v>
                      </c:pt>
                      <c:pt idx="1084">
                        <c:v>2268</c:v>
                      </c:pt>
                      <c:pt idx="1085">
                        <c:v>2270</c:v>
                      </c:pt>
                      <c:pt idx="1086">
                        <c:v>2272</c:v>
                      </c:pt>
                      <c:pt idx="1087">
                        <c:v>2274</c:v>
                      </c:pt>
                      <c:pt idx="1088">
                        <c:v>2276</c:v>
                      </c:pt>
                      <c:pt idx="1089">
                        <c:v>2278</c:v>
                      </c:pt>
                      <c:pt idx="1090">
                        <c:v>2280</c:v>
                      </c:pt>
                      <c:pt idx="1091">
                        <c:v>2282</c:v>
                      </c:pt>
                      <c:pt idx="1092">
                        <c:v>2284</c:v>
                      </c:pt>
                      <c:pt idx="1093">
                        <c:v>2286</c:v>
                      </c:pt>
                      <c:pt idx="1094">
                        <c:v>2288</c:v>
                      </c:pt>
                      <c:pt idx="1095">
                        <c:v>2290</c:v>
                      </c:pt>
                      <c:pt idx="1096">
                        <c:v>2292</c:v>
                      </c:pt>
                      <c:pt idx="1097">
                        <c:v>2294</c:v>
                      </c:pt>
                      <c:pt idx="1098">
                        <c:v>2296</c:v>
                      </c:pt>
                      <c:pt idx="1099">
                        <c:v>2298</c:v>
                      </c:pt>
                      <c:pt idx="1100">
                        <c:v>2300</c:v>
                      </c:pt>
                      <c:pt idx="1101">
                        <c:v>2302</c:v>
                      </c:pt>
                      <c:pt idx="1102">
                        <c:v>2304</c:v>
                      </c:pt>
                      <c:pt idx="1103">
                        <c:v>2306</c:v>
                      </c:pt>
                      <c:pt idx="1104">
                        <c:v>2308</c:v>
                      </c:pt>
                      <c:pt idx="1105">
                        <c:v>2310</c:v>
                      </c:pt>
                      <c:pt idx="1106">
                        <c:v>2312</c:v>
                      </c:pt>
                      <c:pt idx="1107">
                        <c:v>2314</c:v>
                      </c:pt>
                      <c:pt idx="1108">
                        <c:v>2316</c:v>
                      </c:pt>
                      <c:pt idx="1109">
                        <c:v>2318</c:v>
                      </c:pt>
                      <c:pt idx="1110">
                        <c:v>2320</c:v>
                      </c:pt>
                      <c:pt idx="1111">
                        <c:v>2322</c:v>
                      </c:pt>
                      <c:pt idx="1112">
                        <c:v>2324</c:v>
                      </c:pt>
                      <c:pt idx="1113">
                        <c:v>2326</c:v>
                      </c:pt>
                      <c:pt idx="1114">
                        <c:v>2328</c:v>
                      </c:pt>
                      <c:pt idx="1115">
                        <c:v>2330</c:v>
                      </c:pt>
                      <c:pt idx="1116">
                        <c:v>2332</c:v>
                      </c:pt>
                      <c:pt idx="1117">
                        <c:v>2334</c:v>
                      </c:pt>
                      <c:pt idx="1118">
                        <c:v>2336</c:v>
                      </c:pt>
                      <c:pt idx="1119">
                        <c:v>2338</c:v>
                      </c:pt>
                      <c:pt idx="1120">
                        <c:v>2340</c:v>
                      </c:pt>
                      <c:pt idx="1121">
                        <c:v>2342</c:v>
                      </c:pt>
                      <c:pt idx="1122">
                        <c:v>2344</c:v>
                      </c:pt>
                      <c:pt idx="1123">
                        <c:v>2346</c:v>
                      </c:pt>
                      <c:pt idx="1124">
                        <c:v>2348</c:v>
                      </c:pt>
                      <c:pt idx="1125">
                        <c:v>2350</c:v>
                      </c:pt>
                      <c:pt idx="1126">
                        <c:v>2352</c:v>
                      </c:pt>
                      <c:pt idx="1127">
                        <c:v>2354</c:v>
                      </c:pt>
                      <c:pt idx="1128">
                        <c:v>2356</c:v>
                      </c:pt>
                      <c:pt idx="1129">
                        <c:v>2358</c:v>
                      </c:pt>
                      <c:pt idx="1130">
                        <c:v>2360</c:v>
                      </c:pt>
                      <c:pt idx="1131">
                        <c:v>2362</c:v>
                      </c:pt>
                      <c:pt idx="1132">
                        <c:v>2364</c:v>
                      </c:pt>
                      <c:pt idx="1133">
                        <c:v>2366</c:v>
                      </c:pt>
                      <c:pt idx="1134">
                        <c:v>2368</c:v>
                      </c:pt>
                      <c:pt idx="1135">
                        <c:v>2370</c:v>
                      </c:pt>
                      <c:pt idx="1136">
                        <c:v>2372</c:v>
                      </c:pt>
                      <c:pt idx="1137">
                        <c:v>2374</c:v>
                      </c:pt>
                      <c:pt idx="1138">
                        <c:v>2376</c:v>
                      </c:pt>
                      <c:pt idx="1139">
                        <c:v>2378</c:v>
                      </c:pt>
                      <c:pt idx="1140">
                        <c:v>2380</c:v>
                      </c:pt>
                      <c:pt idx="1141">
                        <c:v>2382</c:v>
                      </c:pt>
                      <c:pt idx="1142">
                        <c:v>2384</c:v>
                      </c:pt>
                      <c:pt idx="1143">
                        <c:v>2386</c:v>
                      </c:pt>
                      <c:pt idx="1144">
                        <c:v>2388</c:v>
                      </c:pt>
                      <c:pt idx="1145">
                        <c:v>2390</c:v>
                      </c:pt>
                      <c:pt idx="1146">
                        <c:v>2392</c:v>
                      </c:pt>
                      <c:pt idx="1147">
                        <c:v>2394</c:v>
                      </c:pt>
                      <c:pt idx="1148">
                        <c:v>2396</c:v>
                      </c:pt>
                      <c:pt idx="1149">
                        <c:v>2398</c:v>
                      </c:pt>
                      <c:pt idx="1150">
                        <c:v>2400</c:v>
                      </c:pt>
                      <c:pt idx="1151">
                        <c:v>2402</c:v>
                      </c:pt>
                      <c:pt idx="1152">
                        <c:v>2404</c:v>
                      </c:pt>
                      <c:pt idx="1153">
                        <c:v>2406</c:v>
                      </c:pt>
                      <c:pt idx="1154">
                        <c:v>2408</c:v>
                      </c:pt>
                      <c:pt idx="1155">
                        <c:v>2410</c:v>
                      </c:pt>
                      <c:pt idx="1156">
                        <c:v>2412</c:v>
                      </c:pt>
                      <c:pt idx="1157">
                        <c:v>2414</c:v>
                      </c:pt>
                      <c:pt idx="1158">
                        <c:v>2416</c:v>
                      </c:pt>
                      <c:pt idx="1159">
                        <c:v>2418</c:v>
                      </c:pt>
                      <c:pt idx="1160">
                        <c:v>2420</c:v>
                      </c:pt>
                      <c:pt idx="1161">
                        <c:v>2422</c:v>
                      </c:pt>
                      <c:pt idx="1162">
                        <c:v>2424</c:v>
                      </c:pt>
                      <c:pt idx="1163">
                        <c:v>2426</c:v>
                      </c:pt>
                      <c:pt idx="1164">
                        <c:v>2428</c:v>
                      </c:pt>
                      <c:pt idx="1165">
                        <c:v>2430</c:v>
                      </c:pt>
                      <c:pt idx="1166">
                        <c:v>2432</c:v>
                      </c:pt>
                      <c:pt idx="1167">
                        <c:v>2434</c:v>
                      </c:pt>
                      <c:pt idx="1168">
                        <c:v>2436</c:v>
                      </c:pt>
                      <c:pt idx="1169">
                        <c:v>2438</c:v>
                      </c:pt>
                      <c:pt idx="1170">
                        <c:v>2440</c:v>
                      </c:pt>
                      <c:pt idx="1171">
                        <c:v>2442</c:v>
                      </c:pt>
                      <c:pt idx="1172">
                        <c:v>2444</c:v>
                      </c:pt>
                      <c:pt idx="1173">
                        <c:v>2446</c:v>
                      </c:pt>
                      <c:pt idx="1174">
                        <c:v>2448</c:v>
                      </c:pt>
                      <c:pt idx="1175">
                        <c:v>2450</c:v>
                      </c:pt>
                      <c:pt idx="1176">
                        <c:v>2452</c:v>
                      </c:pt>
                      <c:pt idx="1177">
                        <c:v>2454</c:v>
                      </c:pt>
                      <c:pt idx="1178">
                        <c:v>2456</c:v>
                      </c:pt>
                      <c:pt idx="1179">
                        <c:v>2458</c:v>
                      </c:pt>
                      <c:pt idx="1180">
                        <c:v>2460</c:v>
                      </c:pt>
                      <c:pt idx="1181">
                        <c:v>2462</c:v>
                      </c:pt>
                      <c:pt idx="1182">
                        <c:v>2464</c:v>
                      </c:pt>
                      <c:pt idx="1183">
                        <c:v>2466</c:v>
                      </c:pt>
                      <c:pt idx="1184">
                        <c:v>2468</c:v>
                      </c:pt>
                      <c:pt idx="1185">
                        <c:v>2470</c:v>
                      </c:pt>
                      <c:pt idx="1186">
                        <c:v>2472</c:v>
                      </c:pt>
                      <c:pt idx="1187">
                        <c:v>2474</c:v>
                      </c:pt>
                      <c:pt idx="1188">
                        <c:v>2476</c:v>
                      </c:pt>
                      <c:pt idx="1189">
                        <c:v>2478</c:v>
                      </c:pt>
                      <c:pt idx="1190">
                        <c:v>2480</c:v>
                      </c:pt>
                      <c:pt idx="1191">
                        <c:v>2482</c:v>
                      </c:pt>
                      <c:pt idx="1192">
                        <c:v>2484</c:v>
                      </c:pt>
                      <c:pt idx="1193">
                        <c:v>2486</c:v>
                      </c:pt>
                      <c:pt idx="1194">
                        <c:v>2488</c:v>
                      </c:pt>
                      <c:pt idx="1195">
                        <c:v>2490</c:v>
                      </c:pt>
                      <c:pt idx="1196">
                        <c:v>2492</c:v>
                      </c:pt>
                      <c:pt idx="1197">
                        <c:v>2494</c:v>
                      </c:pt>
                      <c:pt idx="1198">
                        <c:v>2496</c:v>
                      </c:pt>
                      <c:pt idx="1199">
                        <c:v>2498</c:v>
                      </c:pt>
                      <c:pt idx="1200">
                        <c:v>2500</c:v>
                      </c:pt>
                      <c:pt idx="1201">
                        <c:v>2502</c:v>
                      </c:pt>
                      <c:pt idx="1202">
                        <c:v>2504</c:v>
                      </c:pt>
                      <c:pt idx="1203">
                        <c:v>2506</c:v>
                      </c:pt>
                      <c:pt idx="1204">
                        <c:v>2508</c:v>
                      </c:pt>
                      <c:pt idx="1205">
                        <c:v>2510</c:v>
                      </c:pt>
                      <c:pt idx="1206">
                        <c:v>2512</c:v>
                      </c:pt>
                      <c:pt idx="1207">
                        <c:v>2514</c:v>
                      </c:pt>
                      <c:pt idx="1208">
                        <c:v>2516</c:v>
                      </c:pt>
                      <c:pt idx="1209">
                        <c:v>2518</c:v>
                      </c:pt>
                      <c:pt idx="1210">
                        <c:v>2520</c:v>
                      </c:pt>
                      <c:pt idx="1211">
                        <c:v>2522</c:v>
                      </c:pt>
                      <c:pt idx="1212">
                        <c:v>2524</c:v>
                      </c:pt>
                      <c:pt idx="1213">
                        <c:v>2526</c:v>
                      </c:pt>
                      <c:pt idx="1214">
                        <c:v>2528</c:v>
                      </c:pt>
                      <c:pt idx="1215">
                        <c:v>2530</c:v>
                      </c:pt>
                      <c:pt idx="1216">
                        <c:v>2532</c:v>
                      </c:pt>
                      <c:pt idx="1217">
                        <c:v>2534</c:v>
                      </c:pt>
                      <c:pt idx="1218">
                        <c:v>2536</c:v>
                      </c:pt>
                      <c:pt idx="1219">
                        <c:v>2538</c:v>
                      </c:pt>
                      <c:pt idx="1220">
                        <c:v>2540</c:v>
                      </c:pt>
                      <c:pt idx="1221">
                        <c:v>2542</c:v>
                      </c:pt>
                      <c:pt idx="1222">
                        <c:v>2544</c:v>
                      </c:pt>
                      <c:pt idx="1223">
                        <c:v>2546</c:v>
                      </c:pt>
                      <c:pt idx="1224">
                        <c:v>2548</c:v>
                      </c:pt>
                      <c:pt idx="1225">
                        <c:v>2550</c:v>
                      </c:pt>
                      <c:pt idx="1226">
                        <c:v>2552</c:v>
                      </c:pt>
                      <c:pt idx="1227">
                        <c:v>2554</c:v>
                      </c:pt>
                      <c:pt idx="1228">
                        <c:v>2556</c:v>
                      </c:pt>
                      <c:pt idx="1229">
                        <c:v>2558</c:v>
                      </c:pt>
                      <c:pt idx="1230">
                        <c:v>2560</c:v>
                      </c:pt>
                      <c:pt idx="1231">
                        <c:v>2562</c:v>
                      </c:pt>
                      <c:pt idx="1232">
                        <c:v>2564</c:v>
                      </c:pt>
                      <c:pt idx="1233">
                        <c:v>2566</c:v>
                      </c:pt>
                      <c:pt idx="1234">
                        <c:v>2568</c:v>
                      </c:pt>
                      <c:pt idx="1235">
                        <c:v>2570</c:v>
                      </c:pt>
                      <c:pt idx="1236">
                        <c:v>2572</c:v>
                      </c:pt>
                      <c:pt idx="1237">
                        <c:v>2574</c:v>
                      </c:pt>
                      <c:pt idx="1238">
                        <c:v>2576</c:v>
                      </c:pt>
                      <c:pt idx="1239">
                        <c:v>2578</c:v>
                      </c:pt>
                      <c:pt idx="1240">
                        <c:v>2580</c:v>
                      </c:pt>
                      <c:pt idx="1241">
                        <c:v>2582</c:v>
                      </c:pt>
                      <c:pt idx="1242">
                        <c:v>2584</c:v>
                      </c:pt>
                      <c:pt idx="1243">
                        <c:v>2586</c:v>
                      </c:pt>
                      <c:pt idx="1244">
                        <c:v>2588</c:v>
                      </c:pt>
                      <c:pt idx="1245">
                        <c:v>2590</c:v>
                      </c:pt>
                      <c:pt idx="1246">
                        <c:v>2592</c:v>
                      </c:pt>
                      <c:pt idx="1247">
                        <c:v>2594</c:v>
                      </c:pt>
                      <c:pt idx="1248">
                        <c:v>2596</c:v>
                      </c:pt>
                      <c:pt idx="1249">
                        <c:v>2598</c:v>
                      </c:pt>
                      <c:pt idx="1250">
                        <c:v>2600</c:v>
                      </c:pt>
                      <c:pt idx="1251">
                        <c:v>2602</c:v>
                      </c:pt>
                      <c:pt idx="1252">
                        <c:v>2604</c:v>
                      </c:pt>
                      <c:pt idx="1253">
                        <c:v>2606</c:v>
                      </c:pt>
                      <c:pt idx="1254">
                        <c:v>2608</c:v>
                      </c:pt>
                      <c:pt idx="1255">
                        <c:v>2610</c:v>
                      </c:pt>
                      <c:pt idx="1256">
                        <c:v>2612</c:v>
                      </c:pt>
                      <c:pt idx="1257">
                        <c:v>2614</c:v>
                      </c:pt>
                      <c:pt idx="1258">
                        <c:v>2616</c:v>
                      </c:pt>
                      <c:pt idx="1259">
                        <c:v>2618</c:v>
                      </c:pt>
                      <c:pt idx="1260">
                        <c:v>2620</c:v>
                      </c:pt>
                      <c:pt idx="1261">
                        <c:v>2622</c:v>
                      </c:pt>
                      <c:pt idx="1262">
                        <c:v>2624</c:v>
                      </c:pt>
                      <c:pt idx="1263">
                        <c:v>2626</c:v>
                      </c:pt>
                      <c:pt idx="1264">
                        <c:v>2628</c:v>
                      </c:pt>
                      <c:pt idx="1265">
                        <c:v>2630</c:v>
                      </c:pt>
                      <c:pt idx="1266">
                        <c:v>2632</c:v>
                      </c:pt>
                      <c:pt idx="1267">
                        <c:v>2634</c:v>
                      </c:pt>
                      <c:pt idx="1268">
                        <c:v>2636</c:v>
                      </c:pt>
                      <c:pt idx="1269">
                        <c:v>2638</c:v>
                      </c:pt>
                      <c:pt idx="1270">
                        <c:v>2640</c:v>
                      </c:pt>
                      <c:pt idx="1271">
                        <c:v>2642</c:v>
                      </c:pt>
                      <c:pt idx="1272">
                        <c:v>2644</c:v>
                      </c:pt>
                      <c:pt idx="1273">
                        <c:v>2646</c:v>
                      </c:pt>
                      <c:pt idx="1274">
                        <c:v>2648</c:v>
                      </c:pt>
                      <c:pt idx="1275">
                        <c:v>2650</c:v>
                      </c:pt>
                      <c:pt idx="1276">
                        <c:v>2652</c:v>
                      </c:pt>
                      <c:pt idx="1277">
                        <c:v>2654</c:v>
                      </c:pt>
                      <c:pt idx="1278">
                        <c:v>2656</c:v>
                      </c:pt>
                      <c:pt idx="1279">
                        <c:v>2658</c:v>
                      </c:pt>
                      <c:pt idx="1280">
                        <c:v>2660</c:v>
                      </c:pt>
                      <c:pt idx="1281">
                        <c:v>2662</c:v>
                      </c:pt>
                      <c:pt idx="1282">
                        <c:v>2664</c:v>
                      </c:pt>
                      <c:pt idx="1283">
                        <c:v>2666</c:v>
                      </c:pt>
                      <c:pt idx="1284">
                        <c:v>2668</c:v>
                      </c:pt>
                      <c:pt idx="1285">
                        <c:v>2670</c:v>
                      </c:pt>
                      <c:pt idx="1286">
                        <c:v>2672</c:v>
                      </c:pt>
                      <c:pt idx="1287">
                        <c:v>2674</c:v>
                      </c:pt>
                      <c:pt idx="1288">
                        <c:v>2676</c:v>
                      </c:pt>
                      <c:pt idx="1289">
                        <c:v>2678</c:v>
                      </c:pt>
                      <c:pt idx="1290">
                        <c:v>2680</c:v>
                      </c:pt>
                      <c:pt idx="1291">
                        <c:v>2682</c:v>
                      </c:pt>
                      <c:pt idx="1292">
                        <c:v>2684</c:v>
                      </c:pt>
                      <c:pt idx="1293">
                        <c:v>2686</c:v>
                      </c:pt>
                      <c:pt idx="1294">
                        <c:v>2688</c:v>
                      </c:pt>
                      <c:pt idx="1295">
                        <c:v>2690</c:v>
                      </c:pt>
                      <c:pt idx="1296">
                        <c:v>2692</c:v>
                      </c:pt>
                      <c:pt idx="1297">
                        <c:v>2694</c:v>
                      </c:pt>
                      <c:pt idx="1298">
                        <c:v>2696</c:v>
                      </c:pt>
                      <c:pt idx="1299">
                        <c:v>2698</c:v>
                      </c:pt>
                      <c:pt idx="1300">
                        <c:v>2700</c:v>
                      </c:pt>
                      <c:pt idx="1301">
                        <c:v>2702</c:v>
                      </c:pt>
                      <c:pt idx="1302">
                        <c:v>2704</c:v>
                      </c:pt>
                      <c:pt idx="1303">
                        <c:v>2706</c:v>
                      </c:pt>
                      <c:pt idx="1304">
                        <c:v>2708</c:v>
                      </c:pt>
                      <c:pt idx="1305">
                        <c:v>2710</c:v>
                      </c:pt>
                      <c:pt idx="1306">
                        <c:v>2712</c:v>
                      </c:pt>
                      <c:pt idx="1307">
                        <c:v>2714</c:v>
                      </c:pt>
                      <c:pt idx="1308">
                        <c:v>2716</c:v>
                      </c:pt>
                      <c:pt idx="1309">
                        <c:v>2718</c:v>
                      </c:pt>
                      <c:pt idx="1310">
                        <c:v>2720</c:v>
                      </c:pt>
                      <c:pt idx="1311">
                        <c:v>2722</c:v>
                      </c:pt>
                      <c:pt idx="1312">
                        <c:v>2724</c:v>
                      </c:pt>
                      <c:pt idx="1313">
                        <c:v>2726</c:v>
                      </c:pt>
                      <c:pt idx="1314">
                        <c:v>2728</c:v>
                      </c:pt>
                      <c:pt idx="1315">
                        <c:v>2730</c:v>
                      </c:pt>
                      <c:pt idx="1316">
                        <c:v>2732</c:v>
                      </c:pt>
                      <c:pt idx="1317">
                        <c:v>2734</c:v>
                      </c:pt>
                      <c:pt idx="1318">
                        <c:v>2736</c:v>
                      </c:pt>
                      <c:pt idx="1319">
                        <c:v>2738</c:v>
                      </c:pt>
                      <c:pt idx="1320">
                        <c:v>2740</c:v>
                      </c:pt>
                      <c:pt idx="1321">
                        <c:v>2742</c:v>
                      </c:pt>
                      <c:pt idx="1322">
                        <c:v>2744</c:v>
                      </c:pt>
                      <c:pt idx="1323">
                        <c:v>2746</c:v>
                      </c:pt>
                      <c:pt idx="1324">
                        <c:v>2748</c:v>
                      </c:pt>
                      <c:pt idx="1325">
                        <c:v>2750</c:v>
                      </c:pt>
                      <c:pt idx="1326">
                        <c:v>2752</c:v>
                      </c:pt>
                      <c:pt idx="1327">
                        <c:v>2754</c:v>
                      </c:pt>
                      <c:pt idx="1328">
                        <c:v>2756</c:v>
                      </c:pt>
                      <c:pt idx="1329">
                        <c:v>2758</c:v>
                      </c:pt>
                      <c:pt idx="1330">
                        <c:v>2760</c:v>
                      </c:pt>
                      <c:pt idx="1331">
                        <c:v>2762</c:v>
                      </c:pt>
                      <c:pt idx="1332">
                        <c:v>2764</c:v>
                      </c:pt>
                      <c:pt idx="1333">
                        <c:v>2766</c:v>
                      </c:pt>
                      <c:pt idx="1334">
                        <c:v>2768</c:v>
                      </c:pt>
                      <c:pt idx="1335">
                        <c:v>2770</c:v>
                      </c:pt>
                      <c:pt idx="1336">
                        <c:v>2772</c:v>
                      </c:pt>
                      <c:pt idx="1337">
                        <c:v>2774</c:v>
                      </c:pt>
                      <c:pt idx="1338">
                        <c:v>2776</c:v>
                      </c:pt>
                      <c:pt idx="1339">
                        <c:v>2778</c:v>
                      </c:pt>
                      <c:pt idx="1340">
                        <c:v>2780</c:v>
                      </c:pt>
                      <c:pt idx="1341">
                        <c:v>2782</c:v>
                      </c:pt>
                      <c:pt idx="1342">
                        <c:v>2784</c:v>
                      </c:pt>
                      <c:pt idx="1343">
                        <c:v>2786</c:v>
                      </c:pt>
                      <c:pt idx="1344">
                        <c:v>2788</c:v>
                      </c:pt>
                      <c:pt idx="1345">
                        <c:v>2790</c:v>
                      </c:pt>
                      <c:pt idx="1346">
                        <c:v>2792</c:v>
                      </c:pt>
                      <c:pt idx="1347">
                        <c:v>2794</c:v>
                      </c:pt>
                      <c:pt idx="1348">
                        <c:v>2796</c:v>
                      </c:pt>
                      <c:pt idx="1349">
                        <c:v>2798</c:v>
                      </c:pt>
                      <c:pt idx="1350">
                        <c:v>2800</c:v>
                      </c:pt>
                      <c:pt idx="1351">
                        <c:v>2802</c:v>
                      </c:pt>
                      <c:pt idx="1352">
                        <c:v>2804</c:v>
                      </c:pt>
                      <c:pt idx="1353">
                        <c:v>2806</c:v>
                      </c:pt>
                      <c:pt idx="1354">
                        <c:v>2808</c:v>
                      </c:pt>
                      <c:pt idx="1355">
                        <c:v>2810</c:v>
                      </c:pt>
                      <c:pt idx="1356">
                        <c:v>2812</c:v>
                      </c:pt>
                      <c:pt idx="1357">
                        <c:v>2814</c:v>
                      </c:pt>
                      <c:pt idx="1358">
                        <c:v>2816</c:v>
                      </c:pt>
                      <c:pt idx="1359">
                        <c:v>2818</c:v>
                      </c:pt>
                      <c:pt idx="1360">
                        <c:v>2820</c:v>
                      </c:pt>
                      <c:pt idx="1361">
                        <c:v>2822</c:v>
                      </c:pt>
                      <c:pt idx="1362">
                        <c:v>2824</c:v>
                      </c:pt>
                      <c:pt idx="1363">
                        <c:v>2826</c:v>
                      </c:pt>
                      <c:pt idx="1364">
                        <c:v>2828</c:v>
                      </c:pt>
                      <c:pt idx="1365">
                        <c:v>2830</c:v>
                      </c:pt>
                      <c:pt idx="1366">
                        <c:v>2832</c:v>
                      </c:pt>
                      <c:pt idx="1367">
                        <c:v>2834</c:v>
                      </c:pt>
                      <c:pt idx="1368">
                        <c:v>2836</c:v>
                      </c:pt>
                      <c:pt idx="1369">
                        <c:v>2838</c:v>
                      </c:pt>
                      <c:pt idx="1370">
                        <c:v>2840</c:v>
                      </c:pt>
                      <c:pt idx="1371">
                        <c:v>2842</c:v>
                      </c:pt>
                      <c:pt idx="1372">
                        <c:v>2844</c:v>
                      </c:pt>
                      <c:pt idx="1373">
                        <c:v>2846</c:v>
                      </c:pt>
                      <c:pt idx="1374">
                        <c:v>2848</c:v>
                      </c:pt>
                      <c:pt idx="1375">
                        <c:v>2850</c:v>
                      </c:pt>
                      <c:pt idx="1376">
                        <c:v>2852</c:v>
                      </c:pt>
                      <c:pt idx="1377">
                        <c:v>2854</c:v>
                      </c:pt>
                      <c:pt idx="1378">
                        <c:v>2856</c:v>
                      </c:pt>
                      <c:pt idx="1379">
                        <c:v>2858</c:v>
                      </c:pt>
                      <c:pt idx="1380">
                        <c:v>2860</c:v>
                      </c:pt>
                      <c:pt idx="1381">
                        <c:v>2862</c:v>
                      </c:pt>
                      <c:pt idx="1382">
                        <c:v>2864</c:v>
                      </c:pt>
                      <c:pt idx="1383">
                        <c:v>2866</c:v>
                      </c:pt>
                      <c:pt idx="1384">
                        <c:v>2868</c:v>
                      </c:pt>
                      <c:pt idx="1385">
                        <c:v>2870</c:v>
                      </c:pt>
                      <c:pt idx="1386">
                        <c:v>2872</c:v>
                      </c:pt>
                      <c:pt idx="1387">
                        <c:v>2874</c:v>
                      </c:pt>
                      <c:pt idx="1388">
                        <c:v>2876</c:v>
                      </c:pt>
                      <c:pt idx="1389">
                        <c:v>2878</c:v>
                      </c:pt>
                      <c:pt idx="1390">
                        <c:v>2880</c:v>
                      </c:pt>
                      <c:pt idx="1391">
                        <c:v>2882</c:v>
                      </c:pt>
                      <c:pt idx="1392">
                        <c:v>2884</c:v>
                      </c:pt>
                      <c:pt idx="1393">
                        <c:v>2886</c:v>
                      </c:pt>
                      <c:pt idx="1394">
                        <c:v>2888</c:v>
                      </c:pt>
                      <c:pt idx="1395">
                        <c:v>2890</c:v>
                      </c:pt>
                      <c:pt idx="1396">
                        <c:v>2892</c:v>
                      </c:pt>
                      <c:pt idx="1397">
                        <c:v>2894</c:v>
                      </c:pt>
                      <c:pt idx="1398">
                        <c:v>2896</c:v>
                      </c:pt>
                      <c:pt idx="1399">
                        <c:v>2898</c:v>
                      </c:pt>
                      <c:pt idx="1400">
                        <c:v>2900</c:v>
                      </c:pt>
                      <c:pt idx="1401">
                        <c:v>2902</c:v>
                      </c:pt>
                      <c:pt idx="1402">
                        <c:v>2904</c:v>
                      </c:pt>
                      <c:pt idx="1403">
                        <c:v>2906</c:v>
                      </c:pt>
                      <c:pt idx="1404">
                        <c:v>2908</c:v>
                      </c:pt>
                      <c:pt idx="1405">
                        <c:v>2910</c:v>
                      </c:pt>
                      <c:pt idx="1406">
                        <c:v>2912</c:v>
                      </c:pt>
                      <c:pt idx="1407">
                        <c:v>2914</c:v>
                      </c:pt>
                      <c:pt idx="1408">
                        <c:v>2916</c:v>
                      </c:pt>
                      <c:pt idx="1409">
                        <c:v>2918</c:v>
                      </c:pt>
                      <c:pt idx="1410">
                        <c:v>2920</c:v>
                      </c:pt>
                      <c:pt idx="1411">
                        <c:v>2922</c:v>
                      </c:pt>
                      <c:pt idx="1412">
                        <c:v>2924</c:v>
                      </c:pt>
                      <c:pt idx="1413">
                        <c:v>2926</c:v>
                      </c:pt>
                      <c:pt idx="1414">
                        <c:v>2928</c:v>
                      </c:pt>
                      <c:pt idx="1415">
                        <c:v>2930</c:v>
                      </c:pt>
                      <c:pt idx="1416">
                        <c:v>2932</c:v>
                      </c:pt>
                      <c:pt idx="1417">
                        <c:v>2934</c:v>
                      </c:pt>
                      <c:pt idx="1418">
                        <c:v>2936</c:v>
                      </c:pt>
                      <c:pt idx="1419">
                        <c:v>2938</c:v>
                      </c:pt>
                      <c:pt idx="1420">
                        <c:v>2940</c:v>
                      </c:pt>
                      <c:pt idx="1421">
                        <c:v>2942</c:v>
                      </c:pt>
                      <c:pt idx="1422">
                        <c:v>2944</c:v>
                      </c:pt>
                      <c:pt idx="1423">
                        <c:v>2946</c:v>
                      </c:pt>
                      <c:pt idx="1424">
                        <c:v>2948</c:v>
                      </c:pt>
                      <c:pt idx="1425">
                        <c:v>2950</c:v>
                      </c:pt>
                      <c:pt idx="1426">
                        <c:v>2952</c:v>
                      </c:pt>
                      <c:pt idx="1427">
                        <c:v>2954</c:v>
                      </c:pt>
                      <c:pt idx="1428">
                        <c:v>2956</c:v>
                      </c:pt>
                      <c:pt idx="1429">
                        <c:v>2958</c:v>
                      </c:pt>
                      <c:pt idx="1430">
                        <c:v>2960</c:v>
                      </c:pt>
                      <c:pt idx="1431">
                        <c:v>2962</c:v>
                      </c:pt>
                      <c:pt idx="1432">
                        <c:v>2964</c:v>
                      </c:pt>
                      <c:pt idx="1433">
                        <c:v>2966</c:v>
                      </c:pt>
                      <c:pt idx="1434">
                        <c:v>2968</c:v>
                      </c:pt>
                      <c:pt idx="1435">
                        <c:v>2970</c:v>
                      </c:pt>
                      <c:pt idx="1436">
                        <c:v>2972</c:v>
                      </c:pt>
                      <c:pt idx="1437">
                        <c:v>2974</c:v>
                      </c:pt>
                      <c:pt idx="1438">
                        <c:v>2976</c:v>
                      </c:pt>
                      <c:pt idx="1439">
                        <c:v>2978</c:v>
                      </c:pt>
                      <c:pt idx="1440">
                        <c:v>2980</c:v>
                      </c:pt>
                      <c:pt idx="1441">
                        <c:v>2982</c:v>
                      </c:pt>
                      <c:pt idx="1442">
                        <c:v>2984</c:v>
                      </c:pt>
                      <c:pt idx="1443">
                        <c:v>2986</c:v>
                      </c:pt>
                      <c:pt idx="1444">
                        <c:v>2988</c:v>
                      </c:pt>
                      <c:pt idx="1445">
                        <c:v>2990</c:v>
                      </c:pt>
                      <c:pt idx="1446">
                        <c:v>2992</c:v>
                      </c:pt>
                      <c:pt idx="1447">
                        <c:v>2994</c:v>
                      </c:pt>
                      <c:pt idx="1448">
                        <c:v>2996</c:v>
                      </c:pt>
                      <c:pt idx="1449">
                        <c:v>2998</c:v>
                      </c:pt>
                      <c:pt idx="1450">
                        <c:v>3000</c:v>
                      </c:pt>
                      <c:pt idx="1451">
                        <c:v>3002</c:v>
                      </c:pt>
                      <c:pt idx="1452">
                        <c:v>3004</c:v>
                      </c:pt>
                      <c:pt idx="1453">
                        <c:v>3006</c:v>
                      </c:pt>
                      <c:pt idx="1454">
                        <c:v>3008</c:v>
                      </c:pt>
                      <c:pt idx="1455">
                        <c:v>3010</c:v>
                      </c:pt>
                      <c:pt idx="1456">
                        <c:v>3012</c:v>
                      </c:pt>
                      <c:pt idx="1457">
                        <c:v>3014</c:v>
                      </c:pt>
                      <c:pt idx="1458">
                        <c:v>3016</c:v>
                      </c:pt>
                      <c:pt idx="1459">
                        <c:v>3018</c:v>
                      </c:pt>
                      <c:pt idx="1460">
                        <c:v>3020</c:v>
                      </c:pt>
                      <c:pt idx="1461">
                        <c:v>3022</c:v>
                      </c:pt>
                      <c:pt idx="1462">
                        <c:v>3024</c:v>
                      </c:pt>
                      <c:pt idx="1463">
                        <c:v>3026</c:v>
                      </c:pt>
                      <c:pt idx="1464">
                        <c:v>3028</c:v>
                      </c:pt>
                      <c:pt idx="1465">
                        <c:v>3030</c:v>
                      </c:pt>
                      <c:pt idx="1466">
                        <c:v>3032</c:v>
                      </c:pt>
                      <c:pt idx="1467">
                        <c:v>3034</c:v>
                      </c:pt>
                      <c:pt idx="1468">
                        <c:v>3036</c:v>
                      </c:pt>
                      <c:pt idx="1469">
                        <c:v>3038</c:v>
                      </c:pt>
                      <c:pt idx="1470">
                        <c:v>3040</c:v>
                      </c:pt>
                      <c:pt idx="1471">
                        <c:v>3042</c:v>
                      </c:pt>
                      <c:pt idx="1472">
                        <c:v>3044</c:v>
                      </c:pt>
                      <c:pt idx="1473">
                        <c:v>3046</c:v>
                      </c:pt>
                      <c:pt idx="1474">
                        <c:v>3048</c:v>
                      </c:pt>
                      <c:pt idx="1475">
                        <c:v>3050</c:v>
                      </c:pt>
                      <c:pt idx="1476">
                        <c:v>3052</c:v>
                      </c:pt>
                      <c:pt idx="1477">
                        <c:v>3054</c:v>
                      </c:pt>
                      <c:pt idx="1478">
                        <c:v>3056</c:v>
                      </c:pt>
                      <c:pt idx="1479">
                        <c:v>3058</c:v>
                      </c:pt>
                      <c:pt idx="1480">
                        <c:v>3060</c:v>
                      </c:pt>
                      <c:pt idx="1481">
                        <c:v>3062</c:v>
                      </c:pt>
                      <c:pt idx="1482">
                        <c:v>3064</c:v>
                      </c:pt>
                      <c:pt idx="1483">
                        <c:v>3066</c:v>
                      </c:pt>
                      <c:pt idx="1484">
                        <c:v>3068</c:v>
                      </c:pt>
                      <c:pt idx="1485">
                        <c:v>3070</c:v>
                      </c:pt>
                      <c:pt idx="1486">
                        <c:v>3072</c:v>
                      </c:pt>
                      <c:pt idx="1487">
                        <c:v>3074</c:v>
                      </c:pt>
                      <c:pt idx="1488">
                        <c:v>3076</c:v>
                      </c:pt>
                      <c:pt idx="1489">
                        <c:v>3078</c:v>
                      </c:pt>
                      <c:pt idx="1490">
                        <c:v>3080</c:v>
                      </c:pt>
                      <c:pt idx="1491">
                        <c:v>3082</c:v>
                      </c:pt>
                      <c:pt idx="1492">
                        <c:v>3084</c:v>
                      </c:pt>
                      <c:pt idx="1493">
                        <c:v>3086</c:v>
                      </c:pt>
                      <c:pt idx="1494">
                        <c:v>3088</c:v>
                      </c:pt>
                      <c:pt idx="1495">
                        <c:v>3090</c:v>
                      </c:pt>
                      <c:pt idx="1496">
                        <c:v>3092</c:v>
                      </c:pt>
                      <c:pt idx="1497">
                        <c:v>3094</c:v>
                      </c:pt>
                      <c:pt idx="1498">
                        <c:v>3096</c:v>
                      </c:pt>
                      <c:pt idx="1499">
                        <c:v>3098</c:v>
                      </c:pt>
                      <c:pt idx="1500">
                        <c:v>3100</c:v>
                      </c:pt>
                      <c:pt idx="1501">
                        <c:v>3102</c:v>
                      </c:pt>
                      <c:pt idx="1502">
                        <c:v>3104</c:v>
                      </c:pt>
                      <c:pt idx="1503">
                        <c:v>3106</c:v>
                      </c:pt>
                      <c:pt idx="1504">
                        <c:v>3108</c:v>
                      </c:pt>
                      <c:pt idx="1505">
                        <c:v>3110</c:v>
                      </c:pt>
                      <c:pt idx="1506">
                        <c:v>3112</c:v>
                      </c:pt>
                      <c:pt idx="1507">
                        <c:v>3114</c:v>
                      </c:pt>
                      <c:pt idx="1508">
                        <c:v>3116</c:v>
                      </c:pt>
                      <c:pt idx="1509">
                        <c:v>3118</c:v>
                      </c:pt>
                      <c:pt idx="1510">
                        <c:v>3120</c:v>
                      </c:pt>
                      <c:pt idx="1511">
                        <c:v>3122</c:v>
                      </c:pt>
                      <c:pt idx="1512">
                        <c:v>3124</c:v>
                      </c:pt>
                      <c:pt idx="1513">
                        <c:v>3126</c:v>
                      </c:pt>
                      <c:pt idx="1514">
                        <c:v>3128</c:v>
                      </c:pt>
                      <c:pt idx="1515">
                        <c:v>3130</c:v>
                      </c:pt>
                      <c:pt idx="1516">
                        <c:v>3132</c:v>
                      </c:pt>
                      <c:pt idx="1517">
                        <c:v>3134</c:v>
                      </c:pt>
                      <c:pt idx="1518">
                        <c:v>3136</c:v>
                      </c:pt>
                      <c:pt idx="1519">
                        <c:v>3138</c:v>
                      </c:pt>
                      <c:pt idx="1520">
                        <c:v>3140</c:v>
                      </c:pt>
                      <c:pt idx="1521">
                        <c:v>3142</c:v>
                      </c:pt>
                      <c:pt idx="1522">
                        <c:v>3144</c:v>
                      </c:pt>
                      <c:pt idx="1523">
                        <c:v>3146</c:v>
                      </c:pt>
                      <c:pt idx="1524">
                        <c:v>3148</c:v>
                      </c:pt>
                      <c:pt idx="1525">
                        <c:v>3150</c:v>
                      </c:pt>
                      <c:pt idx="1526">
                        <c:v>3152</c:v>
                      </c:pt>
                      <c:pt idx="1527">
                        <c:v>3154</c:v>
                      </c:pt>
                      <c:pt idx="1528">
                        <c:v>3156</c:v>
                      </c:pt>
                      <c:pt idx="1529">
                        <c:v>3158</c:v>
                      </c:pt>
                      <c:pt idx="1530">
                        <c:v>3160</c:v>
                      </c:pt>
                      <c:pt idx="1531">
                        <c:v>3162</c:v>
                      </c:pt>
                      <c:pt idx="1532">
                        <c:v>3164</c:v>
                      </c:pt>
                      <c:pt idx="1533">
                        <c:v>3166</c:v>
                      </c:pt>
                      <c:pt idx="1534">
                        <c:v>3168</c:v>
                      </c:pt>
                      <c:pt idx="1535">
                        <c:v>3170</c:v>
                      </c:pt>
                      <c:pt idx="1536">
                        <c:v>3172</c:v>
                      </c:pt>
                      <c:pt idx="1537">
                        <c:v>3174</c:v>
                      </c:pt>
                      <c:pt idx="1538">
                        <c:v>3176</c:v>
                      </c:pt>
                      <c:pt idx="1539">
                        <c:v>3178</c:v>
                      </c:pt>
                      <c:pt idx="1540">
                        <c:v>3180</c:v>
                      </c:pt>
                      <c:pt idx="1541">
                        <c:v>3182</c:v>
                      </c:pt>
                      <c:pt idx="1542">
                        <c:v>3184</c:v>
                      </c:pt>
                      <c:pt idx="1543">
                        <c:v>3186</c:v>
                      </c:pt>
                      <c:pt idx="1544">
                        <c:v>3188</c:v>
                      </c:pt>
                      <c:pt idx="1545">
                        <c:v>3190</c:v>
                      </c:pt>
                      <c:pt idx="1546">
                        <c:v>3192</c:v>
                      </c:pt>
                      <c:pt idx="1547">
                        <c:v>3194</c:v>
                      </c:pt>
                      <c:pt idx="1548">
                        <c:v>3196</c:v>
                      </c:pt>
                      <c:pt idx="1549">
                        <c:v>3198</c:v>
                      </c:pt>
                      <c:pt idx="1550">
                        <c:v>3200</c:v>
                      </c:pt>
                      <c:pt idx="1551">
                        <c:v>3202</c:v>
                      </c:pt>
                      <c:pt idx="1552">
                        <c:v>3204</c:v>
                      </c:pt>
                      <c:pt idx="1553">
                        <c:v>3206</c:v>
                      </c:pt>
                      <c:pt idx="1554">
                        <c:v>3208</c:v>
                      </c:pt>
                      <c:pt idx="1555">
                        <c:v>3210</c:v>
                      </c:pt>
                      <c:pt idx="1556">
                        <c:v>3212</c:v>
                      </c:pt>
                      <c:pt idx="1557">
                        <c:v>3214</c:v>
                      </c:pt>
                      <c:pt idx="1558">
                        <c:v>3216</c:v>
                      </c:pt>
                      <c:pt idx="1559">
                        <c:v>3218</c:v>
                      </c:pt>
                      <c:pt idx="1560">
                        <c:v>3220</c:v>
                      </c:pt>
                      <c:pt idx="1561">
                        <c:v>3222</c:v>
                      </c:pt>
                      <c:pt idx="1562">
                        <c:v>3224</c:v>
                      </c:pt>
                      <c:pt idx="1563">
                        <c:v>3226</c:v>
                      </c:pt>
                      <c:pt idx="1564">
                        <c:v>3228</c:v>
                      </c:pt>
                      <c:pt idx="1565">
                        <c:v>3230</c:v>
                      </c:pt>
                      <c:pt idx="1566">
                        <c:v>3232</c:v>
                      </c:pt>
                      <c:pt idx="1567">
                        <c:v>3234</c:v>
                      </c:pt>
                      <c:pt idx="1568">
                        <c:v>3236</c:v>
                      </c:pt>
                      <c:pt idx="1569">
                        <c:v>3238</c:v>
                      </c:pt>
                      <c:pt idx="1570">
                        <c:v>3240</c:v>
                      </c:pt>
                      <c:pt idx="1571">
                        <c:v>3242</c:v>
                      </c:pt>
                      <c:pt idx="1572">
                        <c:v>3244</c:v>
                      </c:pt>
                      <c:pt idx="1573">
                        <c:v>3246</c:v>
                      </c:pt>
                      <c:pt idx="1574">
                        <c:v>3248</c:v>
                      </c:pt>
                      <c:pt idx="1575">
                        <c:v>3250</c:v>
                      </c:pt>
                      <c:pt idx="1576">
                        <c:v>3252</c:v>
                      </c:pt>
                      <c:pt idx="1577">
                        <c:v>3254</c:v>
                      </c:pt>
                      <c:pt idx="1578">
                        <c:v>3256</c:v>
                      </c:pt>
                      <c:pt idx="1579">
                        <c:v>3258</c:v>
                      </c:pt>
                      <c:pt idx="1580">
                        <c:v>3260</c:v>
                      </c:pt>
                      <c:pt idx="1581">
                        <c:v>3262</c:v>
                      </c:pt>
                      <c:pt idx="1582">
                        <c:v>3264</c:v>
                      </c:pt>
                      <c:pt idx="1583">
                        <c:v>3266</c:v>
                      </c:pt>
                      <c:pt idx="1584">
                        <c:v>3268</c:v>
                      </c:pt>
                      <c:pt idx="1585">
                        <c:v>3270</c:v>
                      </c:pt>
                      <c:pt idx="1586">
                        <c:v>3272</c:v>
                      </c:pt>
                      <c:pt idx="1587">
                        <c:v>3274</c:v>
                      </c:pt>
                      <c:pt idx="1588">
                        <c:v>3276</c:v>
                      </c:pt>
                      <c:pt idx="1589">
                        <c:v>3278</c:v>
                      </c:pt>
                      <c:pt idx="1590">
                        <c:v>3280</c:v>
                      </c:pt>
                      <c:pt idx="1591">
                        <c:v>3282</c:v>
                      </c:pt>
                      <c:pt idx="1592">
                        <c:v>3284</c:v>
                      </c:pt>
                      <c:pt idx="1593">
                        <c:v>3286</c:v>
                      </c:pt>
                      <c:pt idx="1594">
                        <c:v>3288</c:v>
                      </c:pt>
                      <c:pt idx="1595">
                        <c:v>3290</c:v>
                      </c:pt>
                      <c:pt idx="1596">
                        <c:v>3292</c:v>
                      </c:pt>
                      <c:pt idx="1597">
                        <c:v>3294</c:v>
                      </c:pt>
                      <c:pt idx="1598">
                        <c:v>3296</c:v>
                      </c:pt>
                      <c:pt idx="1599">
                        <c:v>3298</c:v>
                      </c:pt>
                      <c:pt idx="1600">
                        <c:v>3300</c:v>
                      </c:pt>
                      <c:pt idx="1601">
                        <c:v>3302</c:v>
                      </c:pt>
                      <c:pt idx="1602">
                        <c:v>3304</c:v>
                      </c:pt>
                      <c:pt idx="1603">
                        <c:v>3306</c:v>
                      </c:pt>
                      <c:pt idx="1604">
                        <c:v>3308</c:v>
                      </c:pt>
                      <c:pt idx="1605">
                        <c:v>3310</c:v>
                      </c:pt>
                      <c:pt idx="1606">
                        <c:v>3312</c:v>
                      </c:pt>
                      <c:pt idx="1607">
                        <c:v>3314</c:v>
                      </c:pt>
                      <c:pt idx="1608">
                        <c:v>3316</c:v>
                      </c:pt>
                      <c:pt idx="1609">
                        <c:v>3318</c:v>
                      </c:pt>
                      <c:pt idx="1610">
                        <c:v>3320</c:v>
                      </c:pt>
                      <c:pt idx="1611">
                        <c:v>3322</c:v>
                      </c:pt>
                      <c:pt idx="1612">
                        <c:v>3324</c:v>
                      </c:pt>
                      <c:pt idx="1613">
                        <c:v>3326</c:v>
                      </c:pt>
                      <c:pt idx="1614">
                        <c:v>3328</c:v>
                      </c:pt>
                      <c:pt idx="1615">
                        <c:v>3330</c:v>
                      </c:pt>
                      <c:pt idx="1616">
                        <c:v>3332</c:v>
                      </c:pt>
                      <c:pt idx="1617">
                        <c:v>3334</c:v>
                      </c:pt>
                      <c:pt idx="1618">
                        <c:v>3336</c:v>
                      </c:pt>
                      <c:pt idx="1619">
                        <c:v>3338</c:v>
                      </c:pt>
                      <c:pt idx="1620">
                        <c:v>3340</c:v>
                      </c:pt>
                      <c:pt idx="1621">
                        <c:v>3342</c:v>
                      </c:pt>
                      <c:pt idx="1622">
                        <c:v>3344</c:v>
                      </c:pt>
                      <c:pt idx="1623">
                        <c:v>3346</c:v>
                      </c:pt>
                      <c:pt idx="1624">
                        <c:v>3348</c:v>
                      </c:pt>
                      <c:pt idx="1625">
                        <c:v>3350</c:v>
                      </c:pt>
                      <c:pt idx="1626">
                        <c:v>3352</c:v>
                      </c:pt>
                      <c:pt idx="1627">
                        <c:v>3354</c:v>
                      </c:pt>
                      <c:pt idx="1628">
                        <c:v>3356</c:v>
                      </c:pt>
                      <c:pt idx="1629">
                        <c:v>3358</c:v>
                      </c:pt>
                      <c:pt idx="1630">
                        <c:v>3360</c:v>
                      </c:pt>
                      <c:pt idx="1631">
                        <c:v>3362</c:v>
                      </c:pt>
                      <c:pt idx="1632">
                        <c:v>3364</c:v>
                      </c:pt>
                      <c:pt idx="1633">
                        <c:v>3366</c:v>
                      </c:pt>
                      <c:pt idx="1634">
                        <c:v>3368</c:v>
                      </c:pt>
                      <c:pt idx="1635">
                        <c:v>3370</c:v>
                      </c:pt>
                      <c:pt idx="1636">
                        <c:v>3372</c:v>
                      </c:pt>
                      <c:pt idx="1637">
                        <c:v>3374</c:v>
                      </c:pt>
                      <c:pt idx="1638">
                        <c:v>3376</c:v>
                      </c:pt>
                      <c:pt idx="1639">
                        <c:v>3378</c:v>
                      </c:pt>
                      <c:pt idx="1640">
                        <c:v>3380</c:v>
                      </c:pt>
                      <c:pt idx="1641">
                        <c:v>3382</c:v>
                      </c:pt>
                      <c:pt idx="1642">
                        <c:v>3384</c:v>
                      </c:pt>
                      <c:pt idx="1643">
                        <c:v>3386</c:v>
                      </c:pt>
                      <c:pt idx="1644">
                        <c:v>3388</c:v>
                      </c:pt>
                      <c:pt idx="1645">
                        <c:v>3390</c:v>
                      </c:pt>
                      <c:pt idx="1646">
                        <c:v>3392</c:v>
                      </c:pt>
                      <c:pt idx="1647">
                        <c:v>3394</c:v>
                      </c:pt>
                      <c:pt idx="1648">
                        <c:v>3396</c:v>
                      </c:pt>
                      <c:pt idx="1649">
                        <c:v>3398</c:v>
                      </c:pt>
                      <c:pt idx="1650">
                        <c:v>3400</c:v>
                      </c:pt>
                      <c:pt idx="1651">
                        <c:v>3402</c:v>
                      </c:pt>
                      <c:pt idx="1652">
                        <c:v>3404</c:v>
                      </c:pt>
                      <c:pt idx="1653">
                        <c:v>3406</c:v>
                      </c:pt>
                      <c:pt idx="1654">
                        <c:v>3408</c:v>
                      </c:pt>
                      <c:pt idx="1655">
                        <c:v>3410</c:v>
                      </c:pt>
                      <c:pt idx="1656">
                        <c:v>3412</c:v>
                      </c:pt>
                      <c:pt idx="1657">
                        <c:v>3414</c:v>
                      </c:pt>
                      <c:pt idx="1658">
                        <c:v>3416</c:v>
                      </c:pt>
                      <c:pt idx="1659">
                        <c:v>3418</c:v>
                      </c:pt>
                      <c:pt idx="1660">
                        <c:v>3420</c:v>
                      </c:pt>
                      <c:pt idx="1661">
                        <c:v>3422</c:v>
                      </c:pt>
                      <c:pt idx="1662">
                        <c:v>3424</c:v>
                      </c:pt>
                      <c:pt idx="1663">
                        <c:v>3426</c:v>
                      </c:pt>
                      <c:pt idx="1664">
                        <c:v>3428</c:v>
                      </c:pt>
                      <c:pt idx="1665">
                        <c:v>3430</c:v>
                      </c:pt>
                      <c:pt idx="1666">
                        <c:v>3432</c:v>
                      </c:pt>
                      <c:pt idx="1667">
                        <c:v>3434</c:v>
                      </c:pt>
                      <c:pt idx="1668">
                        <c:v>3436</c:v>
                      </c:pt>
                      <c:pt idx="1669">
                        <c:v>3438</c:v>
                      </c:pt>
                      <c:pt idx="1670">
                        <c:v>3440</c:v>
                      </c:pt>
                      <c:pt idx="1671">
                        <c:v>3442</c:v>
                      </c:pt>
                      <c:pt idx="1672">
                        <c:v>3444</c:v>
                      </c:pt>
                      <c:pt idx="1673">
                        <c:v>3446</c:v>
                      </c:pt>
                      <c:pt idx="1674">
                        <c:v>3448</c:v>
                      </c:pt>
                      <c:pt idx="1675">
                        <c:v>3450</c:v>
                      </c:pt>
                      <c:pt idx="1676">
                        <c:v>3452</c:v>
                      </c:pt>
                      <c:pt idx="1677">
                        <c:v>3454</c:v>
                      </c:pt>
                      <c:pt idx="1678">
                        <c:v>3456</c:v>
                      </c:pt>
                      <c:pt idx="1679">
                        <c:v>3458</c:v>
                      </c:pt>
                      <c:pt idx="1680">
                        <c:v>3460</c:v>
                      </c:pt>
                      <c:pt idx="1681">
                        <c:v>3462</c:v>
                      </c:pt>
                      <c:pt idx="1682">
                        <c:v>3464</c:v>
                      </c:pt>
                      <c:pt idx="1683">
                        <c:v>3466</c:v>
                      </c:pt>
                      <c:pt idx="1684">
                        <c:v>3468</c:v>
                      </c:pt>
                      <c:pt idx="1685">
                        <c:v>3470</c:v>
                      </c:pt>
                      <c:pt idx="1686">
                        <c:v>3472</c:v>
                      </c:pt>
                      <c:pt idx="1687">
                        <c:v>3474</c:v>
                      </c:pt>
                      <c:pt idx="1688">
                        <c:v>3476</c:v>
                      </c:pt>
                      <c:pt idx="1689">
                        <c:v>3478</c:v>
                      </c:pt>
                      <c:pt idx="1690">
                        <c:v>3480</c:v>
                      </c:pt>
                      <c:pt idx="1691">
                        <c:v>3482</c:v>
                      </c:pt>
                      <c:pt idx="1692">
                        <c:v>3484</c:v>
                      </c:pt>
                      <c:pt idx="1693">
                        <c:v>3486</c:v>
                      </c:pt>
                      <c:pt idx="1694">
                        <c:v>3488</c:v>
                      </c:pt>
                      <c:pt idx="1695">
                        <c:v>3490</c:v>
                      </c:pt>
                      <c:pt idx="1696">
                        <c:v>3492</c:v>
                      </c:pt>
                      <c:pt idx="1697">
                        <c:v>3494</c:v>
                      </c:pt>
                      <c:pt idx="1698">
                        <c:v>3496</c:v>
                      </c:pt>
                      <c:pt idx="1699">
                        <c:v>3498</c:v>
                      </c:pt>
                      <c:pt idx="1700">
                        <c:v>3500</c:v>
                      </c:pt>
                      <c:pt idx="1701">
                        <c:v>3502</c:v>
                      </c:pt>
                      <c:pt idx="1702">
                        <c:v>3504</c:v>
                      </c:pt>
                      <c:pt idx="1703">
                        <c:v>3506</c:v>
                      </c:pt>
                      <c:pt idx="1704">
                        <c:v>3508</c:v>
                      </c:pt>
                      <c:pt idx="1705">
                        <c:v>3510</c:v>
                      </c:pt>
                      <c:pt idx="1706">
                        <c:v>3512</c:v>
                      </c:pt>
                      <c:pt idx="1707">
                        <c:v>3514</c:v>
                      </c:pt>
                      <c:pt idx="1708">
                        <c:v>3516</c:v>
                      </c:pt>
                      <c:pt idx="1709">
                        <c:v>3518</c:v>
                      </c:pt>
                      <c:pt idx="1710">
                        <c:v>3520</c:v>
                      </c:pt>
                      <c:pt idx="1711">
                        <c:v>3522</c:v>
                      </c:pt>
                      <c:pt idx="1712">
                        <c:v>3524</c:v>
                      </c:pt>
                      <c:pt idx="1713">
                        <c:v>3526</c:v>
                      </c:pt>
                      <c:pt idx="1714">
                        <c:v>3528</c:v>
                      </c:pt>
                      <c:pt idx="1715">
                        <c:v>3530</c:v>
                      </c:pt>
                      <c:pt idx="1716">
                        <c:v>3532</c:v>
                      </c:pt>
                      <c:pt idx="1717">
                        <c:v>3534</c:v>
                      </c:pt>
                      <c:pt idx="1718">
                        <c:v>3536</c:v>
                      </c:pt>
                      <c:pt idx="1719">
                        <c:v>3538</c:v>
                      </c:pt>
                      <c:pt idx="1720">
                        <c:v>3540</c:v>
                      </c:pt>
                      <c:pt idx="1721">
                        <c:v>3542</c:v>
                      </c:pt>
                      <c:pt idx="1722">
                        <c:v>3544</c:v>
                      </c:pt>
                      <c:pt idx="1723">
                        <c:v>3546</c:v>
                      </c:pt>
                      <c:pt idx="1724">
                        <c:v>3548</c:v>
                      </c:pt>
                      <c:pt idx="1725">
                        <c:v>3550</c:v>
                      </c:pt>
                      <c:pt idx="1726">
                        <c:v>3552</c:v>
                      </c:pt>
                      <c:pt idx="1727">
                        <c:v>3554</c:v>
                      </c:pt>
                      <c:pt idx="1728">
                        <c:v>3556</c:v>
                      </c:pt>
                      <c:pt idx="1729">
                        <c:v>3558</c:v>
                      </c:pt>
                      <c:pt idx="1730">
                        <c:v>3560</c:v>
                      </c:pt>
                      <c:pt idx="1731">
                        <c:v>3562</c:v>
                      </c:pt>
                      <c:pt idx="1732">
                        <c:v>3564</c:v>
                      </c:pt>
                      <c:pt idx="1733">
                        <c:v>3566</c:v>
                      </c:pt>
                      <c:pt idx="1734">
                        <c:v>3568</c:v>
                      </c:pt>
                      <c:pt idx="1735">
                        <c:v>3570</c:v>
                      </c:pt>
                      <c:pt idx="1736">
                        <c:v>3572</c:v>
                      </c:pt>
                      <c:pt idx="1737">
                        <c:v>3574</c:v>
                      </c:pt>
                      <c:pt idx="1738">
                        <c:v>3576</c:v>
                      </c:pt>
                      <c:pt idx="1739">
                        <c:v>3578</c:v>
                      </c:pt>
                      <c:pt idx="1740">
                        <c:v>3580</c:v>
                      </c:pt>
                      <c:pt idx="1741">
                        <c:v>3582</c:v>
                      </c:pt>
                      <c:pt idx="1742">
                        <c:v>3584</c:v>
                      </c:pt>
                      <c:pt idx="1743">
                        <c:v>3586</c:v>
                      </c:pt>
                      <c:pt idx="1744">
                        <c:v>3588</c:v>
                      </c:pt>
                      <c:pt idx="1745">
                        <c:v>3590</c:v>
                      </c:pt>
                      <c:pt idx="1746">
                        <c:v>3592</c:v>
                      </c:pt>
                      <c:pt idx="1747">
                        <c:v>3594</c:v>
                      </c:pt>
                      <c:pt idx="1748">
                        <c:v>3596</c:v>
                      </c:pt>
                      <c:pt idx="1749">
                        <c:v>3598</c:v>
                      </c:pt>
                      <c:pt idx="1750">
                        <c:v>3600</c:v>
                      </c:pt>
                      <c:pt idx="1751">
                        <c:v>3602</c:v>
                      </c:pt>
                      <c:pt idx="1752">
                        <c:v>3604</c:v>
                      </c:pt>
                      <c:pt idx="1753">
                        <c:v>3606</c:v>
                      </c:pt>
                      <c:pt idx="1754">
                        <c:v>3608</c:v>
                      </c:pt>
                      <c:pt idx="1755">
                        <c:v>3610</c:v>
                      </c:pt>
                      <c:pt idx="1756">
                        <c:v>3612</c:v>
                      </c:pt>
                      <c:pt idx="1757">
                        <c:v>3614</c:v>
                      </c:pt>
                      <c:pt idx="1758">
                        <c:v>3616</c:v>
                      </c:pt>
                      <c:pt idx="1759">
                        <c:v>3618</c:v>
                      </c:pt>
                      <c:pt idx="1760">
                        <c:v>3620</c:v>
                      </c:pt>
                      <c:pt idx="1761">
                        <c:v>3622</c:v>
                      </c:pt>
                      <c:pt idx="1762">
                        <c:v>3624</c:v>
                      </c:pt>
                      <c:pt idx="1763">
                        <c:v>3626</c:v>
                      </c:pt>
                      <c:pt idx="1764">
                        <c:v>3628</c:v>
                      </c:pt>
                      <c:pt idx="1765">
                        <c:v>3630</c:v>
                      </c:pt>
                      <c:pt idx="1766">
                        <c:v>3632</c:v>
                      </c:pt>
                      <c:pt idx="1767">
                        <c:v>3634</c:v>
                      </c:pt>
                      <c:pt idx="1768">
                        <c:v>3636</c:v>
                      </c:pt>
                      <c:pt idx="1769">
                        <c:v>3638</c:v>
                      </c:pt>
                      <c:pt idx="1770">
                        <c:v>3640</c:v>
                      </c:pt>
                      <c:pt idx="1771">
                        <c:v>3642</c:v>
                      </c:pt>
                      <c:pt idx="1772">
                        <c:v>3644</c:v>
                      </c:pt>
                      <c:pt idx="1773">
                        <c:v>3646</c:v>
                      </c:pt>
                      <c:pt idx="1774">
                        <c:v>3648</c:v>
                      </c:pt>
                      <c:pt idx="1775">
                        <c:v>3650</c:v>
                      </c:pt>
                      <c:pt idx="1776">
                        <c:v>3652</c:v>
                      </c:pt>
                      <c:pt idx="1777">
                        <c:v>3654</c:v>
                      </c:pt>
                      <c:pt idx="1778">
                        <c:v>3656</c:v>
                      </c:pt>
                      <c:pt idx="1779">
                        <c:v>3658</c:v>
                      </c:pt>
                      <c:pt idx="1780">
                        <c:v>3660</c:v>
                      </c:pt>
                      <c:pt idx="1781">
                        <c:v>3662</c:v>
                      </c:pt>
                      <c:pt idx="1782">
                        <c:v>3664</c:v>
                      </c:pt>
                      <c:pt idx="1783">
                        <c:v>3666</c:v>
                      </c:pt>
                      <c:pt idx="1784">
                        <c:v>3668</c:v>
                      </c:pt>
                      <c:pt idx="1785">
                        <c:v>3670</c:v>
                      </c:pt>
                      <c:pt idx="1786">
                        <c:v>3672</c:v>
                      </c:pt>
                      <c:pt idx="1787">
                        <c:v>3674</c:v>
                      </c:pt>
                      <c:pt idx="1788">
                        <c:v>3676</c:v>
                      </c:pt>
                      <c:pt idx="1789">
                        <c:v>3678</c:v>
                      </c:pt>
                      <c:pt idx="1790">
                        <c:v>3680</c:v>
                      </c:pt>
                      <c:pt idx="1791">
                        <c:v>3682</c:v>
                      </c:pt>
                      <c:pt idx="1792">
                        <c:v>3684</c:v>
                      </c:pt>
                      <c:pt idx="1793">
                        <c:v>3686</c:v>
                      </c:pt>
                      <c:pt idx="1794">
                        <c:v>3688</c:v>
                      </c:pt>
                      <c:pt idx="1795">
                        <c:v>3690</c:v>
                      </c:pt>
                      <c:pt idx="1796">
                        <c:v>3692</c:v>
                      </c:pt>
                      <c:pt idx="1797">
                        <c:v>3694</c:v>
                      </c:pt>
                      <c:pt idx="1798">
                        <c:v>3696</c:v>
                      </c:pt>
                      <c:pt idx="1799">
                        <c:v>3698</c:v>
                      </c:pt>
                      <c:pt idx="1800">
                        <c:v>3700</c:v>
                      </c:pt>
                      <c:pt idx="1801">
                        <c:v>3702</c:v>
                      </c:pt>
                      <c:pt idx="1802">
                        <c:v>3704</c:v>
                      </c:pt>
                      <c:pt idx="1803">
                        <c:v>3706</c:v>
                      </c:pt>
                      <c:pt idx="1804">
                        <c:v>3708</c:v>
                      </c:pt>
                      <c:pt idx="1805">
                        <c:v>3710</c:v>
                      </c:pt>
                      <c:pt idx="1806">
                        <c:v>3712</c:v>
                      </c:pt>
                      <c:pt idx="1807">
                        <c:v>3714</c:v>
                      </c:pt>
                      <c:pt idx="1808">
                        <c:v>3716</c:v>
                      </c:pt>
                      <c:pt idx="1809">
                        <c:v>3718</c:v>
                      </c:pt>
                      <c:pt idx="1810">
                        <c:v>3720</c:v>
                      </c:pt>
                      <c:pt idx="1811">
                        <c:v>3722</c:v>
                      </c:pt>
                      <c:pt idx="1812">
                        <c:v>3724</c:v>
                      </c:pt>
                      <c:pt idx="1813">
                        <c:v>3726</c:v>
                      </c:pt>
                      <c:pt idx="1814">
                        <c:v>3728</c:v>
                      </c:pt>
                      <c:pt idx="1815">
                        <c:v>3730</c:v>
                      </c:pt>
                      <c:pt idx="1816">
                        <c:v>3732</c:v>
                      </c:pt>
                      <c:pt idx="1817">
                        <c:v>3734</c:v>
                      </c:pt>
                      <c:pt idx="1818">
                        <c:v>3736</c:v>
                      </c:pt>
                      <c:pt idx="1819">
                        <c:v>3738</c:v>
                      </c:pt>
                      <c:pt idx="1820">
                        <c:v>3740</c:v>
                      </c:pt>
                      <c:pt idx="1821">
                        <c:v>3742</c:v>
                      </c:pt>
                      <c:pt idx="1822">
                        <c:v>3744</c:v>
                      </c:pt>
                      <c:pt idx="1823">
                        <c:v>3746</c:v>
                      </c:pt>
                      <c:pt idx="1824">
                        <c:v>3748</c:v>
                      </c:pt>
                      <c:pt idx="1825">
                        <c:v>3750</c:v>
                      </c:pt>
                      <c:pt idx="1826">
                        <c:v>3752</c:v>
                      </c:pt>
                      <c:pt idx="1827">
                        <c:v>3754</c:v>
                      </c:pt>
                      <c:pt idx="1828">
                        <c:v>3756</c:v>
                      </c:pt>
                      <c:pt idx="1829">
                        <c:v>3758</c:v>
                      </c:pt>
                      <c:pt idx="1830">
                        <c:v>3760</c:v>
                      </c:pt>
                      <c:pt idx="1831">
                        <c:v>3762</c:v>
                      </c:pt>
                      <c:pt idx="1832">
                        <c:v>3764</c:v>
                      </c:pt>
                      <c:pt idx="1833">
                        <c:v>3766</c:v>
                      </c:pt>
                      <c:pt idx="1834">
                        <c:v>3768</c:v>
                      </c:pt>
                      <c:pt idx="1835">
                        <c:v>3770</c:v>
                      </c:pt>
                      <c:pt idx="1836">
                        <c:v>3772</c:v>
                      </c:pt>
                      <c:pt idx="1837">
                        <c:v>3774</c:v>
                      </c:pt>
                      <c:pt idx="1838">
                        <c:v>3776</c:v>
                      </c:pt>
                      <c:pt idx="1839">
                        <c:v>3778</c:v>
                      </c:pt>
                      <c:pt idx="1840">
                        <c:v>3780</c:v>
                      </c:pt>
                      <c:pt idx="1841">
                        <c:v>3782</c:v>
                      </c:pt>
                      <c:pt idx="1842">
                        <c:v>3784</c:v>
                      </c:pt>
                      <c:pt idx="1843">
                        <c:v>3786</c:v>
                      </c:pt>
                      <c:pt idx="1844">
                        <c:v>3788</c:v>
                      </c:pt>
                      <c:pt idx="1845">
                        <c:v>3790</c:v>
                      </c:pt>
                      <c:pt idx="1846">
                        <c:v>3792</c:v>
                      </c:pt>
                      <c:pt idx="1847">
                        <c:v>3794</c:v>
                      </c:pt>
                      <c:pt idx="1848">
                        <c:v>3796</c:v>
                      </c:pt>
                      <c:pt idx="1849">
                        <c:v>3798</c:v>
                      </c:pt>
                      <c:pt idx="1850">
                        <c:v>3800</c:v>
                      </c:pt>
                      <c:pt idx="1851">
                        <c:v>3802</c:v>
                      </c:pt>
                      <c:pt idx="1852">
                        <c:v>3804</c:v>
                      </c:pt>
                      <c:pt idx="1853">
                        <c:v>3806</c:v>
                      </c:pt>
                      <c:pt idx="1854">
                        <c:v>3808</c:v>
                      </c:pt>
                      <c:pt idx="1855">
                        <c:v>3810</c:v>
                      </c:pt>
                      <c:pt idx="1856">
                        <c:v>3812</c:v>
                      </c:pt>
                      <c:pt idx="1857">
                        <c:v>3814</c:v>
                      </c:pt>
                      <c:pt idx="1858">
                        <c:v>3816</c:v>
                      </c:pt>
                      <c:pt idx="1859">
                        <c:v>3818</c:v>
                      </c:pt>
                      <c:pt idx="1860">
                        <c:v>3820</c:v>
                      </c:pt>
                      <c:pt idx="1861">
                        <c:v>3822</c:v>
                      </c:pt>
                      <c:pt idx="1862">
                        <c:v>3824</c:v>
                      </c:pt>
                      <c:pt idx="1863">
                        <c:v>3826</c:v>
                      </c:pt>
                      <c:pt idx="1864">
                        <c:v>3828</c:v>
                      </c:pt>
                      <c:pt idx="1865">
                        <c:v>3830</c:v>
                      </c:pt>
                      <c:pt idx="1866">
                        <c:v>3832</c:v>
                      </c:pt>
                      <c:pt idx="1867">
                        <c:v>3834</c:v>
                      </c:pt>
                      <c:pt idx="1868">
                        <c:v>3836</c:v>
                      </c:pt>
                      <c:pt idx="1869">
                        <c:v>3838</c:v>
                      </c:pt>
                      <c:pt idx="1870">
                        <c:v>3840</c:v>
                      </c:pt>
                      <c:pt idx="1871">
                        <c:v>3842</c:v>
                      </c:pt>
                      <c:pt idx="1872">
                        <c:v>3844</c:v>
                      </c:pt>
                      <c:pt idx="1873">
                        <c:v>3846</c:v>
                      </c:pt>
                      <c:pt idx="1874">
                        <c:v>3848</c:v>
                      </c:pt>
                      <c:pt idx="1875">
                        <c:v>3850</c:v>
                      </c:pt>
                      <c:pt idx="1876">
                        <c:v>3852</c:v>
                      </c:pt>
                      <c:pt idx="1877">
                        <c:v>3854</c:v>
                      </c:pt>
                      <c:pt idx="1878">
                        <c:v>3856</c:v>
                      </c:pt>
                      <c:pt idx="1879">
                        <c:v>3858</c:v>
                      </c:pt>
                      <c:pt idx="1880">
                        <c:v>3860</c:v>
                      </c:pt>
                      <c:pt idx="1881">
                        <c:v>3862</c:v>
                      </c:pt>
                      <c:pt idx="1882">
                        <c:v>3864</c:v>
                      </c:pt>
                      <c:pt idx="1883">
                        <c:v>3866</c:v>
                      </c:pt>
                      <c:pt idx="1884">
                        <c:v>3868</c:v>
                      </c:pt>
                      <c:pt idx="1885">
                        <c:v>3870</c:v>
                      </c:pt>
                      <c:pt idx="1886">
                        <c:v>3872</c:v>
                      </c:pt>
                      <c:pt idx="1887">
                        <c:v>3874</c:v>
                      </c:pt>
                      <c:pt idx="1888">
                        <c:v>3876</c:v>
                      </c:pt>
                      <c:pt idx="1889">
                        <c:v>3878</c:v>
                      </c:pt>
                      <c:pt idx="1890">
                        <c:v>3880</c:v>
                      </c:pt>
                      <c:pt idx="1891">
                        <c:v>3882</c:v>
                      </c:pt>
                      <c:pt idx="1892">
                        <c:v>3884</c:v>
                      </c:pt>
                      <c:pt idx="1893">
                        <c:v>3886</c:v>
                      </c:pt>
                      <c:pt idx="1894">
                        <c:v>3888</c:v>
                      </c:pt>
                      <c:pt idx="1895">
                        <c:v>3890</c:v>
                      </c:pt>
                      <c:pt idx="1896">
                        <c:v>3892</c:v>
                      </c:pt>
                      <c:pt idx="1897">
                        <c:v>3894</c:v>
                      </c:pt>
                      <c:pt idx="1898">
                        <c:v>3896</c:v>
                      </c:pt>
                      <c:pt idx="1899">
                        <c:v>3898</c:v>
                      </c:pt>
                      <c:pt idx="1900">
                        <c:v>3900</c:v>
                      </c:pt>
                      <c:pt idx="1901">
                        <c:v>3902</c:v>
                      </c:pt>
                      <c:pt idx="1902">
                        <c:v>3904</c:v>
                      </c:pt>
                      <c:pt idx="1903">
                        <c:v>3906</c:v>
                      </c:pt>
                      <c:pt idx="1904">
                        <c:v>3908</c:v>
                      </c:pt>
                      <c:pt idx="1905">
                        <c:v>3910</c:v>
                      </c:pt>
                      <c:pt idx="1906">
                        <c:v>3912</c:v>
                      </c:pt>
                      <c:pt idx="1907">
                        <c:v>3914</c:v>
                      </c:pt>
                      <c:pt idx="1908">
                        <c:v>3916</c:v>
                      </c:pt>
                      <c:pt idx="1909">
                        <c:v>3918</c:v>
                      </c:pt>
                      <c:pt idx="1910">
                        <c:v>3920</c:v>
                      </c:pt>
                      <c:pt idx="1911">
                        <c:v>3922</c:v>
                      </c:pt>
                      <c:pt idx="1912">
                        <c:v>3924</c:v>
                      </c:pt>
                      <c:pt idx="1913">
                        <c:v>3926</c:v>
                      </c:pt>
                      <c:pt idx="1914">
                        <c:v>3928</c:v>
                      </c:pt>
                      <c:pt idx="1915">
                        <c:v>3930</c:v>
                      </c:pt>
                      <c:pt idx="1916">
                        <c:v>3932</c:v>
                      </c:pt>
                      <c:pt idx="1917">
                        <c:v>3934</c:v>
                      </c:pt>
                      <c:pt idx="1918">
                        <c:v>3936</c:v>
                      </c:pt>
                      <c:pt idx="1919">
                        <c:v>3938</c:v>
                      </c:pt>
                      <c:pt idx="1920">
                        <c:v>3940</c:v>
                      </c:pt>
                      <c:pt idx="1921">
                        <c:v>3942</c:v>
                      </c:pt>
                      <c:pt idx="1922">
                        <c:v>3944</c:v>
                      </c:pt>
                      <c:pt idx="1923">
                        <c:v>3946</c:v>
                      </c:pt>
                      <c:pt idx="1924">
                        <c:v>3948</c:v>
                      </c:pt>
                      <c:pt idx="1925">
                        <c:v>3950</c:v>
                      </c:pt>
                      <c:pt idx="1926">
                        <c:v>3952</c:v>
                      </c:pt>
                      <c:pt idx="1927">
                        <c:v>3954</c:v>
                      </c:pt>
                      <c:pt idx="1928">
                        <c:v>3956</c:v>
                      </c:pt>
                      <c:pt idx="1929">
                        <c:v>3958</c:v>
                      </c:pt>
                      <c:pt idx="1930">
                        <c:v>3960</c:v>
                      </c:pt>
                      <c:pt idx="1931">
                        <c:v>3962</c:v>
                      </c:pt>
                      <c:pt idx="1932">
                        <c:v>3964</c:v>
                      </c:pt>
                      <c:pt idx="1933">
                        <c:v>3966</c:v>
                      </c:pt>
                      <c:pt idx="1934">
                        <c:v>3968</c:v>
                      </c:pt>
                      <c:pt idx="1935">
                        <c:v>3970</c:v>
                      </c:pt>
                      <c:pt idx="1936">
                        <c:v>3972</c:v>
                      </c:pt>
                      <c:pt idx="1937">
                        <c:v>3974</c:v>
                      </c:pt>
                      <c:pt idx="1938">
                        <c:v>3976</c:v>
                      </c:pt>
                      <c:pt idx="1939">
                        <c:v>3978</c:v>
                      </c:pt>
                      <c:pt idx="1940">
                        <c:v>3980</c:v>
                      </c:pt>
                      <c:pt idx="1941">
                        <c:v>3982</c:v>
                      </c:pt>
                      <c:pt idx="1942">
                        <c:v>3984</c:v>
                      </c:pt>
                      <c:pt idx="1943">
                        <c:v>3986</c:v>
                      </c:pt>
                      <c:pt idx="1944">
                        <c:v>3988</c:v>
                      </c:pt>
                      <c:pt idx="1945">
                        <c:v>3990</c:v>
                      </c:pt>
                      <c:pt idx="1946">
                        <c:v>3992</c:v>
                      </c:pt>
                      <c:pt idx="1947">
                        <c:v>3994</c:v>
                      </c:pt>
                      <c:pt idx="1948">
                        <c:v>3996</c:v>
                      </c:pt>
                      <c:pt idx="1949">
                        <c:v>3998</c:v>
                      </c:pt>
                      <c:pt idx="1950">
                        <c:v>4000</c:v>
                      </c:pt>
                      <c:pt idx="1951">
                        <c:v>4002</c:v>
                      </c:pt>
                      <c:pt idx="1952">
                        <c:v>4004</c:v>
                      </c:pt>
                      <c:pt idx="1953">
                        <c:v>4006</c:v>
                      </c:pt>
                      <c:pt idx="1954">
                        <c:v>4008</c:v>
                      </c:pt>
                      <c:pt idx="1955">
                        <c:v>4010</c:v>
                      </c:pt>
                      <c:pt idx="1956">
                        <c:v>4012</c:v>
                      </c:pt>
                      <c:pt idx="1957">
                        <c:v>4014</c:v>
                      </c:pt>
                      <c:pt idx="1958">
                        <c:v>4016</c:v>
                      </c:pt>
                      <c:pt idx="1959">
                        <c:v>4018</c:v>
                      </c:pt>
                      <c:pt idx="1960">
                        <c:v>4020</c:v>
                      </c:pt>
                      <c:pt idx="1961">
                        <c:v>4022</c:v>
                      </c:pt>
                      <c:pt idx="1962">
                        <c:v>4024</c:v>
                      </c:pt>
                      <c:pt idx="1963">
                        <c:v>4026</c:v>
                      </c:pt>
                      <c:pt idx="1964">
                        <c:v>4028</c:v>
                      </c:pt>
                      <c:pt idx="1965">
                        <c:v>4030</c:v>
                      </c:pt>
                      <c:pt idx="1966">
                        <c:v>4032</c:v>
                      </c:pt>
                      <c:pt idx="1967">
                        <c:v>4034</c:v>
                      </c:pt>
                      <c:pt idx="1968">
                        <c:v>4036</c:v>
                      </c:pt>
                      <c:pt idx="1969">
                        <c:v>4038</c:v>
                      </c:pt>
                      <c:pt idx="1970">
                        <c:v>4040</c:v>
                      </c:pt>
                      <c:pt idx="1971">
                        <c:v>4042</c:v>
                      </c:pt>
                      <c:pt idx="1972">
                        <c:v>4044</c:v>
                      </c:pt>
                      <c:pt idx="1973">
                        <c:v>4046</c:v>
                      </c:pt>
                      <c:pt idx="1974">
                        <c:v>4048</c:v>
                      </c:pt>
                      <c:pt idx="1975">
                        <c:v>4050</c:v>
                      </c:pt>
                      <c:pt idx="1976">
                        <c:v>4052</c:v>
                      </c:pt>
                      <c:pt idx="1977">
                        <c:v>4054</c:v>
                      </c:pt>
                      <c:pt idx="1978">
                        <c:v>4056</c:v>
                      </c:pt>
                      <c:pt idx="1979">
                        <c:v>4058</c:v>
                      </c:pt>
                      <c:pt idx="1980">
                        <c:v>4060</c:v>
                      </c:pt>
                      <c:pt idx="1981">
                        <c:v>4062</c:v>
                      </c:pt>
                      <c:pt idx="1982">
                        <c:v>4064</c:v>
                      </c:pt>
                      <c:pt idx="1983">
                        <c:v>4066</c:v>
                      </c:pt>
                      <c:pt idx="1984">
                        <c:v>4068</c:v>
                      </c:pt>
                      <c:pt idx="1985">
                        <c:v>4070</c:v>
                      </c:pt>
                      <c:pt idx="1986">
                        <c:v>4072</c:v>
                      </c:pt>
                      <c:pt idx="1987">
                        <c:v>4074</c:v>
                      </c:pt>
                      <c:pt idx="1988">
                        <c:v>4076</c:v>
                      </c:pt>
                      <c:pt idx="1989">
                        <c:v>4078</c:v>
                      </c:pt>
                      <c:pt idx="1990">
                        <c:v>4080</c:v>
                      </c:pt>
                      <c:pt idx="1991">
                        <c:v>4082</c:v>
                      </c:pt>
                      <c:pt idx="1992">
                        <c:v>4084</c:v>
                      </c:pt>
                      <c:pt idx="1993">
                        <c:v>4086</c:v>
                      </c:pt>
                      <c:pt idx="1994">
                        <c:v>4088</c:v>
                      </c:pt>
                      <c:pt idx="1995">
                        <c:v>4090</c:v>
                      </c:pt>
                      <c:pt idx="1996">
                        <c:v>4092</c:v>
                      </c:pt>
                      <c:pt idx="1997">
                        <c:v>4094</c:v>
                      </c:pt>
                      <c:pt idx="1998">
                        <c:v>4096</c:v>
                      </c:pt>
                      <c:pt idx="1999">
                        <c:v>4098</c:v>
                      </c:pt>
                      <c:pt idx="2000">
                        <c:v>4100</c:v>
                      </c:pt>
                      <c:pt idx="2001">
                        <c:v>4102</c:v>
                      </c:pt>
                      <c:pt idx="2002">
                        <c:v>4104</c:v>
                      </c:pt>
                      <c:pt idx="2003">
                        <c:v>4106</c:v>
                      </c:pt>
                      <c:pt idx="2004">
                        <c:v>4108</c:v>
                      </c:pt>
                      <c:pt idx="2005">
                        <c:v>4110</c:v>
                      </c:pt>
                      <c:pt idx="2006">
                        <c:v>4112</c:v>
                      </c:pt>
                      <c:pt idx="2007">
                        <c:v>4114</c:v>
                      </c:pt>
                      <c:pt idx="2008">
                        <c:v>4116</c:v>
                      </c:pt>
                      <c:pt idx="2009">
                        <c:v>4118</c:v>
                      </c:pt>
                      <c:pt idx="2010">
                        <c:v>4120</c:v>
                      </c:pt>
                      <c:pt idx="2011">
                        <c:v>4122</c:v>
                      </c:pt>
                      <c:pt idx="2012">
                        <c:v>4124</c:v>
                      </c:pt>
                      <c:pt idx="2013">
                        <c:v>4126</c:v>
                      </c:pt>
                      <c:pt idx="2014">
                        <c:v>4128</c:v>
                      </c:pt>
                      <c:pt idx="2015">
                        <c:v>4130</c:v>
                      </c:pt>
                      <c:pt idx="2016">
                        <c:v>4132</c:v>
                      </c:pt>
                      <c:pt idx="2017">
                        <c:v>4134</c:v>
                      </c:pt>
                      <c:pt idx="2018">
                        <c:v>4136</c:v>
                      </c:pt>
                      <c:pt idx="2019">
                        <c:v>4138</c:v>
                      </c:pt>
                      <c:pt idx="2020">
                        <c:v>4140</c:v>
                      </c:pt>
                      <c:pt idx="2021">
                        <c:v>4142</c:v>
                      </c:pt>
                      <c:pt idx="2022">
                        <c:v>4144</c:v>
                      </c:pt>
                      <c:pt idx="2023">
                        <c:v>4146</c:v>
                      </c:pt>
                      <c:pt idx="2024">
                        <c:v>4148</c:v>
                      </c:pt>
                      <c:pt idx="2025">
                        <c:v>4150</c:v>
                      </c:pt>
                      <c:pt idx="2026">
                        <c:v>4152</c:v>
                      </c:pt>
                      <c:pt idx="2027">
                        <c:v>4154</c:v>
                      </c:pt>
                      <c:pt idx="2028">
                        <c:v>4156</c:v>
                      </c:pt>
                      <c:pt idx="2029">
                        <c:v>4158</c:v>
                      </c:pt>
                      <c:pt idx="2030">
                        <c:v>4160</c:v>
                      </c:pt>
                      <c:pt idx="2031">
                        <c:v>4162</c:v>
                      </c:pt>
                      <c:pt idx="2032">
                        <c:v>4164</c:v>
                      </c:pt>
                      <c:pt idx="2033">
                        <c:v>4166</c:v>
                      </c:pt>
                      <c:pt idx="2034">
                        <c:v>4168</c:v>
                      </c:pt>
                      <c:pt idx="2035">
                        <c:v>4170</c:v>
                      </c:pt>
                      <c:pt idx="2036">
                        <c:v>4172</c:v>
                      </c:pt>
                      <c:pt idx="2037">
                        <c:v>4174</c:v>
                      </c:pt>
                      <c:pt idx="2038">
                        <c:v>4176</c:v>
                      </c:pt>
                      <c:pt idx="2039">
                        <c:v>4178</c:v>
                      </c:pt>
                      <c:pt idx="2040">
                        <c:v>4180</c:v>
                      </c:pt>
                      <c:pt idx="2041">
                        <c:v>4182</c:v>
                      </c:pt>
                      <c:pt idx="2042">
                        <c:v>4184</c:v>
                      </c:pt>
                      <c:pt idx="2043">
                        <c:v>4186</c:v>
                      </c:pt>
                      <c:pt idx="2044">
                        <c:v>4188</c:v>
                      </c:pt>
                      <c:pt idx="2045">
                        <c:v>4190</c:v>
                      </c:pt>
                      <c:pt idx="2046">
                        <c:v>4192</c:v>
                      </c:pt>
                      <c:pt idx="2047">
                        <c:v>4194</c:v>
                      </c:pt>
                      <c:pt idx="2048">
                        <c:v>4196</c:v>
                      </c:pt>
                      <c:pt idx="2049">
                        <c:v>4198</c:v>
                      </c:pt>
                      <c:pt idx="2050">
                        <c:v>4200</c:v>
                      </c:pt>
                      <c:pt idx="2051">
                        <c:v>4202</c:v>
                      </c:pt>
                      <c:pt idx="2052">
                        <c:v>4204</c:v>
                      </c:pt>
                      <c:pt idx="2053">
                        <c:v>4206</c:v>
                      </c:pt>
                      <c:pt idx="2054">
                        <c:v>4208</c:v>
                      </c:pt>
                      <c:pt idx="2055">
                        <c:v>4210</c:v>
                      </c:pt>
                      <c:pt idx="2056">
                        <c:v>4212</c:v>
                      </c:pt>
                      <c:pt idx="2057">
                        <c:v>4214</c:v>
                      </c:pt>
                      <c:pt idx="2058">
                        <c:v>4216</c:v>
                      </c:pt>
                      <c:pt idx="2059">
                        <c:v>4218</c:v>
                      </c:pt>
                      <c:pt idx="2060">
                        <c:v>4220</c:v>
                      </c:pt>
                      <c:pt idx="2061">
                        <c:v>4222</c:v>
                      </c:pt>
                      <c:pt idx="2062">
                        <c:v>4224</c:v>
                      </c:pt>
                      <c:pt idx="2063">
                        <c:v>4226</c:v>
                      </c:pt>
                      <c:pt idx="2064">
                        <c:v>4228</c:v>
                      </c:pt>
                      <c:pt idx="2065">
                        <c:v>4230</c:v>
                      </c:pt>
                      <c:pt idx="2066">
                        <c:v>4232</c:v>
                      </c:pt>
                      <c:pt idx="2067">
                        <c:v>4234</c:v>
                      </c:pt>
                      <c:pt idx="2068">
                        <c:v>4236</c:v>
                      </c:pt>
                      <c:pt idx="2069">
                        <c:v>4238</c:v>
                      </c:pt>
                      <c:pt idx="2070">
                        <c:v>4240</c:v>
                      </c:pt>
                      <c:pt idx="2071">
                        <c:v>4242</c:v>
                      </c:pt>
                      <c:pt idx="2072">
                        <c:v>4244</c:v>
                      </c:pt>
                      <c:pt idx="2073">
                        <c:v>4246</c:v>
                      </c:pt>
                      <c:pt idx="2074">
                        <c:v>4248</c:v>
                      </c:pt>
                      <c:pt idx="2075">
                        <c:v>4250</c:v>
                      </c:pt>
                      <c:pt idx="2076">
                        <c:v>4252</c:v>
                      </c:pt>
                      <c:pt idx="2077">
                        <c:v>4254</c:v>
                      </c:pt>
                      <c:pt idx="2078">
                        <c:v>4256</c:v>
                      </c:pt>
                      <c:pt idx="2079">
                        <c:v>4258</c:v>
                      </c:pt>
                      <c:pt idx="2080">
                        <c:v>4260</c:v>
                      </c:pt>
                      <c:pt idx="2081">
                        <c:v>4262</c:v>
                      </c:pt>
                      <c:pt idx="2082">
                        <c:v>4264</c:v>
                      </c:pt>
                      <c:pt idx="2083">
                        <c:v>4266</c:v>
                      </c:pt>
                      <c:pt idx="2084">
                        <c:v>4268</c:v>
                      </c:pt>
                      <c:pt idx="2085">
                        <c:v>4270</c:v>
                      </c:pt>
                      <c:pt idx="2086">
                        <c:v>4272</c:v>
                      </c:pt>
                      <c:pt idx="2087">
                        <c:v>4274</c:v>
                      </c:pt>
                      <c:pt idx="2088">
                        <c:v>4276</c:v>
                      </c:pt>
                      <c:pt idx="2089">
                        <c:v>4278</c:v>
                      </c:pt>
                      <c:pt idx="2090">
                        <c:v>4280</c:v>
                      </c:pt>
                      <c:pt idx="2091">
                        <c:v>4282</c:v>
                      </c:pt>
                      <c:pt idx="2092">
                        <c:v>4284</c:v>
                      </c:pt>
                      <c:pt idx="2093">
                        <c:v>4286</c:v>
                      </c:pt>
                      <c:pt idx="2094">
                        <c:v>4288</c:v>
                      </c:pt>
                      <c:pt idx="2095">
                        <c:v>4290</c:v>
                      </c:pt>
                      <c:pt idx="2096">
                        <c:v>4292</c:v>
                      </c:pt>
                      <c:pt idx="2097">
                        <c:v>4294</c:v>
                      </c:pt>
                      <c:pt idx="2098">
                        <c:v>4296</c:v>
                      </c:pt>
                      <c:pt idx="2099">
                        <c:v>4298</c:v>
                      </c:pt>
                      <c:pt idx="2100">
                        <c:v>4300</c:v>
                      </c:pt>
                      <c:pt idx="2101">
                        <c:v>4302</c:v>
                      </c:pt>
                      <c:pt idx="2102">
                        <c:v>4304</c:v>
                      </c:pt>
                      <c:pt idx="2103">
                        <c:v>4306</c:v>
                      </c:pt>
                      <c:pt idx="2104">
                        <c:v>4308</c:v>
                      </c:pt>
                      <c:pt idx="2105">
                        <c:v>4310</c:v>
                      </c:pt>
                      <c:pt idx="2106">
                        <c:v>4312</c:v>
                      </c:pt>
                      <c:pt idx="2107">
                        <c:v>4314</c:v>
                      </c:pt>
                      <c:pt idx="2108">
                        <c:v>4316</c:v>
                      </c:pt>
                      <c:pt idx="2109">
                        <c:v>4318</c:v>
                      </c:pt>
                      <c:pt idx="2110">
                        <c:v>4320</c:v>
                      </c:pt>
                      <c:pt idx="2111">
                        <c:v>4322</c:v>
                      </c:pt>
                      <c:pt idx="2112">
                        <c:v>4324</c:v>
                      </c:pt>
                      <c:pt idx="2113">
                        <c:v>4326</c:v>
                      </c:pt>
                      <c:pt idx="2114">
                        <c:v>4328</c:v>
                      </c:pt>
                      <c:pt idx="2115">
                        <c:v>4330</c:v>
                      </c:pt>
                      <c:pt idx="2116">
                        <c:v>4332</c:v>
                      </c:pt>
                      <c:pt idx="2117">
                        <c:v>4334</c:v>
                      </c:pt>
                      <c:pt idx="2118">
                        <c:v>4336</c:v>
                      </c:pt>
                      <c:pt idx="2119">
                        <c:v>4338</c:v>
                      </c:pt>
                      <c:pt idx="2120">
                        <c:v>4340</c:v>
                      </c:pt>
                      <c:pt idx="2121">
                        <c:v>4342</c:v>
                      </c:pt>
                      <c:pt idx="2122">
                        <c:v>4344</c:v>
                      </c:pt>
                      <c:pt idx="2123">
                        <c:v>4346</c:v>
                      </c:pt>
                      <c:pt idx="2124">
                        <c:v>4348</c:v>
                      </c:pt>
                      <c:pt idx="2125">
                        <c:v>4350</c:v>
                      </c:pt>
                      <c:pt idx="2126">
                        <c:v>4352</c:v>
                      </c:pt>
                      <c:pt idx="2127">
                        <c:v>4354</c:v>
                      </c:pt>
                      <c:pt idx="2128">
                        <c:v>4356</c:v>
                      </c:pt>
                      <c:pt idx="2129">
                        <c:v>4358</c:v>
                      </c:pt>
                      <c:pt idx="2130">
                        <c:v>4360</c:v>
                      </c:pt>
                      <c:pt idx="2131">
                        <c:v>4362</c:v>
                      </c:pt>
                      <c:pt idx="2132">
                        <c:v>4364</c:v>
                      </c:pt>
                      <c:pt idx="2133">
                        <c:v>4366</c:v>
                      </c:pt>
                      <c:pt idx="2134">
                        <c:v>4368</c:v>
                      </c:pt>
                      <c:pt idx="2135">
                        <c:v>4370</c:v>
                      </c:pt>
                      <c:pt idx="2136">
                        <c:v>4372</c:v>
                      </c:pt>
                      <c:pt idx="2137">
                        <c:v>4374</c:v>
                      </c:pt>
                      <c:pt idx="2138">
                        <c:v>4376</c:v>
                      </c:pt>
                      <c:pt idx="2139">
                        <c:v>4378</c:v>
                      </c:pt>
                      <c:pt idx="2140">
                        <c:v>4380</c:v>
                      </c:pt>
                      <c:pt idx="2141">
                        <c:v>4382</c:v>
                      </c:pt>
                      <c:pt idx="2142">
                        <c:v>4384</c:v>
                      </c:pt>
                      <c:pt idx="2143">
                        <c:v>4386</c:v>
                      </c:pt>
                      <c:pt idx="2144">
                        <c:v>4388</c:v>
                      </c:pt>
                      <c:pt idx="2145">
                        <c:v>4390</c:v>
                      </c:pt>
                      <c:pt idx="2146">
                        <c:v>4392</c:v>
                      </c:pt>
                      <c:pt idx="2147">
                        <c:v>4394</c:v>
                      </c:pt>
                      <c:pt idx="2148">
                        <c:v>4396</c:v>
                      </c:pt>
                      <c:pt idx="2149">
                        <c:v>4398</c:v>
                      </c:pt>
                      <c:pt idx="2150">
                        <c:v>4400</c:v>
                      </c:pt>
                      <c:pt idx="2151">
                        <c:v>4402</c:v>
                      </c:pt>
                      <c:pt idx="2152">
                        <c:v>4404</c:v>
                      </c:pt>
                      <c:pt idx="2153">
                        <c:v>4406</c:v>
                      </c:pt>
                      <c:pt idx="2154">
                        <c:v>4408</c:v>
                      </c:pt>
                      <c:pt idx="2155">
                        <c:v>4410</c:v>
                      </c:pt>
                      <c:pt idx="2156">
                        <c:v>4412</c:v>
                      </c:pt>
                      <c:pt idx="2157">
                        <c:v>4414</c:v>
                      </c:pt>
                      <c:pt idx="2158">
                        <c:v>4416</c:v>
                      </c:pt>
                      <c:pt idx="2159">
                        <c:v>4418</c:v>
                      </c:pt>
                      <c:pt idx="2160">
                        <c:v>4420</c:v>
                      </c:pt>
                      <c:pt idx="2161">
                        <c:v>4422</c:v>
                      </c:pt>
                      <c:pt idx="2162">
                        <c:v>4424</c:v>
                      </c:pt>
                      <c:pt idx="2163">
                        <c:v>4426</c:v>
                      </c:pt>
                      <c:pt idx="2164">
                        <c:v>4428</c:v>
                      </c:pt>
                      <c:pt idx="2165">
                        <c:v>4430</c:v>
                      </c:pt>
                      <c:pt idx="2166">
                        <c:v>4432</c:v>
                      </c:pt>
                      <c:pt idx="2167">
                        <c:v>4434</c:v>
                      </c:pt>
                      <c:pt idx="2168">
                        <c:v>4436</c:v>
                      </c:pt>
                      <c:pt idx="2169">
                        <c:v>4438</c:v>
                      </c:pt>
                      <c:pt idx="2170">
                        <c:v>4440</c:v>
                      </c:pt>
                      <c:pt idx="2171">
                        <c:v>4442</c:v>
                      </c:pt>
                      <c:pt idx="2172">
                        <c:v>4444</c:v>
                      </c:pt>
                      <c:pt idx="2173">
                        <c:v>4446</c:v>
                      </c:pt>
                      <c:pt idx="2174">
                        <c:v>4448</c:v>
                      </c:pt>
                      <c:pt idx="2175">
                        <c:v>4450</c:v>
                      </c:pt>
                      <c:pt idx="2176">
                        <c:v>4452</c:v>
                      </c:pt>
                      <c:pt idx="2177">
                        <c:v>4454</c:v>
                      </c:pt>
                      <c:pt idx="2178">
                        <c:v>4456</c:v>
                      </c:pt>
                      <c:pt idx="2179">
                        <c:v>4458</c:v>
                      </c:pt>
                      <c:pt idx="2180">
                        <c:v>4460</c:v>
                      </c:pt>
                      <c:pt idx="2181">
                        <c:v>4462</c:v>
                      </c:pt>
                      <c:pt idx="2182">
                        <c:v>4464</c:v>
                      </c:pt>
                      <c:pt idx="2183">
                        <c:v>4466</c:v>
                      </c:pt>
                      <c:pt idx="2184">
                        <c:v>4468</c:v>
                      </c:pt>
                      <c:pt idx="2185">
                        <c:v>4470</c:v>
                      </c:pt>
                      <c:pt idx="2186">
                        <c:v>4472</c:v>
                      </c:pt>
                      <c:pt idx="2187">
                        <c:v>4474</c:v>
                      </c:pt>
                      <c:pt idx="2188">
                        <c:v>4476</c:v>
                      </c:pt>
                      <c:pt idx="2189">
                        <c:v>4478</c:v>
                      </c:pt>
                      <c:pt idx="2190">
                        <c:v>4480</c:v>
                      </c:pt>
                      <c:pt idx="2191">
                        <c:v>4482</c:v>
                      </c:pt>
                      <c:pt idx="2192">
                        <c:v>4484</c:v>
                      </c:pt>
                      <c:pt idx="2193">
                        <c:v>4486</c:v>
                      </c:pt>
                      <c:pt idx="2194">
                        <c:v>4488</c:v>
                      </c:pt>
                      <c:pt idx="2195">
                        <c:v>4490</c:v>
                      </c:pt>
                      <c:pt idx="2196">
                        <c:v>4492</c:v>
                      </c:pt>
                      <c:pt idx="2197">
                        <c:v>4494</c:v>
                      </c:pt>
                      <c:pt idx="2198">
                        <c:v>4496</c:v>
                      </c:pt>
                      <c:pt idx="2199">
                        <c:v>4498</c:v>
                      </c:pt>
                      <c:pt idx="2200">
                        <c:v>4500</c:v>
                      </c:pt>
                      <c:pt idx="2201">
                        <c:v>4502</c:v>
                      </c:pt>
                      <c:pt idx="2202">
                        <c:v>4504</c:v>
                      </c:pt>
                      <c:pt idx="2203">
                        <c:v>4506</c:v>
                      </c:pt>
                      <c:pt idx="2204">
                        <c:v>4508</c:v>
                      </c:pt>
                      <c:pt idx="2205">
                        <c:v>4510</c:v>
                      </c:pt>
                      <c:pt idx="2206">
                        <c:v>4512</c:v>
                      </c:pt>
                      <c:pt idx="2207">
                        <c:v>4514</c:v>
                      </c:pt>
                      <c:pt idx="2208">
                        <c:v>4516</c:v>
                      </c:pt>
                      <c:pt idx="2209">
                        <c:v>4518</c:v>
                      </c:pt>
                      <c:pt idx="2210">
                        <c:v>4520</c:v>
                      </c:pt>
                      <c:pt idx="2211">
                        <c:v>4522</c:v>
                      </c:pt>
                      <c:pt idx="2212">
                        <c:v>4524</c:v>
                      </c:pt>
                      <c:pt idx="2213">
                        <c:v>4526</c:v>
                      </c:pt>
                      <c:pt idx="2214">
                        <c:v>4528</c:v>
                      </c:pt>
                      <c:pt idx="2215">
                        <c:v>4530</c:v>
                      </c:pt>
                      <c:pt idx="2216">
                        <c:v>4532</c:v>
                      </c:pt>
                      <c:pt idx="2217">
                        <c:v>4534</c:v>
                      </c:pt>
                      <c:pt idx="2218">
                        <c:v>4536</c:v>
                      </c:pt>
                      <c:pt idx="2219">
                        <c:v>4538</c:v>
                      </c:pt>
                      <c:pt idx="2220">
                        <c:v>4540</c:v>
                      </c:pt>
                      <c:pt idx="2221">
                        <c:v>4542</c:v>
                      </c:pt>
                      <c:pt idx="2222">
                        <c:v>4544</c:v>
                      </c:pt>
                      <c:pt idx="2223">
                        <c:v>4546</c:v>
                      </c:pt>
                      <c:pt idx="2224">
                        <c:v>4548</c:v>
                      </c:pt>
                      <c:pt idx="2225">
                        <c:v>4550</c:v>
                      </c:pt>
                      <c:pt idx="2226">
                        <c:v>4552</c:v>
                      </c:pt>
                      <c:pt idx="2227">
                        <c:v>4554</c:v>
                      </c:pt>
                      <c:pt idx="2228">
                        <c:v>4556</c:v>
                      </c:pt>
                      <c:pt idx="2229">
                        <c:v>4558</c:v>
                      </c:pt>
                      <c:pt idx="2230">
                        <c:v>4560</c:v>
                      </c:pt>
                      <c:pt idx="2231">
                        <c:v>4562</c:v>
                      </c:pt>
                      <c:pt idx="2232">
                        <c:v>4564</c:v>
                      </c:pt>
                      <c:pt idx="2233">
                        <c:v>4566</c:v>
                      </c:pt>
                      <c:pt idx="2234">
                        <c:v>4568</c:v>
                      </c:pt>
                      <c:pt idx="2235">
                        <c:v>4570</c:v>
                      </c:pt>
                      <c:pt idx="2236">
                        <c:v>4572</c:v>
                      </c:pt>
                      <c:pt idx="2237">
                        <c:v>4574</c:v>
                      </c:pt>
                      <c:pt idx="2238">
                        <c:v>4576</c:v>
                      </c:pt>
                      <c:pt idx="2239">
                        <c:v>4578</c:v>
                      </c:pt>
                      <c:pt idx="2240">
                        <c:v>4580</c:v>
                      </c:pt>
                      <c:pt idx="2241">
                        <c:v>4582</c:v>
                      </c:pt>
                      <c:pt idx="2242">
                        <c:v>4584</c:v>
                      </c:pt>
                      <c:pt idx="2243">
                        <c:v>4586</c:v>
                      </c:pt>
                      <c:pt idx="2244">
                        <c:v>4588</c:v>
                      </c:pt>
                      <c:pt idx="2245">
                        <c:v>4590</c:v>
                      </c:pt>
                      <c:pt idx="2246">
                        <c:v>4592</c:v>
                      </c:pt>
                      <c:pt idx="2247">
                        <c:v>4594</c:v>
                      </c:pt>
                      <c:pt idx="2248">
                        <c:v>4596</c:v>
                      </c:pt>
                      <c:pt idx="2249">
                        <c:v>4598</c:v>
                      </c:pt>
                      <c:pt idx="2250">
                        <c:v>4600</c:v>
                      </c:pt>
                      <c:pt idx="2251">
                        <c:v>4602</c:v>
                      </c:pt>
                      <c:pt idx="2252">
                        <c:v>4604</c:v>
                      </c:pt>
                      <c:pt idx="2253">
                        <c:v>4606</c:v>
                      </c:pt>
                      <c:pt idx="2254">
                        <c:v>4608</c:v>
                      </c:pt>
                      <c:pt idx="2255">
                        <c:v>4610</c:v>
                      </c:pt>
                      <c:pt idx="2256">
                        <c:v>4612</c:v>
                      </c:pt>
                      <c:pt idx="2257">
                        <c:v>4614</c:v>
                      </c:pt>
                      <c:pt idx="2258">
                        <c:v>4616</c:v>
                      </c:pt>
                      <c:pt idx="2259">
                        <c:v>4618</c:v>
                      </c:pt>
                      <c:pt idx="2260">
                        <c:v>4620</c:v>
                      </c:pt>
                      <c:pt idx="2261">
                        <c:v>4622</c:v>
                      </c:pt>
                      <c:pt idx="2262">
                        <c:v>4624</c:v>
                      </c:pt>
                      <c:pt idx="2263">
                        <c:v>4626</c:v>
                      </c:pt>
                      <c:pt idx="2264">
                        <c:v>4628</c:v>
                      </c:pt>
                      <c:pt idx="2265">
                        <c:v>4630</c:v>
                      </c:pt>
                      <c:pt idx="2266">
                        <c:v>4632</c:v>
                      </c:pt>
                      <c:pt idx="2267">
                        <c:v>4634</c:v>
                      </c:pt>
                      <c:pt idx="2268">
                        <c:v>4636</c:v>
                      </c:pt>
                      <c:pt idx="2269">
                        <c:v>4638</c:v>
                      </c:pt>
                      <c:pt idx="2270">
                        <c:v>4640</c:v>
                      </c:pt>
                      <c:pt idx="2271">
                        <c:v>4642</c:v>
                      </c:pt>
                      <c:pt idx="2272">
                        <c:v>4644</c:v>
                      </c:pt>
                      <c:pt idx="2273">
                        <c:v>4646</c:v>
                      </c:pt>
                      <c:pt idx="2274">
                        <c:v>4648</c:v>
                      </c:pt>
                      <c:pt idx="2275">
                        <c:v>4650</c:v>
                      </c:pt>
                      <c:pt idx="2276">
                        <c:v>4652</c:v>
                      </c:pt>
                      <c:pt idx="2277">
                        <c:v>4654</c:v>
                      </c:pt>
                      <c:pt idx="2278">
                        <c:v>4656</c:v>
                      </c:pt>
                      <c:pt idx="2279">
                        <c:v>4658</c:v>
                      </c:pt>
                      <c:pt idx="2280">
                        <c:v>4660</c:v>
                      </c:pt>
                      <c:pt idx="2281">
                        <c:v>4662</c:v>
                      </c:pt>
                      <c:pt idx="2282">
                        <c:v>4664</c:v>
                      </c:pt>
                      <c:pt idx="2283">
                        <c:v>4666</c:v>
                      </c:pt>
                      <c:pt idx="2284">
                        <c:v>4668</c:v>
                      </c:pt>
                      <c:pt idx="2285">
                        <c:v>4670</c:v>
                      </c:pt>
                      <c:pt idx="2286">
                        <c:v>4672</c:v>
                      </c:pt>
                      <c:pt idx="2287">
                        <c:v>4674</c:v>
                      </c:pt>
                      <c:pt idx="2288">
                        <c:v>4676</c:v>
                      </c:pt>
                      <c:pt idx="2289">
                        <c:v>4678</c:v>
                      </c:pt>
                      <c:pt idx="2290">
                        <c:v>4680</c:v>
                      </c:pt>
                      <c:pt idx="2291">
                        <c:v>4682</c:v>
                      </c:pt>
                      <c:pt idx="2292">
                        <c:v>4684</c:v>
                      </c:pt>
                      <c:pt idx="2293">
                        <c:v>4686</c:v>
                      </c:pt>
                      <c:pt idx="2294">
                        <c:v>4688</c:v>
                      </c:pt>
                      <c:pt idx="2295">
                        <c:v>4690</c:v>
                      </c:pt>
                      <c:pt idx="2296">
                        <c:v>4692</c:v>
                      </c:pt>
                      <c:pt idx="2297">
                        <c:v>4694</c:v>
                      </c:pt>
                      <c:pt idx="2298">
                        <c:v>4696</c:v>
                      </c:pt>
                      <c:pt idx="2299">
                        <c:v>4698</c:v>
                      </c:pt>
                      <c:pt idx="2300">
                        <c:v>4700</c:v>
                      </c:pt>
                      <c:pt idx="2301">
                        <c:v>4702</c:v>
                      </c:pt>
                      <c:pt idx="2302">
                        <c:v>4704</c:v>
                      </c:pt>
                      <c:pt idx="2303">
                        <c:v>4706</c:v>
                      </c:pt>
                      <c:pt idx="2304">
                        <c:v>4708</c:v>
                      </c:pt>
                      <c:pt idx="2305">
                        <c:v>4710</c:v>
                      </c:pt>
                      <c:pt idx="2306">
                        <c:v>4712</c:v>
                      </c:pt>
                      <c:pt idx="2307">
                        <c:v>4714</c:v>
                      </c:pt>
                      <c:pt idx="2308">
                        <c:v>4716</c:v>
                      </c:pt>
                      <c:pt idx="2309">
                        <c:v>4718</c:v>
                      </c:pt>
                      <c:pt idx="2310">
                        <c:v>4720</c:v>
                      </c:pt>
                      <c:pt idx="2311">
                        <c:v>4722</c:v>
                      </c:pt>
                      <c:pt idx="2312">
                        <c:v>4724</c:v>
                      </c:pt>
                      <c:pt idx="2313">
                        <c:v>4726</c:v>
                      </c:pt>
                      <c:pt idx="2314">
                        <c:v>4728</c:v>
                      </c:pt>
                      <c:pt idx="2315">
                        <c:v>4730</c:v>
                      </c:pt>
                      <c:pt idx="2316">
                        <c:v>4732</c:v>
                      </c:pt>
                      <c:pt idx="2317">
                        <c:v>4734</c:v>
                      </c:pt>
                      <c:pt idx="2318">
                        <c:v>4736</c:v>
                      </c:pt>
                      <c:pt idx="2319">
                        <c:v>4738</c:v>
                      </c:pt>
                      <c:pt idx="2320">
                        <c:v>4740</c:v>
                      </c:pt>
                      <c:pt idx="2321">
                        <c:v>4742</c:v>
                      </c:pt>
                      <c:pt idx="2322">
                        <c:v>4744</c:v>
                      </c:pt>
                      <c:pt idx="2323">
                        <c:v>4746</c:v>
                      </c:pt>
                      <c:pt idx="2324">
                        <c:v>4748</c:v>
                      </c:pt>
                      <c:pt idx="2325">
                        <c:v>4750</c:v>
                      </c:pt>
                      <c:pt idx="2326">
                        <c:v>4752</c:v>
                      </c:pt>
                      <c:pt idx="2327">
                        <c:v>4754</c:v>
                      </c:pt>
                      <c:pt idx="2328">
                        <c:v>4756</c:v>
                      </c:pt>
                      <c:pt idx="2329">
                        <c:v>4758</c:v>
                      </c:pt>
                      <c:pt idx="2330">
                        <c:v>4760</c:v>
                      </c:pt>
                      <c:pt idx="2331">
                        <c:v>4762</c:v>
                      </c:pt>
                      <c:pt idx="2332">
                        <c:v>4764</c:v>
                      </c:pt>
                      <c:pt idx="2333">
                        <c:v>4766</c:v>
                      </c:pt>
                      <c:pt idx="2334">
                        <c:v>4768</c:v>
                      </c:pt>
                      <c:pt idx="2335">
                        <c:v>4770</c:v>
                      </c:pt>
                      <c:pt idx="2336">
                        <c:v>4772</c:v>
                      </c:pt>
                      <c:pt idx="2337">
                        <c:v>4774</c:v>
                      </c:pt>
                      <c:pt idx="2338">
                        <c:v>4776</c:v>
                      </c:pt>
                      <c:pt idx="2339">
                        <c:v>4778</c:v>
                      </c:pt>
                      <c:pt idx="2340">
                        <c:v>4780</c:v>
                      </c:pt>
                      <c:pt idx="2341">
                        <c:v>4782</c:v>
                      </c:pt>
                      <c:pt idx="2342">
                        <c:v>4784</c:v>
                      </c:pt>
                      <c:pt idx="2343">
                        <c:v>4786</c:v>
                      </c:pt>
                      <c:pt idx="2344">
                        <c:v>4788</c:v>
                      </c:pt>
                      <c:pt idx="2345">
                        <c:v>4790</c:v>
                      </c:pt>
                      <c:pt idx="2346">
                        <c:v>4792</c:v>
                      </c:pt>
                      <c:pt idx="2347">
                        <c:v>4794</c:v>
                      </c:pt>
                      <c:pt idx="2348">
                        <c:v>4796</c:v>
                      </c:pt>
                      <c:pt idx="2349">
                        <c:v>4798</c:v>
                      </c:pt>
                      <c:pt idx="2350">
                        <c:v>4800</c:v>
                      </c:pt>
                      <c:pt idx="2351">
                        <c:v>4802</c:v>
                      </c:pt>
                      <c:pt idx="2352">
                        <c:v>4804</c:v>
                      </c:pt>
                      <c:pt idx="2353">
                        <c:v>4806</c:v>
                      </c:pt>
                      <c:pt idx="2354">
                        <c:v>4808</c:v>
                      </c:pt>
                      <c:pt idx="2355">
                        <c:v>4810</c:v>
                      </c:pt>
                      <c:pt idx="2356">
                        <c:v>4812</c:v>
                      </c:pt>
                      <c:pt idx="2357">
                        <c:v>4814</c:v>
                      </c:pt>
                      <c:pt idx="2358">
                        <c:v>4816</c:v>
                      </c:pt>
                      <c:pt idx="2359">
                        <c:v>4818</c:v>
                      </c:pt>
                      <c:pt idx="2360">
                        <c:v>4820</c:v>
                      </c:pt>
                      <c:pt idx="2361">
                        <c:v>4822</c:v>
                      </c:pt>
                      <c:pt idx="2362">
                        <c:v>4824</c:v>
                      </c:pt>
                      <c:pt idx="2363">
                        <c:v>4826</c:v>
                      </c:pt>
                      <c:pt idx="2364">
                        <c:v>4828</c:v>
                      </c:pt>
                      <c:pt idx="2365">
                        <c:v>4830</c:v>
                      </c:pt>
                      <c:pt idx="2366">
                        <c:v>4832</c:v>
                      </c:pt>
                      <c:pt idx="2367">
                        <c:v>4834</c:v>
                      </c:pt>
                      <c:pt idx="2368">
                        <c:v>4836</c:v>
                      </c:pt>
                      <c:pt idx="2369">
                        <c:v>4838</c:v>
                      </c:pt>
                      <c:pt idx="2370">
                        <c:v>4840</c:v>
                      </c:pt>
                      <c:pt idx="2371">
                        <c:v>4842</c:v>
                      </c:pt>
                      <c:pt idx="2372">
                        <c:v>4844</c:v>
                      </c:pt>
                      <c:pt idx="2373">
                        <c:v>4846</c:v>
                      </c:pt>
                      <c:pt idx="2374">
                        <c:v>4848</c:v>
                      </c:pt>
                      <c:pt idx="2375">
                        <c:v>4850</c:v>
                      </c:pt>
                      <c:pt idx="2376">
                        <c:v>4852</c:v>
                      </c:pt>
                      <c:pt idx="2377">
                        <c:v>4854</c:v>
                      </c:pt>
                      <c:pt idx="2378">
                        <c:v>4856</c:v>
                      </c:pt>
                      <c:pt idx="2379">
                        <c:v>4858</c:v>
                      </c:pt>
                      <c:pt idx="2380">
                        <c:v>4860</c:v>
                      </c:pt>
                      <c:pt idx="2381">
                        <c:v>4862</c:v>
                      </c:pt>
                      <c:pt idx="2382">
                        <c:v>4864</c:v>
                      </c:pt>
                      <c:pt idx="2383">
                        <c:v>4866</c:v>
                      </c:pt>
                      <c:pt idx="2384">
                        <c:v>4868</c:v>
                      </c:pt>
                      <c:pt idx="2385">
                        <c:v>4870</c:v>
                      </c:pt>
                      <c:pt idx="2386">
                        <c:v>4872</c:v>
                      </c:pt>
                      <c:pt idx="2387">
                        <c:v>4874</c:v>
                      </c:pt>
                      <c:pt idx="2388">
                        <c:v>4876</c:v>
                      </c:pt>
                      <c:pt idx="2389">
                        <c:v>4878</c:v>
                      </c:pt>
                      <c:pt idx="2390">
                        <c:v>4880</c:v>
                      </c:pt>
                      <c:pt idx="2391">
                        <c:v>4882</c:v>
                      </c:pt>
                      <c:pt idx="2392">
                        <c:v>4884</c:v>
                      </c:pt>
                      <c:pt idx="2393">
                        <c:v>4886</c:v>
                      </c:pt>
                      <c:pt idx="2394">
                        <c:v>4888</c:v>
                      </c:pt>
                      <c:pt idx="2395">
                        <c:v>4890</c:v>
                      </c:pt>
                      <c:pt idx="2396">
                        <c:v>4892</c:v>
                      </c:pt>
                      <c:pt idx="2397">
                        <c:v>4894</c:v>
                      </c:pt>
                      <c:pt idx="2398">
                        <c:v>4896</c:v>
                      </c:pt>
                      <c:pt idx="2399">
                        <c:v>4898</c:v>
                      </c:pt>
                      <c:pt idx="2400">
                        <c:v>4900</c:v>
                      </c:pt>
                      <c:pt idx="2401">
                        <c:v>4902</c:v>
                      </c:pt>
                      <c:pt idx="2402">
                        <c:v>4904</c:v>
                      </c:pt>
                      <c:pt idx="2403">
                        <c:v>4906</c:v>
                      </c:pt>
                      <c:pt idx="2404">
                        <c:v>4908</c:v>
                      </c:pt>
                      <c:pt idx="2405">
                        <c:v>4910</c:v>
                      </c:pt>
                      <c:pt idx="2406">
                        <c:v>4912</c:v>
                      </c:pt>
                      <c:pt idx="2407">
                        <c:v>4914</c:v>
                      </c:pt>
                      <c:pt idx="2408">
                        <c:v>4916</c:v>
                      </c:pt>
                      <c:pt idx="2409">
                        <c:v>4918</c:v>
                      </c:pt>
                      <c:pt idx="2410">
                        <c:v>4920</c:v>
                      </c:pt>
                      <c:pt idx="2411">
                        <c:v>4922</c:v>
                      </c:pt>
                      <c:pt idx="2412">
                        <c:v>4924</c:v>
                      </c:pt>
                      <c:pt idx="2413">
                        <c:v>4926</c:v>
                      </c:pt>
                      <c:pt idx="2414">
                        <c:v>4928</c:v>
                      </c:pt>
                      <c:pt idx="2415">
                        <c:v>4930</c:v>
                      </c:pt>
                      <c:pt idx="2416">
                        <c:v>4932</c:v>
                      </c:pt>
                      <c:pt idx="2417">
                        <c:v>4934</c:v>
                      </c:pt>
                      <c:pt idx="2418">
                        <c:v>4936</c:v>
                      </c:pt>
                      <c:pt idx="2419">
                        <c:v>4938</c:v>
                      </c:pt>
                      <c:pt idx="2420">
                        <c:v>4940</c:v>
                      </c:pt>
                      <c:pt idx="2421">
                        <c:v>4942</c:v>
                      </c:pt>
                      <c:pt idx="2422">
                        <c:v>4944</c:v>
                      </c:pt>
                      <c:pt idx="2423">
                        <c:v>4946</c:v>
                      </c:pt>
                      <c:pt idx="2424">
                        <c:v>4948</c:v>
                      </c:pt>
                      <c:pt idx="2425">
                        <c:v>4950</c:v>
                      </c:pt>
                      <c:pt idx="2426">
                        <c:v>4952</c:v>
                      </c:pt>
                      <c:pt idx="2427">
                        <c:v>4954</c:v>
                      </c:pt>
                      <c:pt idx="2428">
                        <c:v>4956</c:v>
                      </c:pt>
                      <c:pt idx="2429">
                        <c:v>4958</c:v>
                      </c:pt>
                      <c:pt idx="2430">
                        <c:v>4960</c:v>
                      </c:pt>
                      <c:pt idx="2431">
                        <c:v>4962</c:v>
                      </c:pt>
                      <c:pt idx="2432">
                        <c:v>4964</c:v>
                      </c:pt>
                      <c:pt idx="2433">
                        <c:v>4966</c:v>
                      </c:pt>
                      <c:pt idx="2434">
                        <c:v>4968</c:v>
                      </c:pt>
                      <c:pt idx="2435">
                        <c:v>4970</c:v>
                      </c:pt>
                      <c:pt idx="2436">
                        <c:v>4972</c:v>
                      </c:pt>
                      <c:pt idx="2437">
                        <c:v>4974</c:v>
                      </c:pt>
                      <c:pt idx="2438">
                        <c:v>4976</c:v>
                      </c:pt>
                      <c:pt idx="2439">
                        <c:v>4978</c:v>
                      </c:pt>
                      <c:pt idx="2440">
                        <c:v>4980</c:v>
                      </c:pt>
                      <c:pt idx="2441">
                        <c:v>4982</c:v>
                      </c:pt>
                      <c:pt idx="2442">
                        <c:v>4984</c:v>
                      </c:pt>
                      <c:pt idx="2443">
                        <c:v>4986</c:v>
                      </c:pt>
                      <c:pt idx="2444">
                        <c:v>4988</c:v>
                      </c:pt>
                      <c:pt idx="2445">
                        <c:v>4990</c:v>
                      </c:pt>
                      <c:pt idx="2446">
                        <c:v>4992</c:v>
                      </c:pt>
                      <c:pt idx="2447">
                        <c:v>4994</c:v>
                      </c:pt>
                      <c:pt idx="2448">
                        <c:v>4996</c:v>
                      </c:pt>
                      <c:pt idx="2449">
                        <c:v>4998</c:v>
                      </c:pt>
                      <c:pt idx="2450">
                        <c:v>5000</c:v>
                      </c:pt>
                      <c:pt idx="2451">
                        <c:v>5002</c:v>
                      </c:pt>
                      <c:pt idx="2452">
                        <c:v>5004</c:v>
                      </c:pt>
                      <c:pt idx="2453">
                        <c:v>5006</c:v>
                      </c:pt>
                      <c:pt idx="2454">
                        <c:v>5008</c:v>
                      </c:pt>
                      <c:pt idx="2455">
                        <c:v>5010</c:v>
                      </c:pt>
                      <c:pt idx="2456">
                        <c:v>5012</c:v>
                      </c:pt>
                      <c:pt idx="2457">
                        <c:v>5014</c:v>
                      </c:pt>
                      <c:pt idx="2458">
                        <c:v>5016</c:v>
                      </c:pt>
                      <c:pt idx="2459">
                        <c:v>5018</c:v>
                      </c:pt>
                      <c:pt idx="2460">
                        <c:v>5020</c:v>
                      </c:pt>
                      <c:pt idx="2461">
                        <c:v>5022</c:v>
                      </c:pt>
                      <c:pt idx="2462">
                        <c:v>5024</c:v>
                      </c:pt>
                      <c:pt idx="2463">
                        <c:v>5026</c:v>
                      </c:pt>
                      <c:pt idx="2464">
                        <c:v>5028</c:v>
                      </c:pt>
                      <c:pt idx="2465">
                        <c:v>5030</c:v>
                      </c:pt>
                      <c:pt idx="2466">
                        <c:v>5032</c:v>
                      </c:pt>
                      <c:pt idx="2467">
                        <c:v>5034</c:v>
                      </c:pt>
                      <c:pt idx="2468">
                        <c:v>5036</c:v>
                      </c:pt>
                      <c:pt idx="2469">
                        <c:v>5038</c:v>
                      </c:pt>
                      <c:pt idx="2470">
                        <c:v>5040</c:v>
                      </c:pt>
                      <c:pt idx="2471">
                        <c:v>5042</c:v>
                      </c:pt>
                      <c:pt idx="2472">
                        <c:v>5044</c:v>
                      </c:pt>
                      <c:pt idx="2473">
                        <c:v>5046</c:v>
                      </c:pt>
                      <c:pt idx="2474">
                        <c:v>5048</c:v>
                      </c:pt>
                      <c:pt idx="2475">
                        <c:v>5050</c:v>
                      </c:pt>
                      <c:pt idx="2476">
                        <c:v>5052</c:v>
                      </c:pt>
                      <c:pt idx="2477">
                        <c:v>5054</c:v>
                      </c:pt>
                      <c:pt idx="2478">
                        <c:v>5056</c:v>
                      </c:pt>
                      <c:pt idx="2479">
                        <c:v>5058</c:v>
                      </c:pt>
                      <c:pt idx="2480">
                        <c:v>5060</c:v>
                      </c:pt>
                      <c:pt idx="2481">
                        <c:v>5062</c:v>
                      </c:pt>
                      <c:pt idx="2482">
                        <c:v>5064</c:v>
                      </c:pt>
                      <c:pt idx="2483">
                        <c:v>5066</c:v>
                      </c:pt>
                      <c:pt idx="2484">
                        <c:v>5068</c:v>
                      </c:pt>
                      <c:pt idx="2485">
                        <c:v>5070</c:v>
                      </c:pt>
                      <c:pt idx="2486">
                        <c:v>5072</c:v>
                      </c:pt>
                      <c:pt idx="2487">
                        <c:v>5074</c:v>
                      </c:pt>
                      <c:pt idx="2488">
                        <c:v>5076</c:v>
                      </c:pt>
                      <c:pt idx="2489">
                        <c:v>5078</c:v>
                      </c:pt>
                      <c:pt idx="2490">
                        <c:v>5080</c:v>
                      </c:pt>
                      <c:pt idx="2491">
                        <c:v>5082</c:v>
                      </c:pt>
                      <c:pt idx="2492">
                        <c:v>5084</c:v>
                      </c:pt>
                      <c:pt idx="2493">
                        <c:v>5086</c:v>
                      </c:pt>
                      <c:pt idx="2494">
                        <c:v>5088</c:v>
                      </c:pt>
                      <c:pt idx="2495">
                        <c:v>5090</c:v>
                      </c:pt>
                      <c:pt idx="2496">
                        <c:v>5092</c:v>
                      </c:pt>
                      <c:pt idx="2497">
                        <c:v>5094</c:v>
                      </c:pt>
                      <c:pt idx="2498">
                        <c:v>5096</c:v>
                      </c:pt>
                      <c:pt idx="2499">
                        <c:v>5098</c:v>
                      </c:pt>
                      <c:pt idx="2500">
                        <c:v>5100</c:v>
                      </c:pt>
                      <c:pt idx="2501">
                        <c:v>5102</c:v>
                      </c:pt>
                      <c:pt idx="2502">
                        <c:v>5104</c:v>
                      </c:pt>
                      <c:pt idx="2503">
                        <c:v>5106</c:v>
                      </c:pt>
                      <c:pt idx="2504">
                        <c:v>5108</c:v>
                      </c:pt>
                      <c:pt idx="2505">
                        <c:v>5110</c:v>
                      </c:pt>
                      <c:pt idx="2506">
                        <c:v>5112</c:v>
                      </c:pt>
                      <c:pt idx="2507">
                        <c:v>5114</c:v>
                      </c:pt>
                      <c:pt idx="2508">
                        <c:v>5116</c:v>
                      </c:pt>
                      <c:pt idx="2509">
                        <c:v>5118</c:v>
                      </c:pt>
                      <c:pt idx="2510">
                        <c:v>5120</c:v>
                      </c:pt>
                      <c:pt idx="2511">
                        <c:v>5122</c:v>
                      </c:pt>
                      <c:pt idx="2512">
                        <c:v>5124</c:v>
                      </c:pt>
                      <c:pt idx="2513">
                        <c:v>5126</c:v>
                      </c:pt>
                      <c:pt idx="2514">
                        <c:v>5128</c:v>
                      </c:pt>
                      <c:pt idx="2515">
                        <c:v>5130</c:v>
                      </c:pt>
                      <c:pt idx="2516">
                        <c:v>5132</c:v>
                      </c:pt>
                      <c:pt idx="2517">
                        <c:v>5134</c:v>
                      </c:pt>
                      <c:pt idx="2518">
                        <c:v>5136</c:v>
                      </c:pt>
                      <c:pt idx="2519">
                        <c:v>5138</c:v>
                      </c:pt>
                      <c:pt idx="2520">
                        <c:v>5140</c:v>
                      </c:pt>
                      <c:pt idx="2521">
                        <c:v>5142</c:v>
                      </c:pt>
                      <c:pt idx="2522">
                        <c:v>5144</c:v>
                      </c:pt>
                      <c:pt idx="2523">
                        <c:v>5146</c:v>
                      </c:pt>
                      <c:pt idx="2524">
                        <c:v>5148</c:v>
                      </c:pt>
                      <c:pt idx="2525">
                        <c:v>5150</c:v>
                      </c:pt>
                      <c:pt idx="2526">
                        <c:v>5152</c:v>
                      </c:pt>
                      <c:pt idx="2527">
                        <c:v>5154</c:v>
                      </c:pt>
                      <c:pt idx="2528">
                        <c:v>5156</c:v>
                      </c:pt>
                      <c:pt idx="2529">
                        <c:v>5158</c:v>
                      </c:pt>
                      <c:pt idx="2530">
                        <c:v>5160</c:v>
                      </c:pt>
                      <c:pt idx="2531">
                        <c:v>5162</c:v>
                      </c:pt>
                      <c:pt idx="2532">
                        <c:v>5164</c:v>
                      </c:pt>
                      <c:pt idx="2533">
                        <c:v>5166</c:v>
                      </c:pt>
                      <c:pt idx="2534">
                        <c:v>5168</c:v>
                      </c:pt>
                      <c:pt idx="2535">
                        <c:v>5170</c:v>
                      </c:pt>
                      <c:pt idx="2536">
                        <c:v>5172</c:v>
                      </c:pt>
                      <c:pt idx="2537">
                        <c:v>5174</c:v>
                      </c:pt>
                      <c:pt idx="2538">
                        <c:v>5176</c:v>
                      </c:pt>
                      <c:pt idx="2539">
                        <c:v>5178</c:v>
                      </c:pt>
                      <c:pt idx="2540">
                        <c:v>5180</c:v>
                      </c:pt>
                      <c:pt idx="2541">
                        <c:v>5182</c:v>
                      </c:pt>
                      <c:pt idx="2542">
                        <c:v>5184</c:v>
                      </c:pt>
                      <c:pt idx="2543">
                        <c:v>5186</c:v>
                      </c:pt>
                      <c:pt idx="2544">
                        <c:v>5188</c:v>
                      </c:pt>
                      <c:pt idx="2545">
                        <c:v>5190</c:v>
                      </c:pt>
                      <c:pt idx="2546">
                        <c:v>5192</c:v>
                      </c:pt>
                      <c:pt idx="2547">
                        <c:v>5194</c:v>
                      </c:pt>
                      <c:pt idx="2548">
                        <c:v>5196</c:v>
                      </c:pt>
                      <c:pt idx="2549">
                        <c:v>5198</c:v>
                      </c:pt>
                      <c:pt idx="2550">
                        <c:v>5200</c:v>
                      </c:pt>
                      <c:pt idx="2551">
                        <c:v>5202</c:v>
                      </c:pt>
                      <c:pt idx="2552">
                        <c:v>5204</c:v>
                      </c:pt>
                      <c:pt idx="2553">
                        <c:v>5206</c:v>
                      </c:pt>
                      <c:pt idx="2554">
                        <c:v>5208</c:v>
                      </c:pt>
                      <c:pt idx="2555">
                        <c:v>5210</c:v>
                      </c:pt>
                      <c:pt idx="2556">
                        <c:v>5212</c:v>
                      </c:pt>
                      <c:pt idx="2557">
                        <c:v>5214</c:v>
                      </c:pt>
                      <c:pt idx="2558">
                        <c:v>5216</c:v>
                      </c:pt>
                      <c:pt idx="2559">
                        <c:v>5218</c:v>
                      </c:pt>
                      <c:pt idx="2560">
                        <c:v>5220</c:v>
                      </c:pt>
                      <c:pt idx="2561">
                        <c:v>5222</c:v>
                      </c:pt>
                      <c:pt idx="2562">
                        <c:v>5224</c:v>
                      </c:pt>
                      <c:pt idx="2563">
                        <c:v>5226</c:v>
                      </c:pt>
                      <c:pt idx="2564">
                        <c:v>5228</c:v>
                      </c:pt>
                      <c:pt idx="2565">
                        <c:v>5230</c:v>
                      </c:pt>
                      <c:pt idx="2566">
                        <c:v>5232</c:v>
                      </c:pt>
                      <c:pt idx="2567">
                        <c:v>5234</c:v>
                      </c:pt>
                      <c:pt idx="2568">
                        <c:v>5236</c:v>
                      </c:pt>
                      <c:pt idx="2569">
                        <c:v>5238</c:v>
                      </c:pt>
                      <c:pt idx="2570">
                        <c:v>5240</c:v>
                      </c:pt>
                      <c:pt idx="2571">
                        <c:v>5242</c:v>
                      </c:pt>
                      <c:pt idx="2572">
                        <c:v>5244</c:v>
                      </c:pt>
                      <c:pt idx="2573">
                        <c:v>5246</c:v>
                      </c:pt>
                      <c:pt idx="2574">
                        <c:v>5248</c:v>
                      </c:pt>
                      <c:pt idx="2575">
                        <c:v>5250</c:v>
                      </c:pt>
                      <c:pt idx="2576">
                        <c:v>5252</c:v>
                      </c:pt>
                      <c:pt idx="2577">
                        <c:v>5254</c:v>
                      </c:pt>
                      <c:pt idx="2578">
                        <c:v>5256</c:v>
                      </c:pt>
                      <c:pt idx="2579">
                        <c:v>5258</c:v>
                      </c:pt>
                      <c:pt idx="2580">
                        <c:v>5260</c:v>
                      </c:pt>
                      <c:pt idx="2581">
                        <c:v>5262</c:v>
                      </c:pt>
                      <c:pt idx="2582">
                        <c:v>5264</c:v>
                      </c:pt>
                      <c:pt idx="2583">
                        <c:v>5266</c:v>
                      </c:pt>
                      <c:pt idx="2584">
                        <c:v>5268</c:v>
                      </c:pt>
                      <c:pt idx="2585">
                        <c:v>5270</c:v>
                      </c:pt>
                      <c:pt idx="2586">
                        <c:v>5272</c:v>
                      </c:pt>
                      <c:pt idx="2587">
                        <c:v>5274</c:v>
                      </c:pt>
                      <c:pt idx="2588">
                        <c:v>5276</c:v>
                      </c:pt>
                      <c:pt idx="2589">
                        <c:v>5278</c:v>
                      </c:pt>
                      <c:pt idx="2590">
                        <c:v>5280</c:v>
                      </c:pt>
                      <c:pt idx="2591">
                        <c:v>5282</c:v>
                      </c:pt>
                      <c:pt idx="2592">
                        <c:v>5284</c:v>
                      </c:pt>
                      <c:pt idx="2593">
                        <c:v>5286</c:v>
                      </c:pt>
                      <c:pt idx="2594">
                        <c:v>5288</c:v>
                      </c:pt>
                      <c:pt idx="2595">
                        <c:v>5290</c:v>
                      </c:pt>
                      <c:pt idx="2596">
                        <c:v>5292</c:v>
                      </c:pt>
                      <c:pt idx="2597">
                        <c:v>5294</c:v>
                      </c:pt>
                      <c:pt idx="2598">
                        <c:v>5296</c:v>
                      </c:pt>
                      <c:pt idx="2599">
                        <c:v>5298</c:v>
                      </c:pt>
                      <c:pt idx="2600">
                        <c:v>5300</c:v>
                      </c:pt>
                      <c:pt idx="2601">
                        <c:v>5302</c:v>
                      </c:pt>
                      <c:pt idx="2602">
                        <c:v>5304</c:v>
                      </c:pt>
                      <c:pt idx="2603">
                        <c:v>5306</c:v>
                      </c:pt>
                      <c:pt idx="2604">
                        <c:v>5308</c:v>
                      </c:pt>
                      <c:pt idx="2605">
                        <c:v>5310</c:v>
                      </c:pt>
                      <c:pt idx="2606">
                        <c:v>5312</c:v>
                      </c:pt>
                      <c:pt idx="2607">
                        <c:v>5314</c:v>
                      </c:pt>
                      <c:pt idx="2608">
                        <c:v>5316</c:v>
                      </c:pt>
                      <c:pt idx="2609">
                        <c:v>5318</c:v>
                      </c:pt>
                      <c:pt idx="2610">
                        <c:v>5320</c:v>
                      </c:pt>
                      <c:pt idx="2611">
                        <c:v>5322</c:v>
                      </c:pt>
                      <c:pt idx="2612">
                        <c:v>5324</c:v>
                      </c:pt>
                      <c:pt idx="2613">
                        <c:v>5326</c:v>
                      </c:pt>
                      <c:pt idx="2614">
                        <c:v>5328</c:v>
                      </c:pt>
                      <c:pt idx="2615">
                        <c:v>5330</c:v>
                      </c:pt>
                      <c:pt idx="2616">
                        <c:v>5332</c:v>
                      </c:pt>
                      <c:pt idx="2617">
                        <c:v>5334</c:v>
                      </c:pt>
                      <c:pt idx="2618">
                        <c:v>5336</c:v>
                      </c:pt>
                      <c:pt idx="2619">
                        <c:v>5338</c:v>
                      </c:pt>
                      <c:pt idx="2620">
                        <c:v>5340</c:v>
                      </c:pt>
                      <c:pt idx="2621">
                        <c:v>5342</c:v>
                      </c:pt>
                      <c:pt idx="2622">
                        <c:v>5344</c:v>
                      </c:pt>
                      <c:pt idx="2623">
                        <c:v>5346</c:v>
                      </c:pt>
                      <c:pt idx="2624">
                        <c:v>5348</c:v>
                      </c:pt>
                      <c:pt idx="2625">
                        <c:v>5350</c:v>
                      </c:pt>
                      <c:pt idx="2626">
                        <c:v>5352</c:v>
                      </c:pt>
                      <c:pt idx="2627">
                        <c:v>5354</c:v>
                      </c:pt>
                      <c:pt idx="2628">
                        <c:v>5356</c:v>
                      </c:pt>
                      <c:pt idx="2629">
                        <c:v>5358</c:v>
                      </c:pt>
                      <c:pt idx="2630">
                        <c:v>5360</c:v>
                      </c:pt>
                      <c:pt idx="2631">
                        <c:v>5362</c:v>
                      </c:pt>
                      <c:pt idx="2632">
                        <c:v>5364</c:v>
                      </c:pt>
                      <c:pt idx="2633">
                        <c:v>5366</c:v>
                      </c:pt>
                      <c:pt idx="2634">
                        <c:v>5368</c:v>
                      </c:pt>
                      <c:pt idx="2635">
                        <c:v>5370</c:v>
                      </c:pt>
                      <c:pt idx="2636">
                        <c:v>5372</c:v>
                      </c:pt>
                      <c:pt idx="2637">
                        <c:v>5374</c:v>
                      </c:pt>
                      <c:pt idx="2638">
                        <c:v>5376</c:v>
                      </c:pt>
                      <c:pt idx="2639">
                        <c:v>5378</c:v>
                      </c:pt>
                      <c:pt idx="2640">
                        <c:v>5380</c:v>
                      </c:pt>
                      <c:pt idx="2641">
                        <c:v>5382</c:v>
                      </c:pt>
                      <c:pt idx="2642">
                        <c:v>5384</c:v>
                      </c:pt>
                      <c:pt idx="2643">
                        <c:v>5386</c:v>
                      </c:pt>
                      <c:pt idx="2644">
                        <c:v>5388</c:v>
                      </c:pt>
                      <c:pt idx="2645">
                        <c:v>5390</c:v>
                      </c:pt>
                      <c:pt idx="2646">
                        <c:v>5392</c:v>
                      </c:pt>
                      <c:pt idx="2647">
                        <c:v>5394</c:v>
                      </c:pt>
                      <c:pt idx="2648">
                        <c:v>5396</c:v>
                      </c:pt>
                      <c:pt idx="2649">
                        <c:v>5398</c:v>
                      </c:pt>
                      <c:pt idx="2650">
                        <c:v>5400</c:v>
                      </c:pt>
                      <c:pt idx="2651">
                        <c:v>5402</c:v>
                      </c:pt>
                      <c:pt idx="2652">
                        <c:v>5404</c:v>
                      </c:pt>
                      <c:pt idx="2653">
                        <c:v>5406</c:v>
                      </c:pt>
                      <c:pt idx="2654">
                        <c:v>5408</c:v>
                      </c:pt>
                      <c:pt idx="2655">
                        <c:v>5410</c:v>
                      </c:pt>
                      <c:pt idx="2656">
                        <c:v>5412</c:v>
                      </c:pt>
                      <c:pt idx="2657">
                        <c:v>5414</c:v>
                      </c:pt>
                      <c:pt idx="2658">
                        <c:v>5416</c:v>
                      </c:pt>
                      <c:pt idx="2659">
                        <c:v>5418</c:v>
                      </c:pt>
                      <c:pt idx="2660">
                        <c:v>5420</c:v>
                      </c:pt>
                      <c:pt idx="2661">
                        <c:v>5422</c:v>
                      </c:pt>
                      <c:pt idx="2662">
                        <c:v>5424</c:v>
                      </c:pt>
                      <c:pt idx="2663">
                        <c:v>5426</c:v>
                      </c:pt>
                      <c:pt idx="2664">
                        <c:v>5428</c:v>
                      </c:pt>
                      <c:pt idx="2665">
                        <c:v>5430</c:v>
                      </c:pt>
                      <c:pt idx="2666">
                        <c:v>5432</c:v>
                      </c:pt>
                      <c:pt idx="2667">
                        <c:v>5434</c:v>
                      </c:pt>
                      <c:pt idx="2668">
                        <c:v>5436</c:v>
                      </c:pt>
                      <c:pt idx="2669">
                        <c:v>5438</c:v>
                      </c:pt>
                      <c:pt idx="2670">
                        <c:v>5440</c:v>
                      </c:pt>
                      <c:pt idx="2671">
                        <c:v>5442</c:v>
                      </c:pt>
                      <c:pt idx="2672">
                        <c:v>5444</c:v>
                      </c:pt>
                      <c:pt idx="2673">
                        <c:v>5446</c:v>
                      </c:pt>
                      <c:pt idx="2674">
                        <c:v>5448</c:v>
                      </c:pt>
                      <c:pt idx="2675">
                        <c:v>5450</c:v>
                      </c:pt>
                      <c:pt idx="2676">
                        <c:v>5452</c:v>
                      </c:pt>
                      <c:pt idx="2677">
                        <c:v>5454</c:v>
                      </c:pt>
                      <c:pt idx="2678">
                        <c:v>5456</c:v>
                      </c:pt>
                      <c:pt idx="2679">
                        <c:v>5458</c:v>
                      </c:pt>
                      <c:pt idx="2680">
                        <c:v>5460</c:v>
                      </c:pt>
                      <c:pt idx="2681">
                        <c:v>5462</c:v>
                      </c:pt>
                      <c:pt idx="2682">
                        <c:v>5464</c:v>
                      </c:pt>
                      <c:pt idx="2683">
                        <c:v>5466</c:v>
                      </c:pt>
                      <c:pt idx="2684">
                        <c:v>5468</c:v>
                      </c:pt>
                      <c:pt idx="2685">
                        <c:v>5470</c:v>
                      </c:pt>
                      <c:pt idx="2686">
                        <c:v>5472</c:v>
                      </c:pt>
                      <c:pt idx="2687">
                        <c:v>5474</c:v>
                      </c:pt>
                      <c:pt idx="2688">
                        <c:v>5476</c:v>
                      </c:pt>
                      <c:pt idx="2689">
                        <c:v>5478</c:v>
                      </c:pt>
                      <c:pt idx="2690">
                        <c:v>5480</c:v>
                      </c:pt>
                      <c:pt idx="2691">
                        <c:v>5482</c:v>
                      </c:pt>
                      <c:pt idx="2692">
                        <c:v>5484</c:v>
                      </c:pt>
                      <c:pt idx="2693">
                        <c:v>5486</c:v>
                      </c:pt>
                      <c:pt idx="2694">
                        <c:v>5488</c:v>
                      </c:pt>
                      <c:pt idx="2695">
                        <c:v>5490</c:v>
                      </c:pt>
                      <c:pt idx="2696">
                        <c:v>5492</c:v>
                      </c:pt>
                      <c:pt idx="2697">
                        <c:v>5494</c:v>
                      </c:pt>
                      <c:pt idx="2698">
                        <c:v>5496</c:v>
                      </c:pt>
                      <c:pt idx="2699">
                        <c:v>5498</c:v>
                      </c:pt>
                      <c:pt idx="2700">
                        <c:v>5500</c:v>
                      </c:pt>
                      <c:pt idx="2701">
                        <c:v>5502</c:v>
                      </c:pt>
                      <c:pt idx="2702">
                        <c:v>5504</c:v>
                      </c:pt>
                      <c:pt idx="2703">
                        <c:v>5506</c:v>
                      </c:pt>
                      <c:pt idx="2704">
                        <c:v>5508</c:v>
                      </c:pt>
                      <c:pt idx="2705">
                        <c:v>5510</c:v>
                      </c:pt>
                      <c:pt idx="2706">
                        <c:v>5512</c:v>
                      </c:pt>
                      <c:pt idx="2707">
                        <c:v>5514</c:v>
                      </c:pt>
                      <c:pt idx="2708">
                        <c:v>5516</c:v>
                      </c:pt>
                      <c:pt idx="2709">
                        <c:v>5518</c:v>
                      </c:pt>
                      <c:pt idx="2710">
                        <c:v>5520</c:v>
                      </c:pt>
                      <c:pt idx="2711">
                        <c:v>5522</c:v>
                      </c:pt>
                      <c:pt idx="2712">
                        <c:v>5524</c:v>
                      </c:pt>
                      <c:pt idx="2713">
                        <c:v>5526</c:v>
                      </c:pt>
                      <c:pt idx="2714">
                        <c:v>5528</c:v>
                      </c:pt>
                      <c:pt idx="2715">
                        <c:v>5530</c:v>
                      </c:pt>
                      <c:pt idx="2716">
                        <c:v>5532</c:v>
                      </c:pt>
                      <c:pt idx="2717">
                        <c:v>5534</c:v>
                      </c:pt>
                      <c:pt idx="2718">
                        <c:v>5536</c:v>
                      </c:pt>
                      <c:pt idx="2719">
                        <c:v>5538</c:v>
                      </c:pt>
                      <c:pt idx="2720">
                        <c:v>5540</c:v>
                      </c:pt>
                      <c:pt idx="2721">
                        <c:v>5542</c:v>
                      </c:pt>
                      <c:pt idx="2722">
                        <c:v>5544</c:v>
                      </c:pt>
                      <c:pt idx="2723">
                        <c:v>5546</c:v>
                      </c:pt>
                      <c:pt idx="2724">
                        <c:v>5548</c:v>
                      </c:pt>
                      <c:pt idx="2725">
                        <c:v>5550</c:v>
                      </c:pt>
                      <c:pt idx="2726">
                        <c:v>5552</c:v>
                      </c:pt>
                      <c:pt idx="2727">
                        <c:v>5554</c:v>
                      </c:pt>
                      <c:pt idx="2728">
                        <c:v>5556</c:v>
                      </c:pt>
                      <c:pt idx="2729">
                        <c:v>5558</c:v>
                      </c:pt>
                      <c:pt idx="2730">
                        <c:v>5560</c:v>
                      </c:pt>
                      <c:pt idx="2731">
                        <c:v>5562</c:v>
                      </c:pt>
                      <c:pt idx="2732">
                        <c:v>5564</c:v>
                      </c:pt>
                      <c:pt idx="2733">
                        <c:v>5566</c:v>
                      </c:pt>
                      <c:pt idx="2734">
                        <c:v>5568</c:v>
                      </c:pt>
                      <c:pt idx="2735">
                        <c:v>5570</c:v>
                      </c:pt>
                      <c:pt idx="2736">
                        <c:v>5572</c:v>
                      </c:pt>
                      <c:pt idx="2737">
                        <c:v>5574</c:v>
                      </c:pt>
                      <c:pt idx="2738">
                        <c:v>5576</c:v>
                      </c:pt>
                      <c:pt idx="2739">
                        <c:v>5578</c:v>
                      </c:pt>
                      <c:pt idx="2740">
                        <c:v>5580</c:v>
                      </c:pt>
                      <c:pt idx="2741">
                        <c:v>5582</c:v>
                      </c:pt>
                      <c:pt idx="2742">
                        <c:v>5584</c:v>
                      </c:pt>
                      <c:pt idx="2743">
                        <c:v>5586</c:v>
                      </c:pt>
                      <c:pt idx="2744">
                        <c:v>5588</c:v>
                      </c:pt>
                      <c:pt idx="2745">
                        <c:v>5590</c:v>
                      </c:pt>
                      <c:pt idx="2746">
                        <c:v>5592</c:v>
                      </c:pt>
                      <c:pt idx="2747">
                        <c:v>5594</c:v>
                      </c:pt>
                      <c:pt idx="2748">
                        <c:v>5596</c:v>
                      </c:pt>
                      <c:pt idx="2749">
                        <c:v>5598</c:v>
                      </c:pt>
                      <c:pt idx="2750">
                        <c:v>5600</c:v>
                      </c:pt>
                      <c:pt idx="2751">
                        <c:v>5602</c:v>
                      </c:pt>
                      <c:pt idx="2752">
                        <c:v>5604</c:v>
                      </c:pt>
                      <c:pt idx="2753">
                        <c:v>5606</c:v>
                      </c:pt>
                      <c:pt idx="2754">
                        <c:v>5608</c:v>
                      </c:pt>
                      <c:pt idx="2755">
                        <c:v>5610</c:v>
                      </c:pt>
                      <c:pt idx="2756">
                        <c:v>5612</c:v>
                      </c:pt>
                      <c:pt idx="2757">
                        <c:v>5614</c:v>
                      </c:pt>
                      <c:pt idx="2758">
                        <c:v>5616</c:v>
                      </c:pt>
                      <c:pt idx="2759">
                        <c:v>5618</c:v>
                      </c:pt>
                      <c:pt idx="2760">
                        <c:v>5620</c:v>
                      </c:pt>
                      <c:pt idx="2761">
                        <c:v>5622</c:v>
                      </c:pt>
                      <c:pt idx="2762">
                        <c:v>5624</c:v>
                      </c:pt>
                      <c:pt idx="2763">
                        <c:v>5626</c:v>
                      </c:pt>
                      <c:pt idx="2764">
                        <c:v>5628</c:v>
                      </c:pt>
                      <c:pt idx="2765">
                        <c:v>5630</c:v>
                      </c:pt>
                      <c:pt idx="2766">
                        <c:v>5632</c:v>
                      </c:pt>
                      <c:pt idx="2767">
                        <c:v>5634</c:v>
                      </c:pt>
                      <c:pt idx="2768">
                        <c:v>5636</c:v>
                      </c:pt>
                      <c:pt idx="2769">
                        <c:v>5638</c:v>
                      </c:pt>
                      <c:pt idx="2770">
                        <c:v>5640</c:v>
                      </c:pt>
                      <c:pt idx="2771">
                        <c:v>5642</c:v>
                      </c:pt>
                      <c:pt idx="2772">
                        <c:v>5644</c:v>
                      </c:pt>
                      <c:pt idx="2773">
                        <c:v>5646</c:v>
                      </c:pt>
                      <c:pt idx="2774">
                        <c:v>5648</c:v>
                      </c:pt>
                      <c:pt idx="2775">
                        <c:v>5650</c:v>
                      </c:pt>
                      <c:pt idx="2776">
                        <c:v>5652</c:v>
                      </c:pt>
                      <c:pt idx="2777">
                        <c:v>5654</c:v>
                      </c:pt>
                      <c:pt idx="2778">
                        <c:v>5656</c:v>
                      </c:pt>
                      <c:pt idx="2779">
                        <c:v>5658</c:v>
                      </c:pt>
                      <c:pt idx="2780">
                        <c:v>5660</c:v>
                      </c:pt>
                      <c:pt idx="2781">
                        <c:v>5662</c:v>
                      </c:pt>
                      <c:pt idx="2782">
                        <c:v>5664</c:v>
                      </c:pt>
                      <c:pt idx="2783">
                        <c:v>5666</c:v>
                      </c:pt>
                      <c:pt idx="2784">
                        <c:v>5668</c:v>
                      </c:pt>
                      <c:pt idx="2785">
                        <c:v>5670</c:v>
                      </c:pt>
                      <c:pt idx="2786">
                        <c:v>5672</c:v>
                      </c:pt>
                      <c:pt idx="2787">
                        <c:v>5674</c:v>
                      </c:pt>
                      <c:pt idx="2788">
                        <c:v>5676</c:v>
                      </c:pt>
                      <c:pt idx="2789">
                        <c:v>5678</c:v>
                      </c:pt>
                      <c:pt idx="2790">
                        <c:v>5680</c:v>
                      </c:pt>
                      <c:pt idx="2791">
                        <c:v>5682</c:v>
                      </c:pt>
                      <c:pt idx="2792">
                        <c:v>5684</c:v>
                      </c:pt>
                      <c:pt idx="2793">
                        <c:v>5686</c:v>
                      </c:pt>
                      <c:pt idx="2794">
                        <c:v>5688</c:v>
                      </c:pt>
                      <c:pt idx="2795">
                        <c:v>5690</c:v>
                      </c:pt>
                      <c:pt idx="2796">
                        <c:v>5692</c:v>
                      </c:pt>
                      <c:pt idx="2797">
                        <c:v>5694</c:v>
                      </c:pt>
                      <c:pt idx="2798">
                        <c:v>5696</c:v>
                      </c:pt>
                      <c:pt idx="2799">
                        <c:v>5698</c:v>
                      </c:pt>
                      <c:pt idx="2800">
                        <c:v>5700</c:v>
                      </c:pt>
                      <c:pt idx="2801">
                        <c:v>5702</c:v>
                      </c:pt>
                      <c:pt idx="2802">
                        <c:v>5704</c:v>
                      </c:pt>
                      <c:pt idx="2803">
                        <c:v>5706</c:v>
                      </c:pt>
                      <c:pt idx="2804">
                        <c:v>5708</c:v>
                      </c:pt>
                      <c:pt idx="2805">
                        <c:v>5710</c:v>
                      </c:pt>
                      <c:pt idx="2806">
                        <c:v>5712</c:v>
                      </c:pt>
                      <c:pt idx="2807">
                        <c:v>5714</c:v>
                      </c:pt>
                      <c:pt idx="2808">
                        <c:v>5716</c:v>
                      </c:pt>
                      <c:pt idx="2809">
                        <c:v>5718</c:v>
                      </c:pt>
                      <c:pt idx="2810">
                        <c:v>5720</c:v>
                      </c:pt>
                      <c:pt idx="2811">
                        <c:v>5722</c:v>
                      </c:pt>
                      <c:pt idx="2812">
                        <c:v>5724</c:v>
                      </c:pt>
                      <c:pt idx="2813">
                        <c:v>5726</c:v>
                      </c:pt>
                      <c:pt idx="2814">
                        <c:v>5728</c:v>
                      </c:pt>
                      <c:pt idx="2815">
                        <c:v>5730</c:v>
                      </c:pt>
                      <c:pt idx="2816">
                        <c:v>5732</c:v>
                      </c:pt>
                      <c:pt idx="2817">
                        <c:v>5734</c:v>
                      </c:pt>
                      <c:pt idx="2818">
                        <c:v>5736</c:v>
                      </c:pt>
                      <c:pt idx="2819">
                        <c:v>5738</c:v>
                      </c:pt>
                      <c:pt idx="2820">
                        <c:v>5740</c:v>
                      </c:pt>
                      <c:pt idx="2821">
                        <c:v>5742</c:v>
                      </c:pt>
                      <c:pt idx="2822">
                        <c:v>5744</c:v>
                      </c:pt>
                      <c:pt idx="2823">
                        <c:v>5746</c:v>
                      </c:pt>
                      <c:pt idx="2824">
                        <c:v>5748</c:v>
                      </c:pt>
                      <c:pt idx="2825">
                        <c:v>5750</c:v>
                      </c:pt>
                      <c:pt idx="2826">
                        <c:v>5752</c:v>
                      </c:pt>
                      <c:pt idx="2827">
                        <c:v>5754</c:v>
                      </c:pt>
                      <c:pt idx="2828">
                        <c:v>5756</c:v>
                      </c:pt>
                      <c:pt idx="2829">
                        <c:v>5758</c:v>
                      </c:pt>
                      <c:pt idx="2830">
                        <c:v>5760</c:v>
                      </c:pt>
                      <c:pt idx="2831">
                        <c:v>5762</c:v>
                      </c:pt>
                      <c:pt idx="2832">
                        <c:v>5764</c:v>
                      </c:pt>
                      <c:pt idx="2833">
                        <c:v>5766</c:v>
                      </c:pt>
                      <c:pt idx="2834">
                        <c:v>5768</c:v>
                      </c:pt>
                      <c:pt idx="2835">
                        <c:v>5770</c:v>
                      </c:pt>
                      <c:pt idx="2836">
                        <c:v>5772</c:v>
                      </c:pt>
                      <c:pt idx="2837">
                        <c:v>5774</c:v>
                      </c:pt>
                      <c:pt idx="2838">
                        <c:v>5776</c:v>
                      </c:pt>
                      <c:pt idx="2839">
                        <c:v>5778</c:v>
                      </c:pt>
                      <c:pt idx="2840">
                        <c:v>5780</c:v>
                      </c:pt>
                      <c:pt idx="2841">
                        <c:v>5782</c:v>
                      </c:pt>
                      <c:pt idx="2842">
                        <c:v>5784</c:v>
                      </c:pt>
                      <c:pt idx="2843">
                        <c:v>5786</c:v>
                      </c:pt>
                      <c:pt idx="2844">
                        <c:v>5788</c:v>
                      </c:pt>
                      <c:pt idx="2845">
                        <c:v>5790</c:v>
                      </c:pt>
                      <c:pt idx="2846">
                        <c:v>5792</c:v>
                      </c:pt>
                      <c:pt idx="2847">
                        <c:v>5794</c:v>
                      </c:pt>
                      <c:pt idx="2848">
                        <c:v>5796</c:v>
                      </c:pt>
                      <c:pt idx="2849">
                        <c:v>5798</c:v>
                      </c:pt>
                      <c:pt idx="2850">
                        <c:v>5800</c:v>
                      </c:pt>
                      <c:pt idx="2851">
                        <c:v>5802</c:v>
                      </c:pt>
                      <c:pt idx="2852">
                        <c:v>5804</c:v>
                      </c:pt>
                      <c:pt idx="2853">
                        <c:v>5806</c:v>
                      </c:pt>
                      <c:pt idx="2854">
                        <c:v>5808</c:v>
                      </c:pt>
                      <c:pt idx="2855">
                        <c:v>5810</c:v>
                      </c:pt>
                      <c:pt idx="2856">
                        <c:v>5812</c:v>
                      </c:pt>
                      <c:pt idx="2857">
                        <c:v>5814</c:v>
                      </c:pt>
                      <c:pt idx="2858">
                        <c:v>5816</c:v>
                      </c:pt>
                      <c:pt idx="2859">
                        <c:v>5818</c:v>
                      </c:pt>
                      <c:pt idx="2860">
                        <c:v>5820</c:v>
                      </c:pt>
                      <c:pt idx="2861">
                        <c:v>5822</c:v>
                      </c:pt>
                      <c:pt idx="2862">
                        <c:v>5824</c:v>
                      </c:pt>
                      <c:pt idx="2863">
                        <c:v>5826</c:v>
                      </c:pt>
                      <c:pt idx="2864">
                        <c:v>5828</c:v>
                      </c:pt>
                      <c:pt idx="2865">
                        <c:v>5830</c:v>
                      </c:pt>
                      <c:pt idx="2866">
                        <c:v>5832</c:v>
                      </c:pt>
                      <c:pt idx="2867">
                        <c:v>5834</c:v>
                      </c:pt>
                      <c:pt idx="2868">
                        <c:v>5836</c:v>
                      </c:pt>
                      <c:pt idx="2869">
                        <c:v>5838</c:v>
                      </c:pt>
                      <c:pt idx="2870">
                        <c:v>5840</c:v>
                      </c:pt>
                      <c:pt idx="2871">
                        <c:v>5842</c:v>
                      </c:pt>
                      <c:pt idx="2872">
                        <c:v>5844</c:v>
                      </c:pt>
                      <c:pt idx="2873">
                        <c:v>5846</c:v>
                      </c:pt>
                      <c:pt idx="2874">
                        <c:v>5848</c:v>
                      </c:pt>
                      <c:pt idx="2875">
                        <c:v>5850</c:v>
                      </c:pt>
                      <c:pt idx="2876">
                        <c:v>5852</c:v>
                      </c:pt>
                      <c:pt idx="2877">
                        <c:v>5854</c:v>
                      </c:pt>
                      <c:pt idx="2878">
                        <c:v>5856</c:v>
                      </c:pt>
                      <c:pt idx="2879">
                        <c:v>5858</c:v>
                      </c:pt>
                      <c:pt idx="2880">
                        <c:v>5860</c:v>
                      </c:pt>
                      <c:pt idx="2881">
                        <c:v>5862</c:v>
                      </c:pt>
                      <c:pt idx="2882">
                        <c:v>5864</c:v>
                      </c:pt>
                      <c:pt idx="2883">
                        <c:v>5866</c:v>
                      </c:pt>
                      <c:pt idx="2884">
                        <c:v>5868</c:v>
                      </c:pt>
                      <c:pt idx="2885">
                        <c:v>5870</c:v>
                      </c:pt>
                      <c:pt idx="2886">
                        <c:v>5872</c:v>
                      </c:pt>
                      <c:pt idx="2887">
                        <c:v>5874</c:v>
                      </c:pt>
                      <c:pt idx="2888">
                        <c:v>5876</c:v>
                      </c:pt>
                      <c:pt idx="2889">
                        <c:v>5878</c:v>
                      </c:pt>
                      <c:pt idx="2890">
                        <c:v>5880</c:v>
                      </c:pt>
                      <c:pt idx="2891">
                        <c:v>5882</c:v>
                      </c:pt>
                      <c:pt idx="2892">
                        <c:v>5884</c:v>
                      </c:pt>
                      <c:pt idx="2893">
                        <c:v>5886</c:v>
                      </c:pt>
                      <c:pt idx="2894">
                        <c:v>5888</c:v>
                      </c:pt>
                      <c:pt idx="2895">
                        <c:v>5890</c:v>
                      </c:pt>
                      <c:pt idx="2896">
                        <c:v>5892</c:v>
                      </c:pt>
                      <c:pt idx="2897">
                        <c:v>5894</c:v>
                      </c:pt>
                      <c:pt idx="2898">
                        <c:v>5896</c:v>
                      </c:pt>
                      <c:pt idx="2899">
                        <c:v>5898</c:v>
                      </c:pt>
                      <c:pt idx="2900">
                        <c:v>5900</c:v>
                      </c:pt>
                      <c:pt idx="2901">
                        <c:v>5902</c:v>
                      </c:pt>
                      <c:pt idx="2902">
                        <c:v>5904</c:v>
                      </c:pt>
                      <c:pt idx="2903">
                        <c:v>5906</c:v>
                      </c:pt>
                      <c:pt idx="2904">
                        <c:v>5908</c:v>
                      </c:pt>
                      <c:pt idx="2905">
                        <c:v>5910</c:v>
                      </c:pt>
                      <c:pt idx="2906">
                        <c:v>5912</c:v>
                      </c:pt>
                      <c:pt idx="2907">
                        <c:v>5914</c:v>
                      </c:pt>
                      <c:pt idx="2908">
                        <c:v>5916</c:v>
                      </c:pt>
                      <c:pt idx="2909">
                        <c:v>5918</c:v>
                      </c:pt>
                      <c:pt idx="2910">
                        <c:v>5920</c:v>
                      </c:pt>
                      <c:pt idx="2911">
                        <c:v>5922</c:v>
                      </c:pt>
                      <c:pt idx="2912">
                        <c:v>5924</c:v>
                      </c:pt>
                      <c:pt idx="2913">
                        <c:v>5926</c:v>
                      </c:pt>
                      <c:pt idx="2914">
                        <c:v>5928</c:v>
                      </c:pt>
                      <c:pt idx="2915">
                        <c:v>5930</c:v>
                      </c:pt>
                      <c:pt idx="2916">
                        <c:v>5932</c:v>
                      </c:pt>
                      <c:pt idx="2917">
                        <c:v>5934</c:v>
                      </c:pt>
                      <c:pt idx="2918">
                        <c:v>5936</c:v>
                      </c:pt>
                      <c:pt idx="2919">
                        <c:v>5938</c:v>
                      </c:pt>
                      <c:pt idx="2920">
                        <c:v>5940</c:v>
                      </c:pt>
                      <c:pt idx="2921">
                        <c:v>5942</c:v>
                      </c:pt>
                      <c:pt idx="2922">
                        <c:v>5944</c:v>
                      </c:pt>
                      <c:pt idx="2923">
                        <c:v>5946</c:v>
                      </c:pt>
                      <c:pt idx="2924">
                        <c:v>5948</c:v>
                      </c:pt>
                      <c:pt idx="2925">
                        <c:v>5950</c:v>
                      </c:pt>
                      <c:pt idx="2926">
                        <c:v>5952</c:v>
                      </c:pt>
                      <c:pt idx="2927">
                        <c:v>5954</c:v>
                      </c:pt>
                      <c:pt idx="2928">
                        <c:v>5956</c:v>
                      </c:pt>
                      <c:pt idx="2929">
                        <c:v>5958</c:v>
                      </c:pt>
                      <c:pt idx="2930">
                        <c:v>5960</c:v>
                      </c:pt>
                      <c:pt idx="2931">
                        <c:v>5962</c:v>
                      </c:pt>
                      <c:pt idx="2932">
                        <c:v>5964</c:v>
                      </c:pt>
                      <c:pt idx="2933">
                        <c:v>5966</c:v>
                      </c:pt>
                      <c:pt idx="2934">
                        <c:v>5968</c:v>
                      </c:pt>
                      <c:pt idx="2935">
                        <c:v>5970</c:v>
                      </c:pt>
                      <c:pt idx="2936">
                        <c:v>5972</c:v>
                      </c:pt>
                      <c:pt idx="2937">
                        <c:v>5974</c:v>
                      </c:pt>
                      <c:pt idx="2938">
                        <c:v>5976</c:v>
                      </c:pt>
                      <c:pt idx="2939">
                        <c:v>5978</c:v>
                      </c:pt>
                      <c:pt idx="2940">
                        <c:v>5980</c:v>
                      </c:pt>
                      <c:pt idx="2941">
                        <c:v>5982</c:v>
                      </c:pt>
                      <c:pt idx="2942">
                        <c:v>5984</c:v>
                      </c:pt>
                      <c:pt idx="2943">
                        <c:v>5986</c:v>
                      </c:pt>
                      <c:pt idx="2944">
                        <c:v>5988</c:v>
                      </c:pt>
                      <c:pt idx="2945">
                        <c:v>5990</c:v>
                      </c:pt>
                      <c:pt idx="2946">
                        <c:v>5992</c:v>
                      </c:pt>
                      <c:pt idx="2947">
                        <c:v>5994</c:v>
                      </c:pt>
                      <c:pt idx="2948">
                        <c:v>5996</c:v>
                      </c:pt>
                      <c:pt idx="2949">
                        <c:v>5998</c:v>
                      </c:pt>
                      <c:pt idx="2950">
                        <c:v>6000</c:v>
                      </c:pt>
                      <c:pt idx="2951">
                        <c:v>6002</c:v>
                      </c:pt>
                      <c:pt idx="2952">
                        <c:v>6004</c:v>
                      </c:pt>
                      <c:pt idx="2953">
                        <c:v>6006</c:v>
                      </c:pt>
                      <c:pt idx="2954">
                        <c:v>6008</c:v>
                      </c:pt>
                      <c:pt idx="2955">
                        <c:v>6010</c:v>
                      </c:pt>
                      <c:pt idx="2956">
                        <c:v>6012</c:v>
                      </c:pt>
                      <c:pt idx="2957">
                        <c:v>6014</c:v>
                      </c:pt>
                      <c:pt idx="2958">
                        <c:v>6016</c:v>
                      </c:pt>
                      <c:pt idx="2959">
                        <c:v>6018</c:v>
                      </c:pt>
                      <c:pt idx="2960">
                        <c:v>6020</c:v>
                      </c:pt>
                      <c:pt idx="2961">
                        <c:v>6022</c:v>
                      </c:pt>
                      <c:pt idx="2962">
                        <c:v>6024</c:v>
                      </c:pt>
                      <c:pt idx="2963">
                        <c:v>6026</c:v>
                      </c:pt>
                      <c:pt idx="2964">
                        <c:v>6028</c:v>
                      </c:pt>
                      <c:pt idx="2965">
                        <c:v>6030</c:v>
                      </c:pt>
                      <c:pt idx="2966">
                        <c:v>6032</c:v>
                      </c:pt>
                      <c:pt idx="2967">
                        <c:v>6034</c:v>
                      </c:pt>
                      <c:pt idx="2968">
                        <c:v>6036</c:v>
                      </c:pt>
                      <c:pt idx="2969">
                        <c:v>6038</c:v>
                      </c:pt>
                      <c:pt idx="2970">
                        <c:v>6040</c:v>
                      </c:pt>
                      <c:pt idx="2971">
                        <c:v>6042</c:v>
                      </c:pt>
                      <c:pt idx="2972">
                        <c:v>6044</c:v>
                      </c:pt>
                      <c:pt idx="2973">
                        <c:v>6046</c:v>
                      </c:pt>
                      <c:pt idx="2974">
                        <c:v>6048</c:v>
                      </c:pt>
                      <c:pt idx="2975">
                        <c:v>6050</c:v>
                      </c:pt>
                      <c:pt idx="2976">
                        <c:v>6052</c:v>
                      </c:pt>
                      <c:pt idx="2977">
                        <c:v>6054</c:v>
                      </c:pt>
                      <c:pt idx="2978">
                        <c:v>6056</c:v>
                      </c:pt>
                      <c:pt idx="2979">
                        <c:v>6058</c:v>
                      </c:pt>
                      <c:pt idx="2980">
                        <c:v>6060</c:v>
                      </c:pt>
                      <c:pt idx="2981">
                        <c:v>6062</c:v>
                      </c:pt>
                      <c:pt idx="2982">
                        <c:v>6064</c:v>
                      </c:pt>
                      <c:pt idx="2983">
                        <c:v>6066</c:v>
                      </c:pt>
                      <c:pt idx="2984">
                        <c:v>6068</c:v>
                      </c:pt>
                      <c:pt idx="2985">
                        <c:v>6070</c:v>
                      </c:pt>
                      <c:pt idx="2986">
                        <c:v>6072</c:v>
                      </c:pt>
                      <c:pt idx="2987">
                        <c:v>6074</c:v>
                      </c:pt>
                      <c:pt idx="2988">
                        <c:v>6076</c:v>
                      </c:pt>
                      <c:pt idx="2989">
                        <c:v>6078</c:v>
                      </c:pt>
                      <c:pt idx="2990">
                        <c:v>6080</c:v>
                      </c:pt>
                      <c:pt idx="2991">
                        <c:v>6082</c:v>
                      </c:pt>
                      <c:pt idx="2992">
                        <c:v>6084</c:v>
                      </c:pt>
                      <c:pt idx="2993">
                        <c:v>6086</c:v>
                      </c:pt>
                      <c:pt idx="2994">
                        <c:v>6088</c:v>
                      </c:pt>
                      <c:pt idx="2995">
                        <c:v>6090</c:v>
                      </c:pt>
                      <c:pt idx="2996">
                        <c:v>6092</c:v>
                      </c:pt>
                      <c:pt idx="2997">
                        <c:v>6094</c:v>
                      </c:pt>
                      <c:pt idx="2998">
                        <c:v>6096</c:v>
                      </c:pt>
                      <c:pt idx="2999">
                        <c:v>6098</c:v>
                      </c:pt>
                      <c:pt idx="3000">
                        <c:v>6100</c:v>
                      </c:pt>
                      <c:pt idx="3001">
                        <c:v>6102</c:v>
                      </c:pt>
                      <c:pt idx="3002">
                        <c:v>6104</c:v>
                      </c:pt>
                      <c:pt idx="3003">
                        <c:v>6106</c:v>
                      </c:pt>
                      <c:pt idx="3004">
                        <c:v>6108</c:v>
                      </c:pt>
                      <c:pt idx="3005">
                        <c:v>6110</c:v>
                      </c:pt>
                      <c:pt idx="3006">
                        <c:v>6112</c:v>
                      </c:pt>
                      <c:pt idx="3007">
                        <c:v>6114</c:v>
                      </c:pt>
                      <c:pt idx="3008">
                        <c:v>6116</c:v>
                      </c:pt>
                      <c:pt idx="3009">
                        <c:v>6118</c:v>
                      </c:pt>
                      <c:pt idx="3010">
                        <c:v>6120</c:v>
                      </c:pt>
                      <c:pt idx="3011">
                        <c:v>6122</c:v>
                      </c:pt>
                      <c:pt idx="3012">
                        <c:v>6124</c:v>
                      </c:pt>
                      <c:pt idx="3013">
                        <c:v>6126</c:v>
                      </c:pt>
                      <c:pt idx="3014">
                        <c:v>6128</c:v>
                      </c:pt>
                      <c:pt idx="3015">
                        <c:v>6130</c:v>
                      </c:pt>
                      <c:pt idx="3016">
                        <c:v>6132</c:v>
                      </c:pt>
                      <c:pt idx="3017">
                        <c:v>6134</c:v>
                      </c:pt>
                      <c:pt idx="3018">
                        <c:v>6136</c:v>
                      </c:pt>
                      <c:pt idx="3019">
                        <c:v>6138</c:v>
                      </c:pt>
                      <c:pt idx="3020">
                        <c:v>6140</c:v>
                      </c:pt>
                      <c:pt idx="3021">
                        <c:v>6142</c:v>
                      </c:pt>
                      <c:pt idx="3022">
                        <c:v>6144</c:v>
                      </c:pt>
                      <c:pt idx="3023">
                        <c:v>6146</c:v>
                      </c:pt>
                      <c:pt idx="3024">
                        <c:v>6148</c:v>
                      </c:pt>
                      <c:pt idx="3025">
                        <c:v>6150</c:v>
                      </c:pt>
                      <c:pt idx="3026">
                        <c:v>6152</c:v>
                      </c:pt>
                      <c:pt idx="3027">
                        <c:v>6154</c:v>
                      </c:pt>
                      <c:pt idx="3028">
                        <c:v>6156</c:v>
                      </c:pt>
                      <c:pt idx="3029">
                        <c:v>6158</c:v>
                      </c:pt>
                      <c:pt idx="3030">
                        <c:v>6160</c:v>
                      </c:pt>
                      <c:pt idx="3031">
                        <c:v>6162</c:v>
                      </c:pt>
                      <c:pt idx="3032">
                        <c:v>6164</c:v>
                      </c:pt>
                      <c:pt idx="3033">
                        <c:v>6166</c:v>
                      </c:pt>
                      <c:pt idx="3034">
                        <c:v>6168</c:v>
                      </c:pt>
                      <c:pt idx="3035">
                        <c:v>6170</c:v>
                      </c:pt>
                      <c:pt idx="3036">
                        <c:v>6172</c:v>
                      </c:pt>
                      <c:pt idx="3037">
                        <c:v>6174</c:v>
                      </c:pt>
                      <c:pt idx="3038">
                        <c:v>6176</c:v>
                      </c:pt>
                      <c:pt idx="3039">
                        <c:v>6178</c:v>
                      </c:pt>
                      <c:pt idx="3040">
                        <c:v>6180</c:v>
                      </c:pt>
                      <c:pt idx="3041">
                        <c:v>6182</c:v>
                      </c:pt>
                      <c:pt idx="3042">
                        <c:v>6184</c:v>
                      </c:pt>
                      <c:pt idx="3043">
                        <c:v>6186</c:v>
                      </c:pt>
                      <c:pt idx="3044">
                        <c:v>6188</c:v>
                      </c:pt>
                      <c:pt idx="3045">
                        <c:v>6190</c:v>
                      </c:pt>
                      <c:pt idx="3046">
                        <c:v>6192</c:v>
                      </c:pt>
                      <c:pt idx="3047">
                        <c:v>6194</c:v>
                      </c:pt>
                      <c:pt idx="3048">
                        <c:v>6196</c:v>
                      </c:pt>
                      <c:pt idx="3049">
                        <c:v>6198</c:v>
                      </c:pt>
                      <c:pt idx="3050">
                        <c:v>6200</c:v>
                      </c:pt>
                      <c:pt idx="3051">
                        <c:v>6202</c:v>
                      </c:pt>
                      <c:pt idx="3052">
                        <c:v>6204</c:v>
                      </c:pt>
                      <c:pt idx="3053">
                        <c:v>6206</c:v>
                      </c:pt>
                      <c:pt idx="3054">
                        <c:v>6208</c:v>
                      </c:pt>
                      <c:pt idx="3055">
                        <c:v>6210</c:v>
                      </c:pt>
                      <c:pt idx="3056">
                        <c:v>6212</c:v>
                      </c:pt>
                      <c:pt idx="3057">
                        <c:v>6214</c:v>
                      </c:pt>
                      <c:pt idx="3058">
                        <c:v>6216</c:v>
                      </c:pt>
                      <c:pt idx="3059">
                        <c:v>6218</c:v>
                      </c:pt>
                      <c:pt idx="3060">
                        <c:v>6220</c:v>
                      </c:pt>
                      <c:pt idx="3061">
                        <c:v>6222</c:v>
                      </c:pt>
                      <c:pt idx="3062">
                        <c:v>6224</c:v>
                      </c:pt>
                      <c:pt idx="3063">
                        <c:v>6226</c:v>
                      </c:pt>
                      <c:pt idx="3064">
                        <c:v>6228</c:v>
                      </c:pt>
                      <c:pt idx="3065">
                        <c:v>6230</c:v>
                      </c:pt>
                      <c:pt idx="3066">
                        <c:v>6232</c:v>
                      </c:pt>
                      <c:pt idx="3067">
                        <c:v>6234</c:v>
                      </c:pt>
                      <c:pt idx="3068">
                        <c:v>6236</c:v>
                      </c:pt>
                      <c:pt idx="3069">
                        <c:v>6238</c:v>
                      </c:pt>
                      <c:pt idx="3070">
                        <c:v>6240</c:v>
                      </c:pt>
                      <c:pt idx="3071">
                        <c:v>6242</c:v>
                      </c:pt>
                      <c:pt idx="3072">
                        <c:v>6244</c:v>
                      </c:pt>
                      <c:pt idx="3073">
                        <c:v>6246</c:v>
                      </c:pt>
                      <c:pt idx="3074">
                        <c:v>6248</c:v>
                      </c:pt>
                      <c:pt idx="3075">
                        <c:v>6250</c:v>
                      </c:pt>
                      <c:pt idx="3076">
                        <c:v>6252</c:v>
                      </c:pt>
                      <c:pt idx="3077">
                        <c:v>6254</c:v>
                      </c:pt>
                      <c:pt idx="3078">
                        <c:v>6256</c:v>
                      </c:pt>
                      <c:pt idx="3079">
                        <c:v>6258</c:v>
                      </c:pt>
                      <c:pt idx="3080">
                        <c:v>6260</c:v>
                      </c:pt>
                      <c:pt idx="3081">
                        <c:v>6262</c:v>
                      </c:pt>
                      <c:pt idx="3082">
                        <c:v>6264</c:v>
                      </c:pt>
                      <c:pt idx="3083">
                        <c:v>6266</c:v>
                      </c:pt>
                      <c:pt idx="3084">
                        <c:v>6268</c:v>
                      </c:pt>
                      <c:pt idx="3085">
                        <c:v>6270</c:v>
                      </c:pt>
                      <c:pt idx="3086">
                        <c:v>6272</c:v>
                      </c:pt>
                      <c:pt idx="3087">
                        <c:v>6274</c:v>
                      </c:pt>
                      <c:pt idx="3088">
                        <c:v>6276</c:v>
                      </c:pt>
                      <c:pt idx="3089">
                        <c:v>6278</c:v>
                      </c:pt>
                      <c:pt idx="3090">
                        <c:v>6280</c:v>
                      </c:pt>
                      <c:pt idx="3091">
                        <c:v>6282</c:v>
                      </c:pt>
                      <c:pt idx="3092">
                        <c:v>6284</c:v>
                      </c:pt>
                      <c:pt idx="3093">
                        <c:v>6286</c:v>
                      </c:pt>
                      <c:pt idx="3094">
                        <c:v>6288</c:v>
                      </c:pt>
                      <c:pt idx="3095">
                        <c:v>6290</c:v>
                      </c:pt>
                      <c:pt idx="3096">
                        <c:v>6292</c:v>
                      </c:pt>
                      <c:pt idx="3097">
                        <c:v>6294</c:v>
                      </c:pt>
                      <c:pt idx="3098">
                        <c:v>6296</c:v>
                      </c:pt>
                      <c:pt idx="3099">
                        <c:v>6298</c:v>
                      </c:pt>
                      <c:pt idx="3100">
                        <c:v>6300</c:v>
                      </c:pt>
                      <c:pt idx="3101">
                        <c:v>6302</c:v>
                      </c:pt>
                      <c:pt idx="3102">
                        <c:v>6304</c:v>
                      </c:pt>
                      <c:pt idx="3103">
                        <c:v>6306</c:v>
                      </c:pt>
                      <c:pt idx="3104">
                        <c:v>6308</c:v>
                      </c:pt>
                      <c:pt idx="3105">
                        <c:v>6310</c:v>
                      </c:pt>
                      <c:pt idx="3106">
                        <c:v>6312</c:v>
                      </c:pt>
                      <c:pt idx="3107">
                        <c:v>6314</c:v>
                      </c:pt>
                      <c:pt idx="3108">
                        <c:v>6316</c:v>
                      </c:pt>
                      <c:pt idx="3109">
                        <c:v>6318</c:v>
                      </c:pt>
                      <c:pt idx="3110">
                        <c:v>6320</c:v>
                      </c:pt>
                      <c:pt idx="3111">
                        <c:v>6322</c:v>
                      </c:pt>
                      <c:pt idx="3112">
                        <c:v>6324</c:v>
                      </c:pt>
                      <c:pt idx="3113">
                        <c:v>6326</c:v>
                      </c:pt>
                      <c:pt idx="3114">
                        <c:v>6328</c:v>
                      </c:pt>
                      <c:pt idx="3115">
                        <c:v>6330</c:v>
                      </c:pt>
                      <c:pt idx="3116">
                        <c:v>6332</c:v>
                      </c:pt>
                      <c:pt idx="3117">
                        <c:v>6334</c:v>
                      </c:pt>
                      <c:pt idx="3118">
                        <c:v>6336</c:v>
                      </c:pt>
                      <c:pt idx="3119">
                        <c:v>6338</c:v>
                      </c:pt>
                      <c:pt idx="3120">
                        <c:v>6340</c:v>
                      </c:pt>
                      <c:pt idx="3121">
                        <c:v>6342</c:v>
                      </c:pt>
                      <c:pt idx="3122">
                        <c:v>6344</c:v>
                      </c:pt>
                      <c:pt idx="3123">
                        <c:v>6346</c:v>
                      </c:pt>
                      <c:pt idx="3124">
                        <c:v>6348</c:v>
                      </c:pt>
                      <c:pt idx="3125">
                        <c:v>6350</c:v>
                      </c:pt>
                      <c:pt idx="3126">
                        <c:v>6352</c:v>
                      </c:pt>
                      <c:pt idx="3127">
                        <c:v>6354</c:v>
                      </c:pt>
                      <c:pt idx="3128">
                        <c:v>6356</c:v>
                      </c:pt>
                      <c:pt idx="3129">
                        <c:v>6358</c:v>
                      </c:pt>
                      <c:pt idx="3130">
                        <c:v>6360</c:v>
                      </c:pt>
                      <c:pt idx="3131">
                        <c:v>6362</c:v>
                      </c:pt>
                      <c:pt idx="3132">
                        <c:v>6364</c:v>
                      </c:pt>
                      <c:pt idx="3133">
                        <c:v>6366</c:v>
                      </c:pt>
                      <c:pt idx="3134">
                        <c:v>6368</c:v>
                      </c:pt>
                      <c:pt idx="3135">
                        <c:v>6370</c:v>
                      </c:pt>
                      <c:pt idx="3136">
                        <c:v>6372</c:v>
                      </c:pt>
                      <c:pt idx="3137">
                        <c:v>6374</c:v>
                      </c:pt>
                      <c:pt idx="3138">
                        <c:v>6376</c:v>
                      </c:pt>
                      <c:pt idx="3139">
                        <c:v>6378</c:v>
                      </c:pt>
                      <c:pt idx="3140">
                        <c:v>6380</c:v>
                      </c:pt>
                      <c:pt idx="3141">
                        <c:v>6382</c:v>
                      </c:pt>
                      <c:pt idx="3142">
                        <c:v>6384</c:v>
                      </c:pt>
                      <c:pt idx="3143">
                        <c:v>6386</c:v>
                      </c:pt>
                      <c:pt idx="3144">
                        <c:v>6388</c:v>
                      </c:pt>
                      <c:pt idx="3145">
                        <c:v>6390</c:v>
                      </c:pt>
                      <c:pt idx="3146">
                        <c:v>6392</c:v>
                      </c:pt>
                      <c:pt idx="3147">
                        <c:v>6394</c:v>
                      </c:pt>
                      <c:pt idx="3148">
                        <c:v>6396</c:v>
                      </c:pt>
                      <c:pt idx="3149">
                        <c:v>6398</c:v>
                      </c:pt>
                      <c:pt idx="3150">
                        <c:v>6400</c:v>
                      </c:pt>
                      <c:pt idx="3151">
                        <c:v>6402</c:v>
                      </c:pt>
                      <c:pt idx="3152">
                        <c:v>6404</c:v>
                      </c:pt>
                      <c:pt idx="3153">
                        <c:v>6406</c:v>
                      </c:pt>
                      <c:pt idx="3154">
                        <c:v>6408</c:v>
                      </c:pt>
                      <c:pt idx="3155">
                        <c:v>6410</c:v>
                      </c:pt>
                      <c:pt idx="3156">
                        <c:v>6412</c:v>
                      </c:pt>
                      <c:pt idx="3157">
                        <c:v>6414</c:v>
                      </c:pt>
                      <c:pt idx="3158">
                        <c:v>6416</c:v>
                      </c:pt>
                      <c:pt idx="3159">
                        <c:v>6418</c:v>
                      </c:pt>
                      <c:pt idx="3160">
                        <c:v>6420</c:v>
                      </c:pt>
                      <c:pt idx="3161">
                        <c:v>6422</c:v>
                      </c:pt>
                      <c:pt idx="3162">
                        <c:v>6424</c:v>
                      </c:pt>
                      <c:pt idx="3163">
                        <c:v>6426</c:v>
                      </c:pt>
                      <c:pt idx="3164">
                        <c:v>6428</c:v>
                      </c:pt>
                      <c:pt idx="3165">
                        <c:v>6430</c:v>
                      </c:pt>
                      <c:pt idx="3166">
                        <c:v>6432</c:v>
                      </c:pt>
                      <c:pt idx="3167">
                        <c:v>6434</c:v>
                      </c:pt>
                      <c:pt idx="3168">
                        <c:v>6436</c:v>
                      </c:pt>
                      <c:pt idx="3169">
                        <c:v>6438</c:v>
                      </c:pt>
                      <c:pt idx="3170">
                        <c:v>6440</c:v>
                      </c:pt>
                      <c:pt idx="3171">
                        <c:v>6442</c:v>
                      </c:pt>
                      <c:pt idx="3172">
                        <c:v>6444</c:v>
                      </c:pt>
                      <c:pt idx="3173">
                        <c:v>6446</c:v>
                      </c:pt>
                      <c:pt idx="3174">
                        <c:v>6448</c:v>
                      </c:pt>
                      <c:pt idx="3175">
                        <c:v>6450</c:v>
                      </c:pt>
                      <c:pt idx="3176">
                        <c:v>6452</c:v>
                      </c:pt>
                      <c:pt idx="3177">
                        <c:v>6454</c:v>
                      </c:pt>
                      <c:pt idx="3178">
                        <c:v>6456</c:v>
                      </c:pt>
                      <c:pt idx="3179">
                        <c:v>6458</c:v>
                      </c:pt>
                      <c:pt idx="3180">
                        <c:v>6460</c:v>
                      </c:pt>
                      <c:pt idx="3181">
                        <c:v>6462</c:v>
                      </c:pt>
                      <c:pt idx="3182">
                        <c:v>6464</c:v>
                      </c:pt>
                      <c:pt idx="3183">
                        <c:v>6466</c:v>
                      </c:pt>
                      <c:pt idx="3184">
                        <c:v>6468</c:v>
                      </c:pt>
                      <c:pt idx="3185">
                        <c:v>6470</c:v>
                      </c:pt>
                      <c:pt idx="3186">
                        <c:v>6472</c:v>
                      </c:pt>
                      <c:pt idx="3187">
                        <c:v>6474</c:v>
                      </c:pt>
                      <c:pt idx="3188">
                        <c:v>6476</c:v>
                      </c:pt>
                      <c:pt idx="3189">
                        <c:v>6478</c:v>
                      </c:pt>
                      <c:pt idx="3190">
                        <c:v>6480</c:v>
                      </c:pt>
                      <c:pt idx="3191">
                        <c:v>6482</c:v>
                      </c:pt>
                      <c:pt idx="3192">
                        <c:v>6484</c:v>
                      </c:pt>
                      <c:pt idx="3193">
                        <c:v>6486</c:v>
                      </c:pt>
                      <c:pt idx="3194">
                        <c:v>6488</c:v>
                      </c:pt>
                      <c:pt idx="3195">
                        <c:v>6490</c:v>
                      </c:pt>
                      <c:pt idx="3196">
                        <c:v>6492</c:v>
                      </c:pt>
                      <c:pt idx="3197">
                        <c:v>6494</c:v>
                      </c:pt>
                      <c:pt idx="3198">
                        <c:v>6496</c:v>
                      </c:pt>
                      <c:pt idx="3199">
                        <c:v>6498</c:v>
                      </c:pt>
                      <c:pt idx="3200">
                        <c:v>6500</c:v>
                      </c:pt>
                      <c:pt idx="3201">
                        <c:v>6502</c:v>
                      </c:pt>
                      <c:pt idx="3202">
                        <c:v>6504</c:v>
                      </c:pt>
                      <c:pt idx="3203">
                        <c:v>6506</c:v>
                      </c:pt>
                      <c:pt idx="3204">
                        <c:v>6508</c:v>
                      </c:pt>
                      <c:pt idx="3205">
                        <c:v>6510</c:v>
                      </c:pt>
                      <c:pt idx="3206">
                        <c:v>6512</c:v>
                      </c:pt>
                      <c:pt idx="3207">
                        <c:v>6514</c:v>
                      </c:pt>
                      <c:pt idx="3208">
                        <c:v>6516</c:v>
                      </c:pt>
                      <c:pt idx="3209">
                        <c:v>6518</c:v>
                      </c:pt>
                      <c:pt idx="3210">
                        <c:v>6520</c:v>
                      </c:pt>
                      <c:pt idx="3211">
                        <c:v>6522</c:v>
                      </c:pt>
                      <c:pt idx="3212">
                        <c:v>6524</c:v>
                      </c:pt>
                      <c:pt idx="3213">
                        <c:v>6526</c:v>
                      </c:pt>
                      <c:pt idx="3214">
                        <c:v>6528</c:v>
                      </c:pt>
                      <c:pt idx="3215">
                        <c:v>6530</c:v>
                      </c:pt>
                      <c:pt idx="3216">
                        <c:v>6532</c:v>
                      </c:pt>
                      <c:pt idx="3217">
                        <c:v>6534</c:v>
                      </c:pt>
                      <c:pt idx="3218">
                        <c:v>6536</c:v>
                      </c:pt>
                      <c:pt idx="3219">
                        <c:v>6538</c:v>
                      </c:pt>
                      <c:pt idx="3220">
                        <c:v>6540</c:v>
                      </c:pt>
                      <c:pt idx="3221">
                        <c:v>6542</c:v>
                      </c:pt>
                      <c:pt idx="3222">
                        <c:v>6544</c:v>
                      </c:pt>
                      <c:pt idx="3223">
                        <c:v>6546</c:v>
                      </c:pt>
                      <c:pt idx="3224">
                        <c:v>6548</c:v>
                      </c:pt>
                      <c:pt idx="3225">
                        <c:v>6550</c:v>
                      </c:pt>
                      <c:pt idx="3226">
                        <c:v>6552</c:v>
                      </c:pt>
                      <c:pt idx="3227">
                        <c:v>6554</c:v>
                      </c:pt>
                      <c:pt idx="3228">
                        <c:v>6556</c:v>
                      </c:pt>
                      <c:pt idx="3229">
                        <c:v>6558</c:v>
                      </c:pt>
                      <c:pt idx="3230">
                        <c:v>6560</c:v>
                      </c:pt>
                      <c:pt idx="3231">
                        <c:v>6562</c:v>
                      </c:pt>
                      <c:pt idx="3232">
                        <c:v>6564</c:v>
                      </c:pt>
                      <c:pt idx="3233">
                        <c:v>6566</c:v>
                      </c:pt>
                      <c:pt idx="3234">
                        <c:v>6568</c:v>
                      </c:pt>
                      <c:pt idx="3235">
                        <c:v>6570</c:v>
                      </c:pt>
                      <c:pt idx="3236">
                        <c:v>6572</c:v>
                      </c:pt>
                      <c:pt idx="3237">
                        <c:v>6574</c:v>
                      </c:pt>
                      <c:pt idx="3238">
                        <c:v>6576</c:v>
                      </c:pt>
                      <c:pt idx="3239">
                        <c:v>6578</c:v>
                      </c:pt>
                      <c:pt idx="3240">
                        <c:v>6580</c:v>
                      </c:pt>
                      <c:pt idx="3241">
                        <c:v>6582</c:v>
                      </c:pt>
                      <c:pt idx="3242">
                        <c:v>6584</c:v>
                      </c:pt>
                      <c:pt idx="3243">
                        <c:v>6586</c:v>
                      </c:pt>
                      <c:pt idx="3244">
                        <c:v>6588</c:v>
                      </c:pt>
                      <c:pt idx="3245">
                        <c:v>6590</c:v>
                      </c:pt>
                      <c:pt idx="3246">
                        <c:v>6592</c:v>
                      </c:pt>
                      <c:pt idx="3247">
                        <c:v>6594</c:v>
                      </c:pt>
                      <c:pt idx="3248">
                        <c:v>6596</c:v>
                      </c:pt>
                      <c:pt idx="3249">
                        <c:v>6598</c:v>
                      </c:pt>
                      <c:pt idx="3250">
                        <c:v>6600</c:v>
                      </c:pt>
                      <c:pt idx="3251">
                        <c:v>6602</c:v>
                      </c:pt>
                      <c:pt idx="3252">
                        <c:v>6604</c:v>
                      </c:pt>
                      <c:pt idx="3253">
                        <c:v>6606</c:v>
                      </c:pt>
                      <c:pt idx="3254">
                        <c:v>6608</c:v>
                      </c:pt>
                      <c:pt idx="3255">
                        <c:v>6610</c:v>
                      </c:pt>
                      <c:pt idx="3256">
                        <c:v>6612</c:v>
                      </c:pt>
                      <c:pt idx="3257">
                        <c:v>6614</c:v>
                      </c:pt>
                      <c:pt idx="3258">
                        <c:v>6616</c:v>
                      </c:pt>
                      <c:pt idx="3259">
                        <c:v>6618</c:v>
                      </c:pt>
                      <c:pt idx="3260">
                        <c:v>6620</c:v>
                      </c:pt>
                      <c:pt idx="3261">
                        <c:v>6622</c:v>
                      </c:pt>
                      <c:pt idx="3262">
                        <c:v>6624</c:v>
                      </c:pt>
                      <c:pt idx="3263">
                        <c:v>6626</c:v>
                      </c:pt>
                      <c:pt idx="3264">
                        <c:v>6628</c:v>
                      </c:pt>
                      <c:pt idx="3265">
                        <c:v>6630</c:v>
                      </c:pt>
                      <c:pt idx="3266">
                        <c:v>6632</c:v>
                      </c:pt>
                      <c:pt idx="3267">
                        <c:v>6634</c:v>
                      </c:pt>
                      <c:pt idx="3268">
                        <c:v>6636</c:v>
                      </c:pt>
                      <c:pt idx="3269">
                        <c:v>6638</c:v>
                      </c:pt>
                      <c:pt idx="3270">
                        <c:v>6640</c:v>
                      </c:pt>
                      <c:pt idx="3271">
                        <c:v>6642</c:v>
                      </c:pt>
                      <c:pt idx="3272">
                        <c:v>6644</c:v>
                      </c:pt>
                      <c:pt idx="3273">
                        <c:v>6646</c:v>
                      </c:pt>
                      <c:pt idx="3274">
                        <c:v>6648</c:v>
                      </c:pt>
                      <c:pt idx="3275">
                        <c:v>6650</c:v>
                      </c:pt>
                      <c:pt idx="3276">
                        <c:v>6652</c:v>
                      </c:pt>
                      <c:pt idx="3277">
                        <c:v>6654</c:v>
                      </c:pt>
                      <c:pt idx="3278">
                        <c:v>6656</c:v>
                      </c:pt>
                      <c:pt idx="3279">
                        <c:v>6658</c:v>
                      </c:pt>
                      <c:pt idx="3280">
                        <c:v>6660</c:v>
                      </c:pt>
                      <c:pt idx="3281">
                        <c:v>6662</c:v>
                      </c:pt>
                      <c:pt idx="3282">
                        <c:v>6664</c:v>
                      </c:pt>
                      <c:pt idx="3283">
                        <c:v>6666</c:v>
                      </c:pt>
                      <c:pt idx="3284">
                        <c:v>6668</c:v>
                      </c:pt>
                      <c:pt idx="3285">
                        <c:v>6670</c:v>
                      </c:pt>
                      <c:pt idx="3286">
                        <c:v>6672</c:v>
                      </c:pt>
                      <c:pt idx="3287">
                        <c:v>6674</c:v>
                      </c:pt>
                      <c:pt idx="3288">
                        <c:v>6676</c:v>
                      </c:pt>
                      <c:pt idx="3289">
                        <c:v>6678</c:v>
                      </c:pt>
                      <c:pt idx="3290">
                        <c:v>6680</c:v>
                      </c:pt>
                      <c:pt idx="3291">
                        <c:v>6682</c:v>
                      </c:pt>
                      <c:pt idx="3292">
                        <c:v>6684</c:v>
                      </c:pt>
                      <c:pt idx="3293">
                        <c:v>6686</c:v>
                      </c:pt>
                      <c:pt idx="3294">
                        <c:v>6688</c:v>
                      </c:pt>
                      <c:pt idx="3295">
                        <c:v>6690</c:v>
                      </c:pt>
                      <c:pt idx="3296">
                        <c:v>6692</c:v>
                      </c:pt>
                      <c:pt idx="3297">
                        <c:v>6694</c:v>
                      </c:pt>
                      <c:pt idx="3298">
                        <c:v>6696</c:v>
                      </c:pt>
                      <c:pt idx="3299">
                        <c:v>6698</c:v>
                      </c:pt>
                      <c:pt idx="3300">
                        <c:v>6700</c:v>
                      </c:pt>
                      <c:pt idx="3301">
                        <c:v>6702</c:v>
                      </c:pt>
                      <c:pt idx="3302">
                        <c:v>6704</c:v>
                      </c:pt>
                      <c:pt idx="3303">
                        <c:v>6706</c:v>
                      </c:pt>
                      <c:pt idx="3304">
                        <c:v>6708</c:v>
                      </c:pt>
                      <c:pt idx="3305">
                        <c:v>6710</c:v>
                      </c:pt>
                      <c:pt idx="3306">
                        <c:v>6712</c:v>
                      </c:pt>
                      <c:pt idx="3307">
                        <c:v>6714</c:v>
                      </c:pt>
                      <c:pt idx="3308">
                        <c:v>6716</c:v>
                      </c:pt>
                      <c:pt idx="3309">
                        <c:v>6718</c:v>
                      </c:pt>
                      <c:pt idx="3310">
                        <c:v>6720</c:v>
                      </c:pt>
                      <c:pt idx="3311">
                        <c:v>6722</c:v>
                      </c:pt>
                      <c:pt idx="3312">
                        <c:v>6724</c:v>
                      </c:pt>
                      <c:pt idx="3313">
                        <c:v>6726</c:v>
                      </c:pt>
                      <c:pt idx="3314">
                        <c:v>6728</c:v>
                      </c:pt>
                      <c:pt idx="3315">
                        <c:v>6730</c:v>
                      </c:pt>
                      <c:pt idx="3316">
                        <c:v>6732</c:v>
                      </c:pt>
                      <c:pt idx="3317">
                        <c:v>6734</c:v>
                      </c:pt>
                      <c:pt idx="3318">
                        <c:v>6736</c:v>
                      </c:pt>
                      <c:pt idx="3319">
                        <c:v>6738</c:v>
                      </c:pt>
                      <c:pt idx="3320">
                        <c:v>6740</c:v>
                      </c:pt>
                      <c:pt idx="3321">
                        <c:v>6742</c:v>
                      </c:pt>
                      <c:pt idx="3322">
                        <c:v>6744</c:v>
                      </c:pt>
                      <c:pt idx="3323">
                        <c:v>6746</c:v>
                      </c:pt>
                      <c:pt idx="3324">
                        <c:v>6748</c:v>
                      </c:pt>
                      <c:pt idx="3325">
                        <c:v>6750</c:v>
                      </c:pt>
                      <c:pt idx="3326">
                        <c:v>6752</c:v>
                      </c:pt>
                      <c:pt idx="3327">
                        <c:v>6754</c:v>
                      </c:pt>
                      <c:pt idx="3328">
                        <c:v>6756</c:v>
                      </c:pt>
                      <c:pt idx="3329">
                        <c:v>6758</c:v>
                      </c:pt>
                      <c:pt idx="3330">
                        <c:v>6760</c:v>
                      </c:pt>
                      <c:pt idx="3331">
                        <c:v>6762</c:v>
                      </c:pt>
                      <c:pt idx="3332">
                        <c:v>6764</c:v>
                      </c:pt>
                      <c:pt idx="3333">
                        <c:v>6766</c:v>
                      </c:pt>
                      <c:pt idx="3334">
                        <c:v>6768</c:v>
                      </c:pt>
                      <c:pt idx="3335">
                        <c:v>6770</c:v>
                      </c:pt>
                      <c:pt idx="3336">
                        <c:v>6772</c:v>
                      </c:pt>
                      <c:pt idx="3337">
                        <c:v>6774</c:v>
                      </c:pt>
                      <c:pt idx="3338">
                        <c:v>6776</c:v>
                      </c:pt>
                      <c:pt idx="3339">
                        <c:v>6778</c:v>
                      </c:pt>
                      <c:pt idx="3340">
                        <c:v>6780</c:v>
                      </c:pt>
                      <c:pt idx="3341">
                        <c:v>6782</c:v>
                      </c:pt>
                      <c:pt idx="3342">
                        <c:v>6784</c:v>
                      </c:pt>
                      <c:pt idx="3343">
                        <c:v>6786</c:v>
                      </c:pt>
                      <c:pt idx="3344">
                        <c:v>6788</c:v>
                      </c:pt>
                      <c:pt idx="3345">
                        <c:v>6790</c:v>
                      </c:pt>
                      <c:pt idx="3346">
                        <c:v>6792</c:v>
                      </c:pt>
                      <c:pt idx="3347">
                        <c:v>6794</c:v>
                      </c:pt>
                      <c:pt idx="3348">
                        <c:v>6796</c:v>
                      </c:pt>
                      <c:pt idx="3349">
                        <c:v>6798</c:v>
                      </c:pt>
                      <c:pt idx="3350">
                        <c:v>6800</c:v>
                      </c:pt>
                      <c:pt idx="3351">
                        <c:v>6802</c:v>
                      </c:pt>
                      <c:pt idx="3352">
                        <c:v>6804</c:v>
                      </c:pt>
                      <c:pt idx="3353">
                        <c:v>6806</c:v>
                      </c:pt>
                      <c:pt idx="3354">
                        <c:v>6808</c:v>
                      </c:pt>
                      <c:pt idx="3355">
                        <c:v>6810</c:v>
                      </c:pt>
                      <c:pt idx="3356">
                        <c:v>6812</c:v>
                      </c:pt>
                      <c:pt idx="3357">
                        <c:v>6814</c:v>
                      </c:pt>
                      <c:pt idx="3358">
                        <c:v>6816</c:v>
                      </c:pt>
                      <c:pt idx="3359">
                        <c:v>6818</c:v>
                      </c:pt>
                      <c:pt idx="3360">
                        <c:v>6820</c:v>
                      </c:pt>
                      <c:pt idx="3361">
                        <c:v>6822</c:v>
                      </c:pt>
                      <c:pt idx="3362">
                        <c:v>6824</c:v>
                      </c:pt>
                      <c:pt idx="3363">
                        <c:v>6826</c:v>
                      </c:pt>
                      <c:pt idx="3364">
                        <c:v>6828</c:v>
                      </c:pt>
                      <c:pt idx="3365">
                        <c:v>6830</c:v>
                      </c:pt>
                      <c:pt idx="3366">
                        <c:v>6832</c:v>
                      </c:pt>
                      <c:pt idx="3367">
                        <c:v>6834</c:v>
                      </c:pt>
                      <c:pt idx="3368">
                        <c:v>6836</c:v>
                      </c:pt>
                      <c:pt idx="3369">
                        <c:v>6838</c:v>
                      </c:pt>
                      <c:pt idx="3370">
                        <c:v>6840</c:v>
                      </c:pt>
                      <c:pt idx="3371">
                        <c:v>6842</c:v>
                      </c:pt>
                      <c:pt idx="3372">
                        <c:v>6844</c:v>
                      </c:pt>
                      <c:pt idx="3373">
                        <c:v>6846</c:v>
                      </c:pt>
                      <c:pt idx="3374">
                        <c:v>6848</c:v>
                      </c:pt>
                      <c:pt idx="3375">
                        <c:v>6850</c:v>
                      </c:pt>
                      <c:pt idx="3376">
                        <c:v>6852</c:v>
                      </c:pt>
                      <c:pt idx="3377">
                        <c:v>6854</c:v>
                      </c:pt>
                      <c:pt idx="3378">
                        <c:v>6856</c:v>
                      </c:pt>
                      <c:pt idx="3379">
                        <c:v>6858</c:v>
                      </c:pt>
                      <c:pt idx="3380">
                        <c:v>6860</c:v>
                      </c:pt>
                      <c:pt idx="3381">
                        <c:v>6862</c:v>
                      </c:pt>
                      <c:pt idx="3382">
                        <c:v>6864</c:v>
                      </c:pt>
                      <c:pt idx="3383">
                        <c:v>6866</c:v>
                      </c:pt>
                      <c:pt idx="3384">
                        <c:v>6868</c:v>
                      </c:pt>
                      <c:pt idx="3385">
                        <c:v>6870</c:v>
                      </c:pt>
                      <c:pt idx="3386">
                        <c:v>6872</c:v>
                      </c:pt>
                      <c:pt idx="3387">
                        <c:v>6874</c:v>
                      </c:pt>
                      <c:pt idx="3388">
                        <c:v>6876</c:v>
                      </c:pt>
                      <c:pt idx="3389">
                        <c:v>6878</c:v>
                      </c:pt>
                      <c:pt idx="3390">
                        <c:v>6880</c:v>
                      </c:pt>
                      <c:pt idx="3391">
                        <c:v>6882</c:v>
                      </c:pt>
                      <c:pt idx="3392">
                        <c:v>6884</c:v>
                      </c:pt>
                      <c:pt idx="3393">
                        <c:v>6886</c:v>
                      </c:pt>
                      <c:pt idx="3394">
                        <c:v>6888</c:v>
                      </c:pt>
                      <c:pt idx="3395">
                        <c:v>6890</c:v>
                      </c:pt>
                      <c:pt idx="3396">
                        <c:v>6892</c:v>
                      </c:pt>
                      <c:pt idx="3397">
                        <c:v>6894</c:v>
                      </c:pt>
                      <c:pt idx="3398">
                        <c:v>6896</c:v>
                      </c:pt>
                      <c:pt idx="3399">
                        <c:v>6898</c:v>
                      </c:pt>
                      <c:pt idx="3400">
                        <c:v>6900</c:v>
                      </c:pt>
                      <c:pt idx="3401">
                        <c:v>6902</c:v>
                      </c:pt>
                      <c:pt idx="3402">
                        <c:v>6904</c:v>
                      </c:pt>
                      <c:pt idx="3403">
                        <c:v>6906</c:v>
                      </c:pt>
                      <c:pt idx="3404">
                        <c:v>6908</c:v>
                      </c:pt>
                      <c:pt idx="3405">
                        <c:v>6910</c:v>
                      </c:pt>
                      <c:pt idx="3406">
                        <c:v>6912</c:v>
                      </c:pt>
                      <c:pt idx="3407">
                        <c:v>6914</c:v>
                      </c:pt>
                      <c:pt idx="3408">
                        <c:v>6916</c:v>
                      </c:pt>
                      <c:pt idx="3409">
                        <c:v>6918</c:v>
                      </c:pt>
                      <c:pt idx="3410">
                        <c:v>6920</c:v>
                      </c:pt>
                      <c:pt idx="3411">
                        <c:v>6922</c:v>
                      </c:pt>
                      <c:pt idx="3412">
                        <c:v>6924</c:v>
                      </c:pt>
                      <c:pt idx="3413">
                        <c:v>6926</c:v>
                      </c:pt>
                      <c:pt idx="3414">
                        <c:v>6928</c:v>
                      </c:pt>
                      <c:pt idx="3415">
                        <c:v>6930</c:v>
                      </c:pt>
                      <c:pt idx="3416">
                        <c:v>6932</c:v>
                      </c:pt>
                      <c:pt idx="3417">
                        <c:v>6934</c:v>
                      </c:pt>
                      <c:pt idx="3418">
                        <c:v>6936</c:v>
                      </c:pt>
                      <c:pt idx="3419">
                        <c:v>6938</c:v>
                      </c:pt>
                      <c:pt idx="3420">
                        <c:v>6940</c:v>
                      </c:pt>
                      <c:pt idx="3421">
                        <c:v>6942</c:v>
                      </c:pt>
                      <c:pt idx="3422">
                        <c:v>6944</c:v>
                      </c:pt>
                      <c:pt idx="3423">
                        <c:v>6946</c:v>
                      </c:pt>
                      <c:pt idx="3424">
                        <c:v>6948</c:v>
                      </c:pt>
                      <c:pt idx="3425">
                        <c:v>6950</c:v>
                      </c:pt>
                      <c:pt idx="3426">
                        <c:v>6952</c:v>
                      </c:pt>
                      <c:pt idx="3427">
                        <c:v>6954</c:v>
                      </c:pt>
                      <c:pt idx="3428">
                        <c:v>6956</c:v>
                      </c:pt>
                      <c:pt idx="3429">
                        <c:v>6958</c:v>
                      </c:pt>
                      <c:pt idx="3430">
                        <c:v>6960</c:v>
                      </c:pt>
                      <c:pt idx="3431">
                        <c:v>6962</c:v>
                      </c:pt>
                      <c:pt idx="3432">
                        <c:v>6964</c:v>
                      </c:pt>
                      <c:pt idx="3433">
                        <c:v>6966</c:v>
                      </c:pt>
                      <c:pt idx="3434">
                        <c:v>6968</c:v>
                      </c:pt>
                      <c:pt idx="3435">
                        <c:v>6970</c:v>
                      </c:pt>
                      <c:pt idx="3436">
                        <c:v>6972</c:v>
                      </c:pt>
                      <c:pt idx="3437">
                        <c:v>6974</c:v>
                      </c:pt>
                      <c:pt idx="3438">
                        <c:v>6976</c:v>
                      </c:pt>
                      <c:pt idx="3439">
                        <c:v>6978</c:v>
                      </c:pt>
                      <c:pt idx="3440">
                        <c:v>6980</c:v>
                      </c:pt>
                      <c:pt idx="3441">
                        <c:v>6982</c:v>
                      </c:pt>
                      <c:pt idx="3442">
                        <c:v>6984</c:v>
                      </c:pt>
                      <c:pt idx="3443">
                        <c:v>6986</c:v>
                      </c:pt>
                      <c:pt idx="3444">
                        <c:v>6988</c:v>
                      </c:pt>
                      <c:pt idx="3445">
                        <c:v>6990</c:v>
                      </c:pt>
                      <c:pt idx="3446">
                        <c:v>6992</c:v>
                      </c:pt>
                      <c:pt idx="3447">
                        <c:v>6994</c:v>
                      </c:pt>
                      <c:pt idx="3448">
                        <c:v>6996</c:v>
                      </c:pt>
                      <c:pt idx="3449">
                        <c:v>6998</c:v>
                      </c:pt>
                      <c:pt idx="3450">
                        <c:v>7000</c:v>
                      </c:pt>
                      <c:pt idx="3451">
                        <c:v>7002</c:v>
                      </c:pt>
                      <c:pt idx="3452">
                        <c:v>7004</c:v>
                      </c:pt>
                      <c:pt idx="3453">
                        <c:v>7006</c:v>
                      </c:pt>
                      <c:pt idx="3454">
                        <c:v>7008</c:v>
                      </c:pt>
                      <c:pt idx="3455">
                        <c:v>7010</c:v>
                      </c:pt>
                      <c:pt idx="3456">
                        <c:v>7012</c:v>
                      </c:pt>
                      <c:pt idx="3457">
                        <c:v>7014</c:v>
                      </c:pt>
                      <c:pt idx="3458">
                        <c:v>7016</c:v>
                      </c:pt>
                      <c:pt idx="3459">
                        <c:v>7018</c:v>
                      </c:pt>
                      <c:pt idx="3460">
                        <c:v>7020</c:v>
                      </c:pt>
                      <c:pt idx="3461">
                        <c:v>7022</c:v>
                      </c:pt>
                      <c:pt idx="3462">
                        <c:v>7024</c:v>
                      </c:pt>
                      <c:pt idx="3463">
                        <c:v>7026</c:v>
                      </c:pt>
                      <c:pt idx="3464">
                        <c:v>7028</c:v>
                      </c:pt>
                      <c:pt idx="3465">
                        <c:v>7030</c:v>
                      </c:pt>
                      <c:pt idx="3466">
                        <c:v>7032</c:v>
                      </c:pt>
                      <c:pt idx="3467">
                        <c:v>7034</c:v>
                      </c:pt>
                      <c:pt idx="3468">
                        <c:v>7036</c:v>
                      </c:pt>
                      <c:pt idx="3469">
                        <c:v>7038</c:v>
                      </c:pt>
                      <c:pt idx="3470">
                        <c:v>7040</c:v>
                      </c:pt>
                      <c:pt idx="3471">
                        <c:v>7042</c:v>
                      </c:pt>
                      <c:pt idx="3472">
                        <c:v>7044</c:v>
                      </c:pt>
                      <c:pt idx="3473">
                        <c:v>7046</c:v>
                      </c:pt>
                      <c:pt idx="3474">
                        <c:v>7048</c:v>
                      </c:pt>
                      <c:pt idx="3475">
                        <c:v>7050</c:v>
                      </c:pt>
                      <c:pt idx="3476">
                        <c:v>7052</c:v>
                      </c:pt>
                      <c:pt idx="3477">
                        <c:v>7054</c:v>
                      </c:pt>
                      <c:pt idx="3478">
                        <c:v>7056</c:v>
                      </c:pt>
                      <c:pt idx="3479">
                        <c:v>7058</c:v>
                      </c:pt>
                      <c:pt idx="3480">
                        <c:v>7060</c:v>
                      </c:pt>
                      <c:pt idx="3481">
                        <c:v>7062</c:v>
                      </c:pt>
                      <c:pt idx="3482">
                        <c:v>7064</c:v>
                      </c:pt>
                      <c:pt idx="3483">
                        <c:v>7066</c:v>
                      </c:pt>
                      <c:pt idx="3484">
                        <c:v>7068</c:v>
                      </c:pt>
                      <c:pt idx="3485">
                        <c:v>7070</c:v>
                      </c:pt>
                      <c:pt idx="3486">
                        <c:v>7072</c:v>
                      </c:pt>
                      <c:pt idx="3487">
                        <c:v>7074</c:v>
                      </c:pt>
                      <c:pt idx="3488">
                        <c:v>7076</c:v>
                      </c:pt>
                      <c:pt idx="3489">
                        <c:v>7078</c:v>
                      </c:pt>
                      <c:pt idx="3490">
                        <c:v>7080</c:v>
                      </c:pt>
                      <c:pt idx="3491">
                        <c:v>7082</c:v>
                      </c:pt>
                      <c:pt idx="3492">
                        <c:v>7084</c:v>
                      </c:pt>
                      <c:pt idx="3493">
                        <c:v>7086</c:v>
                      </c:pt>
                      <c:pt idx="3494">
                        <c:v>7088</c:v>
                      </c:pt>
                      <c:pt idx="3495">
                        <c:v>7090</c:v>
                      </c:pt>
                      <c:pt idx="3496">
                        <c:v>7092</c:v>
                      </c:pt>
                      <c:pt idx="3497">
                        <c:v>7094</c:v>
                      </c:pt>
                      <c:pt idx="3498">
                        <c:v>7096</c:v>
                      </c:pt>
                      <c:pt idx="3499">
                        <c:v>7098</c:v>
                      </c:pt>
                      <c:pt idx="3500">
                        <c:v>7100</c:v>
                      </c:pt>
                      <c:pt idx="3501">
                        <c:v>7102</c:v>
                      </c:pt>
                      <c:pt idx="3502">
                        <c:v>7104</c:v>
                      </c:pt>
                      <c:pt idx="3503">
                        <c:v>7106</c:v>
                      </c:pt>
                      <c:pt idx="3504">
                        <c:v>7108</c:v>
                      </c:pt>
                      <c:pt idx="3505">
                        <c:v>7110</c:v>
                      </c:pt>
                      <c:pt idx="3506">
                        <c:v>7112</c:v>
                      </c:pt>
                      <c:pt idx="3507">
                        <c:v>7114</c:v>
                      </c:pt>
                      <c:pt idx="3508">
                        <c:v>7116</c:v>
                      </c:pt>
                      <c:pt idx="3509">
                        <c:v>7118</c:v>
                      </c:pt>
                      <c:pt idx="3510">
                        <c:v>7120</c:v>
                      </c:pt>
                      <c:pt idx="3511">
                        <c:v>7122</c:v>
                      </c:pt>
                      <c:pt idx="3512">
                        <c:v>7124</c:v>
                      </c:pt>
                      <c:pt idx="3513">
                        <c:v>7126</c:v>
                      </c:pt>
                      <c:pt idx="3514">
                        <c:v>7128</c:v>
                      </c:pt>
                      <c:pt idx="3515">
                        <c:v>7130</c:v>
                      </c:pt>
                      <c:pt idx="3516">
                        <c:v>7132</c:v>
                      </c:pt>
                      <c:pt idx="3517">
                        <c:v>7134</c:v>
                      </c:pt>
                      <c:pt idx="3518">
                        <c:v>7136</c:v>
                      </c:pt>
                      <c:pt idx="3519">
                        <c:v>7138</c:v>
                      </c:pt>
                      <c:pt idx="3520">
                        <c:v>7140</c:v>
                      </c:pt>
                      <c:pt idx="3521">
                        <c:v>7142</c:v>
                      </c:pt>
                      <c:pt idx="3522">
                        <c:v>7144</c:v>
                      </c:pt>
                      <c:pt idx="3523">
                        <c:v>7146</c:v>
                      </c:pt>
                      <c:pt idx="3524">
                        <c:v>7148</c:v>
                      </c:pt>
                      <c:pt idx="3525">
                        <c:v>7150</c:v>
                      </c:pt>
                      <c:pt idx="3526">
                        <c:v>7152</c:v>
                      </c:pt>
                      <c:pt idx="3527">
                        <c:v>7154</c:v>
                      </c:pt>
                      <c:pt idx="3528">
                        <c:v>7156</c:v>
                      </c:pt>
                      <c:pt idx="3529">
                        <c:v>7158</c:v>
                      </c:pt>
                      <c:pt idx="3530">
                        <c:v>7160</c:v>
                      </c:pt>
                      <c:pt idx="3531">
                        <c:v>7162</c:v>
                      </c:pt>
                      <c:pt idx="3532">
                        <c:v>7164</c:v>
                      </c:pt>
                      <c:pt idx="3533">
                        <c:v>7166</c:v>
                      </c:pt>
                      <c:pt idx="3534">
                        <c:v>7168</c:v>
                      </c:pt>
                      <c:pt idx="3535">
                        <c:v>7170</c:v>
                      </c:pt>
                      <c:pt idx="3536">
                        <c:v>7172</c:v>
                      </c:pt>
                      <c:pt idx="3537">
                        <c:v>7174</c:v>
                      </c:pt>
                      <c:pt idx="3538">
                        <c:v>7176</c:v>
                      </c:pt>
                      <c:pt idx="3539">
                        <c:v>7178</c:v>
                      </c:pt>
                      <c:pt idx="3540">
                        <c:v>7180</c:v>
                      </c:pt>
                      <c:pt idx="3541">
                        <c:v>7182</c:v>
                      </c:pt>
                      <c:pt idx="3542">
                        <c:v>7184</c:v>
                      </c:pt>
                      <c:pt idx="3543">
                        <c:v>7186</c:v>
                      </c:pt>
                      <c:pt idx="3544">
                        <c:v>7188</c:v>
                      </c:pt>
                      <c:pt idx="3545">
                        <c:v>7190</c:v>
                      </c:pt>
                      <c:pt idx="3546">
                        <c:v>7192</c:v>
                      </c:pt>
                      <c:pt idx="3547">
                        <c:v>7194</c:v>
                      </c:pt>
                      <c:pt idx="3548">
                        <c:v>7196</c:v>
                      </c:pt>
                      <c:pt idx="3549">
                        <c:v>7198</c:v>
                      </c:pt>
                      <c:pt idx="3550">
                        <c:v>7200</c:v>
                      </c:pt>
                      <c:pt idx="3551">
                        <c:v>7202</c:v>
                      </c:pt>
                      <c:pt idx="3552">
                        <c:v>7204</c:v>
                      </c:pt>
                      <c:pt idx="3553">
                        <c:v>7206</c:v>
                      </c:pt>
                      <c:pt idx="3554">
                        <c:v>7208</c:v>
                      </c:pt>
                      <c:pt idx="3555">
                        <c:v>7210</c:v>
                      </c:pt>
                      <c:pt idx="3556">
                        <c:v>7212</c:v>
                      </c:pt>
                      <c:pt idx="3557">
                        <c:v>7214</c:v>
                      </c:pt>
                      <c:pt idx="3558">
                        <c:v>7216</c:v>
                      </c:pt>
                      <c:pt idx="3559">
                        <c:v>7218</c:v>
                      </c:pt>
                      <c:pt idx="3560">
                        <c:v>7220</c:v>
                      </c:pt>
                      <c:pt idx="3561">
                        <c:v>7222</c:v>
                      </c:pt>
                      <c:pt idx="3562">
                        <c:v>7224</c:v>
                      </c:pt>
                      <c:pt idx="3563">
                        <c:v>7226</c:v>
                      </c:pt>
                      <c:pt idx="3564">
                        <c:v>7228</c:v>
                      </c:pt>
                      <c:pt idx="3565">
                        <c:v>7230</c:v>
                      </c:pt>
                      <c:pt idx="3566">
                        <c:v>7232</c:v>
                      </c:pt>
                      <c:pt idx="3567">
                        <c:v>7234</c:v>
                      </c:pt>
                      <c:pt idx="3568">
                        <c:v>7236</c:v>
                      </c:pt>
                      <c:pt idx="3569">
                        <c:v>7238</c:v>
                      </c:pt>
                      <c:pt idx="3570">
                        <c:v>7240</c:v>
                      </c:pt>
                      <c:pt idx="3571">
                        <c:v>7242</c:v>
                      </c:pt>
                      <c:pt idx="3572">
                        <c:v>7244</c:v>
                      </c:pt>
                      <c:pt idx="3573">
                        <c:v>7246</c:v>
                      </c:pt>
                      <c:pt idx="3574">
                        <c:v>7248</c:v>
                      </c:pt>
                      <c:pt idx="3575">
                        <c:v>7250</c:v>
                      </c:pt>
                      <c:pt idx="3576">
                        <c:v>7252</c:v>
                      </c:pt>
                      <c:pt idx="3577">
                        <c:v>7254</c:v>
                      </c:pt>
                      <c:pt idx="3578">
                        <c:v>7256</c:v>
                      </c:pt>
                      <c:pt idx="3579">
                        <c:v>7258</c:v>
                      </c:pt>
                      <c:pt idx="3580">
                        <c:v>7260</c:v>
                      </c:pt>
                      <c:pt idx="3581">
                        <c:v>7262</c:v>
                      </c:pt>
                      <c:pt idx="3582">
                        <c:v>7264</c:v>
                      </c:pt>
                      <c:pt idx="3583">
                        <c:v>7266</c:v>
                      </c:pt>
                      <c:pt idx="3584">
                        <c:v>7268</c:v>
                      </c:pt>
                      <c:pt idx="3585">
                        <c:v>7270</c:v>
                      </c:pt>
                      <c:pt idx="3586">
                        <c:v>7272</c:v>
                      </c:pt>
                      <c:pt idx="3587">
                        <c:v>7274</c:v>
                      </c:pt>
                      <c:pt idx="3588">
                        <c:v>7276</c:v>
                      </c:pt>
                      <c:pt idx="3589">
                        <c:v>7278</c:v>
                      </c:pt>
                      <c:pt idx="3590">
                        <c:v>7280</c:v>
                      </c:pt>
                      <c:pt idx="3591">
                        <c:v>7282</c:v>
                      </c:pt>
                      <c:pt idx="3592">
                        <c:v>7284</c:v>
                      </c:pt>
                      <c:pt idx="3593">
                        <c:v>7286</c:v>
                      </c:pt>
                      <c:pt idx="3594">
                        <c:v>7288</c:v>
                      </c:pt>
                      <c:pt idx="3595">
                        <c:v>7290</c:v>
                      </c:pt>
                      <c:pt idx="3596">
                        <c:v>7292</c:v>
                      </c:pt>
                      <c:pt idx="3597">
                        <c:v>7294</c:v>
                      </c:pt>
                      <c:pt idx="3598">
                        <c:v>7296</c:v>
                      </c:pt>
                      <c:pt idx="3599">
                        <c:v>7298</c:v>
                      </c:pt>
                      <c:pt idx="3600">
                        <c:v>7300</c:v>
                      </c:pt>
                      <c:pt idx="3601">
                        <c:v>7302</c:v>
                      </c:pt>
                      <c:pt idx="3602">
                        <c:v>7304</c:v>
                      </c:pt>
                      <c:pt idx="3603">
                        <c:v>7306</c:v>
                      </c:pt>
                      <c:pt idx="3604">
                        <c:v>7308</c:v>
                      </c:pt>
                      <c:pt idx="3605">
                        <c:v>7310</c:v>
                      </c:pt>
                      <c:pt idx="3606">
                        <c:v>7312</c:v>
                      </c:pt>
                      <c:pt idx="3607">
                        <c:v>7314</c:v>
                      </c:pt>
                      <c:pt idx="3608">
                        <c:v>7316</c:v>
                      </c:pt>
                      <c:pt idx="3609">
                        <c:v>7318</c:v>
                      </c:pt>
                      <c:pt idx="3610">
                        <c:v>7320</c:v>
                      </c:pt>
                      <c:pt idx="3611">
                        <c:v>7322</c:v>
                      </c:pt>
                      <c:pt idx="3612">
                        <c:v>7324</c:v>
                      </c:pt>
                      <c:pt idx="3613">
                        <c:v>7326</c:v>
                      </c:pt>
                      <c:pt idx="3614">
                        <c:v>7328</c:v>
                      </c:pt>
                      <c:pt idx="3615">
                        <c:v>7330</c:v>
                      </c:pt>
                      <c:pt idx="3616">
                        <c:v>7332</c:v>
                      </c:pt>
                      <c:pt idx="3617">
                        <c:v>7334</c:v>
                      </c:pt>
                      <c:pt idx="3618">
                        <c:v>7336</c:v>
                      </c:pt>
                      <c:pt idx="3619">
                        <c:v>7338</c:v>
                      </c:pt>
                      <c:pt idx="3620">
                        <c:v>7340</c:v>
                      </c:pt>
                      <c:pt idx="3621">
                        <c:v>7342</c:v>
                      </c:pt>
                      <c:pt idx="3622">
                        <c:v>7344</c:v>
                      </c:pt>
                      <c:pt idx="3623">
                        <c:v>7346</c:v>
                      </c:pt>
                      <c:pt idx="3624">
                        <c:v>7348</c:v>
                      </c:pt>
                      <c:pt idx="3625">
                        <c:v>7350</c:v>
                      </c:pt>
                      <c:pt idx="3626">
                        <c:v>7352</c:v>
                      </c:pt>
                      <c:pt idx="3627">
                        <c:v>7354</c:v>
                      </c:pt>
                      <c:pt idx="3628">
                        <c:v>7356</c:v>
                      </c:pt>
                      <c:pt idx="3629">
                        <c:v>7358</c:v>
                      </c:pt>
                      <c:pt idx="3630">
                        <c:v>7360</c:v>
                      </c:pt>
                      <c:pt idx="3631">
                        <c:v>7362</c:v>
                      </c:pt>
                      <c:pt idx="3632">
                        <c:v>7364</c:v>
                      </c:pt>
                      <c:pt idx="3633">
                        <c:v>7366</c:v>
                      </c:pt>
                      <c:pt idx="3634">
                        <c:v>7368</c:v>
                      </c:pt>
                      <c:pt idx="3635">
                        <c:v>7370</c:v>
                      </c:pt>
                      <c:pt idx="3636">
                        <c:v>7372</c:v>
                      </c:pt>
                      <c:pt idx="3637">
                        <c:v>7374</c:v>
                      </c:pt>
                      <c:pt idx="3638">
                        <c:v>7376</c:v>
                      </c:pt>
                      <c:pt idx="3639">
                        <c:v>7378</c:v>
                      </c:pt>
                      <c:pt idx="3640">
                        <c:v>7380</c:v>
                      </c:pt>
                      <c:pt idx="3641">
                        <c:v>7382</c:v>
                      </c:pt>
                      <c:pt idx="3642">
                        <c:v>7384</c:v>
                      </c:pt>
                      <c:pt idx="3643">
                        <c:v>7386</c:v>
                      </c:pt>
                      <c:pt idx="3644">
                        <c:v>7388</c:v>
                      </c:pt>
                      <c:pt idx="3645">
                        <c:v>7390</c:v>
                      </c:pt>
                      <c:pt idx="3646">
                        <c:v>7392</c:v>
                      </c:pt>
                      <c:pt idx="3647">
                        <c:v>7394</c:v>
                      </c:pt>
                      <c:pt idx="3648">
                        <c:v>7396</c:v>
                      </c:pt>
                      <c:pt idx="3649">
                        <c:v>7398</c:v>
                      </c:pt>
                      <c:pt idx="3650">
                        <c:v>7400</c:v>
                      </c:pt>
                      <c:pt idx="3651">
                        <c:v>7402</c:v>
                      </c:pt>
                      <c:pt idx="3652">
                        <c:v>7404</c:v>
                      </c:pt>
                      <c:pt idx="3653">
                        <c:v>7406</c:v>
                      </c:pt>
                      <c:pt idx="3654">
                        <c:v>7408</c:v>
                      </c:pt>
                      <c:pt idx="3655">
                        <c:v>7410</c:v>
                      </c:pt>
                      <c:pt idx="3656">
                        <c:v>7412</c:v>
                      </c:pt>
                      <c:pt idx="3657">
                        <c:v>7414</c:v>
                      </c:pt>
                      <c:pt idx="3658">
                        <c:v>7416</c:v>
                      </c:pt>
                      <c:pt idx="3659">
                        <c:v>7418</c:v>
                      </c:pt>
                      <c:pt idx="3660">
                        <c:v>7420</c:v>
                      </c:pt>
                      <c:pt idx="3661">
                        <c:v>7422</c:v>
                      </c:pt>
                      <c:pt idx="3662">
                        <c:v>7424</c:v>
                      </c:pt>
                      <c:pt idx="3663">
                        <c:v>7426</c:v>
                      </c:pt>
                      <c:pt idx="3664">
                        <c:v>7428</c:v>
                      </c:pt>
                      <c:pt idx="3665">
                        <c:v>7430</c:v>
                      </c:pt>
                      <c:pt idx="3666">
                        <c:v>7432</c:v>
                      </c:pt>
                      <c:pt idx="3667">
                        <c:v>7434</c:v>
                      </c:pt>
                      <c:pt idx="3668">
                        <c:v>7436</c:v>
                      </c:pt>
                      <c:pt idx="3669">
                        <c:v>7438</c:v>
                      </c:pt>
                      <c:pt idx="3670">
                        <c:v>7440</c:v>
                      </c:pt>
                      <c:pt idx="3671">
                        <c:v>7442</c:v>
                      </c:pt>
                      <c:pt idx="3672">
                        <c:v>7444</c:v>
                      </c:pt>
                      <c:pt idx="3673">
                        <c:v>7446</c:v>
                      </c:pt>
                      <c:pt idx="3674">
                        <c:v>7448</c:v>
                      </c:pt>
                      <c:pt idx="3675">
                        <c:v>7450</c:v>
                      </c:pt>
                      <c:pt idx="3676">
                        <c:v>7452</c:v>
                      </c:pt>
                      <c:pt idx="3677">
                        <c:v>7454</c:v>
                      </c:pt>
                      <c:pt idx="3678">
                        <c:v>7456</c:v>
                      </c:pt>
                      <c:pt idx="3679">
                        <c:v>7458</c:v>
                      </c:pt>
                      <c:pt idx="3680">
                        <c:v>7460</c:v>
                      </c:pt>
                      <c:pt idx="3681">
                        <c:v>7462</c:v>
                      </c:pt>
                      <c:pt idx="3682">
                        <c:v>7464</c:v>
                      </c:pt>
                      <c:pt idx="3683">
                        <c:v>7466</c:v>
                      </c:pt>
                      <c:pt idx="3684">
                        <c:v>7468</c:v>
                      </c:pt>
                      <c:pt idx="3685">
                        <c:v>7470</c:v>
                      </c:pt>
                      <c:pt idx="3686">
                        <c:v>7472</c:v>
                      </c:pt>
                      <c:pt idx="3687">
                        <c:v>7474</c:v>
                      </c:pt>
                      <c:pt idx="3688">
                        <c:v>7476</c:v>
                      </c:pt>
                      <c:pt idx="3689">
                        <c:v>7478</c:v>
                      </c:pt>
                      <c:pt idx="3690">
                        <c:v>7480</c:v>
                      </c:pt>
                      <c:pt idx="3691">
                        <c:v>7482</c:v>
                      </c:pt>
                      <c:pt idx="3692">
                        <c:v>7484</c:v>
                      </c:pt>
                      <c:pt idx="3693">
                        <c:v>7486</c:v>
                      </c:pt>
                      <c:pt idx="3694">
                        <c:v>7488</c:v>
                      </c:pt>
                      <c:pt idx="3695">
                        <c:v>7490</c:v>
                      </c:pt>
                      <c:pt idx="3696">
                        <c:v>7492</c:v>
                      </c:pt>
                      <c:pt idx="3697">
                        <c:v>7494</c:v>
                      </c:pt>
                      <c:pt idx="3698">
                        <c:v>7496</c:v>
                      </c:pt>
                      <c:pt idx="3699">
                        <c:v>7498</c:v>
                      </c:pt>
                      <c:pt idx="3700">
                        <c:v>7500</c:v>
                      </c:pt>
                      <c:pt idx="3701">
                        <c:v>7502</c:v>
                      </c:pt>
                      <c:pt idx="3702">
                        <c:v>7504</c:v>
                      </c:pt>
                      <c:pt idx="3703">
                        <c:v>7506</c:v>
                      </c:pt>
                      <c:pt idx="3704">
                        <c:v>7508</c:v>
                      </c:pt>
                      <c:pt idx="3705">
                        <c:v>7510</c:v>
                      </c:pt>
                      <c:pt idx="3706">
                        <c:v>7512</c:v>
                      </c:pt>
                      <c:pt idx="3707">
                        <c:v>7514</c:v>
                      </c:pt>
                      <c:pt idx="3708">
                        <c:v>7516</c:v>
                      </c:pt>
                      <c:pt idx="3709">
                        <c:v>7518</c:v>
                      </c:pt>
                      <c:pt idx="3710">
                        <c:v>7520</c:v>
                      </c:pt>
                      <c:pt idx="3711">
                        <c:v>7522</c:v>
                      </c:pt>
                      <c:pt idx="3712">
                        <c:v>7524</c:v>
                      </c:pt>
                      <c:pt idx="3713">
                        <c:v>7526</c:v>
                      </c:pt>
                      <c:pt idx="3714">
                        <c:v>7528</c:v>
                      </c:pt>
                      <c:pt idx="3715">
                        <c:v>7530</c:v>
                      </c:pt>
                      <c:pt idx="3716">
                        <c:v>7532</c:v>
                      </c:pt>
                      <c:pt idx="3717">
                        <c:v>7534</c:v>
                      </c:pt>
                      <c:pt idx="3718">
                        <c:v>7536</c:v>
                      </c:pt>
                      <c:pt idx="3719">
                        <c:v>7538</c:v>
                      </c:pt>
                      <c:pt idx="3720">
                        <c:v>7540</c:v>
                      </c:pt>
                      <c:pt idx="3721">
                        <c:v>7542</c:v>
                      </c:pt>
                      <c:pt idx="3722">
                        <c:v>7544</c:v>
                      </c:pt>
                      <c:pt idx="3723">
                        <c:v>7546</c:v>
                      </c:pt>
                      <c:pt idx="3724">
                        <c:v>7548</c:v>
                      </c:pt>
                      <c:pt idx="3725">
                        <c:v>7550</c:v>
                      </c:pt>
                      <c:pt idx="3726">
                        <c:v>7552</c:v>
                      </c:pt>
                      <c:pt idx="3727">
                        <c:v>7554</c:v>
                      </c:pt>
                      <c:pt idx="3728">
                        <c:v>7556</c:v>
                      </c:pt>
                      <c:pt idx="3729">
                        <c:v>7558</c:v>
                      </c:pt>
                      <c:pt idx="3730">
                        <c:v>7560</c:v>
                      </c:pt>
                      <c:pt idx="3731">
                        <c:v>7562</c:v>
                      </c:pt>
                      <c:pt idx="3732">
                        <c:v>7564</c:v>
                      </c:pt>
                      <c:pt idx="3733">
                        <c:v>7566</c:v>
                      </c:pt>
                      <c:pt idx="3734">
                        <c:v>7568</c:v>
                      </c:pt>
                      <c:pt idx="3735">
                        <c:v>7570</c:v>
                      </c:pt>
                      <c:pt idx="3736">
                        <c:v>7572</c:v>
                      </c:pt>
                      <c:pt idx="3737">
                        <c:v>7574</c:v>
                      </c:pt>
                      <c:pt idx="3738">
                        <c:v>7576</c:v>
                      </c:pt>
                      <c:pt idx="3739">
                        <c:v>7578</c:v>
                      </c:pt>
                      <c:pt idx="3740">
                        <c:v>7580</c:v>
                      </c:pt>
                      <c:pt idx="3741">
                        <c:v>7582</c:v>
                      </c:pt>
                      <c:pt idx="3742">
                        <c:v>7584</c:v>
                      </c:pt>
                      <c:pt idx="3743">
                        <c:v>7586</c:v>
                      </c:pt>
                      <c:pt idx="3744">
                        <c:v>7588</c:v>
                      </c:pt>
                      <c:pt idx="3745">
                        <c:v>7590</c:v>
                      </c:pt>
                      <c:pt idx="3746">
                        <c:v>7592</c:v>
                      </c:pt>
                      <c:pt idx="3747">
                        <c:v>7594</c:v>
                      </c:pt>
                      <c:pt idx="3748">
                        <c:v>7596</c:v>
                      </c:pt>
                      <c:pt idx="3749">
                        <c:v>7598</c:v>
                      </c:pt>
                      <c:pt idx="3750">
                        <c:v>7600</c:v>
                      </c:pt>
                      <c:pt idx="3751">
                        <c:v>7602</c:v>
                      </c:pt>
                      <c:pt idx="3752">
                        <c:v>7604</c:v>
                      </c:pt>
                      <c:pt idx="3753">
                        <c:v>7606</c:v>
                      </c:pt>
                      <c:pt idx="3754">
                        <c:v>7608</c:v>
                      </c:pt>
                      <c:pt idx="3755">
                        <c:v>7610</c:v>
                      </c:pt>
                      <c:pt idx="3756">
                        <c:v>7612</c:v>
                      </c:pt>
                      <c:pt idx="3757">
                        <c:v>7614</c:v>
                      </c:pt>
                      <c:pt idx="3758">
                        <c:v>7616</c:v>
                      </c:pt>
                      <c:pt idx="3759">
                        <c:v>7618</c:v>
                      </c:pt>
                      <c:pt idx="3760">
                        <c:v>7620</c:v>
                      </c:pt>
                      <c:pt idx="3761">
                        <c:v>7622</c:v>
                      </c:pt>
                      <c:pt idx="3762">
                        <c:v>7624</c:v>
                      </c:pt>
                      <c:pt idx="3763">
                        <c:v>7626</c:v>
                      </c:pt>
                      <c:pt idx="3764">
                        <c:v>7628</c:v>
                      </c:pt>
                      <c:pt idx="3765">
                        <c:v>7630</c:v>
                      </c:pt>
                      <c:pt idx="3766">
                        <c:v>7632</c:v>
                      </c:pt>
                      <c:pt idx="3767">
                        <c:v>7634</c:v>
                      </c:pt>
                      <c:pt idx="3768">
                        <c:v>7636</c:v>
                      </c:pt>
                      <c:pt idx="3769">
                        <c:v>7638</c:v>
                      </c:pt>
                      <c:pt idx="3770">
                        <c:v>7640</c:v>
                      </c:pt>
                      <c:pt idx="3771">
                        <c:v>7642</c:v>
                      </c:pt>
                      <c:pt idx="3772">
                        <c:v>7644</c:v>
                      </c:pt>
                      <c:pt idx="3773">
                        <c:v>7646</c:v>
                      </c:pt>
                      <c:pt idx="3774">
                        <c:v>7648</c:v>
                      </c:pt>
                      <c:pt idx="3775">
                        <c:v>7650</c:v>
                      </c:pt>
                      <c:pt idx="3776">
                        <c:v>7652</c:v>
                      </c:pt>
                      <c:pt idx="3777">
                        <c:v>7654</c:v>
                      </c:pt>
                      <c:pt idx="3778">
                        <c:v>7656</c:v>
                      </c:pt>
                      <c:pt idx="3779">
                        <c:v>7658</c:v>
                      </c:pt>
                      <c:pt idx="3780">
                        <c:v>7660</c:v>
                      </c:pt>
                      <c:pt idx="3781">
                        <c:v>7662</c:v>
                      </c:pt>
                      <c:pt idx="3782">
                        <c:v>7664</c:v>
                      </c:pt>
                      <c:pt idx="3783">
                        <c:v>7666</c:v>
                      </c:pt>
                      <c:pt idx="3784">
                        <c:v>7668</c:v>
                      </c:pt>
                      <c:pt idx="3785">
                        <c:v>7670</c:v>
                      </c:pt>
                      <c:pt idx="3786">
                        <c:v>7672</c:v>
                      </c:pt>
                      <c:pt idx="3787">
                        <c:v>7674</c:v>
                      </c:pt>
                      <c:pt idx="3788">
                        <c:v>7676</c:v>
                      </c:pt>
                      <c:pt idx="3789">
                        <c:v>7678</c:v>
                      </c:pt>
                      <c:pt idx="3790">
                        <c:v>7680</c:v>
                      </c:pt>
                      <c:pt idx="3791">
                        <c:v>7682</c:v>
                      </c:pt>
                      <c:pt idx="3792">
                        <c:v>7684</c:v>
                      </c:pt>
                      <c:pt idx="3793">
                        <c:v>7686</c:v>
                      </c:pt>
                      <c:pt idx="3794">
                        <c:v>7688</c:v>
                      </c:pt>
                      <c:pt idx="3795">
                        <c:v>7690</c:v>
                      </c:pt>
                      <c:pt idx="3796">
                        <c:v>7692</c:v>
                      </c:pt>
                      <c:pt idx="3797">
                        <c:v>7694</c:v>
                      </c:pt>
                      <c:pt idx="3798">
                        <c:v>7696</c:v>
                      </c:pt>
                      <c:pt idx="3799">
                        <c:v>7698</c:v>
                      </c:pt>
                      <c:pt idx="3800">
                        <c:v>7700</c:v>
                      </c:pt>
                      <c:pt idx="3801">
                        <c:v>7702</c:v>
                      </c:pt>
                      <c:pt idx="3802">
                        <c:v>7704</c:v>
                      </c:pt>
                      <c:pt idx="3803">
                        <c:v>7706</c:v>
                      </c:pt>
                      <c:pt idx="3804">
                        <c:v>7708</c:v>
                      </c:pt>
                      <c:pt idx="3805">
                        <c:v>7710</c:v>
                      </c:pt>
                      <c:pt idx="3806">
                        <c:v>7712</c:v>
                      </c:pt>
                      <c:pt idx="3807">
                        <c:v>7714</c:v>
                      </c:pt>
                      <c:pt idx="3808">
                        <c:v>7716</c:v>
                      </c:pt>
                      <c:pt idx="3809">
                        <c:v>7718</c:v>
                      </c:pt>
                      <c:pt idx="3810">
                        <c:v>7720</c:v>
                      </c:pt>
                      <c:pt idx="3811">
                        <c:v>7722</c:v>
                      </c:pt>
                      <c:pt idx="3812">
                        <c:v>7724</c:v>
                      </c:pt>
                      <c:pt idx="3813">
                        <c:v>7726</c:v>
                      </c:pt>
                      <c:pt idx="3814">
                        <c:v>7728</c:v>
                      </c:pt>
                      <c:pt idx="3815">
                        <c:v>7730</c:v>
                      </c:pt>
                      <c:pt idx="3816">
                        <c:v>7732</c:v>
                      </c:pt>
                      <c:pt idx="3817">
                        <c:v>7734</c:v>
                      </c:pt>
                      <c:pt idx="3818">
                        <c:v>7736</c:v>
                      </c:pt>
                      <c:pt idx="3819">
                        <c:v>7738</c:v>
                      </c:pt>
                      <c:pt idx="3820">
                        <c:v>7740</c:v>
                      </c:pt>
                      <c:pt idx="3821">
                        <c:v>7742</c:v>
                      </c:pt>
                      <c:pt idx="3822">
                        <c:v>7744</c:v>
                      </c:pt>
                      <c:pt idx="3823">
                        <c:v>7746</c:v>
                      </c:pt>
                      <c:pt idx="3824">
                        <c:v>7748</c:v>
                      </c:pt>
                      <c:pt idx="3825">
                        <c:v>7750</c:v>
                      </c:pt>
                      <c:pt idx="3826">
                        <c:v>7752</c:v>
                      </c:pt>
                      <c:pt idx="3827">
                        <c:v>7754</c:v>
                      </c:pt>
                      <c:pt idx="3828">
                        <c:v>7756</c:v>
                      </c:pt>
                      <c:pt idx="3829">
                        <c:v>7758</c:v>
                      </c:pt>
                      <c:pt idx="3830">
                        <c:v>7760</c:v>
                      </c:pt>
                      <c:pt idx="3831">
                        <c:v>7762</c:v>
                      </c:pt>
                      <c:pt idx="3832">
                        <c:v>7764</c:v>
                      </c:pt>
                      <c:pt idx="3833">
                        <c:v>7766</c:v>
                      </c:pt>
                      <c:pt idx="3834">
                        <c:v>7768</c:v>
                      </c:pt>
                      <c:pt idx="3835">
                        <c:v>7770</c:v>
                      </c:pt>
                      <c:pt idx="3836">
                        <c:v>7772</c:v>
                      </c:pt>
                      <c:pt idx="3837">
                        <c:v>7774</c:v>
                      </c:pt>
                      <c:pt idx="3838">
                        <c:v>7776</c:v>
                      </c:pt>
                      <c:pt idx="3839">
                        <c:v>7778</c:v>
                      </c:pt>
                      <c:pt idx="3840">
                        <c:v>7780</c:v>
                      </c:pt>
                      <c:pt idx="3841">
                        <c:v>7782</c:v>
                      </c:pt>
                      <c:pt idx="3842">
                        <c:v>7784</c:v>
                      </c:pt>
                      <c:pt idx="3843">
                        <c:v>7786</c:v>
                      </c:pt>
                      <c:pt idx="3844">
                        <c:v>7788</c:v>
                      </c:pt>
                      <c:pt idx="3845">
                        <c:v>7790</c:v>
                      </c:pt>
                      <c:pt idx="3846">
                        <c:v>7792</c:v>
                      </c:pt>
                      <c:pt idx="3847">
                        <c:v>7794</c:v>
                      </c:pt>
                      <c:pt idx="3848">
                        <c:v>7796</c:v>
                      </c:pt>
                      <c:pt idx="3849">
                        <c:v>7798</c:v>
                      </c:pt>
                      <c:pt idx="3850">
                        <c:v>7800</c:v>
                      </c:pt>
                      <c:pt idx="3851">
                        <c:v>7802</c:v>
                      </c:pt>
                      <c:pt idx="3852">
                        <c:v>7804</c:v>
                      </c:pt>
                      <c:pt idx="3853">
                        <c:v>7806</c:v>
                      </c:pt>
                      <c:pt idx="3854">
                        <c:v>7808</c:v>
                      </c:pt>
                      <c:pt idx="3855">
                        <c:v>7810</c:v>
                      </c:pt>
                      <c:pt idx="3856">
                        <c:v>7812</c:v>
                      </c:pt>
                      <c:pt idx="3857">
                        <c:v>7814</c:v>
                      </c:pt>
                      <c:pt idx="3858">
                        <c:v>7816</c:v>
                      </c:pt>
                      <c:pt idx="3859">
                        <c:v>7818</c:v>
                      </c:pt>
                      <c:pt idx="3860">
                        <c:v>7820</c:v>
                      </c:pt>
                      <c:pt idx="3861">
                        <c:v>7822</c:v>
                      </c:pt>
                      <c:pt idx="3862">
                        <c:v>7824</c:v>
                      </c:pt>
                      <c:pt idx="3863">
                        <c:v>7826</c:v>
                      </c:pt>
                      <c:pt idx="3864">
                        <c:v>7828</c:v>
                      </c:pt>
                      <c:pt idx="3865">
                        <c:v>7830</c:v>
                      </c:pt>
                      <c:pt idx="3866">
                        <c:v>7832</c:v>
                      </c:pt>
                      <c:pt idx="3867">
                        <c:v>7834</c:v>
                      </c:pt>
                      <c:pt idx="3868">
                        <c:v>7836</c:v>
                      </c:pt>
                      <c:pt idx="3869">
                        <c:v>7838</c:v>
                      </c:pt>
                      <c:pt idx="3870">
                        <c:v>7840</c:v>
                      </c:pt>
                      <c:pt idx="3871">
                        <c:v>7842</c:v>
                      </c:pt>
                      <c:pt idx="3872">
                        <c:v>7844</c:v>
                      </c:pt>
                      <c:pt idx="3873">
                        <c:v>7846</c:v>
                      </c:pt>
                      <c:pt idx="3874">
                        <c:v>7848</c:v>
                      </c:pt>
                      <c:pt idx="3875">
                        <c:v>7850</c:v>
                      </c:pt>
                      <c:pt idx="3876">
                        <c:v>7852</c:v>
                      </c:pt>
                      <c:pt idx="3877">
                        <c:v>7854</c:v>
                      </c:pt>
                      <c:pt idx="3878">
                        <c:v>7856</c:v>
                      </c:pt>
                      <c:pt idx="3879">
                        <c:v>7858</c:v>
                      </c:pt>
                      <c:pt idx="3880">
                        <c:v>7860</c:v>
                      </c:pt>
                      <c:pt idx="3881">
                        <c:v>7862</c:v>
                      </c:pt>
                      <c:pt idx="3882">
                        <c:v>7864</c:v>
                      </c:pt>
                      <c:pt idx="3883">
                        <c:v>7866</c:v>
                      </c:pt>
                      <c:pt idx="3884">
                        <c:v>7868</c:v>
                      </c:pt>
                      <c:pt idx="3885">
                        <c:v>7870</c:v>
                      </c:pt>
                      <c:pt idx="3886">
                        <c:v>7872</c:v>
                      </c:pt>
                      <c:pt idx="3887">
                        <c:v>7874</c:v>
                      </c:pt>
                      <c:pt idx="3888">
                        <c:v>7876</c:v>
                      </c:pt>
                      <c:pt idx="3889">
                        <c:v>7878</c:v>
                      </c:pt>
                      <c:pt idx="3890">
                        <c:v>7880</c:v>
                      </c:pt>
                      <c:pt idx="3891">
                        <c:v>7882</c:v>
                      </c:pt>
                      <c:pt idx="3892">
                        <c:v>7884</c:v>
                      </c:pt>
                      <c:pt idx="3893">
                        <c:v>7886</c:v>
                      </c:pt>
                      <c:pt idx="3894">
                        <c:v>7888</c:v>
                      </c:pt>
                      <c:pt idx="3895">
                        <c:v>7890</c:v>
                      </c:pt>
                      <c:pt idx="3896">
                        <c:v>7892</c:v>
                      </c:pt>
                      <c:pt idx="3897">
                        <c:v>7894</c:v>
                      </c:pt>
                      <c:pt idx="3898">
                        <c:v>7896</c:v>
                      </c:pt>
                      <c:pt idx="3899">
                        <c:v>7898</c:v>
                      </c:pt>
                      <c:pt idx="3900">
                        <c:v>7900</c:v>
                      </c:pt>
                      <c:pt idx="3901">
                        <c:v>7902</c:v>
                      </c:pt>
                      <c:pt idx="3902">
                        <c:v>7904</c:v>
                      </c:pt>
                      <c:pt idx="3903">
                        <c:v>7906</c:v>
                      </c:pt>
                      <c:pt idx="3904">
                        <c:v>7908</c:v>
                      </c:pt>
                      <c:pt idx="3905">
                        <c:v>7910</c:v>
                      </c:pt>
                      <c:pt idx="3906">
                        <c:v>7912</c:v>
                      </c:pt>
                      <c:pt idx="3907">
                        <c:v>7914</c:v>
                      </c:pt>
                      <c:pt idx="3908">
                        <c:v>7916</c:v>
                      </c:pt>
                      <c:pt idx="3909">
                        <c:v>7918</c:v>
                      </c:pt>
                      <c:pt idx="3910">
                        <c:v>7920</c:v>
                      </c:pt>
                      <c:pt idx="3911">
                        <c:v>7922</c:v>
                      </c:pt>
                      <c:pt idx="3912">
                        <c:v>7924</c:v>
                      </c:pt>
                      <c:pt idx="3913">
                        <c:v>7926</c:v>
                      </c:pt>
                      <c:pt idx="3914">
                        <c:v>7928</c:v>
                      </c:pt>
                      <c:pt idx="3915">
                        <c:v>7930</c:v>
                      </c:pt>
                      <c:pt idx="3916">
                        <c:v>7932</c:v>
                      </c:pt>
                      <c:pt idx="3917">
                        <c:v>7934</c:v>
                      </c:pt>
                      <c:pt idx="3918">
                        <c:v>7936</c:v>
                      </c:pt>
                      <c:pt idx="3919">
                        <c:v>7938</c:v>
                      </c:pt>
                      <c:pt idx="3920">
                        <c:v>7940</c:v>
                      </c:pt>
                      <c:pt idx="3921">
                        <c:v>7942</c:v>
                      </c:pt>
                      <c:pt idx="3922">
                        <c:v>7944</c:v>
                      </c:pt>
                      <c:pt idx="3923">
                        <c:v>7946</c:v>
                      </c:pt>
                      <c:pt idx="3924">
                        <c:v>7948</c:v>
                      </c:pt>
                      <c:pt idx="3925">
                        <c:v>7950</c:v>
                      </c:pt>
                      <c:pt idx="3926">
                        <c:v>7952</c:v>
                      </c:pt>
                      <c:pt idx="3927">
                        <c:v>7954</c:v>
                      </c:pt>
                      <c:pt idx="3928">
                        <c:v>7956</c:v>
                      </c:pt>
                      <c:pt idx="3929">
                        <c:v>7958</c:v>
                      </c:pt>
                      <c:pt idx="3930">
                        <c:v>7960</c:v>
                      </c:pt>
                      <c:pt idx="3931">
                        <c:v>7962</c:v>
                      </c:pt>
                      <c:pt idx="3932">
                        <c:v>7964</c:v>
                      </c:pt>
                      <c:pt idx="3933">
                        <c:v>7966</c:v>
                      </c:pt>
                      <c:pt idx="3934">
                        <c:v>7968</c:v>
                      </c:pt>
                      <c:pt idx="3935">
                        <c:v>7970</c:v>
                      </c:pt>
                      <c:pt idx="3936">
                        <c:v>7972</c:v>
                      </c:pt>
                      <c:pt idx="3937">
                        <c:v>7974</c:v>
                      </c:pt>
                      <c:pt idx="3938">
                        <c:v>7976</c:v>
                      </c:pt>
                      <c:pt idx="3939">
                        <c:v>7978</c:v>
                      </c:pt>
                      <c:pt idx="3940">
                        <c:v>7980</c:v>
                      </c:pt>
                      <c:pt idx="3941">
                        <c:v>7982</c:v>
                      </c:pt>
                      <c:pt idx="3942">
                        <c:v>7984</c:v>
                      </c:pt>
                      <c:pt idx="3943">
                        <c:v>7986</c:v>
                      </c:pt>
                      <c:pt idx="3944">
                        <c:v>7988</c:v>
                      </c:pt>
                      <c:pt idx="3945">
                        <c:v>7990</c:v>
                      </c:pt>
                      <c:pt idx="3946">
                        <c:v>7992</c:v>
                      </c:pt>
                      <c:pt idx="3947">
                        <c:v>7994</c:v>
                      </c:pt>
                      <c:pt idx="3948">
                        <c:v>7996</c:v>
                      </c:pt>
                      <c:pt idx="3949">
                        <c:v>7998</c:v>
                      </c:pt>
                      <c:pt idx="3950">
                        <c:v>8000</c:v>
                      </c:pt>
                      <c:pt idx="3951">
                        <c:v>8002</c:v>
                      </c:pt>
                      <c:pt idx="3952">
                        <c:v>8004</c:v>
                      </c:pt>
                      <c:pt idx="3953">
                        <c:v>8006</c:v>
                      </c:pt>
                      <c:pt idx="3954">
                        <c:v>8008</c:v>
                      </c:pt>
                      <c:pt idx="3955">
                        <c:v>8010</c:v>
                      </c:pt>
                      <c:pt idx="3956">
                        <c:v>8012</c:v>
                      </c:pt>
                      <c:pt idx="3957">
                        <c:v>8014</c:v>
                      </c:pt>
                      <c:pt idx="3958">
                        <c:v>8016</c:v>
                      </c:pt>
                      <c:pt idx="3959">
                        <c:v>8018</c:v>
                      </c:pt>
                      <c:pt idx="3960">
                        <c:v>8020</c:v>
                      </c:pt>
                      <c:pt idx="3961">
                        <c:v>8022</c:v>
                      </c:pt>
                      <c:pt idx="3962">
                        <c:v>8024</c:v>
                      </c:pt>
                      <c:pt idx="3963">
                        <c:v>8026</c:v>
                      </c:pt>
                      <c:pt idx="3964">
                        <c:v>8028</c:v>
                      </c:pt>
                      <c:pt idx="3965">
                        <c:v>8030</c:v>
                      </c:pt>
                      <c:pt idx="3966">
                        <c:v>8032</c:v>
                      </c:pt>
                      <c:pt idx="3967">
                        <c:v>8034</c:v>
                      </c:pt>
                      <c:pt idx="3968">
                        <c:v>8036</c:v>
                      </c:pt>
                      <c:pt idx="3969">
                        <c:v>8038</c:v>
                      </c:pt>
                      <c:pt idx="3970">
                        <c:v>8040</c:v>
                      </c:pt>
                      <c:pt idx="3971">
                        <c:v>8042</c:v>
                      </c:pt>
                      <c:pt idx="3972">
                        <c:v>8044</c:v>
                      </c:pt>
                      <c:pt idx="3973">
                        <c:v>8046</c:v>
                      </c:pt>
                      <c:pt idx="3974">
                        <c:v>8048</c:v>
                      </c:pt>
                      <c:pt idx="3975">
                        <c:v>8050</c:v>
                      </c:pt>
                      <c:pt idx="3976">
                        <c:v>8052</c:v>
                      </c:pt>
                      <c:pt idx="3977">
                        <c:v>8054</c:v>
                      </c:pt>
                      <c:pt idx="3978">
                        <c:v>8056</c:v>
                      </c:pt>
                      <c:pt idx="3979">
                        <c:v>8058</c:v>
                      </c:pt>
                      <c:pt idx="3980">
                        <c:v>8060</c:v>
                      </c:pt>
                      <c:pt idx="3981">
                        <c:v>8062</c:v>
                      </c:pt>
                      <c:pt idx="3982">
                        <c:v>8064</c:v>
                      </c:pt>
                      <c:pt idx="3983">
                        <c:v>8066</c:v>
                      </c:pt>
                      <c:pt idx="3984">
                        <c:v>8068</c:v>
                      </c:pt>
                      <c:pt idx="3985">
                        <c:v>8070</c:v>
                      </c:pt>
                      <c:pt idx="3986">
                        <c:v>8072</c:v>
                      </c:pt>
                      <c:pt idx="3987">
                        <c:v>8074</c:v>
                      </c:pt>
                      <c:pt idx="3988">
                        <c:v>8076</c:v>
                      </c:pt>
                      <c:pt idx="3989">
                        <c:v>8078</c:v>
                      </c:pt>
                      <c:pt idx="3990">
                        <c:v>8080</c:v>
                      </c:pt>
                      <c:pt idx="3991">
                        <c:v>8082</c:v>
                      </c:pt>
                      <c:pt idx="3992">
                        <c:v>8084</c:v>
                      </c:pt>
                      <c:pt idx="3993">
                        <c:v>8086</c:v>
                      </c:pt>
                      <c:pt idx="3994">
                        <c:v>8088</c:v>
                      </c:pt>
                      <c:pt idx="3995">
                        <c:v>8090</c:v>
                      </c:pt>
                      <c:pt idx="3996">
                        <c:v>8092</c:v>
                      </c:pt>
                      <c:pt idx="3997">
                        <c:v>8094</c:v>
                      </c:pt>
                      <c:pt idx="3998">
                        <c:v>8096</c:v>
                      </c:pt>
                      <c:pt idx="3999">
                        <c:v>8098</c:v>
                      </c:pt>
                      <c:pt idx="4000">
                        <c:v>8100</c:v>
                      </c:pt>
                      <c:pt idx="4001">
                        <c:v>8102</c:v>
                      </c:pt>
                      <c:pt idx="4002">
                        <c:v>8104</c:v>
                      </c:pt>
                      <c:pt idx="4003">
                        <c:v>8106</c:v>
                      </c:pt>
                      <c:pt idx="4004">
                        <c:v>8108</c:v>
                      </c:pt>
                      <c:pt idx="4005">
                        <c:v>8110</c:v>
                      </c:pt>
                      <c:pt idx="4006">
                        <c:v>8112</c:v>
                      </c:pt>
                      <c:pt idx="4007">
                        <c:v>8114</c:v>
                      </c:pt>
                      <c:pt idx="4008">
                        <c:v>8116</c:v>
                      </c:pt>
                      <c:pt idx="4009">
                        <c:v>8118</c:v>
                      </c:pt>
                      <c:pt idx="4010">
                        <c:v>8120</c:v>
                      </c:pt>
                      <c:pt idx="4011">
                        <c:v>8122</c:v>
                      </c:pt>
                      <c:pt idx="4012">
                        <c:v>8124</c:v>
                      </c:pt>
                      <c:pt idx="4013">
                        <c:v>8126</c:v>
                      </c:pt>
                      <c:pt idx="4014">
                        <c:v>8128</c:v>
                      </c:pt>
                      <c:pt idx="4015">
                        <c:v>8130</c:v>
                      </c:pt>
                      <c:pt idx="4016">
                        <c:v>8132</c:v>
                      </c:pt>
                      <c:pt idx="4017">
                        <c:v>8134</c:v>
                      </c:pt>
                      <c:pt idx="4018">
                        <c:v>8136</c:v>
                      </c:pt>
                      <c:pt idx="4019">
                        <c:v>8138</c:v>
                      </c:pt>
                      <c:pt idx="4020">
                        <c:v>8140</c:v>
                      </c:pt>
                      <c:pt idx="4021">
                        <c:v>8142</c:v>
                      </c:pt>
                      <c:pt idx="4022">
                        <c:v>8144</c:v>
                      </c:pt>
                      <c:pt idx="4023">
                        <c:v>8146</c:v>
                      </c:pt>
                      <c:pt idx="4024">
                        <c:v>8148</c:v>
                      </c:pt>
                      <c:pt idx="4025">
                        <c:v>8150</c:v>
                      </c:pt>
                      <c:pt idx="4026">
                        <c:v>8152</c:v>
                      </c:pt>
                      <c:pt idx="4027">
                        <c:v>8154</c:v>
                      </c:pt>
                      <c:pt idx="4028">
                        <c:v>8156</c:v>
                      </c:pt>
                      <c:pt idx="4029">
                        <c:v>8158</c:v>
                      </c:pt>
                      <c:pt idx="4030">
                        <c:v>8160</c:v>
                      </c:pt>
                      <c:pt idx="4031">
                        <c:v>8162</c:v>
                      </c:pt>
                      <c:pt idx="4032">
                        <c:v>8164</c:v>
                      </c:pt>
                      <c:pt idx="4033">
                        <c:v>8166</c:v>
                      </c:pt>
                      <c:pt idx="4034">
                        <c:v>8168</c:v>
                      </c:pt>
                      <c:pt idx="4035">
                        <c:v>8170</c:v>
                      </c:pt>
                      <c:pt idx="4036">
                        <c:v>8172</c:v>
                      </c:pt>
                      <c:pt idx="4037">
                        <c:v>8174</c:v>
                      </c:pt>
                      <c:pt idx="4038">
                        <c:v>8176</c:v>
                      </c:pt>
                      <c:pt idx="4039">
                        <c:v>8178</c:v>
                      </c:pt>
                      <c:pt idx="4040">
                        <c:v>8180</c:v>
                      </c:pt>
                      <c:pt idx="4041">
                        <c:v>8182</c:v>
                      </c:pt>
                      <c:pt idx="4042">
                        <c:v>8184</c:v>
                      </c:pt>
                      <c:pt idx="4043">
                        <c:v>8186</c:v>
                      </c:pt>
                      <c:pt idx="4044">
                        <c:v>8188</c:v>
                      </c:pt>
                      <c:pt idx="4045">
                        <c:v>8190</c:v>
                      </c:pt>
                      <c:pt idx="4046">
                        <c:v>8192</c:v>
                      </c:pt>
                      <c:pt idx="4047">
                        <c:v>8194</c:v>
                      </c:pt>
                      <c:pt idx="4048">
                        <c:v>8196</c:v>
                      </c:pt>
                      <c:pt idx="4049">
                        <c:v>8198</c:v>
                      </c:pt>
                      <c:pt idx="4050">
                        <c:v>8200</c:v>
                      </c:pt>
                      <c:pt idx="4051">
                        <c:v>8202</c:v>
                      </c:pt>
                      <c:pt idx="4052">
                        <c:v>8204</c:v>
                      </c:pt>
                      <c:pt idx="4053">
                        <c:v>8206</c:v>
                      </c:pt>
                      <c:pt idx="4054">
                        <c:v>8208</c:v>
                      </c:pt>
                      <c:pt idx="4055">
                        <c:v>8210</c:v>
                      </c:pt>
                      <c:pt idx="4056">
                        <c:v>8212</c:v>
                      </c:pt>
                      <c:pt idx="4057">
                        <c:v>8214</c:v>
                      </c:pt>
                      <c:pt idx="4058">
                        <c:v>8216</c:v>
                      </c:pt>
                      <c:pt idx="4059">
                        <c:v>8218</c:v>
                      </c:pt>
                      <c:pt idx="4060">
                        <c:v>8220</c:v>
                      </c:pt>
                      <c:pt idx="4061">
                        <c:v>8222</c:v>
                      </c:pt>
                      <c:pt idx="4062">
                        <c:v>8224</c:v>
                      </c:pt>
                      <c:pt idx="4063">
                        <c:v>8226</c:v>
                      </c:pt>
                      <c:pt idx="4064">
                        <c:v>8228</c:v>
                      </c:pt>
                      <c:pt idx="4065">
                        <c:v>8230</c:v>
                      </c:pt>
                      <c:pt idx="4066">
                        <c:v>8232</c:v>
                      </c:pt>
                      <c:pt idx="4067">
                        <c:v>8234</c:v>
                      </c:pt>
                      <c:pt idx="4068">
                        <c:v>8236</c:v>
                      </c:pt>
                      <c:pt idx="4069">
                        <c:v>8238</c:v>
                      </c:pt>
                      <c:pt idx="4070">
                        <c:v>8240</c:v>
                      </c:pt>
                      <c:pt idx="4071">
                        <c:v>8242</c:v>
                      </c:pt>
                      <c:pt idx="4072">
                        <c:v>8244</c:v>
                      </c:pt>
                      <c:pt idx="4073">
                        <c:v>8246</c:v>
                      </c:pt>
                      <c:pt idx="4074">
                        <c:v>8248</c:v>
                      </c:pt>
                      <c:pt idx="4075">
                        <c:v>8250</c:v>
                      </c:pt>
                      <c:pt idx="4076">
                        <c:v>8252</c:v>
                      </c:pt>
                      <c:pt idx="4077">
                        <c:v>8254</c:v>
                      </c:pt>
                      <c:pt idx="4078">
                        <c:v>8256</c:v>
                      </c:pt>
                      <c:pt idx="4079">
                        <c:v>8258</c:v>
                      </c:pt>
                      <c:pt idx="4080">
                        <c:v>8260</c:v>
                      </c:pt>
                      <c:pt idx="4081">
                        <c:v>8262</c:v>
                      </c:pt>
                      <c:pt idx="4082">
                        <c:v>8264</c:v>
                      </c:pt>
                      <c:pt idx="4083">
                        <c:v>8266</c:v>
                      </c:pt>
                      <c:pt idx="4084">
                        <c:v>8268</c:v>
                      </c:pt>
                      <c:pt idx="4085">
                        <c:v>8270</c:v>
                      </c:pt>
                      <c:pt idx="4086">
                        <c:v>8272</c:v>
                      </c:pt>
                      <c:pt idx="4087">
                        <c:v>8274</c:v>
                      </c:pt>
                      <c:pt idx="4088">
                        <c:v>8276</c:v>
                      </c:pt>
                      <c:pt idx="4089">
                        <c:v>8278</c:v>
                      </c:pt>
                      <c:pt idx="4090">
                        <c:v>8280</c:v>
                      </c:pt>
                      <c:pt idx="4091">
                        <c:v>8282</c:v>
                      </c:pt>
                      <c:pt idx="4092">
                        <c:v>8284</c:v>
                      </c:pt>
                      <c:pt idx="4093">
                        <c:v>8286</c:v>
                      </c:pt>
                      <c:pt idx="4094">
                        <c:v>8288</c:v>
                      </c:pt>
                      <c:pt idx="4095">
                        <c:v>8290</c:v>
                      </c:pt>
                      <c:pt idx="4096">
                        <c:v>8292</c:v>
                      </c:pt>
                      <c:pt idx="4097">
                        <c:v>8294</c:v>
                      </c:pt>
                      <c:pt idx="4098">
                        <c:v>8296</c:v>
                      </c:pt>
                      <c:pt idx="4099">
                        <c:v>8298</c:v>
                      </c:pt>
                      <c:pt idx="4100">
                        <c:v>8300</c:v>
                      </c:pt>
                      <c:pt idx="4101">
                        <c:v>8302</c:v>
                      </c:pt>
                      <c:pt idx="4102">
                        <c:v>8304</c:v>
                      </c:pt>
                      <c:pt idx="4103">
                        <c:v>8306</c:v>
                      </c:pt>
                      <c:pt idx="4104">
                        <c:v>8308</c:v>
                      </c:pt>
                      <c:pt idx="4105">
                        <c:v>8310</c:v>
                      </c:pt>
                      <c:pt idx="4106">
                        <c:v>8312</c:v>
                      </c:pt>
                      <c:pt idx="4107">
                        <c:v>8314</c:v>
                      </c:pt>
                      <c:pt idx="4108">
                        <c:v>8316</c:v>
                      </c:pt>
                      <c:pt idx="4109">
                        <c:v>8318</c:v>
                      </c:pt>
                      <c:pt idx="4110">
                        <c:v>8320</c:v>
                      </c:pt>
                      <c:pt idx="4111">
                        <c:v>8322</c:v>
                      </c:pt>
                      <c:pt idx="4112">
                        <c:v>8324</c:v>
                      </c:pt>
                      <c:pt idx="4113">
                        <c:v>8326</c:v>
                      </c:pt>
                      <c:pt idx="4114">
                        <c:v>8328</c:v>
                      </c:pt>
                      <c:pt idx="4115">
                        <c:v>8330</c:v>
                      </c:pt>
                      <c:pt idx="4116">
                        <c:v>8332</c:v>
                      </c:pt>
                      <c:pt idx="4117">
                        <c:v>8334</c:v>
                      </c:pt>
                      <c:pt idx="4118">
                        <c:v>8336</c:v>
                      </c:pt>
                      <c:pt idx="4119">
                        <c:v>8338</c:v>
                      </c:pt>
                      <c:pt idx="4120">
                        <c:v>8340</c:v>
                      </c:pt>
                      <c:pt idx="4121">
                        <c:v>8342</c:v>
                      </c:pt>
                      <c:pt idx="4122">
                        <c:v>8344</c:v>
                      </c:pt>
                      <c:pt idx="4123">
                        <c:v>8346</c:v>
                      </c:pt>
                      <c:pt idx="4124">
                        <c:v>8348</c:v>
                      </c:pt>
                      <c:pt idx="4125">
                        <c:v>8350</c:v>
                      </c:pt>
                      <c:pt idx="4126">
                        <c:v>8352</c:v>
                      </c:pt>
                      <c:pt idx="4127">
                        <c:v>8354</c:v>
                      </c:pt>
                      <c:pt idx="4128">
                        <c:v>8356</c:v>
                      </c:pt>
                      <c:pt idx="4129">
                        <c:v>8358</c:v>
                      </c:pt>
                      <c:pt idx="4130">
                        <c:v>8360</c:v>
                      </c:pt>
                      <c:pt idx="4131">
                        <c:v>8362</c:v>
                      </c:pt>
                      <c:pt idx="4132">
                        <c:v>8364</c:v>
                      </c:pt>
                      <c:pt idx="4133">
                        <c:v>8366</c:v>
                      </c:pt>
                      <c:pt idx="4134">
                        <c:v>8368</c:v>
                      </c:pt>
                      <c:pt idx="4135">
                        <c:v>8370</c:v>
                      </c:pt>
                      <c:pt idx="4136">
                        <c:v>8372</c:v>
                      </c:pt>
                      <c:pt idx="4137">
                        <c:v>8374</c:v>
                      </c:pt>
                      <c:pt idx="4138">
                        <c:v>8376</c:v>
                      </c:pt>
                      <c:pt idx="4139">
                        <c:v>8378</c:v>
                      </c:pt>
                      <c:pt idx="4140">
                        <c:v>8380</c:v>
                      </c:pt>
                      <c:pt idx="4141">
                        <c:v>8382</c:v>
                      </c:pt>
                      <c:pt idx="4142">
                        <c:v>8384</c:v>
                      </c:pt>
                      <c:pt idx="4143">
                        <c:v>8386</c:v>
                      </c:pt>
                      <c:pt idx="4144">
                        <c:v>8388</c:v>
                      </c:pt>
                      <c:pt idx="4145">
                        <c:v>8390</c:v>
                      </c:pt>
                      <c:pt idx="4146">
                        <c:v>8392</c:v>
                      </c:pt>
                      <c:pt idx="4147">
                        <c:v>8394</c:v>
                      </c:pt>
                      <c:pt idx="4148">
                        <c:v>8396</c:v>
                      </c:pt>
                      <c:pt idx="4149">
                        <c:v>8398</c:v>
                      </c:pt>
                      <c:pt idx="4150">
                        <c:v>8400</c:v>
                      </c:pt>
                      <c:pt idx="4151">
                        <c:v>8402</c:v>
                      </c:pt>
                      <c:pt idx="4152">
                        <c:v>8404</c:v>
                      </c:pt>
                      <c:pt idx="4153">
                        <c:v>8406</c:v>
                      </c:pt>
                      <c:pt idx="4154">
                        <c:v>8408</c:v>
                      </c:pt>
                      <c:pt idx="4155">
                        <c:v>8410</c:v>
                      </c:pt>
                      <c:pt idx="4156">
                        <c:v>8412</c:v>
                      </c:pt>
                      <c:pt idx="4157">
                        <c:v>8414</c:v>
                      </c:pt>
                      <c:pt idx="4158">
                        <c:v>8416</c:v>
                      </c:pt>
                      <c:pt idx="4159">
                        <c:v>8418</c:v>
                      </c:pt>
                      <c:pt idx="4160">
                        <c:v>8420</c:v>
                      </c:pt>
                      <c:pt idx="4161">
                        <c:v>8422</c:v>
                      </c:pt>
                      <c:pt idx="4162">
                        <c:v>8424</c:v>
                      </c:pt>
                      <c:pt idx="4163">
                        <c:v>8426</c:v>
                      </c:pt>
                      <c:pt idx="4164">
                        <c:v>8428</c:v>
                      </c:pt>
                      <c:pt idx="4165">
                        <c:v>8430</c:v>
                      </c:pt>
                      <c:pt idx="4166">
                        <c:v>8432</c:v>
                      </c:pt>
                      <c:pt idx="4167">
                        <c:v>8434</c:v>
                      </c:pt>
                      <c:pt idx="4168">
                        <c:v>8436</c:v>
                      </c:pt>
                      <c:pt idx="4169">
                        <c:v>8438</c:v>
                      </c:pt>
                      <c:pt idx="4170">
                        <c:v>8440</c:v>
                      </c:pt>
                      <c:pt idx="4171">
                        <c:v>8442</c:v>
                      </c:pt>
                      <c:pt idx="4172">
                        <c:v>8444</c:v>
                      </c:pt>
                      <c:pt idx="4173">
                        <c:v>8446</c:v>
                      </c:pt>
                      <c:pt idx="4174">
                        <c:v>8448</c:v>
                      </c:pt>
                      <c:pt idx="4175">
                        <c:v>8450</c:v>
                      </c:pt>
                      <c:pt idx="4176">
                        <c:v>8452</c:v>
                      </c:pt>
                      <c:pt idx="4177">
                        <c:v>8454</c:v>
                      </c:pt>
                      <c:pt idx="4178">
                        <c:v>8456</c:v>
                      </c:pt>
                      <c:pt idx="4179">
                        <c:v>8458</c:v>
                      </c:pt>
                      <c:pt idx="4180">
                        <c:v>8460</c:v>
                      </c:pt>
                      <c:pt idx="4181">
                        <c:v>8462</c:v>
                      </c:pt>
                      <c:pt idx="4182">
                        <c:v>8464</c:v>
                      </c:pt>
                      <c:pt idx="4183">
                        <c:v>8466</c:v>
                      </c:pt>
                      <c:pt idx="4184">
                        <c:v>8468</c:v>
                      </c:pt>
                      <c:pt idx="4185">
                        <c:v>8470</c:v>
                      </c:pt>
                      <c:pt idx="4186">
                        <c:v>8472</c:v>
                      </c:pt>
                      <c:pt idx="4187">
                        <c:v>8474</c:v>
                      </c:pt>
                      <c:pt idx="4188">
                        <c:v>8476</c:v>
                      </c:pt>
                      <c:pt idx="4189">
                        <c:v>8478</c:v>
                      </c:pt>
                      <c:pt idx="4190">
                        <c:v>8480</c:v>
                      </c:pt>
                      <c:pt idx="4191">
                        <c:v>8482</c:v>
                      </c:pt>
                      <c:pt idx="4192">
                        <c:v>8484</c:v>
                      </c:pt>
                      <c:pt idx="4193">
                        <c:v>8486</c:v>
                      </c:pt>
                      <c:pt idx="4194">
                        <c:v>8488</c:v>
                      </c:pt>
                      <c:pt idx="4195">
                        <c:v>8490</c:v>
                      </c:pt>
                      <c:pt idx="4196">
                        <c:v>8492</c:v>
                      </c:pt>
                      <c:pt idx="4197">
                        <c:v>8494</c:v>
                      </c:pt>
                      <c:pt idx="4198">
                        <c:v>8496</c:v>
                      </c:pt>
                      <c:pt idx="4199">
                        <c:v>8498</c:v>
                      </c:pt>
                      <c:pt idx="4200">
                        <c:v>8500</c:v>
                      </c:pt>
                      <c:pt idx="4201">
                        <c:v>8502</c:v>
                      </c:pt>
                      <c:pt idx="4202">
                        <c:v>8504</c:v>
                      </c:pt>
                      <c:pt idx="4203">
                        <c:v>8506</c:v>
                      </c:pt>
                      <c:pt idx="4204">
                        <c:v>8508</c:v>
                      </c:pt>
                      <c:pt idx="4205">
                        <c:v>8510</c:v>
                      </c:pt>
                      <c:pt idx="4206">
                        <c:v>8512</c:v>
                      </c:pt>
                      <c:pt idx="4207">
                        <c:v>8514</c:v>
                      </c:pt>
                      <c:pt idx="4208">
                        <c:v>8516</c:v>
                      </c:pt>
                      <c:pt idx="4209">
                        <c:v>8518</c:v>
                      </c:pt>
                      <c:pt idx="4210">
                        <c:v>8520</c:v>
                      </c:pt>
                      <c:pt idx="4211">
                        <c:v>8522</c:v>
                      </c:pt>
                      <c:pt idx="4212">
                        <c:v>8524</c:v>
                      </c:pt>
                      <c:pt idx="4213">
                        <c:v>8526</c:v>
                      </c:pt>
                      <c:pt idx="4214">
                        <c:v>8528</c:v>
                      </c:pt>
                      <c:pt idx="4215">
                        <c:v>8530</c:v>
                      </c:pt>
                      <c:pt idx="4216">
                        <c:v>8532</c:v>
                      </c:pt>
                      <c:pt idx="4217">
                        <c:v>8534</c:v>
                      </c:pt>
                      <c:pt idx="4218">
                        <c:v>8536</c:v>
                      </c:pt>
                      <c:pt idx="4219">
                        <c:v>8538</c:v>
                      </c:pt>
                      <c:pt idx="4220">
                        <c:v>8540</c:v>
                      </c:pt>
                      <c:pt idx="4221">
                        <c:v>8542</c:v>
                      </c:pt>
                      <c:pt idx="4222">
                        <c:v>8544</c:v>
                      </c:pt>
                      <c:pt idx="4223">
                        <c:v>8546</c:v>
                      </c:pt>
                      <c:pt idx="4224">
                        <c:v>8548</c:v>
                      </c:pt>
                      <c:pt idx="4225">
                        <c:v>8550</c:v>
                      </c:pt>
                      <c:pt idx="4226">
                        <c:v>8552</c:v>
                      </c:pt>
                      <c:pt idx="4227">
                        <c:v>8554</c:v>
                      </c:pt>
                      <c:pt idx="4228">
                        <c:v>8556</c:v>
                      </c:pt>
                      <c:pt idx="4229">
                        <c:v>8558</c:v>
                      </c:pt>
                      <c:pt idx="4230">
                        <c:v>8560</c:v>
                      </c:pt>
                      <c:pt idx="4231">
                        <c:v>8562</c:v>
                      </c:pt>
                      <c:pt idx="4232">
                        <c:v>8564</c:v>
                      </c:pt>
                      <c:pt idx="4233">
                        <c:v>8566</c:v>
                      </c:pt>
                      <c:pt idx="4234">
                        <c:v>8568</c:v>
                      </c:pt>
                      <c:pt idx="4235">
                        <c:v>8570</c:v>
                      </c:pt>
                      <c:pt idx="4236">
                        <c:v>8572</c:v>
                      </c:pt>
                      <c:pt idx="4237">
                        <c:v>8574</c:v>
                      </c:pt>
                      <c:pt idx="4238">
                        <c:v>8576</c:v>
                      </c:pt>
                      <c:pt idx="4239">
                        <c:v>8578</c:v>
                      </c:pt>
                      <c:pt idx="4240">
                        <c:v>8580</c:v>
                      </c:pt>
                      <c:pt idx="4241">
                        <c:v>8582</c:v>
                      </c:pt>
                      <c:pt idx="4242">
                        <c:v>8584</c:v>
                      </c:pt>
                      <c:pt idx="4243">
                        <c:v>8586</c:v>
                      </c:pt>
                      <c:pt idx="4244">
                        <c:v>8588</c:v>
                      </c:pt>
                      <c:pt idx="4245">
                        <c:v>8590</c:v>
                      </c:pt>
                      <c:pt idx="4246">
                        <c:v>8592</c:v>
                      </c:pt>
                      <c:pt idx="4247">
                        <c:v>8594</c:v>
                      </c:pt>
                      <c:pt idx="4248">
                        <c:v>8596</c:v>
                      </c:pt>
                      <c:pt idx="4249">
                        <c:v>8598</c:v>
                      </c:pt>
                      <c:pt idx="4250">
                        <c:v>8600</c:v>
                      </c:pt>
                      <c:pt idx="4251">
                        <c:v>8602</c:v>
                      </c:pt>
                      <c:pt idx="4252">
                        <c:v>8604</c:v>
                      </c:pt>
                      <c:pt idx="4253">
                        <c:v>8606</c:v>
                      </c:pt>
                      <c:pt idx="4254">
                        <c:v>8608</c:v>
                      </c:pt>
                      <c:pt idx="4255">
                        <c:v>8610</c:v>
                      </c:pt>
                      <c:pt idx="4256">
                        <c:v>8612</c:v>
                      </c:pt>
                      <c:pt idx="4257">
                        <c:v>8614</c:v>
                      </c:pt>
                      <c:pt idx="4258">
                        <c:v>8616</c:v>
                      </c:pt>
                      <c:pt idx="4259">
                        <c:v>8618</c:v>
                      </c:pt>
                      <c:pt idx="4260">
                        <c:v>8620</c:v>
                      </c:pt>
                      <c:pt idx="4261">
                        <c:v>8622</c:v>
                      </c:pt>
                      <c:pt idx="4262">
                        <c:v>8624</c:v>
                      </c:pt>
                      <c:pt idx="4263">
                        <c:v>8626</c:v>
                      </c:pt>
                      <c:pt idx="4264">
                        <c:v>8628</c:v>
                      </c:pt>
                      <c:pt idx="4265">
                        <c:v>8630</c:v>
                      </c:pt>
                      <c:pt idx="4266">
                        <c:v>8632</c:v>
                      </c:pt>
                      <c:pt idx="4267">
                        <c:v>8634</c:v>
                      </c:pt>
                      <c:pt idx="4268">
                        <c:v>8636</c:v>
                      </c:pt>
                      <c:pt idx="4269">
                        <c:v>8638</c:v>
                      </c:pt>
                      <c:pt idx="4270">
                        <c:v>8640</c:v>
                      </c:pt>
                      <c:pt idx="4271">
                        <c:v>8642</c:v>
                      </c:pt>
                      <c:pt idx="4272">
                        <c:v>8644</c:v>
                      </c:pt>
                      <c:pt idx="4273">
                        <c:v>8646</c:v>
                      </c:pt>
                      <c:pt idx="4274">
                        <c:v>8648</c:v>
                      </c:pt>
                      <c:pt idx="4275">
                        <c:v>8650</c:v>
                      </c:pt>
                      <c:pt idx="4276">
                        <c:v>8652</c:v>
                      </c:pt>
                      <c:pt idx="4277">
                        <c:v>8654</c:v>
                      </c:pt>
                      <c:pt idx="4278">
                        <c:v>8656</c:v>
                      </c:pt>
                      <c:pt idx="4279">
                        <c:v>8658</c:v>
                      </c:pt>
                      <c:pt idx="4280">
                        <c:v>8660</c:v>
                      </c:pt>
                      <c:pt idx="4281">
                        <c:v>8662</c:v>
                      </c:pt>
                      <c:pt idx="4282">
                        <c:v>8664</c:v>
                      </c:pt>
                      <c:pt idx="4283">
                        <c:v>8666</c:v>
                      </c:pt>
                      <c:pt idx="4284">
                        <c:v>8668</c:v>
                      </c:pt>
                      <c:pt idx="4285">
                        <c:v>8670</c:v>
                      </c:pt>
                      <c:pt idx="4286">
                        <c:v>8672</c:v>
                      </c:pt>
                      <c:pt idx="4287">
                        <c:v>8674</c:v>
                      </c:pt>
                      <c:pt idx="4288">
                        <c:v>8676</c:v>
                      </c:pt>
                      <c:pt idx="4289">
                        <c:v>8678</c:v>
                      </c:pt>
                      <c:pt idx="4290">
                        <c:v>8680</c:v>
                      </c:pt>
                      <c:pt idx="4291">
                        <c:v>8682</c:v>
                      </c:pt>
                      <c:pt idx="4292">
                        <c:v>8684</c:v>
                      </c:pt>
                      <c:pt idx="4293">
                        <c:v>8686</c:v>
                      </c:pt>
                      <c:pt idx="4294">
                        <c:v>8688</c:v>
                      </c:pt>
                      <c:pt idx="4295">
                        <c:v>8690</c:v>
                      </c:pt>
                      <c:pt idx="4296">
                        <c:v>8692</c:v>
                      </c:pt>
                      <c:pt idx="4297">
                        <c:v>8694</c:v>
                      </c:pt>
                      <c:pt idx="4298">
                        <c:v>8696</c:v>
                      </c:pt>
                      <c:pt idx="4299">
                        <c:v>8698</c:v>
                      </c:pt>
                      <c:pt idx="4300">
                        <c:v>8700</c:v>
                      </c:pt>
                      <c:pt idx="4301">
                        <c:v>8702</c:v>
                      </c:pt>
                      <c:pt idx="4302">
                        <c:v>8704</c:v>
                      </c:pt>
                      <c:pt idx="4303">
                        <c:v>8706</c:v>
                      </c:pt>
                      <c:pt idx="4304">
                        <c:v>8708</c:v>
                      </c:pt>
                      <c:pt idx="4305">
                        <c:v>8710</c:v>
                      </c:pt>
                      <c:pt idx="4306">
                        <c:v>8712</c:v>
                      </c:pt>
                      <c:pt idx="4307">
                        <c:v>8714</c:v>
                      </c:pt>
                      <c:pt idx="4308">
                        <c:v>8716</c:v>
                      </c:pt>
                      <c:pt idx="4309">
                        <c:v>8718</c:v>
                      </c:pt>
                      <c:pt idx="4310">
                        <c:v>8720</c:v>
                      </c:pt>
                      <c:pt idx="4311">
                        <c:v>8722</c:v>
                      </c:pt>
                      <c:pt idx="4312">
                        <c:v>8724</c:v>
                      </c:pt>
                      <c:pt idx="4313">
                        <c:v>8726</c:v>
                      </c:pt>
                      <c:pt idx="4314">
                        <c:v>8728</c:v>
                      </c:pt>
                      <c:pt idx="4315">
                        <c:v>8730</c:v>
                      </c:pt>
                      <c:pt idx="4316">
                        <c:v>8732</c:v>
                      </c:pt>
                      <c:pt idx="4317">
                        <c:v>8734</c:v>
                      </c:pt>
                      <c:pt idx="4318">
                        <c:v>8736</c:v>
                      </c:pt>
                      <c:pt idx="4319">
                        <c:v>8738</c:v>
                      </c:pt>
                      <c:pt idx="4320">
                        <c:v>8740</c:v>
                      </c:pt>
                      <c:pt idx="4321">
                        <c:v>8742</c:v>
                      </c:pt>
                      <c:pt idx="4322">
                        <c:v>8744</c:v>
                      </c:pt>
                      <c:pt idx="4323">
                        <c:v>8746</c:v>
                      </c:pt>
                      <c:pt idx="4324">
                        <c:v>8748</c:v>
                      </c:pt>
                      <c:pt idx="4325">
                        <c:v>8750</c:v>
                      </c:pt>
                      <c:pt idx="4326">
                        <c:v>8752</c:v>
                      </c:pt>
                      <c:pt idx="4327">
                        <c:v>8754</c:v>
                      </c:pt>
                      <c:pt idx="4328">
                        <c:v>8756</c:v>
                      </c:pt>
                      <c:pt idx="4329">
                        <c:v>8758</c:v>
                      </c:pt>
                      <c:pt idx="4330">
                        <c:v>8760</c:v>
                      </c:pt>
                      <c:pt idx="4331">
                        <c:v>8762</c:v>
                      </c:pt>
                      <c:pt idx="4332">
                        <c:v>8764</c:v>
                      </c:pt>
                      <c:pt idx="4333">
                        <c:v>8766</c:v>
                      </c:pt>
                      <c:pt idx="4334">
                        <c:v>8768</c:v>
                      </c:pt>
                      <c:pt idx="4335">
                        <c:v>8770</c:v>
                      </c:pt>
                      <c:pt idx="4336">
                        <c:v>8772</c:v>
                      </c:pt>
                      <c:pt idx="4337">
                        <c:v>8774</c:v>
                      </c:pt>
                      <c:pt idx="4338">
                        <c:v>8776</c:v>
                      </c:pt>
                      <c:pt idx="4339">
                        <c:v>8778</c:v>
                      </c:pt>
                      <c:pt idx="4340">
                        <c:v>8780</c:v>
                      </c:pt>
                      <c:pt idx="4341">
                        <c:v>8782</c:v>
                      </c:pt>
                      <c:pt idx="4342">
                        <c:v>8784</c:v>
                      </c:pt>
                      <c:pt idx="4343">
                        <c:v>8786</c:v>
                      </c:pt>
                      <c:pt idx="4344">
                        <c:v>8788</c:v>
                      </c:pt>
                      <c:pt idx="4345">
                        <c:v>8790</c:v>
                      </c:pt>
                      <c:pt idx="4346">
                        <c:v>8792</c:v>
                      </c:pt>
                      <c:pt idx="4347">
                        <c:v>8794</c:v>
                      </c:pt>
                      <c:pt idx="4348">
                        <c:v>8796</c:v>
                      </c:pt>
                      <c:pt idx="4349">
                        <c:v>8798</c:v>
                      </c:pt>
                      <c:pt idx="4350">
                        <c:v>8800</c:v>
                      </c:pt>
                      <c:pt idx="4351">
                        <c:v>8802</c:v>
                      </c:pt>
                      <c:pt idx="4352">
                        <c:v>8804</c:v>
                      </c:pt>
                      <c:pt idx="4353">
                        <c:v>8806</c:v>
                      </c:pt>
                      <c:pt idx="4354">
                        <c:v>8808</c:v>
                      </c:pt>
                      <c:pt idx="4355">
                        <c:v>8810</c:v>
                      </c:pt>
                      <c:pt idx="4356">
                        <c:v>8812</c:v>
                      </c:pt>
                      <c:pt idx="4357">
                        <c:v>8814</c:v>
                      </c:pt>
                      <c:pt idx="4358">
                        <c:v>8816</c:v>
                      </c:pt>
                      <c:pt idx="4359">
                        <c:v>8818</c:v>
                      </c:pt>
                      <c:pt idx="4360">
                        <c:v>8820</c:v>
                      </c:pt>
                      <c:pt idx="4361">
                        <c:v>8822</c:v>
                      </c:pt>
                      <c:pt idx="4362">
                        <c:v>8824</c:v>
                      </c:pt>
                      <c:pt idx="4363">
                        <c:v>8826</c:v>
                      </c:pt>
                      <c:pt idx="4364">
                        <c:v>8828</c:v>
                      </c:pt>
                      <c:pt idx="4365">
                        <c:v>8830</c:v>
                      </c:pt>
                      <c:pt idx="4366">
                        <c:v>8832</c:v>
                      </c:pt>
                      <c:pt idx="4367">
                        <c:v>8834</c:v>
                      </c:pt>
                      <c:pt idx="4368">
                        <c:v>8836</c:v>
                      </c:pt>
                      <c:pt idx="4369">
                        <c:v>8838</c:v>
                      </c:pt>
                      <c:pt idx="4370">
                        <c:v>8840</c:v>
                      </c:pt>
                      <c:pt idx="4371">
                        <c:v>8842</c:v>
                      </c:pt>
                      <c:pt idx="4372">
                        <c:v>8844</c:v>
                      </c:pt>
                      <c:pt idx="4373">
                        <c:v>8846</c:v>
                      </c:pt>
                      <c:pt idx="4374">
                        <c:v>8848</c:v>
                      </c:pt>
                      <c:pt idx="4375">
                        <c:v>8850</c:v>
                      </c:pt>
                      <c:pt idx="4376">
                        <c:v>8852</c:v>
                      </c:pt>
                      <c:pt idx="4377">
                        <c:v>8854</c:v>
                      </c:pt>
                      <c:pt idx="4378">
                        <c:v>8856</c:v>
                      </c:pt>
                      <c:pt idx="4379">
                        <c:v>8858</c:v>
                      </c:pt>
                      <c:pt idx="4380">
                        <c:v>8860</c:v>
                      </c:pt>
                      <c:pt idx="4381">
                        <c:v>8862</c:v>
                      </c:pt>
                      <c:pt idx="4382">
                        <c:v>8864</c:v>
                      </c:pt>
                      <c:pt idx="4383">
                        <c:v>8866</c:v>
                      </c:pt>
                      <c:pt idx="4384">
                        <c:v>8868</c:v>
                      </c:pt>
                      <c:pt idx="4385">
                        <c:v>8870</c:v>
                      </c:pt>
                      <c:pt idx="4386">
                        <c:v>8872</c:v>
                      </c:pt>
                      <c:pt idx="4387">
                        <c:v>8874</c:v>
                      </c:pt>
                      <c:pt idx="4388">
                        <c:v>8876</c:v>
                      </c:pt>
                      <c:pt idx="4389">
                        <c:v>8878</c:v>
                      </c:pt>
                      <c:pt idx="4390">
                        <c:v>8880</c:v>
                      </c:pt>
                      <c:pt idx="4391">
                        <c:v>8882</c:v>
                      </c:pt>
                      <c:pt idx="4392">
                        <c:v>8884</c:v>
                      </c:pt>
                      <c:pt idx="4393">
                        <c:v>8886</c:v>
                      </c:pt>
                      <c:pt idx="4394">
                        <c:v>8888</c:v>
                      </c:pt>
                      <c:pt idx="4395">
                        <c:v>8890</c:v>
                      </c:pt>
                      <c:pt idx="4396">
                        <c:v>8892</c:v>
                      </c:pt>
                      <c:pt idx="4397">
                        <c:v>8894</c:v>
                      </c:pt>
                      <c:pt idx="4398">
                        <c:v>8896</c:v>
                      </c:pt>
                      <c:pt idx="4399">
                        <c:v>8898</c:v>
                      </c:pt>
                      <c:pt idx="4400">
                        <c:v>8900</c:v>
                      </c:pt>
                      <c:pt idx="4401">
                        <c:v>8902</c:v>
                      </c:pt>
                      <c:pt idx="4402">
                        <c:v>8904</c:v>
                      </c:pt>
                      <c:pt idx="4403">
                        <c:v>8906</c:v>
                      </c:pt>
                      <c:pt idx="4404">
                        <c:v>8908</c:v>
                      </c:pt>
                      <c:pt idx="4405">
                        <c:v>8910</c:v>
                      </c:pt>
                      <c:pt idx="4406">
                        <c:v>8912</c:v>
                      </c:pt>
                      <c:pt idx="4407">
                        <c:v>8914</c:v>
                      </c:pt>
                      <c:pt idx="4408">
                        <c:v>8916</c:v>
                      </c:pt>
                      <c:pt idx="4409">
                        <c:v>8918</c:v>
                      </c:pt>
                      <c:pt idx="4410">
                        <c:v>8920</c:v>
                      </c:pt>
                      <c:pt idx="4411">
                        <c:v>8922</c:v>
                      </c:pt>
                      <c:pt idx="4412">
                        <c:v>8924</c:v>
                      </c:pt>
                      <c:pt idx="4413">
                        <c:v>8926</c:v>
                      </c:pt>
                      <c:pt idx="4414">
                        <c:v>8928</c:v>
                      </c:pt>
                      <c:pt idx="4415">
                        <c:v>8930</c:v>
                      </c:pt>
                      <c:pt idx="4416">
                        <c:v>8932</c:v>
                      </c:pt>
                      <c:pt idx="4417">
                        <c:v>8934</c:v>
                      </c:pt>
                      <c:pt idx="4418">
                        <c:v>8936</c:v>
                      </c:pt>
                      <c:pt idx="4419">
                        <c:v>8938</c:v>
                      </c:pt>
                      <c:pt idx="4420">
                        <c:v>8940</c:v>
                      </c:pt>
                      <c:pt idx="4421">
                        <c:v>8942</c:v>
                      </c:pt>
                      <c:pt idx="4422">
                        <c:v>8944</c:v>
                      </c:pt>
                      <c:pt idx="4423">
                        <c:v>8946</c:v>
                      </c:pt>
                      <c:pt idx="4424">
                        <c:v>8948</c:v>
                      </c:pt>
                      <c:pt idx="4425">
                        <c:v>8950</c:v>
                      </c:pt>
                      <c:pt idx="4426">
                        <c:v>8952</c:v>
                      </c:pt>
                      <c:pt idx="4427">
                        <c:v>8954</c:v>
                      </c:pt>
                      <c:pt idx="4428">
                        <c:v>8956</c:v>
                      </c:pt>
                      <c:pt idx="4429">
                        <c:v>8958</c:v>
                      </c:pt>
                      <c:pt idx="4430">
                        <c:v>8960</c:v>
                      </c:pt>
                      <c:pt idx="4431">
                        <c:v>8962</c:v>
                      </c:pt>
                      <c:pt idx="4432">
                        <c:v>8964</c:v>
                      </c:pt>
                      <c:pt idx="4433">
                        <c:v>8966</c:v>
                      </c:pt>
                      <c:pt idx="4434">
                        <c:v>8968</c:v>
                      </c:pt>
                      <c:pt idx="4435">
                        <c:v>8970</c:v>
                      </c:pt>
                      <c:pt idx="4436">
                        <c:v>8972</c:v>
                      </c:pt>
                      <c:pt idx="4437">
                        <c:v>8974</c:v>
                      </c:pt>
                      <c:pt idx="4438">
                        <c:v>8976</c:v>
                      </c:pt>
                      <c:pt idx="4439">
                        <c:v>8978</c:v>
                      </c:pt>
                      <c:pt idx="4440">
                        <c:v>8980</c:v>
                      </c:pt>
                      <c:pt idx="4441">
                        <c:v>8982</c:v>
                      </c:pt>
                      <c:pt idx="4442">
                        <c:v>8984</c:v>
                      </c:pt>
                      <c:pt idx="4443">
                        <c:v>8986</c:v>
                      </c:pt>
                      <c:pt idx="4444">
                        <c:v>8988</c:v>
                      </c:pt>
                      <c:pt idx="4445">
                        <c:v>8990</c:v>
                      </c:pt>
                      <c:pt idx="4446">
                        <c:v>8992</c:v>
                      </c:pt>
                      <c:pt idx="4447">
                        <c:v>8994</c:v>
                      </c:pt>
                      <c:pt idx="4448">
                        <c:v>8996</c:v>
                      </c:pt>
                      <c:pt idx="4449">
                        <c:v>8998</c:v>
                      </c:pt>
                      <c:pt idx="4450">
                        <c:v>9000</c:v>
                      </c:pt>
                      <c:pt idx="4451">
                        <c:v>9002</c:v>
                      </c:pt>
                      <c:pt idx="4452">
                        <c:v>9004</c:v>
                      </c:pt>
                      <c:pt idx="4453">
                        <c:v>9006</c:v>
                      </c:pt>
                      <c:pt idx="4454">
                        <c:v>9008</c:v>
                      </c:pt>
                      <c:pt idx="4455">
                        <c:v>9010</c:v>
                      </c:pt>
                      <c:pt idx="4456">
                        <c:v>9012</c:v>
                      </c:pt>
                      <c:pt idx="4457">
                        <c:v>9014</c:v>
                      </c:pt>
                      <c:pt idx="4458">
                        <c:v>9016</c:v>
                      </c:pt>
                      <c:pt idx="4459">
                        <c:v>9018</c:v>
                      </c:pt>
                      <c:pt idx="4460">
                        <c:v>9020</c:v>
                      </c:pt>
                      <c:pt idx="4461">
                        <c:v>9022</c:v>
                      </c:pt>
                      <c:pt idx="4462">
                        <c:v>9024</c:v>
                      </c:pt>
                      <c:pt idx="4463">
                        <c:v>9026</c:v>
                      </c:pt>
                      <c:pt idx="4464">
                        <c:v>9028</c:v>
                      </c:pt>
                      <c:pt idx="4465">
                        <c:v>9030</c:v>
                      </c:pt>
                      <c:pt idx="4466">
                        <c:v>9032</c:v>
                      </c:pt>
                      <c:pt idx="4467">
                        <c:v>9034</c:v>
                      </c:pt>
                      <c:pt idx="4468">
                        <c:v>9036</c:v>
                      </c:pt>
                      <c:pt idx="4469">
                        <c:v>9038</c:v>
                      </c:pt>
                      <c:pt idx="4470">
                        <c:v>9040</c:v>
                      </c:pt>
                      <c:pt idx="4471">
                        <c:v>9042</c:v>
                      </c:pt>
                      <c:pt idx="4472">
                        <c:v>9044</c:v>
                      </c:pt>
                      <c:pt idx="4473">
                        <c:v>9046</c:v>
                      </c:pt>
                      <c:pt idx="4474">
                        <c:v>9048</c:v>
                      </c:pt>
                      <c:pt idx="4475">
                        <c:v>9050</c:v>
                      </c:pt>
                      <c:pt idx="4476">
                        <c:v>9052</c:v>
                      </c:pt>
                      <c:pt idx="4477">
                        <c:v>9054</c:v>
                      </c:pt>
                      <c:pt idx="4478">
                        <c:v>9056</c:v>
                      </c:pt>
                      <c:pt idx="4479">
                        <c:v>9058</c:v>
                      </c:pt>
                      <c:pt idx="4480">
                        <c:v>9060</c:v>
                      </c:pt>
                      <c:pt idx="4481">
                        <c:v>9062</c:v>
                      </c:pt>
                      <c:pt idx="4482">
                        <c:v>9064</c:v>
                      </c:pt>
                      <c:pt idx="4483">
                        <c:v>9066</c:v>
                      </c:pt>
                      <c:pt idx="4484">
                        <c:v>9068</c:v>
                      </c:pt>
                      <c:pt idx="4485">
                        <c:v>9070</c:v>
                      </c:pt>
                      <c:pt idx="4486">
                        <c:v>9072</c:v>
                      </c:pt>
                      <c:pt idx="4487">
                        <c:v>9074</c:v>
                      </c:pt>
                      <c:pt idx="4488">
                        <c:v>9076</c:v>
                      </c:pt>
                      <c:pt idx="4489">
                        <c:v>9078</c:v>
                      </c:pt>
                      <c:pt idx="4490">
                        <c:v>9080</c:v>
                      </c:pt>
                      <c:pt idx="4491">
                        <c:v>9082</c:v>
                      </c:pt>
                      <c:pt idx="4492">
                        <c:v>9084</c:v>
                      </c:pt>
                      <c:pt idx="4493">
                        <c:v>9086</c:v>
                      </c:pt>
                      <c:pt idx="4494">
                        <c:v>9088</c:v>
                      </c:pt>
                      <c:pt idx="4495">
                        <c:v>9090</c:v>
                      </c:pt>
                      <c:pt idx="4496">
                        <c:v>9092</c:v>
                      </c:pt>
                      <c:pt idx="4497">
                        <c:v>9094</c:v>
                      </c:pt>
                      <c:pt idx="4498">
                        <c:v>9096</c:v>
                      </c:pt>
                      <c:pt idx="4499">
                        <c:v>9098</c:v>
                      </c:pt>
                      <c:pt idx="4500">
                        <c:v>9100</c:v>
                      </c:pt>
                      <c:pt idx="4501">
                        <c:v>9102</c:v>
                      </c:pt>
                      <c:pt idx="4502">
                        <c:v>9104</c:v>
                      </c:pt>
                      <c:pt idx="4503">
                        <c:v>9106</c:v>
                      </c:pt>
                      <c:pt idx="4504">
                        <c:v>9108</c:v>
                      </c:pt>
                      <c:pt idx="4505">
                        <c:v>9110</c:v>
                      </c:pt>
                      <c:pt idx="4506">
                        <c:v>9112</c:v>
                      </c:pt>
                      <c:pt idx="4507">
                        <c:v>9114</c:v>
                      </c:pt>
                      <c:pt idx="4508">
                        <c:v>9116</c:v>
                      </c:pt>
                      <c:pt idx="4509">
                        <c:v>9118</c:v>
                      </c:pt>
                      <c:pt idx="4510">
                        <c:v>9120</c:v>
                      </c:pt>
                      <c:pt idx="4511">
                        <c:v>9122</c:v>
                      </c:pt>
                      <c:pt idx="4512">
                        <c:v>9124</c:v>
                      </c:pt>
                      <c:pt idx="4513">
                        <c:v>9126</c:v>
                      </c:pt>
                      <c:pt idx="4514">
                        <c:v>9128</c:v>
                      </c:pt>
                      <c:pt idx="4515">
                        <c:v>9130</c:v>
                      </c:pt>
                      <c:pt idx="4516">
                        <c:v>9132</c:v>
                      </c:pt>
                      <c:pt idx="4517">
                        <c:v>9134</c:v>
                      </c:pt>
                      <c:pt idx="4518">
                        <c:v>9136</c:v>
                      </c:pt>
                      <c:pt idx="4519">
                        <c:v>9138</c:v>
                      </c:pt>
                      <c:pt idx="4520">
                        <c:v>9140</c:v>
                      </c:pt>
                      <c:pt idx="4521">
                        <c:v>9142</c:v>
                      </c:pt>
                      <c:pt idx="4522">
                        <c:v>9144</c:v>
                      </c:pt>
                      <c:pt idx="4523">
                        <c:v>9146</c:v>
                      </c:pt>
                      <c:pt idx="4524">
                        <c:v>9148</c:v>
                      </c:pt>
                      <c:pt idx="4525">
                        <c:v>9150</c:v>
                      </c:pt>
                      <c:pt idx="4526">
                        <c:v>9152</c:v>
                      </c:pt>
                      <c:pt idx="4527">
                        <c:v>9154</c:v>
                      </c:pt>
                      <c:pt idx="4528">
                        <c:v>9156</c:v>
                      </c:pt>
                      <c:pt idx="4529">
                        <c:v>9158</c:v>
                      </c:pt>
                      <c:pt idx="4530">
                        <c:v>9160</c:v>
                      </c:pt>
                      <c:pt idx="4531">
                        <c:v>9162</c:v>
                      </c:pt>
                      <c:pt idx="4532">
                        <c:v>9164</c:v>
                      </c:pt>
                      <c:pt idx="4533">
                        <c:v>9166</c:v>
                      </c:pt>
                      <c:pt idx="4534">
                        <c:v>9168</c:v>
                      </c:pt>
                      <c:pt idx="4535">
                        <c:v>9170</c:v>
                      </c:pt>
                      <c:pt idx="4536">
                        <c:v>9172</c:v>
                      </c:pt>
                      <c:pt idx="4537">
                        <c:v>9174</c:v>
                      </c:pt>
                      <c:pt idx="4538">
                        <c:v>9176</c:v>
                      </c:pt>
                      <c:pt idx="4539">
                        <c:v>9178</c:v>
                      </c:pt>
                      <c:pt idx="4540">
                        <c:v>9180</c:v>
                      </c:pt>
                      <c:pt idx="4541">
                        <c:v>9182</c:v>
                      </c:pt>
                      <c:pt idx="4542">
                        <c:v>9184</c:v>
                      </c:pt>
                      <c:pt idx="4543">
                        <c:v>9186</c:v>
                      </c:pt>
                      <c:pt idx="4544">
                        <c:v>9188</c:v>
                      </c:pt>
                      <c:pt idx="4545">
                        <c:v>9190</c:v>
                      </c:pt>
                      <c:pt idx="4546">
                        <c:v>9192</c:v>
                      </c:pt>
                      <c:pt idx="4547">
                        <c:v>9194</c:v>
                      </c:pt>
                      <c:pt idx="4548">
                        <c:v>9196</c:v>
                      </c:pt>
                      <c:pt idx="4549">
                        <c:v>9198</c:v>
                      </c:pt>
                      <c:pt idx="4550">
                        <c:v>9200</c:v>
                      </c:pt>
                      <c:pt idx="4551">
                        <c:v>9202</c:v>
                      </c:pt>
                      <c:pt idx="4552">
                        <c:v>9204</c:v>
                      </c:pt>
                      <c:pt idx="4553">
                        <c:v>9206</c:v>
                      </c:pt>
                      <c:pt idx="4554">
                        <c:v>9208</c:v>
                      </c:pt>
                      <c:pt idx="4555">
                        <c:v>9210</c:v>
                      </c:pt>
                      <c:pt idx="4556">
                        <c:v>9212</c:v>
                      </c:pt>
                      <c:pt idx="4557">
                        <c:v>9214</c:v>
                      </c:pt>
                      <c:pt idx="4558">
                        <c:v>9216</c:v>
                      </c:pt>
                      <c:pt idx="4559">
                        <c:v>9218</c:v>
                      </c:pt>
                      <c:pt idx="4560">
                        <c:v>9220</c:v>
                      </c:pt>
                      <c:pt idx="4561">
                        <c:v>9222</c:v>
                      </c:pt>
                      <c:pt idx="4562">
                        <c:v>9224</c:v>
                      </c:pt>
                      <c:pt idx="4563">
                        <c:v>9226</c:v>
                      </c:pt>
                      <c:pt idx="4564">
                        <c:v>9228</c:v>
                      </c:pt>
                      <c:pt idx="4565">
                        <c:v>9230</c:v>
                      </c:pt>
                      <c:pt idx="4566">
                        <c:v>9232</c:v>
                      </c:pt>
                      <c:pt idx="4567">
                        <c:v>9234</c:v>
                      </c:pt>
                      <c:pt idx="4568">
                        <c:v>9236</c:v>
                      </c:pt>
                      <c:pt idx="4569">
                        <c:v>9238</c:v>
                      </c:pt>
                      <c:pt idx="4570">
                        <c:v>9240</c:v>
                      </c:pt>
                      <c:pt idx="4571">
                        <c:v>9242</c:v>
                      </c:pt>
                      <c:pt idx="4572">
                        <c:v>9244</c:v>
                      </c:pt>
                      <c:pt idx="4573">
                        <c:v>9246</c:v>
                      </c:pt>
                      <c:pt idx="4574">
                        <c:v>9248</c:v>
                      </c:pt>
                      <c:pt idx="4575">
                        <c:v>9250</c:v>
                      </c:pt>
                      <c:pt idx="4576">
                        <c:v>9252</c:v>
                      </c:pt>
                      <c:pt idx="4577">
                        <c:v>9254</c:v>
                      </c:pt>
                      <c:pt idx="4578">
                        <c:v>9256</c:v>
                      </c:pt>
                      <c:pt idx="4579">
                        <c:v>9258</c:v>
                      </c:pt>
                      <c:pt idx="4580">
                        <c:v>9260</c:v>
                      </c:pt>
                      <c:pt idx="4581">
                        <c:v>9262</c:v>
                      </c:pt>
                      <c:pt idx="4582">
                        <c:v>9264</c:v>
                      </c:pt>
                      <c:pt idx="4583">
                        <c:v>9266</c:v>
                      </c:pt>
                      <c:pt idx="4584">
                        <c:v>9268</c:v>
                      </c:pt>
                      <c:pt idx="4585">
                        <c:v>9270</c:v>
                      </c:pt>
                      <c:pt idx="4586">
                        <c:v>9272</c:v>
                      </c:pt>
                      <c:pt idx="4587">
                        <c:v>9274</c:v>
                      </c:pt>
                      <c:pt idx="4588">
                        <c:v>9276</c:v>
                      </c:pt>
                      <c:pt idx="4589">
                        <c:v>9278</c:v>
                      </c:pt>
                      <c:pt idx="4590">
                        <c:v>9280</c:v>
                      </c:pt>
                      <c:pt idx="4591">
                        <c:v>9282</c:v>
                      </c:pt>
                      <c:pt idx="4592">
                        <c:v>9284</c:v>
                      </c:pt>
                      <c:pt idx="4593">
                        <c:v>9286</c:v>
                      </c:pt>
                      <c:pt idx="4594">
                        <c:v>9288</c:v>
                      </c:pt>
                      <c:pt idx="4595">
                        <c:v>9290</c:v>
                      </c:pt>
                      <c:pt idx="4596">
                        <c:v>9292</c:v>
                      </c:pt>
                      <c:pt idx="4597">
                        <c:v>9294</c:v>
                      </c:pt>
                      <c:pt idx="4598">
                        <c:v>9296</c:v>
                      </c:pt>
                      <c:pt idx="4599">
                        <c:v>9298</c:v>
                      </c:pt>
                      <c:pt idx="4600">
                        <c:v>9300</c:v>
                      </c:pt>
                      <c:pt idx="4601">
                        <c:v>9302</c:v>
                      </c:pt>
                      <c:pt idx="4602">
                        <c:v>9304</c:v>
                      </c:pt>
                      <c:pt idx="4603">
                        <c:v>9306</c:v>
                      </c:pt>
                      <c:pt idx="4604">
                        <c:v>9308</c:v>
                      </c:pt>
                      <c:pt idx="4605">
                        <c:v>9310</c:v>
                      </c:pt>
                      <c:pt idx="4606">
                        <c:v>9312</c:v>
                      </c:pt>
                      <c:pt idx="4607">
                        <c:v>9314</c:v>
                      </c:pt>
                      <c:pt idx="4608">
                        <c:v>9316</c:v>
                      </c:pt>
                      <c:pt idx="4609">
                        <c:v>9318</c:v>
                      </c:pt>
                      <c:pt idx="4610">
                        <c:v>9320</c:v>
                      </c:pt>
                      <c:pt idx="4611">
                        <c:v>9322</c:v>
                      </c:pt>
                      <c:pt idx="4612">
                        <c:v>9324</c:v>
                      </c:pt>
                      <c:pt idx="4613">
                        <c:v>9326</c:v>
                      </c:pt>
                      <c:pt idx="4614">
                        <c:v>9328</c:v>
                      </c:pt>
                      <c:pt idx="4615">
                        <c:v>9330</c:v>
                      </c:pt>
                      <c:pt idx="4616">
                        <c:v>9332</c:v>
                      </c:pt>
                      <c:pt idx="4617">
                        <c:v>9334</c:v>
                      </c:pt>
                      <c:pt idx="4618">
                        <c:v>9336</c:v>
                      </c:pt>
                      <c:pt idx="4619">
                        <c:v>9338</c:v>
                      </c:pt>
                      <c:pt idx="4620">
                        <c:v>9340</c:v>
                      </c:pt>
                      <c:pt idx="4621">
                        <c:v>9342</c:v>
                      </c:pt>
                      <c:pt idx="4622">
                        <c:v>9344</c:v>
                      </c:pt>
                      <c:pt idx="4623">
                        <c:v>9346</c:v>
                      </c:pt>
                      <c:pt idx="4624">
                        <c:v>9348</c:v>
                      </c:pt>
                      <c:pt idx="4625">
                        <c:v>9350</c:v>
                      </c:pt>
                      <c:pt idx="4626">
                        <c:v>9352</c:v>
                      </c:pt>
                      <c:pt idx="4627">
                        <c:v>9354</c:v>
                      </c:pt>
                      <c:pt idx="4628">
                        <c:v>9356</c:v>
                      </c:pt>
                      <c:pt idx="4629">
                        <c:v>9358</c:v>
                      </c:pt>
                      <c:pt idx="4630">
                        <c:v>9360</c:v>
                      </c:pt>
                      <c:pt idx="4631">
                        <c:v>9362</c:v>
                      </c:pt>
                      <c:pt idx="4632">
                        <c:v>9364</c:v>
                      </c:pt>
                      <c:pt idx="4633">
                        <c:v>9366</c:v>
                      </c:pt>
                      <c:pt idx="4634">
                        <c:v>9368</c:v>
                      </c:pt>
                      <c:pt idx="4635">
                        <c:v>9370</c:v>
                      </c:pt>
                      <c:pt idx="4636">
                        <c:v>9372</c:v>
                      </c:pt>
                      <c:pt idx="4637">
                        <c:v>9374</c:v>
                      </c:pt>
                      <c:pt idx="4638">
                        <c:v>9376</c:v>
                      </c:pt>
                      <c:pt idx="4639">
                        <c:v>9378</c:v>
                      </c:pt>
                      <c:pt idx="4640">
                        <c:v>9380</c:v>
                      </c:pt>
                      <c:pt idx="4641">
                        <c:v>9382</c:v>
                      </c:pt>
                      <c:pt idx="4642">
                        <c:v>9384</c:v>
                      </c:pt>
                      <c:pt idx="4643">
                        <c:v>9386</c:v>
                      </c:pt>
                      <c:pt idx="4644">
                        <c:v>9388</c:v>
                      </c:pt>
                      <c:pt idx="4645">
                        <c:v>9390</c:v>
                      </c:pt>
                      <c:pt idx="4646">
                        <c:v>9392</c:v>
                      </c:pt>
                      <c:pt idx="4647">
                        <c:v>9394</c:v>
                      </c:pt>
                      <c:pt idx="4648">
                        <c:v>9396</c:v>
                      </c:pt>
                      <c:pt idx="4649">
                        <c:v>9398</c:v>
                      </c:pt>
                      <c:pt idx="4650">
                        <c:v>9400</c:v>
                      </c:pt>
                      <c:pt idx="4651">
                        <c:v>9402</c:v>
                      </c:pt>
                      <c:pt idx="4652">
                        <c:v>9404</c:v>
                      </c:pt>
                      <c:pt idx="4653">
                        <c:v>9406</c:v>
                      </c:pt>
                      <c:pt idx="4654">
                        <c:v>9408</c:v>
                      </c:pt>
                      <c:pt idx="4655">
                        <c:v>9410</c:v>
                      </c:pt>
                      <c:pt idx="4656">
                        <c:v>9412</c:v>
                      </c:pt>
                      <c:pt idx="4657">
                        <c:v>9414</c:v>
                      </c:pt>
                      <c:pt idx="4658">
                        <c:v>9416</c:v>
                      </c:pt>
                      <c:pt idx="4659">
                        <c:v>9418</c:v>
                      </c:pt>
                      <c:pt idx="4660">
                        <c:v>9420</c:v>
                      </c:pt>
                      <c:pt idx="4661">
                        <c:v>9422</c:v>
                      </c:pt>
                      <c:pt idx="4662">
                        <c:v>9424</c:v>
                      </c:pt>
                      <c:pt idx="4663">
                        <c:v>9426</c:v>
                      </c:pt>
                      <c:pt idx="4664">
                        <c:v>9428</c:v>
                      </c:pt>
                      <c:pt idx="4665">
                        <c:v>9430</c:v>
                      </c:pt>
                      <c:pt idx="4666">
                        <c:v>9432</c:v>
                      </c:pt>
                      <c:pt idx="4667">
                        <c:v>9434</c:v>
                      </c:pt>
                      <c:pt idx="4668">
                        <c:v>9436</c:v>
                      </c:pt>
                      <c:pt idx="4669">
                        <c:v>9438</c:v>
                      </c:pt>
                      <c:pt idx="4670">
                        <c:v>9440</c:v>
                      </c:pt>
                      <c:pt idx="4671">
                        <c:v>9442</c:v>
                      </c:pt>
                      <c:pt idx="4672">
                        <c:v>9444</c:v>
                      </c:pt>
                      <c:pt idx="4673">
                        <c:v>9446</c:v>
                      </c:pt>
                      <c:pt idx="4674">
                        <c:v>9448</c:v>
                      </c:pt>
                      <c:pt idx="4675">
                        <c:v>9450</c:v>
                      </c:pt>
                      <c:pt idx="4676">
                        <c:v>9452</c:v>
                      </c:pt>
                      <c:pt idx="4677">
                        <c:v>9454</c:v>
                      </c:pt>
                      <c:pt idx="4678">
                        <c:v>9456</c:v>
                      </c:pt>
                      <c:pt idx="4679">
                        <c:v>9458</c:v>
                      </c:pt>
                      <c:pt idx="4680">
                        <c:v>9460</c:v>
                      </c:pt>
                      <c:pt idx="4681">
                        <c:v>9462</c:v>
                      </c:pt>
                      <c:pt idx="4682">
                        <c:v>9464</c:v>
                      </c:pt>
                      <c:pt idx="4683">
                        <c:v>9466</c:v>
                      </c:pt>
                      <c:pt idx="4684">
                        <c:v>9468</c:v>
                      </c:pt>
                      <c:pt idx="4685">
                        <c:v>9470</c:v>
                      </c:pt>
                      <c:pt idx="4686">
                        <c:v>9472</c:v>
                      </c:pt>
                      <c:pt idx="4687">
                        <c:v>9474</c:v>
                      </c:pt>
                      <c:pt idx="4688">
                        <c:v>9476</c:v>
                      </c:pt>
                      <c:pt idx="4689">
                        <c:v>9478</c:v>
                      </c:pt>
                      <c:pt idx="4690">
                        <c:v>9480</c:v>
                      </c:pt>
                      <c:pt idx="4691">
                        <c:v>9482</c:v>
                      </c:pt>
                      <c:pt idx="4692">
                        <c:v>9484</c:v>
                      </c:pt>
                      <c:pt idx="4693">
                        <c:v>9486</c:v>
                      </c:pt>
                      <c:pt idx="4694">
                        <c:v>9488</c:v>
                      </c:pt>
                      <c:pt idx="4695">
                        <c:v>9490</c:v>
                      </c:pt>
                      <c:pt idx="4696">
                        <c:v>9492</c:v>
                      </c:pt>
                      <c:pt idx="4697">
                        <c:v>9494</c:v>
                      </c:pt>
                      <c:pt idx="4698">
                        <c:v>9496</c:v>
                      </c:pt>
                      <c:pt idx="4699">
                        <c:v>9498</c:v>
                      </c:pt>
                      <c:pt idx="4700">
                        <c:v>9500</c:v>
                      </c:pt>
                      <c:pt idx="4701">
                        <c:v>9502</c:v>
                      </c:pt>
                      <c:pt idx="4702">
                        <c:v>9504</c:v>
                      </c:pt>
                      <c:pt idx="4703">
                        <c:v>9506</c:v>
                      </c:pt>
                      <c:pt idx="4704">
                        <c:v>9508</c:v>
                      </c:pt>
                      <c:pt idx="4705">
                        <c:v>9510</c:v>
                      </c:pt>
                      <c:pt idx="4706">
                        <c:v>9512</c:v>
                      </c:pt>
                      <c:pt idx="4707">
                        <c:v>9514</c:v>
                      </c:pt>
                      <c:pt idx="4708">
                        <c:v>9516</c:v>
                      </c:pt>
                      <c:pt idx="4709">
                        <c:v>9518</c:v>
                      </c:pt>
                      <c:pt idx="4710">
                        <c:v>9520</c:v>
                      </c:pt>
                      <c:pt idx="4711">
                        <c:v>9522</c:v>
                      </c:pt>
                      <c:pt idx="4712">
                        <c:v>9524</c:v>
                      </c:pt>
                      <c:pt idx="4713">
                        <c:v>9526</c:v>
                      </c:pt>
                      <c:pt idx="4714">
                        <c:v>9528</c:v>
                      </c:pt>
                      <c:pt idx="4715">
                        <c:v>9530</c:v>
                      </c:pt>
                      <c:pt idx="4716">
                        <c:v>9532</c:v>
                      </c:pt>
                      <c:pt idx="4717">
                        <c:v>9534</c:v>
                      </c:pt>
                      <c:pt idx="4718">
                        <c:v>9536</c:v>
                      </c:pt>
                      <c:pt idx="4719">
                        <c:v>9538</c:v>
                      </c:pt>
                      <c:pt idx="4720">
                        <c:v>9540</c:v>
                      </c:pt>
                      <c:pt idx="4721">
                        <c:v>9542</c:v>
                      </c:pt>
                      <c:pt idx="4722">
                        <c:v>9544</c:v>
                      </c:pt>
                      <c:pt idx="4723">
                        <c:v>9546</c:v>
                      </c:pt>
                      <c:pt idx="4724">
                        <c:v>9548</c:v>
                      </c:pt>
                      <c:pt idx="4725">
                        <c:v>9550</c:v>
                      </c:pt>
                      <c:pt idx="4726">
                        <c:v>9552</c:v>
                      </c:pt>
                      <c:pt idx="4727">
                        <c:v>9554</c:v>
                      </c:pt>
                      <c:pt idx="4728">
                        <c:v>9556</c:v>
                      </c:pt>
                      <c:pt idx="4729">
                        <c:v>9558</c:v>
                      </c:pt>
                      <c:pt idx="4730">
                        <c:v>9560</c:v>
                      </c:pt>
                      <c:pt idx="4731">
                        <c:v>9562</c:v>
                      </c:pt>
                      <c:pt idx="4732">
                        <c:v>9564</c:v>
                      </c:pt>
                      <c:pt idx="4733">
                        <c:v>9566</c:v>
                      </c:pt>
                      <c:pt idx="4734">
                        <c:v>9568</c:v>
                      </c:pt>
                      <c:pt idx="4735">
                        <c:v>9570</c:v>
                      </c:pt>
                      <c:pt idx="4736">
                        <c:v>9572</c:v>
                      </c:pt>
                      <c:pt idx="4737">
                        <c:v>9574</c:v>
                      </c:pt>
                      <c:pt idx="4738">
                        <c:v>9576</c:v>
                      </c:pt>
                      <c:pt idx="4739">
                        <c:v>9578</c:v>
                      </c:pt>
                      <c:pt idx="4740">
                        <c:v>9580</c:v>
                      </c:pt>
                      <c:pt idx="4741">
                        <c:v>9582</c:v>
                      </c:pt>
                      <c:pt idx="4742">
                        <c:v>9584</c:v>
                      </c:pt>
                      <c:pt idx="4743">
                        <c:v>9586</c:v>
                      </c:pt>
                      <c:pt idx="4744">
                        <c:v>9588</c:v>
                      </c:pt>
                      <c:pt idx="4745">
                        <c:v>9590</c:v>
                      </c:pt>
                      <c:pt idx="4746">
                        <c:v>9592</c:v>
                      </c:pt>
                      <c:pt idx="4747">
                        <c:v>9594</c:v>
                      </c:pt>
                      <c:pt idx="4748">
                        <c:v>9596</c:v>
                      </c:pt>
                      <c:pt idx="4749">
                        <c:v>9598</c:v>
                      </c:pt>
                      <c:pt idx="4750">
                        <c:v>9600</c:v>
                      </c:pt>
                      <c:pt idx="4751">
                        <c:v>9602</c:v>
                      </c:pt>
                      <c:pt idx="4752">
                        <c:v>9604</c:v>
                      </c:pt>
                      <c:pt idx="4753">
                        <c:v>9606</c:v>
                      </c:pt>
                      <c:pt idx="4754">
                        <c:v>9608</c:v>
                      </c:pt>
                      <c:pt idx="4755">
                        <c:v>9610</c:v>
                      </c:pt>
                      <c:pt idx="4756">
                        <c:v>9612</c:v>
                      </c:pt>
                      <c:pt idx="4757">
                        <c:v>9614</c:v>
                      </c:pt>
                      <c:pt idx="4758">
                        <c:v>9616</c:v>
                      </c:pt>
                      <c:pt idx="4759">
                        <c:v>9618</c:v>
                      </c:pt>
                      <c:pt idx="4760">
                        <c:v>9620</c:v>
                      </c:pt>
                      <c:pt idx="4761">
                        <c:v>9622</c:v>
                      </c:pt>
                      <c:pt idx="4762">
                        <c:v>9624</c:v>
                      </c:pt>
                      <c:pt idx="4763">
                        <c:v>9626</c:v>
                      </c:pt>
                      <c:pt idx="4764">
                        <c:v>9628</c:v>
                      </c:pt>
                      <c:pt idx="4765">
                        <c:v>9630</c:v>
                      </c:pt>
                      <c:pt idx="4766">
                        <c:v>9632</c:v>
                      </c:pt>
                      <c:pt idx="4767">
                        <c:v>9634</c:v>
                      </c:pt>
                      <c:pt idx="4768">
                        <c:v>9636</c:v>
                      </c:pt>
                      <c:pt idx="4769">
                        <c:v>9638</c:v>
                      </c:pt>
                      <c:pt idx="4770">
                        <c:v>9640</c:v>
                      </c:pt>
                      <c:pt idx="4771">
                        <c:v>9642</c:v>
                      </c:pt>
                      <c:pt idx="4772">
                        <c:v>9644</c:v>
                      </c:pt>
                      <c:pt idx="4773">
                        <c:v>9646</c:v>
                      </c:pt>
                      <c:pt idx="4774">
                        <c:v>9648</c:v>
                      </c:pt>
                      <c:pt idx="4775">
                        <c:v>9650</c:v>
                      </c:pt>
                      <c:pt idx="4776">
                        <c:v>9652</c:v>
                      </c:pt>
                      <c:pt idx="4777">
                        <c:v>9654</c:v>
                      </c:pt>
                      <c:pt idx="4778">
                        <c:v>9656</c:v>
                      </c:pt>
                      <c:pt idx="4779">
                        <c:v>9658</c:v>
                      </c:pt>
                      <c:pt idx="4780">
                        <c:v>9660</c:v>
                      </c:pt>
                      <c:pt idx="4781">
                        <c:v>9662</c:v>
                      </c:pt>
                      <c:pt idx="4782">
                        <c:v>9664</c:v>
                      </c:pt>
                      <c:pt idx="4783">
                        <c:v>9666</c:v>
                      </c:pt>
                      <c:pt idx="4784">
                        <c:v>9668</c:v>
                      </c:pt>
                      <c:pt idx="4785">
                        <c:v>9670</c:v>
                      </c:pt>
                      <c:pt idx="4786">
                        <c:v>9672</c:v>
                      </c:pt>
                      <c:pt idx="4787">
                        <c:v>9674</c:v>
                      </c:pt>
                      <c:pt idx="4788">
                        <c:v>9676</c:v>
                      </c:pt>
                      <c:pt idx="4789">
                        <c:v>9678</c:v>
                      </c:pt>
                      <c:pt idx="4790">
                        <c:v>9680</c:v>
                      </c:pt>
                      <c:pt idx="4791">
                        <c:v>9682</c:v>
                      </c:pt>
                      <c:pt idx="4792">
                        <c:v>9684</c:v>
                      </c:pt>
                      <c:pt idx="4793">
                        <c:v>9686</c:v>
                      </c:pt>
                      <c:pt idx="4794">
                        <c:v>9688</c:v>
                      </c:pt>
                      <c:pt idx="4795">
                        <c:v>9690</c:v>
                      </c:pt>
                      <c:pt idx="4796">
                        <c:v>9692</c:v>
                      </c:pt>
                      <c:pt idx="4797">
                        <c:v>9694</c:v>
                      </c:pt>
                      <c:pt idx="4798">
                        <c:v>9696</c:v>
                      </c:pt>
                      <c:pt idx="4799">
                        <c:v>9698</c:v>
                      </c:pt>
                      <c:pt idx="4800">
                        <c:v>9700</c:v>
                      </c:pt>
                      <c:pt idx="4801">
                        <c:v>9702</c:v>
                      </c:pt>
                      <c:pt idx="4802">
                        <c:v>9704</c:v>
                      </c:pt>
                      <c:pt idx="4803">
                        <c:v>9706</c:v>
                      </c:pt>
                      <c:pt idx="4804">
                        <c:v>9708</c:v>
                      </c:pt>
                      <c:pt idx="4805">
                        <c:v>9710</c:v>
                      </c:pt>
                      <c:pt idx="4806">
                        <c:v>9712</c:v>
                      </c:pt>
                      <c:pt idx="4807">
                        <c:v>9714</c:v>
                      </c:pt>
                      <c:pt idx="4808">
                        <c:v>9716</c:v>
                      </c:pt>
                      <c:pt idx="4809">
                        <c:v>9718</c:v>
                      </c:pt>
                      <c:pt idx="4810">
                        <c:v>9720</c:v>
                      </c:pt>
                      <c:pt idx="4811">
                        <c:v>9722</c:v>
                      </c:pt>
                      <c:pt idx="4812">
                        <c:v>9724</c:v>
                      </c:pt>
                      <c:pt idx="4813">
                        <c:v>9726</c:v>
                      </c:pt>
                      <c:pt idx="4814">
                        <c:v>9728</c:v>
                      </c:pt>
                      <c:pt idx="4815">
                        <c:v>9730</c:v>
                      </c:pt>
                      <c:pt idx="4816">
                        <c:v>9732</c:v>
                      </c:pt>
                      <c:pt idx="4817">
                        <c:v>9734</c:v>
                      </c:pt>
                      <c:pt idx="4818">
                        <c:v>9736</c:v>
                      </c:pt>
                      <c:pt idx="4819">
                        <c:v>9738</c:v>
                      </c:pt>
                      <c:pt idx="4820">
                        <c:v>9740</c:v>
                      </c:pt>
                      <c:pt idx="4821">
                        <c:v>9742</c:v>
                      </c:pt>
                      <c:pt idx="4822">
                        <c:v>9744</c:v>
                      </c:pt>
                      <c:pt idx="4823">
                        <c:v>9746</c:v>
                      </c:pt>
                      <c:pt idx="4824">
                        <c:v>9748</c:v>
                      </c:pt>
                      <c:pt idx="4825">
                        <c:v>9750</c:v>
                      </c:pt>
                      <c:pt idx="4826">
                        <c:v>9752</c:v>
                      </c:pt>
                      <c:pt idx="4827">
                        <c:v>9754</c:v>
                      </c:pt>
                      <c:pt idx="4828">
                        <c:v>9756</c:v>
                      </c:pt>
                      <c:pt idx="4829">
                        <c:v>9758</c:v>
                      </c:pt>
                      <c:pt idx="4830">
                        <c:v>9760</c:v>
                      </c:pt>
                      <c:pt idx="4831">
                        <c:v>9762</c:v>
                      </c:pt>
                      <c:pt idx="4832">
                        <c:v>9764</c:v>
                      </c:pt>
                      <c:pt idx="4833">
                        <c:v>9766</c:v>
                      </c:pt>
                      <c:pt idx="4834">
                        <c:v>9768</c:v>
                      </c:pt>
                      <c:pt idx="4835">
                        <c:v>9770</c:v>
                      </c:pt>
                      <c:pt idx="4836">
                        <c:v>9772</c:v>
                      </c:pt>
                      <c:pt idx="4837">
                        <c:v>9774</c:v>
                      </c:pt>
                      <c:pt idx="4838">
                        <c:v>9776</c:v>
                      </c:pt>
                      <c:pt idx="4839">
                        <c:v>9778</c:v>
                      </c:pt>
                      <c:pt idx="4840">
                        <c:v>9780</c:v>
                      </c:pt>
                      <c:pt idx="4841">
                        <c:v>9782</c:v>
                      </c:pt>
                      <c:pt idx="4842">
                        <c:v>9784</c:v>
                      </c:pt>
                      <c:pt idx="4843">
                        <c:v>9786</c:v>
                      </c:pt>
                      <c:pt idx="4844">
                        <c:v>9788</c:v>
                      </c:pt>
                      <c:pt idx="4845">
                        <c:v>9790</c:v>
                      </c:pt>
                      <c:pt idx="4846">
                        <c:v>9792</c:v>
                      </c:pt>
                      <c:pt idx="4847">
                        <c:v>9794</c:v>
                      </c:pt>
                      <c:pt idx="4848">
                        <c:v>9796</c:v>
                      </c:pt>
                      <c:pt idx="4849">
                        <c:v>9798</c:v>
                      </c:pt>
                      <c:pt idx="4850">
                        <c:v>9800</c:v>
                      </c:pt>
                      <c:pt idx="4851">
                        <c:v>9802</c:v>
                      </c:pt>
                      <c:pt idx="4852">
                        <c:v>9804</c:v>
                      </c:pt>
                      <c:pt idx="4853">
                        <c:v>9806</c:v>
                      </c:pt>
                      <c:pt idx="4854">
                        <c:v>9808</c:v>
                      </c:pt>
                      <c:pt idx="4855">
                        <c:v>9810</c:v>
                      </c:pt>
                      <c:pt idx="4856">
                        <c:v>9812</c:v>
                      </c:pt>
                      <c:pt idx="4857">
                        <c:v>9814</c:v>
                      </c:pt>
                      <c:pt idx="4858">
                        <c:v>9816</c:v>
                      </c:pt>
                      <c:pt idx="4859">
                        <c:v>9818</c:v>
                      </c:pt>
                      <c:pt idx="4860">
                        <c:v>9820</c:v>
                      </c:pt>
                      <c:pt idx="4861">
                        <c:v>9822</c:v>
                      </c:pt>
                      <c:pt idx="4862">
                        <c:v>9824</c:v>
                      </c:pt>
                      <c:pt idx="4863">
                        <c:v>9826</c:v>
                      </c:pt>
                      <c:pt idx="4864">
                        <c:v>9828</c:v>
                      </c:pt>
                      <c:pt idx="4865">
                        <c:v>9830</c:v>
                      </c:pt>
                      <c:pt idx="4866">
                        <c:v>9832</c:v>
                      </c:pt>
                      <c:pt idx="4867">
                        <c:v>9834</c:v>
                      </c:pt>
                      <c:pt idx="4868">
                        <c:v>9836</c:v>
                      </c:pt>
                      <c:pt idx="4869">
                        <c:v>9838</c:v>
                      </c:pt>
                      <c:pt idx="4870">
                        <c:v>9840</c:v>
                      </c:pt>
                      <c:pt idx="4871">
                        <c:v>9842</c:v>
                      </c:pt>
                      <c:pt idx="4872">
                        <c:v>9844</c:v>
                      </c:pt>
                      <c:pt idx="4873">
                        <c:v>9846</c:v>
                      </c:pt>
                      <c:pt idx="4874">
                        <c:v>9848</c:v>
                      </c:pt>
                      <c:pt idx="4875">
                        <c:v>9850</c:v>
                      </c:pt>
                      <c:pt idx="4876">
                        <c:v>9852</c:v>
                      </c:pt>
                      <c:pt idx="4877">
                        <c:v>9854</c:v>
                      </c:pt>
                      <c:pt idx="4878">
                        <c:v>9856</c:v>
                      </c:pt>
                      <c:pt idx="4879">
                        <c:v>9858</c:v>
                      </c:pt>
                      <c:pt idx="4880">
                        <c:v>9860</c:v>
                      </c:pt>
                      <c:pt idx="4881">
                        <c:v>9862</c:v>
                      </c:pt>
                      <c:pt idx="4882">
                        <c:v>9864</c:v>
                      </c:pt>
                      <c:pt idx="4883">
                        <c:v>9866</c:v>
                      </c:pt>
                      <c:pt idx="4884">
                        <c:v>9868</c:v>
                      </c:pt>
                      <c:pt idx="4885">
                        <c:v>9870</c:v>
                      </c:pt>
                      <c:pt idx="4886">
                        <c:v>9872</c:v>
                      </c:pt>
                      <c:pt idx="4887">
                        <c:v>9874</c:v>
                      </c:pt>
                      <c:pt idx="4888">
                        <c:v>9876</c:v>
                      </c:pt>
                      <c:pt idx="4889">
                        <c:v>9878</c:v>
                      </c:pt>
                      <c:pt idx="4890">
                        <c:v>9880</c:v>
                      </c:pt>
                      <c:pt idx="4891">
                        <c:v>9882</c:v>
                      </c:pt>
                      <c:pt idx="4892">
                        <c:v>9884</c:v>
                      </c:pt>
                      <c:pt idx="4893">
                        <c:v>9886</c:v>
                      </c:pt>
                      <c:pt idx="4894">
                        <c:v>9888</c:v>
                      </c:pt>
                      <c:pt idx="4895">
                        <c:v>9890</c:v>
                      </c:pt>
                      <c:pt idx="4896">
                        <c:v>9892</c:v>
                      </c:pt>
                      <c:pt idx="4897">
                        <c:v>9894</c:v>
                      </c:pt>
                      <c:pt idx="4898">
                        <c:v>9896</c:v>
                      </c:pt>
                      <c:pt idx="4899">
                        <c:v>9898</c:v>
                      </c:pt>
                      <c:pt idx="4900">
                        <c:v>9900</c:v>
                      </c:pt>
                      <c:pt idx="4901">
                        <c:v>9902</c:v>
                      </c:pt>
                      <c:pt idx="4902">
                        <c:v>9904</c:v>
                      </c:pt>
                      <c:pt idx="4903">
                        <c:v>9906</c:v>
                      </c:pt>
                      <c:pt idx="4904">
                        <c:v>9908</c:v>
                      </c:pt>
                      <c:pt idx="4905">
                        <c:v>9910</c:v>
                      </c:pt>
                      <c:pt idx="4906">
                        <c:v>9912</c:v>
                      </c:pt>
                      <c:pt idx="4907">
                        <c:v>9914</c:v>
                      </c:pt>
                      <c:pt idx="4908">
                        <c:v>9916</c:v>
                      </c:pt>
                      <c:pt idx="4909">
                        <c:v>9918</c:v>
                      </c:pt>
                      <c:pt idx="4910">
                        <c:v>9920</c:v>
                      </c:pt>
                      <c:pt idx="4911">
                        <c:v>9922</c:v>
                      </c:pt>
                      <c:pt idx="4912">
                        <c:v>9924</c:v>
                      </c:pt>
                      <c:pt idx="4913">
                        <c:v>9926</c:v>
                      </c:pt>
                      <c:pt idx="4914">
                        <c:v>9928</c:v>
                      </c:pt>
                      <c:pt idx="4915">
                        <c:v>9930</c:v>
                      </c:pt>
                      <c:pt idx="4916">
                        <c:v>9932</c:v>
                      </c:pt>
                      <c:pt idx="4917">
                        <c:v>9934</c:v>
                      </c:pt>
                      <c:pt idx="4918">
                        <c:v>9936</c:v>
                      </c:pt>
                      <c:pt idx="4919">
                        <c:v>9938</c:v>
                      </c:pt>
                      <c:pt idx="4920">
                        <c:v>9940</c:v>
                      </c:pt>
                      <c:pt idx="4921">
                        <c:v>9942</c:v>
                      </c:pt>
                      <c:pt idx="4922">
                        <c:v>9944</c:v>
                      </c:pt>
                      <c:pt idx="4923">
                        <c:v>9946</c:v>
                      </c:pt>
                      <c:pt idx="4924">
                        <c:v>9948</c:v>
                      </c:pt>
                      <c:pt idx="4925">
                        <c:v>9950</c:v>
                      </c:pt>
                      <c:pt idx="4926">
                        <c:v>9952</c:v>
                      </c:pt>
                      <c:pt idx="4927">
                        <c:v>9954</c:v>
                      </c:pt>
                      <c:pt idx="4928">
                        <c:v>9956</c:v>
                      </c:pt>
                      <c:pt idx="4929">
                        <c:v>9958</c:v>
                      </c:pt>
                      <c:pt idx="4930">
                        <c:v>9960</c:v>
                      </c:pt>
                      <c:pt idx="4931">
                        <c:v>9962</c:v>
                      </c:pt>
                      <c:pt idx="4932">
                        <c:v>9964</c:v>
                      </c:pt>
                      <c:pt idx="4933">
                        <c:v>9966</c:v>
                      </c:pt>
                      <c:pt idx="4934">
                        <c:v>9968</c:v>
                      </c:pt>
                      <c:pt idx="4935">
                        <c:v>9970</c:v>
                      </c:pt>
                      <c:pt idx="4936">
                        <c:v>9972</c:v>
                      </c:pt>
                      <c:pt idx="4937">
                        <c:v>9974</c:v>
                      </c:pt>
                      <c:pt idx="4938">
                        <c:v>9976</c:v>
                      </c:pt>
                      <c:pt idx="4939">
                        <c:v>9978</c:v>
                      </c:pt>
                      <c:pt idx="4940">
                        <c:v>9980</c:v>
                      </c:pt>
                      <c:pt idx="4941">
                        <c:v>9982</c:v>
                      </c:pt>
                      <c:pt idx="4942">
                        <c:v>9984</c:v>
                      </c:pt>
                      <c:pt idx="4943">
                        <c:v>9986</c:v>
                      </c:pt>
                      <c:pt idx="4944">
                        <c:v>9988</c:v>
                      </c:pt>
                      <c:pt idx="4945">
                        <c:v>9990</c:v>
                      </c:pt>
                      <c:pt idx="4946">
                        <c:v>9992</c:v>
                      </c:pt>
                      <c:pt idx="4947">
                        <c:v>9994</c:v>
                      </c:pt>
                      <c:pt idx="4948">
                        <c:v>9996</c:v>
                      </c:pt>
                      <c:pt idx="4949">
                        <c:v>9998</c:v>
                      </c:pt>
                      <c:pt idx="4950">
                        <c:v>10000</c:v>
                      </c:pt>
                      <c:pt idx="4951">
                        <c:v>10002</c:v>
                      </c:pt>
                      <c:pt idx="4952">
                        <c:v>10004</c:v>
                      </c:pt>
                      <c:pt idx="4953">
                        <c:v>10006</c:v>
                      </c:pt>
                      <c:pt idx="4954">
                        <c:v>10008</c:v>
                      </c:pt>
                      <c:pt idx="4955">
                        <c:v>10010</c:v>
                      </c:pt>
                      <c:pt idx="4956">
                        <c:v>10012</c:v>
                      </c:pt>
                      <c:pt idx="4957">
                        <c:v>10014</c:v>
                      </c:pt>
                      <c:pt idx="4958">
                        <c:v>10016</c:v>
                      </c:pt>
                      <c:pt idx="4959">
                        <c:v>10018</c:v>
                      </c:pt>
                      <c:pt idx="4960">
                        <c:v>10020</c:v>
                      </c:pt>
                      <c:pt idx="4961">
                        <c:v>10022</c:v>
                      </c:pt>
                      <c:pt idx="4962">
                        <c:v>10024</c:v>
                      </c:pt>
                      <c:pt idx="4963">
                        <c:v>10026</c:v>
                      </c:pt>
                      <c:pt idx="4964">
                        <c:v>10028</c:v>
                      </c:pt>
                      <c:pt idx="4965">
                        <c:v>10030</c:v>
                      </c:pt>
                      <c:pt idx="4966">
                        <c:v>10032</c:v>
                      </c:pt>
                      <c:pt idx="4967">
                        <c:v>10034</c:v>
                      </c:pt>
                      <c:pt idx="4968">
                        <c:v>10036</c:v>
                      </c:pt>
                      <c:pt idx="4969">
                        <c:v>10038</c:v>
                      </c:pt>
                      <c:pt idx="4970">
                        <c:v>10040</c:v>
                      </c:pt>
                      <c:pt idx="4971">
                        <c:v>10042</c:v>
                      </c:pt>
                      <c:pt idx="4972">
                        <c:v>10044</c:v>
                      </c:pt>
                      <c:pt idx="4973">
                        <c:v>10046</c:v>
                      </c:pt>
                      <c:pt idx="4974">
                        <c:v>10048</c:v>
                      </c:pt>
                      <c:pt idx="4975">
                        <c:v>10050</c:v>
                      </c:pt>
                      <c:pt idx="4976">
                        <c:v>10052</c:v>
                      </c:pt>
                      <c:pt idx="4977">
                        <c:v>10054</c:v>
                      </c:pt>
                      <c:pt idx="4978">
                        <c:v>10056</c:v>
                      </c:pt>
                      <c:pt idx="4979">
                        <c:v>10058</c:v>
                      </c:pt>
                      <c:pt idx="4980">
                        <c:v>10060</c:v>
                      </c:pt>
                      <c:pt idx="4981">
                        <c:v>10062</c:v>
                      </c:pt>
                      <c:pt idx="4982">
                        <c:v>10064</c:v>
                      </c:pt>
                      <c:pt idx="4983">
                        <c:v>10066</c:v>
                      </c:pt>
                      <c:pt idx="4984">
                        <c:v>10068</c:v>
                      </c:pt>
                      <c:pt idx="4985">
                        <c:v>10070</c:v>
                      </c:pt>
                      <c:pt idx="4986">
                        <c:v>10072</c:v>
                      </c:pt>
                      <c:pt idx="4987">
                        <c:v>10074</c:v>
                      </c:pt>
                      <c:pt idx="4988">
                        <c:v>10076</c:v>
                      </c:pt>
                      <c:pt idx="4989">
                        <c:v>10078</c:v>
                      </c:pt>
                      <c:pt idx="4990">
                        <c:v>10080</c:v>
                      </c:pt>
                      <c:pt idx="4991">
                        <c:v>10082</c:v>
                      </c:pt>
                      <c:pt idx="4992">
                        <c:v>10084</c:v>
                      </c:pt>
                      <c:pt idx="4993">
                        <c:v>10086</c:v>
                      </c:pt>
                      <c:pt idx="4994">
                        <c:v>10088</c:v>
                      </c:pt>
                      <c:pt idx="4995">
                        <c:v>10090</c:v>
                      </c:pt>
                      <c:pt idx="4996">
                        <c:v>10092</c:v>
                      </c:pt>
                      <c:pt idx="4997">
                        <c:v>10094</c:v>
                      </c:pt>
                      <c:pt idx="4998">
                        <c:v>10096</c:v>
                      </c:pt>
                      <c:pt idx="4999">
                        <c:v>10098</c:v>
                      </c:pt>
                      <c:pt idx="5000">
                        <c:v>10100</c:v>
                      </c:pt>
                      <c:pt idx="5001">
                        <c:v>10102</c:v>
                      </c:pt>
                      <c:pt idx="5002">
                        <c:v>10104</c:v>
                      </c:pt>
                      <c:pt idx="5003">
                        <c:v>10106</c:v>
                      </c:pt>
                      <c:pt idx="5004">
                        <c:v>10108</c:v>
                      </c:pt>
                      <c:pt idx="5005">
                        <c:v>10110</c:v>
                      </c:pt>
                      <c:pt idx="5006">
                        <c:v>10112</c:v>
                      </c:pt>
                      <c:pt idx="5007">
                        <c:v>10114</c:v>
                      </c:pt>
                      <c:pt idx="5008">
                        <c:v>10116</c:v>
                      </c:pt>
                      <c:pt idx="5009">
                        <c:v>10118</c:v>
                      </c:pt>
                      <c:pt idx="5010">
                        <c:v>10120</c:v>
                      </c:pt>
                      <c:pt idx="5011">
                        <c:v>10122</c:v>
                      </c:pt>
                      <c:pt idx="5012">
                        <c:v>10124</c:v>
                      </c:pt>
                      <c:pt idx="5013">
                        <c:v>10126</c:v>
                      </c:pt>
                      <c:pt idx="5014">
                        <c:v>10128</c:v>
                      </c:pt>
                      <c:pt idx="5015">
                        <c:v>10130</c:v>
                      </c:pt>
                      <c:pt idx="5016">
                        <c:v>10132</c:v>
                      </c:pt>
                      <c:pt idx="5017">
                        <c:v>10134</c:v>
                      </c:pt>
                      <c:pt idx="5018">
                        <c:v>10136</c:v>
                      </c:pt>
                      <c:pt idx="5019">
                        <c:v>10138</c:v>
                      </c:pt>
                      <c:pt idx="5020">
                        <c:v>10140</c:v>
                      </c:pt>
                      <c:pt idx="5021">
                        <c:v>10142</c:v>
                      </c:pt>
                      <c:pt idx="5022">
                        <c:v>10144</c:v>
                      </c:pt>
                      <c:pt idx="5023">
                        <c:v>10146</c:v>
                      </c:pt>
                      <c:pt idx="5024">
                        <c:v>10148</c:v>
                      </c:pt>
                      <c:pt idx="5025">
                        <c:v>10150</c:v>
                      </c:pt>
                      <c:pt idx="5026">
                        <c:v>10152</c:v>
                      </c:pt>
                      <c:pt idx="5027">
                        <c:v>10154</c:v>
                      </c:pt>
                      <c:pt idx="5028">
                        <c:v>10156</c:v>
                      </c:pt>
                      <c:pt idx="5029">
                        <c:v>10158</c:v>
                      </c:pt>
                      <c:pt idx="5030">
                        <c:v>10160</c:v>
                      </c:pt>
                      <c:pt idx="5031">
                        <c:v>10162</c:v>
                      </c:pt>
                      <c:pt idx="5032">
                        <c:v>10164</c:v>
                      </c:pt>
                      <c:pt idx="5033">
                        <c:v>10166</c:v>
                      </c:pt>
                      <c:pt idx="5034">
                        <c:v>10168</c:v>
                      </c:pt>
                      <c:pt idx="5035">
                        <c:v>10170</c:v>
                      </c:pt>
                      <c:pt idx="5036">
                        <c:v>10172</c:v>
                      </c:pt>
                      <c:pt idx="5037">
                        <c:v>10174</c:v>
                      </c:pt>
                      <c:pt idx="5038">
                        <c:v>10176</c:v>
                      </c:pt>
                      <c:pt idx="5039">
                        <c:v>10178</c:v>
                      </c:pt>
                      <c:pt idx="5040">
                        <c:v>10180</c:v>
                      </c:pt>
                      <c:pt idx="5041">
                        <c:v>10182</c:v>
                      </c:pt>
                      <c:pt idx="5042">
                        <c:v>10184</c:v>
                      </c:pt>
                      <c:pt idx="5043">
                        <c:v>10186</c:v>
                      </c:pt>
                      <c:pt idx="5044">
                        <c:v>10188</c:v>
                      </c:pt>
                      <c:pt idx="5045">
                        <c:v>10190</c:v>
                      </c:pt>
                      <c:pt idx="5046">
                        <c:v>10192</c:v>
                      </c:pt>
                      <c:pt idx="5047">
                        <c:v>10194</c:v>
                      </c:pt>
                      <c:pt idx="5048">
                        <c:v>10196</c:v>
                      </c:pt>
                      <c:pt idx="5049">
                        <c:v>10198</c:v>
                      </c:pt>
                      <c:pt idx="5050">
                        <c:v>10200</c:v>
                      </c:pt>
                      <c:pt idx="5051">
                        <c:v>10202</c:v>
                      </c:pt>
                      <c:pt idx="5052">
                        <c:v>10204</c:v>
                      </c:pt>
                      <c:pt idx="5053">
                        <c:v>10206</c:v>
                      </c:pt>
                      <c:pt idx="5054">
                        <c:v>10208</c:v>
                      </c:pt>
                      <c:pt idx="5055">
                        <c:v>10210</c:v>
                      </c:pt>
                      <c:pt idx="5056">
                        <c:v>10212</c:v>
                      </c:pt>
                      <c:pt idx="5057">
                        <c:v>10214</c:v>
                      </c:pt>
                      <c:pt idx="5058">
                        <c:v>10216</c:v>
                      </c:pt>
                      <c:pt idx="5059">
                        <c:v>10218</c:v>
                      </c:pt>
                      <c:pt idx="5060">
                        <c:v>10220</c:v>
                      </c:pt>
                      <c:pt idx="5061">
                        <c:v>10222</c:v>
                      </c:pt>
                      <c:pt idx="5062">
                        <c:v>10224</c:v>
                      </c:pt>
                      <c:pt idx="5063">
                        <c:v>10226</c:v>
                      </c:pt>
                      <c:pt idx="5064">
                        <c:v>10228</c:v>
                      </c:pt>
                      <c:pt idx="5065">
                        <c:v>10230</c:v>
                      </c:pt>
                      <c:pt idx="5066">
                        <c:v>10232</c:v>
                      </c:pt>
                      <c:pt idx="5067">
                        <c:v>10234</c:v>
                      </c:pt>
                      <c:pt idx="5068">
                        <c:v>10236</c:v>
                      </c:pt>
                      <c:pt idx="5069">
                        <c:v>10238</c:v>
                      </c:pt>
                      <c:pt idx="5070">
                        <c:v>10240</c:v>
                      </c:pt>
                      <c:pt idx="5071">
                        <c:v>10242</c:v>
                      </c:pt>
                      <c:pt idx="5072">
                        <c:v>10244</c:v>
                      </c:pt>
                      <c:pt idx="5073">
                        <c:v>10246</c:v>
                      </c:pt>
                      <c:pt idx="5074">
                        <c:v>10248</c:v>
                      </c:pt>
                      <c:pt idx="5075">
                        <c:v>10250</c:v>
                      </c:pt>
                      <c:pt idx="5076">
                        <c:v>10252</c:v>
                      </c:pt>
                      <c:pt idx="5077">
                        <c:v>10254</c:v>
                      </c:pt>
                      <c:pt idx="5078">
                        <c:v>10256</c:v>
                      </c:pt>
                      <c:pt idx="5079">
                        <c:v>10258</c:v>
                      </c:pt>
                      <c:pt idx="5080">
                        <c:v>10260</c:v>
                      </c:pt>
                      <c:pt idx="5081">
                        <c:v>10262</c:v>
                      </c:pt>
                      <c:pt idx="5082">
                        <c:v>10264</c:v>
                      </c:pt>
                      <c:pt idx="5083">
                        <c:v>10266</c:v>
                      </c:pt>
                      <c:pt idx="5084">
                        <c:v>10268</c:v>
                      </c:pt>
                      <c:pt idx="5085">
                        <c:v>10270</c:v>
                      </c:pt>
                      <c:pt idx="5086">
                        <c:v>10272</c:v>
                      </c:pt>
                      <c:pt idx="5087">
                        <c:v>10274</c:v>
                      </c:pt>
                      <c:pt idx="5088">
                        <c:v>10276</c:v>
                      </c:pt>
                      <c:pt idx="5089">
                        <c:v>10278</c:v>
                      </c:pt>
                      <c:pt idx="5090">
                        <c:v>10280</c:v>
                      </c:pt>
                      <c:pt idx="5091">
                        <c:v>10282</c:v>
                      </c:pt>
                      <c:pt idx="5092">
                        <c:v>10284</c:v>
                      </c:pt>
                      <c:pt idx="5093">
                        <c:v>10286</c:v>
                      </c:pt>
                      <c:pt idx="5094">
                        <c:v>10288</c:v>
                      </c:pt>
                      <c:pt idx="5095">
                        <c:v>10290</c:v>
                      </c:pt>
                      <c:pt idx="5096">
                        <c:v>10292</c:v>
                      </c:pt>
                      <c:pt idx="5097">
                        <c:v>10294</c:v>
                      </c:pt>
                      <c:pt idx="5098">
                        <c:v>10296</c:v>
                      </c:pt>
                      <c:pt idx="5099">
                        <c:v>10298</c:v>
                      </c:pt>
                      <c:pt idx="5100">
                        <c:v>10300</c:v>
                      </c:pt>
                      <c:pt idx="5101">
                        <c:v>10302</c:v>
                      </c:pt>
                      <c:pt idx="5102">
                        <c:v>10304</c:v>
                      </c:pt>
                      <c:pt idx="5103">
                        <c:v>10306</c:v>
                      </c:pt>
                      <c:pt idx="5104">
                        <c:v>10308</c:v>
                      </c:pt>
                      <c:pt idx="5105">
                        <c:v>10310</c:v>
                      </c:pt>
                      <c:pt idx="5106">
                        <c:v>10312</c:v>
                      </c:pt>
                      <c:pt idx="5107">
                        <c:v>10314</c:v>
                      </c:pt>
                      <c:pt idx="5108">
                        <c:v>10316</c:v>
                      </c:pt>
                      <c:pt idx="5109">
                        <c:v>10318</c:v>
                      </c:pt>
                      <c:pt idx="5110">
                        <c:v>10320</c:v>
                      </c:pt>
                      <c:pt idx="5111">
                        <c:v>10322</c:v>
                      </c:pt>
                      <c:pt idx="5112">
                        <c:v>10324</c:v>
                      </c:pt>
                      <c:pt idx="5113">
                        <c:v>10326</c:v>
                      </c:pt>
                      <c:pt idx="5114">
                        <c:v>10328</c:v>
                      </c:pt>
                      <c:pt idx="5115">
                        <c:v>10330</c:v>
                      </c:pt>
                      <c:pt idx="5116">
                        <c:v>10332</c:v>
                      </c:pt>
                      <c:pt idx="5117">
                        <c:v>10334</c:v>
                      </c:pt>
                      <c:pt idx="5118">
                        <c:v>10336</c:v>
                      </c:pt>
                      <c:pt idx="5119">
                        <c:v>10338</c:v>
                      </c:pt>
                      <c:pt idx="5120">
                        <c:v>10340</c:v>
                      </c:pt>
                      <c:pt idx="5121">
                        <c:v>10342</c:v>
                      </c:pt>
                      <c:pt idx="5122">
                        <c:v>10344</c:v>
                      </c:pt>
                      <c:pt idx="5123">
                        <c:v>10346</c:v>
                      </c:pt>
                      <c:pt idx="5124">
                        <c:v>10348</c:v>
                      </c:pt>
                      <c:pt idx="5125">
                        <c:v>10350</c:v>
                      </c:pt>
                      <c:pt idx="5126">
                        <c:v>10352</c:v>
                      </c:pt>
                      <c:pt idx="5127">
                        <c:v>10354</c:v>
                      </c:pt>
                      <c:pt idx="5128">
                        <c:v>10356</c:v>
                      </c:pt>
                      <c:pt idx="5129">
                        <c:v>10358</c:v>
                      </c:pt>
                      <c:pt idx="5130">
                        <c:v>10360</c:v>
                      </c:pt>
                      <c:pt idx="5131">
                        <c:v>10362</c:v>
                      </c:pt>
                      <c:pt idx="5132">
                        <c:v>10364</c:v>
                      </c:pt>
                      <c:pt idx="5133">
                        <c:v>10366</c:v>
                      </c:pt>
                      <c:pt idx="5134">
                        <c:v>10368</c:v>
                      </c:pt>
                      <c:pt idx="5135">
                        <c:v>10370</c:v>
                      </c:pt>
                      <c:pt idx="5136">
                        <c:v>10372</c:v>
                      </c:pt>
                      <c:pt idx="5137">
                        <c:v>10374</c:v>
                      </c:pt>
                      <c:pt idx="5138">
                        <c:v>10376</c:v>
                      </c:pt>
                      <c:pt idx="5139">
                        <c:v>10378</c:v>
                      </c:pt>
                      <c:pt idx="5140">
                        <c:v>10380</c:v>
                      </c:pt>
                      <c:pt idx="5141">
                        <c:v>10382</c:v>
                      </c:pt>
                      <c:pt idx="5142">
                        <c:v>10384</c:v>
                      </c:pt>
                      <c:pt idx="5143">
                        <c:v>10386</c:v>
                      </c:pt>
                      <c:pt idx="5144">
                        <c:v>10388</c:v>
                      </c:pt>
                      <c:pt idx="5145">
                        <c:v>10390</c:v>
                      </c:pt>
                      <c:pt idx="5146">
                        <c:v>10392</c:v>
                      </c:pt>
                      <c:pt idx="5147">
                        <c:v>10394</c:v>
                      </c:pt>
                      <c:pt idx="5148">
                        <c:v>10396</c:v>
                      </c:pt>
                      <c:pt idx="5149">
                        <c:v>10398</c:v>
                      </c:pt>
                      <c:pt idx="5150">
                        <c:v>10400</c:v>
                      </c:pt>
                      <c:pt idx="5151">
                        <c:v>10402</c:v>
                      </c:pt>
                      <c:pt idx="5152">
                        <c:v>10404</c:v>
                      </c:pt>
                      <c:pt idx="5153">
                        <c:v>10406</c:v>
                      </c:pt>
                      <c:pt idx="5154">
                        <c:v>10408</c:v>
                      </c:pt>
                      <c:pt idx="5155">
                        <c:v>10410</c:v>
                      </c:pt>
                      <c:pt idx="5156">
                        <c:v>10412</c:v>
                      </c:pt>
                      <c:pt idx="5157">
                        <c:v>10414</c:v>
                      </c:pt>
                      <c:pt idx="5158">
                        <c:v>10416</c:v>
                      </c:pt>
                      <c:pt idx="5159">
                        <c:v>10418</c:v>
                      </c:pt>
                      <c:pt idx="5160">
                        <c:v>10420</c:v>
                      </c:pt>
                      <c:pt idx="5161">
                        <c:v>10422</c:v>
                      </c:pt>
                      <c:pt idx="5162">
                        <c:v>10424</c:v>
                      </c:pt>
                      <c:pt idx="5163">
                        <c:v>10426</c:v>
                      </c:pt>
                      <c:pt idx="5164">
                        <c:v>10428</c:v>
                      </c:pt>
                      <c:pt idx="5165">
                        <c:v>10430</c:v>
                      </c:pt>
                      <c:pt idx="5166">
                        <c:v>10432</c:v>
                      </c:pt>
                      <c:pt idx="5167">
                        <c:v>10434</c:v>
                      </c:pt>
                      <c:pt idx="5168">
                        <c:v>10436</c:v>
                      </c:pt>
                      <c:pt idx="5169">
                        <c:v>10438</c:v>
                      </c:pt>
                      <c:pt idx="5170">
                        <c:v>10440</c:v>
                      </c:pt>
                      <c:pt idx="5171">
                        <c:v>10442</c:v>
                      </c:pt>
                      <c:pt idx="5172">
                        <c:v>10444</c:v>
                      </c:pt>
                      <c:pt idx="5173">
                        <c:v>10446</c:v>
                      </c:pt>
                      <c:pt idx="5174">
                        <c:v>10448</c:v>
                      </c:pt>
                      <c:pt idx="5175">
                        <c:v>10450</c:v>
                      </c:pt>
                      <c:pt idx="5176">
                        <c:v>10452</c:v>
                      </c:pt>
                      <c:pt idx="5177">
                        <c:v>10454</c:v>
                      </c:pt>
                      <c:pt idx="5178">
                        <c:v>10456</c:v>
                      </c:pt>
                      <c:pt idx="5179">
                        <c:v>10458</c:v>
                      </c:pt>
                      <c:pt idx="5180">
                        <c:v>10460</c:v>
                      </c:pt>
                      <c:pt idx="5181">
                        <c:v>10462</c:v>
                      </c:pt>
                      <c:pt idx="5182">
                        <c:v>10464</c:v>
                      </c:pt>
                      <c:pt idx="5183">
                        <c:v>10466</c:v>
                      </c:pt>
                      <c:pt idx="5184">
                        <c:v>10468</c:v>
                      </c:pt>
                      <c:pt idx="5185">
                        <c:v>10470</c:v>
                      </c:pt>
                      <c:pt idx="5186">
                        <c:v>10472</c:v>
                      </c:pt>
                      <c:pt idx="5187">
                        <c:v>10474</c:v>
                      </c:pt>
                      <c:pt idx="5188">
                        <c:v>10476</c:v>
                      </c:pt>
                      <c:pt idx="5189">
                        <c:v>10478</c:v>
                      </c:pt>
                      <c:pt idx="5190">
                        <c:v>10480</c:v>
                      </c:pt>
                      <c:pt idx="5191">
                        <c:v>10482</c:v>
                      </c:pt>
                      <c:pt idx="5192">
                        <c:v>10484</c:v>
                      </c:pt>
                      <c:pt idx="5193">
                        <c:v>10486</c:v>
                      </c:pt>
                      <c:pt idx="5194">
                        <c:v>10488</c:v>
                      </c:pt>
                      <c:pt idx="5195">
                        <c:v>10490</c:v>
                      </c:pt>
                      <c:pt idx="5196">
                        <c:v>10492</c:v>
                      </c:pt>
                      <c:pt idx="5197">
                        <c:v>10494</c:v>
                      </c:pt>
                      <c:pt idx="5198">
                        <c:v>10496</c:v>
                      </c:pt>
                      <c:pt idx="5199">
                        <c:v>10498</c:v>
                      </c:pt>
                      <c:pt idx="5200">
                        <c:v>10500</c:v>
                      </c:pt>
                      <c:pt idx="5201">
                        <c:v>10502</c:v>
                      </c:pt>
                      <c:pt idx="5202">
                        <c:v>10504</c:v>
                      </c:pt>
                      <c:pt idx="5203">
                        <c:v>10506</c:v>
                      </c:pt>
                      <c:pt idx="5204">
                        <c:v>10508</c:v>
                      </c:pt>
                      <c:pt idx="5205">
                        <c:v>10510</c:v>
                      </c:pt>
                      <c:pt idx="5206">
                        <c:v>10512</c:v>
                      </c:pt>
                      <c:pt idx="5207">
                        <c:v>10514</c:v>
                      </c:pt>
                      <c:pt idx="5208">
                        <c:v>10516</c:v>
                      </c:pt>
                      <c:pt idx="5209">
                        <c:v>10518</c:v>
                      </c:pt>
                      <c:pt idx="5210">
                        <c:v>10520</c:v>
                      </c:pt>
                      <c:pt idx="5211">
                        <c:v>10522</c:v>
                      </c:pt>
                      <c:pt idx="5212">
                        <c:v>10524</c:v>
                      </c:pt>
                      <c:pt idx="5213">
                        <c:v>10526</c:v>
                      </c:pt>
                      <c:pt idx="5214">
                        <c:v>10528</c:v>
                      </c:pt>
                      <c:pt idx="5215">
                        <c:v>10530</c:v>
                      </c:pt>
                      <c:pt idx="5216">
                        <c:v>10532</c:v>
                      </c:pt>
                      <c:pt idx="5217">
                        <c:v>10534</c:v>
                      </c:pt>
                      <c:pt idx="5218">
                        <c:v>10536</c:v>
                      </c:pt>
                      <c:pt idx="5219">
                        <c:v>10538</c:v>
                      </c:pt>
                      <c:pt idx="5220">
                        <c:v>10540</c:v>
                      </c:pt>
                      <c:pt idx="5221">
                        <c:v>10542</c:v>
                      </c:pt>
                      <c:pt idx="5222">
                        <c:v>10544</c:v>
                      </c:pt>
                      <c:pt idx="5223">
                        <c:v>10546</c:v>
                      </c:pt>
                      <c:pt idx="5224">
                        <c:v>10548</c:v>
                      </c:pt>
                      <c:pt idx="5225">
                        <c:v>10550</c:v>
                      </c:pt>
                      <c:pt idx="5226">
                        <c:v>10552</c:v>
                      </c:pt>
                      <c:pt idx="5227">
                        <c:v>10554</c:v>
                      </c:pt>
                      <c:pt idx="5228">
                        <c:v>10556</c:v>
                      </c:pt>
                      <c:pt idx="5229">
                        <c:v>10558</c:v>
                      </c:pt>
                      <c:pt idx="5230">
                        <c:v>10560</c:v>
                      </c:pt>
                      <c:pt idx="5231">
                        <c:v>10562</c:v>
                      </c:pt>
                      <c:pt idx="5232">
                        <c:v>10564</c:v>
                      </c:pt>
                      <c:pt idx="5233">
                        <c:v>10566</c:v>
                      </c:pt>
                      <c:pt idx="5234">
                        <c:v>10568</c:v>
                      </c:pt>
                      <c:pt idx="5235">
                        <c:v>10570</c:v>
                      </c:pt>
                      <c:pt idx="5236">
                        <c:v>10572</c:v>
                      </c:pt>
                      <c:pt idx="5237">
                        <c:v>10574</c:v>
                      </c:pt>
                      <c:pt idx="5238">
                        <c:v>10576</c:v>
                      </c:pt>
                      <c:pt idx="5239">
                        <c:v>10578</c:v>
                      </c:pt>
                      <c:pt idx="5240">
                        <c:v>10580</c:v>
                      </c:pt>
                      <c:pt idx="5241">
                        <c:v>10582</c:v>
                      </c:pt>
                      <c:pt idx="5242">
                        <c:v>10584</c:v>
                      </c:pt>
                      <c:pt idx="5243">
                        <c:v>10586</c:v>
                      </c:pt>
                      <c:pt idx="5244">
                        <c:v>10588</c:v>
                      </c:pt>
                      <c:pt idx="5245">
                        <c:v>10590</c:v>
                      </c:pt>
                      <c:pt idx="5246">
                        <c:v>10592</c:v>
                      </c:pt>
                      <c:pt idx="5247">
                        <c:v>10594</c:v>
                      </c:pt>
                      <c:pt idx="5248">
                        <c:v>10596</c:v>
                      </c:pt>
                      <c:pt idx="5249">
                        <c:v>10598</c:v>
                      </c:pt>
                      <c:pt idx="5250">
                        <c:v>10600</c:v>
                      </c:pt>
                      <c:pt idx="5251">
                        <c:v>10602</c:v>
                      </c:pt>
                      <c:pt idx="5252">
                        <c:v>10604</c:v>
                      </c:pt>
                      <c:pt idx="5253">
                        <c:v>10606</c:v>
                      </c:pt>
                      <c:pt idx="5254">
                        <c:v>10608</c:v>
                      </c:pt>
                      <c:pt idx="5255">
                        <c:v>10610</c:v>
                      </c:pt>
                      <c:pt idx="5256">
                        <c:v>10612</c:v>
                      </c:pt>
                      <c:pt idx="5257">
                        <c:v>10614</c:v>
                      </c:pt>
                      <c:pt idx="5258">
                        <c:v>10616</c:v>
                      </c:pt>
                      <c:pt idx="5259">
                        <c:v>10618</c:v>
                      </c:pt>
                      <c:pt idx="5260">
                        <c:v>10620</c:v>
                      </c:pt>
                      <c:pt idx="5261">
                        <c:v>10622</c:v>
                      </c:pt>
                      <c:pt idx="5262">
                        <c:v>10624</c:v>
                      </c:pt>
                      <c:pt idx="5263">
                        <c:v>10626</c:v>
                      </c:pt>
                      <c:pt idx="5264">
                        <c:v>10628</c:v>
                      </c:pt>
                      <c:pt idx="5265">
                        <c:v>10630</c:v>
                      </c:pt>
                      <c:pt idx="5266">
                        <c:v>10632</c:v>
                      </c:pt>
                      <c:pt idx="5267">
                        <c:v>10634</c:v>
                      </c:pt>
                      <c:pt idx="5268">
                        <c:v>10636</c:v>
                      </c:pt>
                      <c:pt idx="5269">
                        <c:v>10638</c:v>
                      </c:pt>
                      <c:pt idx="5270">
                        <c:v>10640</c:v>
                      </c:pt>
                      <c:pt idx="5271">
                        <c:v>10642</c:v>
                      </c:pt>
                      <c:pt idx="5272">
                        <c:v>10644</c:v>
                      </c:pt>
                      <c:pt idx="5273">
                        <c:v>10646</c:v>
                      </c:pt>
                      <c:pt idx="5274">
                        <c:v>10648</c:v>
                      </c:pt>
                      <c:pt idx="5275">
                        <c:v>10650</c:v>
                      </c:pt>
                      <c:pt idx="5276">
                        <c:v>10652</c:v>
                      </c:pt>
                      <c:pt idx="5277">
                        <c:v>10654</c:v>
                      </c:pt>
                      <c:pt idx="5278">
                        <c:v>10656</c:v>
                      </c:pt>
                      <c:pt idx="5279">
                        <c:v>10658</c:v>
                      </c:pt>
                      <c:pt idx="5280">
                        <c:v>10660</c:v>
                      </c:pt>
                      <c:pt idx="5281">
                        <c:v>10662</c:v>
                      </c:pt>
                      <c:pt idx="5282">
                        <c:v>10664</c:v>
                      </c:pt>
                      <c:pt idx="5283">
                        <c:v>10666</c:v>
                      </c:pt>
                      <c:pt idx="5284">
                        <c:v>10668</c:v>
                      </c:pt>
                      <c:pt idx="5285">
                        <c:v>10670</c:v>
                      </c:pt>
                      <c:pt idx="5286">
                        <c:v>10672</c:v>
                      </c:pt>
                      <c:pt idx="5287">
                        <c:v>10674</c:v>
                      </c:pt>
                      <c:pt idx="5288">
                        <c:v>10676</c:v>
                      </c:pt>
                      <c:pt idx="5289">
                        <c:v>10678</c:v>
                      </c:pt>
                      <c:pt idx="5290">
                        <c:v>10680</c:v>
                      </c:pt>
                      <c:pt idx="5291">
                        <c:v>10682</c:v>
                      </c:pt>
                      <c:pt idx="5292">
                        <c:v>10684</c:v>
                      </c:pt>
                      <c:pt idx="5293">
                        <c:v>10686</c:v>
                      </c:pt>
                      <c:pt idx="5294">
                        <c:v>10688</c:v>
                      </c:pt>
                      <c:pt idx="5295">
                        <c:v>10690</c:v>
                      </c:pt>
                      <c:pt idx="5296">
                        <c:v>10692</c:v>
                      </c:pt>
                      <c:pt idx="5297">
                        <c:v>10694</c:v>
                      </c:pt>
                      <c:pt idx="5298">
                        <c:v>10696</c:v>
                      </c:pt>
                      <c:pt idx="5299">
                        <c:v>10698</c:v>
                      </c:pt>
                      <c:pt idx="5300">
                        <c:v>10700</c:v>
                      </c:pt>
                      <c:pt idx="5301">
                        <c:v>10702</c:v>
                      </c:pt>
                      <c:pt idx="5302">
                        <c:v>10704</c:v>
                      </c:pt>
                      <c:pt idx="5303">
                        <c:v>10706</c:v>
                      </c:pt>
                      <c:pt idx="5304">
                        <c:v>10708</c:v>
                      </c:pt>
                      <c:pt idx="5305">
                        <c:v>10710</c:v>
                      </c:pt>
                      <c:pt idx="5306">
                        <c:v>10712</c:v>
                      </c:pt>
                      <c:pt idx="5307">
                        <c:v>10714</c:v>
                      </c:pt>
                      <c:pt idx="5308">
                        <c:v>10716</c:v>
                      </c:pt>
                      <c:pt idx="5309">
                        <c:v>10718</c:v>
                      </c:pt>
                      <c:pt idx="5310">
                        <c:v>10720</c:v>
                      </c:pt>
                      <c:pt idx="5311">
                        <c:v>10722</c:v>
                      </c:pt>
                      <c:pt idx="5312">
                        <c:v>10724</c:v>
                      </c:pt>
                      <c:pt idx="5313">
                        <c:v>10726</c:v>
                      </c:pt>
                      <c:pt idx="5314">
                        <c:v>10728</c:v>
                      </c:pt>
                      <c:pt idx="5315">
                        <c:v>10730</c:v>
                      </c:pt>
                      <c:pt idx="5316">
                        <c:v>10732</c:v>
                      </c:pt>
                      <c:pt idx="5317">
                        <c:v>10734</c:v>
                      </c:pt>
                      <c:pt idx="5318">
                        <c:v>10736</c:v>
                      </c:pt>
                      <c:pt idx="5319">
                        <c:v>10738</c:v>
                      </c:pt>
                      <c:pt idx="5320">
                        <c:v>10740</c:v>
                      </c:pt>
                      <c:pt idx="5321">
                        <c:v>10742</c:v>
                      </c:pt>
                      <c:pt idx="5322">
                        <c:v>10744</c:v>
                      </c:pt>
                      <c:pt idx="5323">
                        <c:v>10746</c:v>
                      </c:pt>
                      <c:pt idx="5324">
                        <c:v>10748</c:v>
                      </c:pt>
                      <c:pt idx="5325">
                        <c:v>10750</c:v>
                      </c:pt>
                      <c:pt idx="5326">
                        <c:v>10752</c:v>
                      </c:pt>
                      <c:pt idx="5327">
                        <c:v>10754</c:v>
                      </c:pt>
                      <c:pt idx="5328">
                        <c:v>10756</c:v>
                      </c:pt>
                      <c:pt idx="5329">
                        <c:v>10758</c:v>
                      </c:pt>
                      <c:pt idx="5330">
                        <c:v>10760</c:v>
                      </c:pt>
                      <c:pt idx="5331">
                        <c:v>10762</c:v>
                      </c:pt>
                      <c:pt idx="5332">
                        <c:v>10764</c:v>
                      </c:pt>
                      <c:pt idx="5333">
                        <c:v>10766</c:v>
                      </c:pt>
                      <c:pt idx="5334">
                        <c:v>10768</c:v>
                      </c:pt>
                      <c:pt idx="5335">
                        <c:v>10770</c:v>
                      </c:pt>
                      <c:pt idx="5336">
                        <c:v>10772</c:v>
                      </c:pt>
                      <c:pt idx="5337">
                        <c:v>10774</c:v>
                      </c:pt>
                      <c:pt idx="5338">
                        <c:v>10776</c:v>
                      </c:pt>
                      <c:pt idx="5339">
                        <c:v>10778</c:v>
                      </c:pt>
                      <c:pt idx="5340">
                        <c:v>10780</c:v>
                      </c:pt>
                      <c:pt idx="5341">
                        <c:v>10782</c:v>
                      </c:pt>
                      <c:pt idx="5342">
                        <c:v>10784</c:v>
                      </c:pt>
                      <c:pt idx="5343">
                        <c:v>10786</c:v>
                      </c:pt>
                      <c:pt idx="5344">
                        <c:v>10788</c:v>
                      </c:pt>
                      <c:pt idx="5345">
                        <c:v>10790</c:v>
                      </c:pt>
                      <c:pt idx="5346">
                        <c:v>10792</c:v>
                      </c:pt>
                      <c:pt idx="5347">
                        <c:v>10794</c:v>
                      </c:pt>
                      <c:pt idx="5348">
                        <c:v>10796</c:v>
                      </c:pt>
                      <c:pt idx="5349">
                        <c:v>10798</c:v>
                      </c:pt>
                      <c:pt idx="5350">
                        <c:v>10800</c:v>
                      </c:pt>
                      <c:pt idx="5351">
                        <c:v>10802</c:v>
                      </c:pt>
                      <c:pt idx="5352">
                        <c:v>10804</c:v>
                      </c:pt>
                      <c:pt idx="5353">
                        <c:v>10806</c:v>
                      </c:pt>
                      <c:pt idx="5354">
                        <c:v>10808</c:v>
                      </c:pt>
                      <c:pt idx="5355">
                        <c:v>10810</c:v>
                      </c:pt>
                      <c:pt idx="5356">
                        <c:v>10812</c:v>
                      </c:pt>
                      <c:pt idx="5357">
                        <c:v>10814</c:v>
                      </c:pt>
                      <c:pt idx="5358">
                        <c:v>10816</c:v>
                      </c:pt>
                      <c:pt idx="5359">
                        <c:v>10818</c:v>
                      </c:pt>
                      <c:pt idx="5360">
                        <c:v>10820</c:v>
                      </c:pt>
                      <c:pt idx="5361">
                        <c:v>10822</c:v>
                      </c:pt>
                      <c:pt idx="5362">
                        <c:v>10824</c:v>
                      </c:pt>
                      <c:pt idx="5363">
                        <c:v>10826</c:v>
                      </c:pt>
                      <c:pt idx="5364">
                        <c:v>10828</c:v>
                      </c:pt>
                      <c:pt idx="5365">
                        <c:v>10830</c:v>
                      </c:pt>
                      <c:pt idx="5366">
                        <c:v>10832</c:v>
                      </c:pt>
                      <c:pt idx="5367">
                        <c:v>10834</c:v>
                      </c:pt>
                      <c:pt idx="5368">
                        <c:v>10836</c:v>
                      </c:pt>
                      <c:pt idx="5369">
                        <c:v>10838</c:v>
                      </c:pt>
                      <c:pt idx="5370">
                        <c:v>10840</c:v>
                      </c:pt>
                      <c:pt idx="5371">
                        <c:v>10842</c:v>
                      </c:pt>
                      <c:pt idx="5372">
                        <c:v>10844</c:v>
                      </c:pt>
                      <c:pt idx="5373">
                        <c:v>10846</c:v>
                      </c:pt>
                      <c:pt idx="5374">
                        <c:v>10848</c:v>
                      </c:pt>
                      <c:pt idx="5375">
                        <c:v>10850</c:v>
                      </c:pt>
                      <c:pt idx="5376">
                        <c:v>10852</c:v>
                      </c:pt>
                      <c:pt idx="5377">
                        <c:v>10854</c:v>
                      </c:pt>
                      <c:pt idx="5378">
                        <c:v>10856</c:v>
                      </c:pt>
                      <c:pt idx="5379">
                        <c:v>10858</c:v>
                      </c:pt>
                      <c:pt idx="5380">
                        <c:v>10860</c:v>
                      </c:pt>
                      <c:pt idx="5381">
                        <c:v>10862</c:v>
                      </c:pt>
                      <c:pt idx="5382">
                        <c:v>10864</c:v>
                      </c:pt>
                      <c:pt idx="5383">
                        <c:v>10866</c:v>
                      </c:pt>
                      <c:pt idx="5384">
                        <c:v>10868</c:v>
                      </c:pt>
                      <c:pt idx="5385">
                        <c:v>10870</c:v>
                      </c:pt>
                      <c:pt idx="5386">
                        <c:v>10872</c:v>
                      </c:pt>
                      <c:pt idx="5387">
                        <c:v>10874</c:v>
                      </c:pt>
                      <c:pt idx="5388">
                        <c:v>10876</c:v>
                      </c:pt>
                      <c:pt idx="5389">
                        <c:v>10878</c:v>
                      </c:pt>
                      <c:pt idx="5390">
                        <c:v>10880</c:v>
                      </c:pt>
                      <c:pt idx="5391">
                        <c:v>10882</c:v>
                      </c:pt>
                      <c:pt idx="5392">
                        <c:v>10884</c:v>
                      </c:pt>
                      <c:pt idx="5393">
                        <c:v>10886</c:v>
                      </c:pt>
                      <c:pt idx="5394">
                        <c:v>10888</c:v>
                      </c:pt>
                      <c:pt idx="5395">
                        <c:v>10890</c:v>
                      </c:pt>
                      <c:pt idx="5396">
                        <c:v>10892</c:v>
                      </c:pt>
                      <c:pt idx="5397">
                        <c:v>10894</c:v>
                      </c:pt>
                      <c:pt idx="5398">
                        <c:v>10896</c:v>
                      </c:pt>
                      <c:pt idx="5399">
                        <c:v>10898</c:v>
                      </c:pt>
                      <c:pt idx="5400">
                        <c:v>10900</c:v>
                      </c:pt>
                      <c:pt idx="5401">
                        <c:v>10902</c:v>
                      </c:pt>
                      <c:pt idx="5402">
                        <c:v>10904</c:v>
                      </c:pt>
                      <c:pt idx="5403">
                        <c:v>10906</c:v>
                      </c:pt>
                      <c:pt idx="5404">
                        <c:v>10908</c:v>
                      </c:pt>
                      <c:pt idx="5405">
                        <c:v>10910</c:v>
                      </c:pt>
                      <c:pt idx="5406">
                        <c:v>10912</c:v>
                      </c:pt>
                      <c:pt idx="5407">
                        <c:v>10914</c:v>
                      </c:pt>
                      <c:pt idx="5408">
                        <c:v>10916</c:v>
                      </c:pt>
                      <c:pt idx="5409">
                        <c:v>10918</c:v>
                      </c:pt>
                      <c:pt idx="5410">
                        <c:v>10920</c:v>
                      </c:pt>
                      <c:pt idx="5411">
                        <c:v>10922</c:v>
                      </c:pt>
                      <c:pt idx="5412">
                        <c:v>10924</c:v>
                      </c:pt>
                      <c:pt idx="5413">
                        <c:v>10926</c:v>
                      </c:pt>
                      <c:pt idx="5414">
                        <c:v>10928</c:v>
                      </c:pt>
                      <c:pt idx="5415">
                        <c:v>10930</c:v>
                      </c:pt>
                      <c:pt idx="5416">
                        <c:v>10932</c:v>
                      </c:pt>
                      <c:pt idx="5417">
                        <c:v>10934</c:v>
                      </c:pt>
                      <c:pt idx="5418">
                        <c:v>10936</c:v>
                      </c:pt>
                      <c:pt idx="5419">
                        <c:v>10938</c:v>
                      </c:pt>
                      <c:pt idx="5420">
                        <c:v>10940</c:v>
                      </c:pt>
                      <c:pt idx="5421">
                        <c:v>10942</c:v>
                      </c:pt>
                      <c:pt idx="5422">
                        <c:v>10944</c:v>
                      </c:pt>
                      <c:pt idx="5423">
                        <c:v>10946</c:v>
                      </c:pt>
                      <c:pt idx="5424">
                        <c:v>10948</c:v>
                      </c:pt>
                      <c:pt idx="5425">
                        <c:v>10950</c:v>
                      </c:pt>
                      <c:pt idx="5426">
                        <c:v>10952</c:v>
                      </c:pt>
                      <c:pt idx="5427">
                        <c:v>10954</c:v>
                      </c:pt>
                      <c:pt idx="5428">
                        <c:v>10956</c:v>
                      </c:pt>
                      <c:pt idx="5429">
                        <c:v>10958</c:v>
                      </c:pt>
                      <c:pt idx="5430">
                        <c:v>10960</c:v>
                      </c:pt>
                      <c:pt idx="5431">
                        <c:v>10962</c:v>
                      </c:pt>
                      <c:pt idx="5432">
                        <c:v>10964</c:v>
                      </c:pt>
                      <c:pt idx="5433">
                        <c:v>10966</c:v>
                      </c:pt>
                      <c:pt idx="5434">
                        <c:v>10968</c:v>
                      </c:pt>
                      <c:pt idx="5435">
                        <c:v>10970</c:v>
                      </c:pt>
                      <c:pt idx="5436">
                        <c:v>10972</c:v>
                      </c:pt>
                      <c:pt idx="5437">
                        <c:v>10974</c:v>
                      </c:pt>
                      <c:pt idx="5438">
                        <c:v>10976</c:v>
                      </c:pt>
                      <c:pt idx="5439">
                        <c:v>10978</c:v>
                      </c:pt>
                      <c:pt idx="5440">
                        <c:v>10980</c:v>
                      </c:pt>
                      <c:pt idx="5441">
                        <c:v>10982</c:v>
                      </c:pt>
                      <c:pt idx="5442">
                        <c:v>10984</c:v>
                      </c:pt>
                      <c:pt idx="5443">
                        <c:v>10986</c:v>
                      </c:pt>
                      <c:pt idx="5444">
                        <c:v>10988</c:v>
                      </c:pt>
                      <c:pt idx="5445">
                        <c:v>10990</c:v>
                      </c:pt>
                      <c:pt idx="5446">
                        <c:v>10992</c:v>
                      </c:pt>
                      <c:pt idx="5447">
                        <c:v>10994</c:v>
                      </c:pt>
                      <c:pt idx="5448">
                        <c:v>10996</c:v>
                      </c:pt>
                      <c:pt idx="5449">
                        <c:v>10998</c:v>
                      </c:pt>
                      <c:pt idx="5450">
                        <c:v>11000</c:v>
                      </c:pt>
                      <c:pt idx="5451">
                        <c:v>11002</c:v>
                      </c:pt>
                      <c:pt idx="5452">
                        <c:v>11004</c:v>
                      </c:pt>
                      <c:pt idx="5453">
                        <c:v>11006</c:v>
                      </c:pt>
                      <c:pt idx="5454">
                        <c:v>11008</c:v>
                      </c:pt>
                      <c:pt idx="5455">
                        <c:v>11010</c:v>
                      </c:pt>
                      <c:pt idx="5456">
                        <c:v>11012</c:v>
                      </c:pt>
                      <c:pt idx="5457">
                        <c:v>11014</c:v>
                      </c:pt>
                      <c:pt idx="5458">
                        <c:v>11016</c:v>
                      </c:pt>
                      <c:pt idx="5459">
                        <c:v>11018</c:v>
                      </c:pt>
                      <c:pt idx="5460">
                        <c:v>11020</c:v>
                      </c:pt>
                      <c:pt idx="5461">
                        <c:v>11022</c:v>
                      </c:pt>
                      <c:pt idx="5462">
                        <c:v>11024</c:v>
                      </c:pt>
                      <c:pt idx="5463">
                        <c:v>11026</c:v>
                      </c:pt>
                      <c:pt idx="5464">
                        <c:v>11028</c:v>
                      </c:pt>
                      <c:pt idx="5465">
                        <c:v>11030</c:v>
                      </c:pt>
                      <c:pt idx="5466">
                        <c:v>11032</c:v>
                      </c:pt>
                      <c:pt idx="5467">
                        <c:v>11034</c:v>
                      </c:pt>
                      <c:pt idx="5468">
                        <c:v>11036</c:v>
                      </c:pt>
                      <c:pt idx="5469">
                        <c:v>11038</c:v>
                      </c:pt>
                      <c:pt idx="5470">
                        <c:v>11040</c:v>
                      </c:pt>
                      <c:pt idx="5471">
                        <c:v>11042</c:v>
                      </c:pt>
                      <c:pt idx="5472">
                        <c:v>11044</c:v>
                      </c:pt>
                      <c:pt idx="5473">
                        <c:v>11046</c:v>
                      </c:pt>
                      <c:pt idx="5474">
                        <c:v>11048</c:v>
                      </c:pt>
                      <c:pt idx="5475">
                        <c:v>11050</c:v>
                      </c:pt>
                      <c:pt idx="5476">
                        <c:v>11052</c:v>
                      </c:pt>
                      <c:pt idx="5477">
                        <c:v>11054</c:v>
                      </c:pt>
                      <c:pt idx="5478">
                        <c:v>11056</c:v>
                      </c:pt>
                      <c:pt idx="5479">
                        <c:v>11058</c:v>
                      </c:pt>
                      <c:pt idx="5480">
                        <c:v>11060</c:v>
                      </c:pt>
                      <c:pt idx="5481">
                        <c:v>11062</c:v>
                      </c:pt>
                      <c:pt idx="5482">
                        <c:v>11064</c:v>
                      </c:pt>
                      <c:pt idx="5483">
                        <c:v>11066</c:v>
                      </c:pt>
                      <c:pt idx="5484">
                        <c:v>11068</c:v>
                      </c:pt>
                      <c:pt idx="5485">
                        <c:v>11070</c:v>
                      </c:pt>
                      <c:pt idx="5486">
                        <c:v>11072</c:v>
                      </c:pt>
                      <c:pt idx="5487">
                        <c:v>11074</c:v>
                      </c:pt>
                      <c:pt idx="5488">
                        <c:v>11076</c:v>
                      </c:pt>
                      <c:pt idx="5489">
                        <c:v>11078</c:v>
                      </c:pt>
                      <c:pt idx="5490">
                        <c:v>11080</c:v>
                      </c:pt>
                      <c:pt idx="5491">
                        <c:v>11082</c:v>
                      </c:pt>
                      <c:pt idx="5492">
                        <c:v>11084</c:v>
                      </c:pt>
                      <c:pt idx="5493">
                        <c:v>11086</c:v>
                      </c:pt>
                      <c:pt idx="5494">
                        <c:v>11088</c:v>
                      </c:pt>
                      <c:pt idx="5495">
                        <c:v>11090</c:v>
                      </c:pt>
                      <c:pt idx="5496">
                        <c:v>11092</c:v>
                      </c:pt>
                      <c:pt idx="5497">
                        <c:v>11094</c:v>
                      </c:pt>
                      <c:pt idx="5498">
                        <c:v>11096</c:v>
                      </c:pt>
                      <c:pt idx="5499">
                        <c:v>11098</c:v>
                      </c:pt>
                      <c:pt idx="5500">
                        <c:v>11100</c:v>
                      </c:pt>
                      <c:pt idx="5501">
                        <c:v>11102</c:v>
                      </c:pt>
                      <c:pt idx="5502">
                        <c:v>11104</c:v>
                      </c:pt>
                      <c:pt idx="5503">
                        <c:v>11106</c:v>
                      </c:pt>
                      <c:pt idx="5504">
                        <c:v>11108</c:v>
                      </c:pt>
                      <c:pt idx="5505">
                        <c:v>11110</c:v>
                      </c:pt>
                      <c:pt idx="5506">
                        <c:v>11112</c:v>
                      </c:pt>
                      <c:pt idx="5507">
                        <c:v>11114</c:v>
                      </c:pt>
                      <c:pt idx="5508">
                        <c:v>11116</c:v>
                      </c:pt>
                      <c:pt idx="5509">
                        <c:v>11118</c:v>
                      </c:pt>
                      <c:pt idx="5510">
                        <c:v>11120</c:v>
                      </c:pt>
                      <c:pt idx="5511">
                        <c:v>11122</c:v>
                      </c:pt>
                      <c:pt idx="5512">
                        <c:v>11124</c:v>
                      </c:pt>
                      <c:pt idx="5513">
                        <c:v>11126</c:v>
                      </c:pt>
                      <c:pt idx="5514">
                        <c:v>11128</c:v>
                      </c:pt>
                      <c:pt idx="5515">
                        <c:v>11130</c:v>
                      </c:pt>
                      <c:pt idx="5516">
                        <c:v>11132</c:v>
                      </c:pt>
                      <c:pt idx="5517">
                        <c:v>11134</c:v>
                      </c:pt>
                      <c:pt idx="5518">
                        <c:v>11136</c:v>
                      </c:pt>
                      <c:pt idx="5519">
                        <c:v>11138</c:v>
                      </c:pt>
                      <c:pt idx="5520">
                        <c:v>11140</c:v>
                      </c:pt>
                      <c:pt idx="5521">
                        <c:v>11142</c:v>
                      </c:pt>
                      <c:pt idx="5522">
                        <c:v>11144</c:v>
                      </c:pt>
                      <c:pt idx="5523">
                        <c:v>11146</c:v>
                      </c:pt>
                      <c:pt idx="5524">
                        <c:v>11148</c:v>
                      </c:pt>
                      <c:pt idx="5525">
                        <c:v>11150</c:v>
                      </c:pt>
                      <c:pt idx="5526">
                        <c:v>11152</c:v>
                      </c:pt>
                      <c:pt idx="5527">
                        <c:v>11154</c:v>
                      </c:pt>
                      <c:pt idx="5528">
                        <c:v>11156</c:v>
                      </c:pt>
                      <c:pt idx="5529">
                        <c:v>11158</c:v>
                      </c:pt>
                      <c:pt idx="5530">
                        <c:v>11160</c:v>
                      </c:pt>
                      <c:pt idx="5531">
                        <c:v>11162</c:v>
                      </c:pt>
                      <c:pt idx="5532">
                        <c:v>11164</c:v>
                      </c:pt>
                      <c:pt idx="5533">
                        <c:v>11166</c:v>
                      </c:pt>
                      <c:pt idx="5534">
                        <c:v>11168</c:v>
                      </c:pt>
                      <c:pt idx="5535">
                        <c:v>11170</c:v>
                      </c:pt>
                      <c:pt idx="5536">
                        <c:v>11172</c:v>
                      </c:pt>
                      <c:pt idx="5537">
                        <c:v>11174</c:v>
                      </c:pt>
                      <c:pt idx="5538">
                        <c:v>11176</c:v>
                      </c:pt>
                      <c:pt idx="5539">
                        <c:v>11178</c:v>
                      </c:pt>
                      <c:pt idx="5540">
                        <c:v>11180</c:v>
                      </c:pt>
                      <c:pt idx="5541">
                        <c:v>11182</c:v>
                      </c:pt>
                      <c:pt idx="5542">
                        <c:v>11184</c:v>
                      </c:pt>
                      <c:pt idx="5543">
                        <c:v>11186</c:v>
                      </c:pt>
                      <c:pt idx="5544">
                        <c:v>11188</c:v>
                      </c:pt>
                      <c:pt idx="5545">
                        <c:v>11190</c:v>
                      </c:pt>
                      <c:pt idx="5546">
                        <c:v>11192</c:v>
                      </c:pt>
                      <c:pt idx="5547">
                        <c:v>11194</c:v>
                      </c:pt>
                      <c:pt idx="5548">
                        <c:v>11196</c:v>
                      </c:pt>
                      <c:pt idx="5549">
                        <c:v>11198</c:v>
                      </c:pt>
                      <c:pt idx="5550">
                        <c:v>11200</c:v>
                      </c:pt>
                      <c:pt idx="5551">
                        <c:v>11202</c:v>
                      </c:pt>
                      <c:pt idx="5552">
                        <c:v>11204</c:v>
                      </c:pt>
                      <c:pt idx="5553">
                        <c:v>11206</c:v>
                      </c:pt>
                      <c:pt idx="5554">
                        <c:v>11208</c:v>
                      </c:pt>
                      <c:pt idx="5555">
                        <c:v>11210</c:v>
                      </c:pt>
                      <c:pt idx="5556">
                        <c:v>11212</c:v>
                      </c:pt>
                      <c:pt idx="5557">
                        <c:v>11214</c:v>
                      </c:pt>
                      <c:pt idx="5558">
                        <c:v>11216</c:v>
                      </c:pt>
                      <c:pt idx="5559">
                        <c:v>11218</c:v>
                      </c:pt>
                      <c:pt idx="5560">
                        <c:v>11220</c:v>
                      </c:pt>
                      <c:pt idx="5561">
                        <c:v>11222</c:v>
                      </c:pt>
                      <c:pt idx="5562">
                        <c:v>11224</c:v>
                      </c:pt>
                      <c:pt idx="5563">
                        <c:v>11226</c:v>
                      </c:pt>
                      <c:pt idx="5564">
                        <c:v>11228</c:v>
                      </c:pt>
                      <c:pt idx="5565">
                        <c:v>11230</c:v>
                      </c:pt>
                      <c:pt idx="5566">
                        <c:v>11232</c:v>
                      </c:pt>
                      <c:pt idx="5567">
                        <c:v>11234</c:v>
                      </c:pt>
                      <c:pt idx="5568">
                        <c:v>11236</c:v>
                      </c:pt>
                      <c:pt idx="5569">
                        <c:v>11238</c:v>
                      </c:pt>
                      <c:pt idx="5570">
                        <c:v>11240</c:v>
                      </c:pt>
                      <c:pt idx="5571">
                        <c:v>11242</c:v>
                      </c:pt>
                      <c:pt idx="5572">
                        <c:v>11244</c:v>
                      </c:pt>
                      <c:pt idx="5573">
                        <c:v>11246</c:v>
                      </c:pt>
                      <c:pt idx="5574">
                        <c:v>11248</c:v>
                      </c:pt>
                      <c:pt idx="5575">
                        <c:v>11250</c:v>
                      </c:pt>
                      <c:pt idx="5576">
                        <c:v>11252</c:v>
                      </c:pt>
                      <c:pt idx="5577">
                        <c:v>11254</c:v>
                      </c:pt>
                      <c:pt idx="5578">
                        <c:v>11256</c:v>
                      </c:pt>
                      <c:pt idx="5579">
                        <c:v>11258</c:v>
                      </c:pt>
                      <c:pt idx="5580">
                        <c:v>11260</c:v>
                      </c:pt>
                      <c:pt idx="5581">
                        <c:v>11262</c:v>
                      </c:pt>
                      <c:pt idx="5582">
                        <c:v>11264</c:v>
                      </c:pt>
                      <c:pt idx="5583">
                        <c:v>11266</c:v>
                      </c:pt>
                      <c:pt idx="5584">
                        <c:v>11268</c:v>
                      </c:pt>
                      <c:pt idx="5585">
                        <c:v>11270</c:v>
                      </c:pt>
                      <c:pt idx="5586">
                        <c:v>11272</c:v>
                      </c:pt>
                      <c:pt idx="5587">
                        <c:v>11274</c:v>
                      </c:pt>
                      <c:pt idx="5588">
                        <c:v>11276</c:v>
                      </c:pt>
                      <c:pt idx="5589">
                        <c:v>11278</c:v>
                      </c:pt>
                      <c:pt idx="5590">
                        <c:v>11280</c:v>
                      </c:pt>
                      <c:pt idx="5591">
                        <c:v>11282</c:v>
                      </c:pt>
                      <c:pt idx="5592">
                        <c:v>11284</c:v>
                      </c:pt>
                      <c:pt idx="5593">
                        <c:v>11286</c:v>
                      </c:pt>
                      <c:pt idx="5594">
                        <c:v>11288</c:v>
                      </c:pt>
                      <c:pt idx="5595">
                        <c:v>11290</c:v>
                      </c:pt>
                      <c:pt idx="5596">
                        <c:v>11292</c:v>
                      </c:pt>
                      <c:pt idx="5597">
                        <c:v>11294</c:v>
                      </c:pt>
                      <c:pt idx="5598">
                        <c:v>11296</c:v>
                      </c:pt>
                      <c:pt idx="5599">
                        <c:v>11298</c:v>
                      </c:pt>
                      <c:pt idx="5600">
                        <c:v>11300</c:v>
                      </c:pt>
                      <c:pt idx="5601">
                        <c:v>11302</c:v>
                      </c:pt>
                      <c:pt idx="5602">
                        <c:v>11304</c:v>
                      </c:pt>
                      <c:pt idx="5603">
                        <c:v>11306</c:v>
                      </c:pt>
                      <c:pt idx="5604">
                        <c:v>11308</c:v>
                      </c:pt>
                      <c:pt idx="5605">
                        <c:v>11310</c:v>
                      </c:pt>
                      <c:pt idx="5606">
                        <c:v>11312</c:v>
                      </c:pt>
                      <c:pt idx="5607">
                        <c:v>11314</c:v>
                      </c:pt>
                      <c:pt idx="5608">
                        <c:v>11316</c:v>
                      </c:pt>
                      <c:pt idx="5609">
                        <c:v>11318</c:v>
                      </c:pt>
                      <c:pt idx="5610">
                        <c:v>11320</c:v>
                      </c:pt>
                      <c:pt idx="5611">
                        <c:v>11322</c:v>
                      </c:pt>
                      <c:pt idx="5612">
                        <c:v>11324</c:v>
                      </c:pt>
                      <c:pt idx="5613">
                        <c:v>11326</c:v>
                      </c:pt>
                      <c:pt idx="5614">
                        <c:v>11328</c:v>
                      </c:pt>
                      <c:pt idx="5615">
                        <c:v>11330</c:v>
                      </c:pt>
                      <c:pt idx="5616">
                        <c:v>11332</c:v>
                      </c:pt>
                      <c:pt idx="5617">
                        <c:v>11334</c:v>
                      </c:pt>
                      <c:pt idx="5618">
                        <c:v>11336</c:v>
                      </c:pt>
                      <c:pt idx="5619">
                        <c:v>11338</c:v>
                      </c:pt>
                      <c:pt idx="5620">
                        <c:v>11340</c:v>
                      </c:pt>
                      <c:pt idx="5621">
                        <c:v>11342</c:v>
                      </c:pt>
                      <c:pt idx="5622">
                        <c:v>11344</c:v>
                      </c:pt>
                      <c:pt idx="5623">
                        <c:v>11346</c:v>
                      </c:pt>
                      <c:pt idx="5624">
                        <c:v>11348</c:v>
                      </c:pt>
                      <c:pt idx="5625">
                        <c:v>11350</c:v>
                      </c:pt>
                      <c:pt idx="5626">
                        <c:v>11352</c:v>
                      </c:pt>
                      <c:pt idx="5627">
                        <c:v>11354</c:v>
                      </c:pt>
                      <c:pt idx="5628">
                        <c:v>11356</c:v>
                      </c:pt>
                      <c:pt idx="5629">
                        <c:v>11358</c:v>
                      </c:pt>
                      <c:pt idx="5630">
                        <c:v>11360</c:v>
                      </c:pt>
                      <c:pt idx="5631">
                        <c:v>11362</c:v>
                      </c:pt>
                      <c:pt idx="5632">
                        <c:v>11364</c:v>
                      </c:pt>
                      <c:pt idx="5633">
                        <c:v>11366</c:v>
                      </c:pt>
                      <c:pt idx="5634">
                        <c:v>11368</c:v>
                      </c:pt>
                      <c:pt idx="5635">
                        <c:v>11370</c:v>
                      </c:pt>
                      <c:pt idx="5636">
                        <c:v>11372</c:v>
                      </c:pt>
                      <c:pt idx="5637">
                        <c:v>11374</c:v>
                      </c:pt>
                      <c:pt idx="5638">
                        <c:v>11376</c:v>
                      </c:pt>
                      <c:pt idx="5639">
                        <c:v>11378</c:v>
                      </c:pt>
                      <c:pt idx="5640">
                        <c:v>11380</c:v>
                      </c:pt>
                      <c:pt idx="5641">
                        <c:v>11382</c:v>
                      </c:pt>
                      <c:pt idx="5642">
                        <c:v>11384</c:v>
                      </c:pt>
                      <c:pt idx="5643">
                        <c:v>11386</c:v>
                      </c:pt>
                      <c:pt idx="5644">
                        <c:v>11388</c:v>
                      </c:pt>
                      <c:pt idx="5645">
                        <c:v>11390</c:v>
                      </c:pt>
                      <c:pt idx="5646">
                        <c:v>11392</c:v>
                      </c:pt>
                      <c:pt idx="5647">
                        <c:v>11394</c:v>
                      </c:pt>
                      <c:pt idx="5648">
                        <c:v>11396</c:v>
                      </c:pt>
                      <c:pt idx="5649">
                        <c:v>11398</c:v>
                      </c:pt>
                      <c:pt idx="5650">
                        <c:v>11400</c:v>
                      </c:pt>
                      <c:pt idx="5651">
                        <c:v>11402</c:v>
                      </c:pt>
                      <c:pt idx="5652">
                        <c:v>11404</c:v>
                      </c:pt>
                      <c:pt idx="5653">
                        <c:v>11406</c:v>
                      </c:pt>
                      <c:pt idx="5654">
                        <c:v>11408</c:v>
                      </c:pt>
                      <c:pt idx="5655">
                        <c:v>11410</c:v>
                      </c:pt>
                      <c:pt idx="5656">
                        <c:v>11412</c:v>
                      </c:pt>
                      <c:pt idx="5657">
                        <c:v>11414</c:v>
                      </c:pt>
                      <c:pt idx="5658">
                        <c:v>11416</c:v>
                      </c:pt>
                      <c:pt idx="5659">
                        <c:v>11418</c:v>
                      </c:pt>
                      <c:pt idx="5660">
                        <c:v>11420</c:v>
                      </c:pt>
                      <c:pt idx="5661">
                        <c:v>11422</c:v>
                      </c:pt>
                      <c:pt idx="5662">
                        <c:v>11424</c:v>
                      </c:pt>
                      <c:pt idx="5663">
                        <c:v>11426</c:v>
                      </c:pt>
                      <c:pt idx="5664">
                        <c:v>11428</c:v>
                      </c:pt>
                      <c:pt idx="5665">
                        <c:v>11430</c:v>
                      </c:pt>
                      <c:pt idx="5666">
                        <c:v>11432</c:v>
                      </c:pt>
                      <c:pt idx="5667">
                        <c:v>11434</c:v>
                      </c:pt>
                      <c:pt idx="5668">
                        <c:v>11436</c:v>
                      </c:pt>
                      <c:pt idx="5669">
                        <c:v>11438</c:v>
                      </c:pt>
                      <c:pt idx="5670">
                        <c:v>11440</c:v>
                      </c:pt>
                      <c:pt idx="5671">
                        <c:v>11442</c:v>
                      </c:pt>
                      <c:pt idx="5672">
                        <c:v>11444</c:v>
                      </c:pt>
                      <c:pt idx="5673">
                        <c:v>11446</c:v>
                      </c:pt>
                      <c:pt idx="5674">
                        <c:v>11448</c:v>
                      </c:pt>
                      <c:pt idx="5675">
                        <c:v>11450</c:v>
                      </c:pt>
                      <c:pt idx="5676">
                        <c:v>11452</c:v>
                      </c:pt>
                      <c:pt idx="5677">
                        <c:v>11454</c:v>
                      </c:pt>
                      <c:pt idx="5678">
                        <c:v>11456</c:v>
                      </c:pt>
                      <c:pt idx="5679">
                        <c:v>11458</c:v>
                      </c:pt>
                      <c:pt idx="5680">
                        <c:v>11460</c:v>
                      </c:pt>
                      <c:pt idx="5681">
                        <c:v>11462</c:v>
                      </c:pt>
                      <c:pt idx="5682">
                        <c:v>11464</c:v>
                      </c:pt>
                      <c:pt idx="5683">
                        <c:v>11466</c:v>
                      </c:pt>
                      <c:pt idx="5684">
                        <c:v>11468</c:v>
                      </c:pt>
                      <c:pt idx="5685">
                        <c:v>11470</c:v>
                      </c:pt>
                      <c:pt idx="5686">
                        <c:v>11472</c:v>
                      </c:pt>
                      <c:pt idx="5687">
                        <c:v>11474</c:v>
                      </c:pt>
                      <c:pt idx="5688">
                        <c:v>11476</c:v>
                      </c:pt>
                      <c:pt idx="5689">
                        <c:v>11478</c:v>
                      </c:pt>
                      <c:pt idx="5690">
                        <c:v>11480</c:v>
                      </c:pt>
                      <c:pt idx="5691">
                        <c:v>11482</c:v>
                      </c:pt>
                      <c:pt idx="5692">
                        <c:v>11484</c:v>
                      </c:pt>
                      <c:pt idx="5693">
                        <c:v>11486</c:v>
                      </c:pt>
                      <c:pt idx="5694">
                        <c:v>11488</c:v>
                      </c:pt>
                      <c:pt idx="5695">
                        <c:v>11490</c:v>
                      </c:pt>
                      <c:pt idx="5696">
                        <c:v>11492</c:v>
                      </c:pt>
                      <c:pt idx="5697">
                        <c:v>11494</c:v>
                      </c:pt>
                      <c:pt idx="5698">
                        <c:v>11496</c:v>
                      </c:pt>
                      <c:pt idx="5699">
                        <c:v>11498</c:v>
                      </c:pt>
                      <c:pt idx="5700">
                        <c:v>11500</c:v>
                      </c:pt>
                      <c:pt idx="5701">
                        <c:v>11502</c:v>
                      </c:pt>
                      <c:pt idx="5702">
                        <c:v>11504</c:v>
                      </c:pt>
                      <c:pt idx="5703">
                        <c:v>11506</c:v>
                      </c:pt>
                      <c:pt idx="5704">
                        <c:v>11508</c:v>
                      </c:pt>
                      <c:pt idx="5705">
                        <c:v>11510</c:v>
                      </c:pt>
                      <c:pt idx="5706">
                        <c:v>11512</c:v>
                      </c:pt>
                      <c:pt idx="5707">
                        <c:v>11514</c:v>
                      </c:pt>
                      <c:pt idx="5708">
                        <c:v>11516</c:v>
                      </c:pt>
                      <c:pt idx="5709">
                        <c:v>11518</c:v>
                      </c:pt>
                      <c:pt idx="5710">
                        <c:v>11520</c:v>
                      </c:pt>
                      <c:pt idx="5711">
                        <c:v>11522</c:v>
                      </c:pt>
                      <c:pt idx="5712">
                        <c:v>11524</c:v>
                      </c:pt>
                      <c:pt idx="5713">
                        <c:v>11526</c:v>
                      </c:pt>
                      <c:pt idx="5714">
                        <c:v>11528</c:v>
                      </c:pt>
                      <c:pt idx="5715">
                        <c:v>11530</c:v>
                      </c:pt>
                      <c:pt idx="5716">
                        <c:v>11532</c:v>
                      </c:pt>
                      <c:pt idx="5717">
                        <c:v>11534</c:v>
                      </c:pt>
                      <c:pt idx="5718">
                        <c:v>11536</c:v>
                      </c:pt>
                      <c:pt idx="5719">
                        <c:v>11538</c:v>
                      </c:pt>
                      <c:pt idx="5720">
                        <c:v>11540</c:v>
                      </c:pt>
                      <c:pt idx="5721">
                        <c:v>11542</c:v>
                      </c:pt>
                      <c:pt idx="5722">
                        <c:v>11544</c:v>
                      </c:pt>
                      <c:pt idx="5723">
                        <c:v>11546</c:v>
                      </c:pt>
                      <c:pt idx="5724">
                        <c:v>11548</c:v>
                      </c:pt>
                      <c:pt idx="5725">
                        <c:v>11550</c:v>
                      </c:pt>
                      <c:pt idx="5726">
                        <c:v>11552</c:v>
                      </c:pt>
                      <c:pt idx="5727">
                        <c:v>11554</c:v>
                      </c:pt>
                      <c:pt idx="5728">
                        <c:v>11556</c:v>
                      </c:pt>
                      <c:pt idx="5729">
                        <c:v>11558</c:v>
                      </c:pt>
                      <c:pt idx="5730">
                        <c:v>11560</c:v>
                      </c:pt>
                      <c:pt idx="5731">
                        <c:v>11562</c:v>
                      </c:pt>
                      <c:pt idx="5732">
                        <c:v>11564</c:v>
                      </c:pt>
                      <c:pt idx="5733">
                        <c:v>11566</c:v>
                      </c:pt>
                      <c:pt idx="5734">
                        <c:v>11568</c:v>
                      </c:pt>
                      <c:pt idx="5735">
                        <c:v>11570</c:v>
                      </c:pt>
                      <c:pt idx="5736">
                        <c:v>11572</c:v>
                      </c:pt>
                      <c:pt idx="5737">
                        <c:v>11574</c:v>
                      </c:pt>
                      <c:pt idx="5738">
                        <c:v>11576</c:v>
                      </c:pt>
                      <c:pt idx="5739">
                        <c:v>11578</c:v>
                      </c:pt>
                      <c:pt idx="5740">
                        <c:v>11580</c:v>
                      </c:pt>
                      <c:pt idx="5741">
                        <c:v>11582</c:v>
                      </c:pt>
                      <c:pt idx="5742">
                        <c:v>11584</c:v>
                      </c:pt>
                      <c:pt idx="5743">
                        <c:v>11586</c:v>
                      </c:pt>
                      <c:pt idx="5744">
                        <c:v>11588</c:v>
                      </c:pt>
                      <c:pt idx="5745">
                        <c:v>11590</c:v>
                      </c:pt>
                      <c:pt idx="5746">
                        <c:v>11592</c:v>
                      </c:pt>
                      <c:pt idx="5747">
                        <c:v>11594</c:v>
                      </c:pt>
                      <c:pt idx="5748">
                        <c:v>11596</c:v>
                      </c:pt>
                      <c:pt idx="5749">
                        <c:v>11598</c:v>
                      </c:pt>
                      <c:pt idx="5750">
                        <c:v>11600</c:v>
                      </c:pt>
                      <c:pt idx="5751">
                        <c:v>11602</c:v>
                      </c:pt>
                      <c:pt idx="5752">
                        <c:v>11604</c:v>
                      </c:pt>
                      <c:pt idx="5753">
                        <c:v>11606</c:v>
                      </c:pt>
                      <c:pt idx="5754">
                        <c:v>11608</c:v>
                      </c:pt>
                      <c:pt idx="5755">
                        <c:v>11610</c:v>
                      </c:pt>
                      <c:pt idx="5756">
                        <c:v>11612</c:v>
                      </c:pt>
                      <c:pt idx="5757">
                        <c:v>11614</c:v>
                      </c:pt>
                      <c:pt idx="5758">
                        <c:v>11616</c:v>
                      </c:pt>
                      <c:pt idx="5759">
                        <c:v>11618</c:v>
                      </c:pt>
                      <c:pt idx="5760">
                        <c:v>11620</c:v>
                      </c:pt>
                      <c:pt idx="5761">
                        <c:v>11622</c:v>
                      </c:pt>
                      <c:pt idx="5762">
                        <c:v>11624</c:v>
                      </c:pt>
                      <c:pt idx="5763">
                        <c:v>11626</c:v>
                      </c:pt>
                      <c:pt idx="5764">
                        <c:v>11628</c:v>
                      </c:pt>
                      <c:pt idx="5765">
                        <c:v>11630</c:v>
                      </c:pt>
                      <c:pt idx="5766">
                        <c:v>11632</c:v>
                      </c:pt>
                      <c:pt idx="5767">
                        <c:v>11634</c:v>
                      </c:pt>
                      <c:pt idx="5768">
                        <c:v>11636</c:v>
                      </c:pt>
                      <c:pt idx="5769">
                        <c:v>11638</c:v>
                      </c:pt>
                      <c:pt idx="5770">
                        <c:v>11640</c:v>
                      </c:pt>
                      <c:pt idx="5771">
                        <c:v>11642</c:v>
                      </c:pt>
                      <c:pt idx="5772">
                        <c:v>11644</c:v>
                      </c:pt>
                      <c:pt idx="5773">
                        <c:v>11646</c:v>
                      </c:pt>
                      <c:pt idx="5774">
                        <c:v>11648</c:v>
                      </c:pt>
                      <c:pt idx="5775">
                        <c:v>11650</c:v>
                      </c:pt>
                      <c:pt idx="5776">
                        <c:v>11652</c:v>
                      </c:pt>
                      <c:pt idx="5777">
                        <c:v>11654</c:v>
                      </c:pt>
                      <c:pt idx="5778">
                        <c:v>11656</c:v>
                      </c:pt>
                      <c:pt idx="5779">
                        <c:v>11658</c:v>
                      </c:pt>
                      <c:pt idx="5780">
                        <c:v>11660</c:v>
                      </c:pt>
                      <c:pt idx="5781">
                        <c:v>11662</c:v>
                      </c:pt>
                      <c:pt idx="5782">
                        <c:v>11664</c:v>
                      </c:pt>
                      <c:pt idx="5783">
                        <c:v>11666</c:v>
                      </c:pt>
                      <c:pt idx="5784">
                        <c:v>11668</c:v>
                      </c:pt>
                      <c:pt idx="5785">
                        <c:v>11670</c:v>
                      </c:pt>
                      <c:pt idx="5786">
                        <c:v>11672</c:v>
                      </c:pt>
                      <c:pt idx="5787">
                        <c:v>11674</c:v>
                      </c:pt>
                      <c:pt idx="5788">
                        <c:v>11676</c:v>
                      </c:pt>
                      <c:pt idx="5789">
                        <c:v>11678</c:v>
                      </c:pt>
                      <c:pt idx="5790">
                        <c:v>11680</c:v>
                      </c:pt>
                      <c:pt idx="5791">
                        <c:v>11682</c:v>
                      </c:pt>
                      <c:pt idx="5792">
                        <c:v>11684</c:v>
                      </c:pt>
                      <c:pt idx="5793">
                        <c:v>11686</c:v>
                      </c:pt>
                      <c:pt idx="5794">
                        <c:v>11688</c:v>
                      </c:pt>
                      <c:pt idx="5795">
                        <c:v>11690</c:v>
                      </c:pt>
                      <c:pt idx="5796">
                        <c:v>11692</c:v>
                      </c:pt>
                      <c:pt idx="5797">
                        <c:v>11694</c:v>
                      </c:pt>
                      <c:pt idx="5798">
                        <c:v>11696</c:v>
                      </c:pt>
                      <c:pt idx="5799">
                        <c:v>11698</c:v>
                      </c:pt>
                      <c:pt idx="5800">
                        <c:v>11700</c:v>
                      </c:pt>
                      <c:pt idx="5801">
                        <c:v>11702</c:v>
                      </c:pt>
                      <c:pt idx="5802">
                        <c:v>11704</c:v>
                      </c:pt>
                      <c:pt idx="5803">
                        <c:v>11706</c:v>
                      </c:pt>
                      <c:pt idx="5804">
                        <c:v>11708</c:v>
                      </c:pt>
                      <c:pt idx="5805">
                        <c:v>11710</c:v>
                      </c:pt>
                      <c:pt idx="5806">
                        <c:v>11712</c:v>
                      </c:pt>
                      <c:pt idx="5807">
                        <c:v>11714</c:v>
                      </c:pt>
                      <c:pt idx="5808">
                        <c:v>11716</c:v>
                      </c:pt>
                      <c:pt idx="5809">
                        <c:v>11718</c:v>
                      </c:pt>
                      <c:pt idx="5810">
                        <c:v>11720</c:v>
                      </c:pt>
                      <c:pt idx="5811">
                        <c:v>11722</c:v>
                      </c:pt>
                      <c:pt idx="5812">
                        <c:v>11724</c:v>
                      </c:pt>
                      <c:pt idx="5813">
                        <c:v>11726</c:v>
                      </c:pt>
                      <c:pt idx="5814">
                        <c:v>11728</c:v>
                      </c:pt>
                      <c:pt idx="5815">
                        <c:v>11730</c:v>
                      </c:pt>
                      <c:pt idx="5816">
                        <c:v>11732</c:v>
                      </c:pt>
                      <c:pt idx="5817">
                        <c:v>11734</c:v>
                      </c:pt>
                      <c:pt idx="5818">
                        <c:v>11736</c:v>
                      </c:pt>
                      <c:pt idx="5819">
                        <c:v>11738</c:v>
                      </c:pt>
                      <c:pt idx="5820">
                        <c:v>11740</c:v>
                      </c:pt>
                      <c:pt idx="5821">
                        <c:v>11742</c:v>
                      </c:pt>
                      <c:pt idx="5822">
                        <c:v>11744</c:v>
                      </c:pt>
                      <c:pt idx="5823">
                        <c:v>11746</c:v>
                      </c:pt>
                      <c:pt idx="5824">
                        <c:v>11748</c:v>
                      </c:pt>
                      <c:pt idx="5825">
                        <c:v>11750</c:v>
                      </c:pt>
                      <c:pt idx="5826">
                        <c:v>11752</c:v>
                      </c:pt>
                      <c:pt idx="5827">
                        <c:v>11754</c:v>
                      </c:pt>
                      <c:pt idx="5828">
                        <c:v>11756</c:v>
                      </c:pt>
                      <c:pt idx="5829">
                        <c:v>11758</c:v>
                      </c:pt>
                      <c:pt idx="5830">
                        <c:v>11760</c:v>
                      </c:pt>
                      <c:pt idx="5831">
                        <c:v>11762</c:v>
                      </c:pt>
                      <c:pt idx="5832">
                        <c:v>11764</c:v>
                      </c:pt>
                      <c:pt idx="5833">
                        <c:v>11766</c:v>
                      </c:pt>
                      <c:pt idx="5834">
                        <c:v>11768</c:v>
                      </c:pt>
                      <c:pt idx="5835">
                        <c:v>11770</c:v>
                      </c:pt>
                      <c:pt idx="5836">
                        <c:v>11772</c:v>
                      </c:pt>
                      <c:pt idx="5837">
                        <c:v>11774</c:v>
                      </c:pt>
                      <c:pt idx="5838">
                        <c:v>11776</c:v>
                      </c:pt>
                      <c:pt idx="5839">
                        <c:v>11778</c:v>
                      </c:pt>
                      <c:pt idx="5840">
                        <c:v>11780</c:v>
                      </c:pt>
                      <c:pt idx="5841">
                        <c:v>11782</c:v>
                      </c:pt>
                      <c:pt idx="5842">
                        <c:v>11784</c:v>
                      </c:pt>
                      <c:pt idx="5843">
                        <c:v>11786</c:v>
                      </c:pt>
                      <c:pt idx="5844">
                        <c:v>11788</c:v>
                      </c:pt>
                      <c:pt idx="5845">
                        <c:v>11790</c:v>
                      </c:pt>
                      <c:pt idx="5846">
                        <c:v>11792</c:v>
                      </c:pt>
                      <c:pt idx="5847">
                        <c:v>11794</c:v>
                      </c:pt>
                      <c:pt idx="5848">
                        <c:v>11796</c:v>
                      </c:pt>
                      <c:pt idx="5849">
                        <c:v>11798</c:v>
                      </c:pt>
                      <c:pt idx="5850">
                        <c:v>11800</c:v>
                      </c:pt>
                      <c:pt idx="5851">
                        <c:v>11802</c:v>
                      </c:pt>
                      <c:pt idx="5852">
                        <c:v>11804</c:v>
                      </c:pt>
                      <c:pt idx="5853">
                        <c:v>11806</c:v>
                      </c:pt>
                      <c:pt idx="5854">
                        <c:v>11808</c:v>
                      </c:pt>
                      <c:pt idx="5855">
                        <c:v>11810</c:v>
                      </c:pt>
                      <c:pt idx="5856">
                        <c:v>11812</c:v>
                      </c:pt>
                      <c:pt idx="5857">
                        <c:v>11814</c:v>
                      </c:pt>
                      <c:pt idx="5858">
                        <c:v>11816</c:v>
                      </c:pt>
                      <c:pt idx="5859">
                        <c:v>11818</c:v>
                      </c:pt>
                      <c:pt idx="5860">
                        <c:v>11820</c:v>
                      </c:pt>
                      <c:pt idx="5861">
                        <c:v>11822</c:v>
                      </c:pt>
                      <c:pt idx="5862">
                        <c:v>11824</c:v>
                      </c:pt>
                      <c:pt idx="5863">
                        <c:v>11826</c:v>
                      </c:pt>
                      <c:pt idx="5864">
                        <c:v>11828</c:v>
                      </c:pt>
                      <c:pt idx="5865">
                        <c:v>11830</c:v>
                      </c:pt>
                      <c:pt idx="5866">
                        <c:v>11832</c:v>
                      </c:pt>
                      <c:pt idx="5867">
                        <c:v>11834</c:v>
                      </c:pt>
                      <c:pt idx="5868">
                        <c:v>11836</c:v>
                      </c:pt>
                      <c:pt idx="5869">
                        <c:v>11838</c:v>
                      </c:pt>
                      <c:pt idx="5870">
                        <c:v>11840</c:v>
                      </c:pt>
                      <c:pt idx="5871">
                        <c:v>11842</c:v>
                      </c:pt>
                      <c:pt idx="5872">
                        <c:v>11844</c:v>
                      </c:pt>
                      <c:pt idx="5873">
                        <c:v>11846</c:v>
                      </c:pt>
                      <c:pt idx="5874">
                        <c:v>11848</c:v>
                      </c:pt>
                      <c:pt idx="5875">
                        <c:v>11850</c:v>
                      </c:pt>
                      <c:pt idx="5876">
                        <c:v>11852</c:v>
                      </c:pt>
                      <c:pt idx="5877">
                        <c:v>11854</c:v>
                      </c:pt>
                      <c:pt idx="5878">
                        <c:v>11856</c:v>
                      </c:pt>
                      <c:pt idx="5879">
                        <c:v>11858</c:v>
                      </c:pt>
                      <c:pt idx="5880">
                        <c:v>11860</c:v>
                      </c:pt>
                      <c:pt idx="5881">
                        <c:v>11862</c:v>
                      </c:pt>
                      <c:pt idx="5882">
                        <c:v>11864</c:v>
                      </c:pt>
                      <c:pt idx="5883">
                        <c:v>11866</c:v>
                      </c:pt>
                      <c:pt idx="5884">
                        <c:v>11868</c:v>
                      </c:pt>
                      <c:pt idx="5885">
                        <c:v>11870</c:v>
                      </c:pt>
                      <c:pt idx="5886">
                        <c:v>11872</c:v>
                      </c:pt>
                      <c:pt idx="5887">
                        <c:v>11874</c:v>
                      </c:pt>
                      <c:pt idx="5888">
                        <c:v>11876</c:v>
                      </c:pt>
                      <c:pt idx="5889">
                        <c:v>11878</c:v>
                      </c:pt>
                      <c:pt idx="5890">
                        <c:v>11880</c:v>
                      </c:pt>
                      <c:pt idx="5891">
                        <c:v>11882</c:v>
                      </c:pt>
                      <c:pt idx="5892">
                        <c:v>11884</c:v>
                      </c:pt>
                      <c:pt idx="5893">
                        <c:v>11886</c:v>
                      </c:pt>
                      <c:pt idx="5894">
                        <c:v>11888</c:v>
                      </c:pt>
                      <c:pt idx="5895">
                        <c:v>11890</c:v>
                      </c:pt>
                      <c:pt idx="5896">
                        <c:v>11892</c:v>
                      </c:pt>
                      <c:pt idx="5897">
                        <c:v>11894</c:v>
                      </c:pt>
                      <c:pt idx="5898">
                        <c:v>11896</c:v>
                      </c:pt>
                      <c:pt idx="5899">
                        <c:v>11898</c:v>
                      </c:pt>
                      <c:pt idx="5900">
                        <c:v>11900</c:v>
                      </c:pt>
                      <c:pt idx="5901">
                        <c:v>11902</c:v>
                      </c:pt>
                      <c:pt idx="5902">
                        <c:v>11904</c:v>
                      </c:pt>
                      <c:pt idx="5903">
                        <c:v>11906</c:v>
                      </c:pt>
                      <c:pt idx="5904">
                        <c:v>11908</c:v>
                      </c:pt>
                      <c:pt idx="5905">
                        <c:v>11910</c:v>
                      </c:pt>
                      <c:pt idx="5906">
                        <c:v>11912</c:v>
                      </c:pt>
                      <c:pt idx="5907">
                        <c:v>11914</c:v>
                      </c:pt>
                      <c:pt idx="5908">
                        <c:v>11916</c:v>
                      </c:pt>
                      <c:pt idx="5909">
                        <c:v>11918</c:v>
                      </c:pt>
                      <c:pt idx="5910">
                        <c:v>11920</c:v>
                      </c:pt>
                      <c:pt idx="5911">
                        <c:v>11922</c:v>
                      </c:pt>
                      <c:pt idx="5912">
                        <c:v>11924</c:v>
                      </c:pt>
                      <c:pt idx="5913">
                        <c:v>11926</c:v>
                      </c:pt>
                      <c:pt idx="5914">
                        <c:v>11928</c:v>
                      </c:pt>
                      <c:pt idx="5915">
                        <c:v>11930</c:v>
                      </c:pt>
                      <c:pt idx="5916">
                        <c:v>11932</c:v>
                      </c:pt>
                      <c:pt idx="5917">
                        <c:v>11934</c:v>
                      </c:pt>
                      <c:pt idx="5918">
                        <c:v>11936</c:v>
                      </c:pt>
                      <c:pt idx="5919">
                        <c:v>11938</c:v>
                      </c:pt>
                      <c:pt idx="5920">
                        <c:v>11940</c:v>
                      </c:pt>
                      <c:pt idx="5921">
                        <c:v>11942</c:v>
                      </c:pt>
                      <c:pt idx="5922">
                        <c:v>11944</c:v>
                      </c:pt>
                      <c:pt idx="5923">
                        <c:v>11946</c:v>
                      </c:pt>
                      <c:pt idx="5924">
                        <c:v>11948</c:v>
                      </c:pt>
                      <c:pt idx="5925">
                        <c:v>11950</c:v>
                      </c:pt>
                      <c:pt idx="5926">
                        <c:v>11952</c:v>
                      </c:pt>
                      <c:pt idx="5927">
                        <c:v>11954</c:v>
                      </c:pt>
                      <c:pt idx="5928">
                        <c:v>11956</c:v>
                      </c:pt>
                      <c:pt idx="5929">
                        <c:v>11958</c:v>
                      </c:pt>
                      <c:pt idx="5930">
                        <c:v>11960</c:v>
                      </c:pt>
                      <c:pt idx="5931">
                        <c:v>11962</c:v>
                      </c:pt>
                      <c:pt idx="5932">
                        <c:v>11964</c:v>
                      </c:pt>
                      <c:pt idx="5933">
                        <c:v>11966</c:v>
                      </c:pt>
                      <c:pt idx="5934">
                        <c:v>11968</c:v>
                      </c:pt>
                      <c:pt idx="5935">
                        <c:v>11970</c:v>
                      </c:pt>
                      <c:pt idx="5936">
                        <c:v>11972</c:v>
                      </c:pt>
                      <c:pt idx="5937">
                        <c:v>11974</c:v>
                      </c:pt>
                      <c:pt idx="5938">
                        <c:v>11976</c:v>
                      </c:pt>
                      <c:pt idx="5939">
                        <c:v>11978</c:v>
                      </c:pt>
                      <c:pt idx="5940">
                        <c:v>11980</c:v>
                      </c:pt>
                      <c:pt idx="5941">
                        <c:v>11982</c:v>
                      </c:pt>
                      <c:pt idx="5942">
                        <c:v>11984</c:v>
                      </c:pt>
                      <c:pt idx="5943">
                        <c:v>11986</c:v>
                      </c:pt>
                      <c:pt idx="5944">
                        <c:v>11988</c:v>
                      </c:pt>
                      <c:pt idx="5945">
                        <c:v>11990</c:v>
                      </c:pt>
                      <c:pt idx="5946">
                        <c:v>11992</c:v>
                      </c:pt>
                      <c:pt idx="5947">
                        <c:v>11994</c:v>
                      </c:pt>
                      <c:pt idx="5948">
                        <c:v>11996</c:v>
                      </c:pt>
                      <c:pt idx="5949">
                        <c:v>11998</c:v>
                      </c:pt>
                      <c:pt idx="5950">
                        <c:v>12000</c:v>
                      </c:pt>
                      <c:pt idx="5951">
                        <c:v>12002</c:v>
                      </c:pt>
                      <c:pt idx="5952">
                        <c:v>12004</c:v>
                      </c:pt>
                      <c:pt idx="5953">
                        <c:v>12006</c:v>
                      </c:pt>
                      <c:pt idx="5954">
                        <c:v>12008</c:v>
                      </c:pt>
                      <c:pt idx="5955">
                        <c:v>12010</c:v>
                      </c:pt>
                      <c:pt idx="5956">
                        <c:v>12012</c:v>
                      </c:pt>
                      <c:pt idx="5957">
                        <c:v>12014</c:v>
                      </c:pt>
                      <c:pt idx="5958">
                        <c:v>12016</c:v>
                      </c:pt>
                      <c:pt idx="5959">
                        <c:v>12018</c:v>
                      </c:pt>
                      <c:pt idx="5960">
                        <c:v>12020</c:v>
                      </c:pt>
                      <c:pt idx="5961">
                        <c:v>12022</c:v>
                      </c:pt>
                      <c:pt idx="5962">
                        <c:v>12024</c:v>
                      </c:pt>
                      <c:pt idx="5963">
                        <c:v>12026</c:v>
                      </c:pt>
                      <c:pt idx="5964">
                        <c:v>12028</c:v>
                      </c:pt>
                      <c:pt idx="5965">
                        <c:v>12030</c:v>
                      </c:pt>
                      <c:pt idx="5966">
                        <c:v>12032</c:v>
                      </c:pt>
                      <c:pt idx="5967">
                        <c:v>12034</c:v>
                      </c:pt>
                      <c:pt idx="5968">
                        <c:v>12036</c:v>
                      </c:pt>
                      <c:pt idx="5969">
                        <c:v>12038</c:v>
                      </c:pt>
                      <c:pt idx="5970">
                        <c:v>12040</c:v>
                      </c:pt>
                      <c:pt idx="5971">
                        <c:v>12042</c:v>
                      </c:pt>
                      <c:pt idx="5972">
                        <c:v>12044</c:v>
                      </c:pt>
                      <c:pt idx="5973">
                        <c:v>12046</c:v>
                      </c:pt>
                      <c:pt idx="5974">
                        <c:v>12048</c:v>
                      </c:pt>
                      <c:pt idx="5975">
                        <c:v>12050</c:v>
                      </c:pt>
                      <c:pt idx="5976">
                        <c:v>12052</c:v>
                      </c:pt>
                      <c:pt idx="5977">
                        <c:v>12054</c:v>
                      </c:pt>
                      <c:pt idx="5978">
                        <c:v>12056</c:v>
                      </c:pt>
                      <c:pt idx="5979">
                        <c:v>12058</c:v>
                      </c:pt>
                      <c:pt idx="5980">
                        <c:v>12060</c:v>
                      </c:pt>
                      <c:pt idx="5981">
                        <c:v>12062</c:v>
                      </c:pt>
                      <c:pt idx="5982">
                        <c:v>12064</c:v>
                      </c:pt>
                      <c:pt idx="5983">
                        <c:v>12066</c:v>
                      </c:pt>
                      <c:pt idx="5984">
                        <c:v>12068</c:v>
                      </c:pt>
                      <c:pt idx="5985">
                        <c:v>12070</c:v>
                      </c:pt>
                      <c:pt idx="5986">
                        <c:v>12072</c:v>
                      </c:pt>
                      <c:pt idx="5987">
                        <c:v>12074</c:v>
                      </c:pt>
                      <c:pt idx="5988">
                        <c:v>12076</c:v>
                      </c:pt>
                      <c:pt idx="5989">
                        <c:v>12078</c:v>
                      </c:pt>
                      <c:pt idx="5990">
                        <c:v>12080</c:v>
                      </c:pt>
                      <c:pt idx="5991">
                        <c:v>12082</c:v>
                      </c:pt>
                      <c:pt idx="5992">
                        <c:v>12084</c:v>
                      </c:pt>
                      <c:pt idx="5993">
                        <c:v>12086</c:v>
                      </c:pt>
                      <c:pt idx="5994">
                        <c:v>12088</c:v>
                      </c:pt>
                      <c:pt idx="5995">
                        <c:v>12090</c:v>
                      </c:pt>
                      <c:pt idx="5996">
                        <c:v>12092</c:v>
                      </c:pt>
                      <c:pt idx="5997">
                        <c:v>12094</c:v>
                      </c:pt>
                      <c:pt idx="5998">
                        <c:v>12096</c:v>
                      </c:pt>
                      <c:pt idx="5999">
                        <c:v>12098</c:v>
                      </c:pt>
                      <c:pt idx="6000">
                        <c:v>12100</c:v>
                      </c:pt>
                      <c:pt idx="6001">
                        <c:v>12102</c:v>
                      </c:pt>
                      <c:pt idx="6002">
                        <c:v>12104</c:v>
                      </c:pt>
                      <c:pt idx="6003">
                        <c:v>12106</c:v>
                      </c:pt>
                      <c:pt idx="6004">
                        <c:v>12108</c:v>
                      </c:pt>
                      <c:pt idx="6005">
                        <c:v>12110</c:v>
                      </c:pt>
                      <c:pt idx="6006">
                        <c:v>12112</c:v>
                      </c:pt>
                      <c:pt idx="6007">
                        <c:v>12114</c:v>
                      </c:pt>
                      <c:pt idx="6008">
                        <c:v>12116</c:v>
                      </c:pt>
                      <c:pt idx="6009">
                        <c:v>12118</c:v>
                      </c:pt>
                      <c:pt idx="6010">
                        <c:v>12120</c:v>
                      </c:pt>
                      <c:pt idx="6011">
                        <c:v>12122</c:v>
                      </c:pt>
                      <c:pt idx="6012">
                        <c:v>12124</c:v>
                      </c:pt>
                      <c:pt idx="6013">
                        <c:v>12126</c:v>
                      </c:pt>
                      <c:pt idx="6014">
                        <c:v>12128</c:v>
                      </c:pt>
                      <c:pt idx="6015">
                        <c:v>12130</c:v>
                      </c:pt>
                      <c:pt idx="6016">
                        <c:v>12132</c:v>
                      </c:pt>
                      <c:pt idx="6017">
                        <c:v>12134</c:v>
                      </c:pt>
                      <c:pt idx="6018">
                        <c:v>12136</c:v>
                      </c:pt>
                      <c:pt idx="6019">
                        <c:v>12138</c:v>
                      </c:pt>
                      <c:pt idx="6020">
                        <c:v>12140</c:v>
                      </c:pt>
                      <c:pt idx="6021">
                        <c:v>12142</c:v>
                      </c:pt>
                      <c:pt idx="6022">
                        <c:v>12144</c:v>
                      </c:pt>
                      <c:pt idx="6023">
                        <c:v>12146</c:v>
                      </c:pt>
                      <c:pt idx="6024">
                        <c:v>12148</c:v>
                      </c:pt>
                      <c:pt idx="6025">
                        <c:v>12150</c:v>
                      </c:pt>
                      <c:pt idx="6026">
                        <c:v>12152</c:v>
                      </c:pt>
                      <c:pt idx="6027">
                        <c:v>12154</c:v>
                      </c:pt>
                      <c:pt idx="6028">
                        <c:v>12156</c:v>
                      </c:pt>
                      <c:pt idx="6029">
                        <c:v>12158</c:v>
                      </c:pt>
                      <c:pt idx="6030">
                        <c:v>12160</c:v>
                      </c:pt>
                      <c:pt idx="6031">
                        <c:v>12162</c:v>
                      </c:pt>
                      <c:pt idx="6032">
                        <c:v>12164</c:v>
                      </c:pt>
                      <c:pt idx="6033">
                        <c:v>12166</c:v>
                      </c:pt>
                      <c:pt idx="6034">
                        <c:v>12168</c:v>
                      </c:pt>
                      <c:pt idx="6035">
                        <c:v>12170</c:v>
                      </c:pt>
                      <c:pt idx="6036">
                        <c:v>12172</c:v>
                      </c:pt>
                      <c:pt idx="6037">
                        <c:v>12174</c:v>
                      </c:pt>
                      <c:pt idx="6038">
                        <c:v>12176</c:v>
                      </c:pt>
                      <c:pt idx="6039">
                        <c:v>12178</c:v>
                      </c:pt>
                      <c:pt idx="6040">
                        <c:v>12180</c:v>
                      </c:pt>
                      <c:pt idx="6041">
                        <c:v>12182</c:v>
                      </c:pt>
                      <c:pt idx="6042">
                        <c:v>12184</c:v>
                      </c:pt>
                      <c:pt idx="6043">
                        <c:v>12186</c:v>
                      </c:pt>
                      <c:pt idx="6044">
                        <c:v>12188</c:v>
                      </c:pt>
                      <c:pt idx="6045">
                        <c:v>12190</c:v>
                      </c:pt>
                      <c:pt idx="6046">
                        <c:v>12192</c:v>
                      </c:pt>
                      <c:pt idx="6047">
                        <c:v>12194</c:v>
                      </c:pt>
                      <c:pt idx="6048">
                        <c:v>12196</c:v>
                      </c:pt>
                      <c:pt idx="6049">
                        <c:v>12198</c:v>
                      </c:pt>
                      <c:pt idx="6050">
                        <c:v>12200</c:v>
                      </c:pt>
                      <c:pt idx="6051">
                        <c:v>12202</c:v>
                      </c:pt>
                      <c:pt idx="6052">
                        <c:v>12204</c:v>
                      </c:pt>
                      <c:pt idx="6053">
                        <c:v>12206</c:v>
                      </c:pt>
                      <c:pt idx="6054">
                        <c:v>12208</c:v>
                      </c:pt>
                      <c:pt idx="6055">
                        <c:v>12210</c:v>
                      </c:pt>
                      <c:pt idx="6056">
                        <c:v>12212</c:v>
                      </c:pt>
                      <c:pt idx="6057">
                        <c:v>12214</c:v>
                      </c:pt>
                      <c:pt idx="6058">
                        <c:v>12216</c:v>
                      </c:pt>
                      <c:pt idx="6059">
                        <c:v>12218</c:v>
                      </c:pt>
                      <c:pt idx="6060">
                        <c:v>12220</c:v>
                      </c:pt>
                      <c:pt idx="6061">
                        <c:v>12222</c:v>
                      </c:pt>
                      <c:pt idx="6062">
                        <c:v>12224</c:v>
                      </c:pt>
                      <c:pt idx="6063">
                        <c:v>12226</c:v>
                      </c:pt>
                      <c:pt idx="6064">
                        <c:v>12228</c:v>
                      </c:pt>
                      <c:pt idx="6065">
                        <c:v>12230</c:v>
                      </c:pt>
                      <c:pt idx="6066">
                        <c:v>12232</c:v>
                      </c:pt>
                      <c:pt idx="6067">
                        <c:v>12234</c:v>
                      </c:pt>
                      <c:pt idx="6068">
                        <c:v>12236</c:v>
                      </c:pt>
                      <c:pt idx="6069">
                        <c:v>12238</c:v>
                      </c:pt>
                      <c:pt idx="6070">
                        <c:v>12240</c:v>
                      </c:pt>
                      <c:pt idx="6071">
                        <c:v>12242</c:v>
                      </c:pt>
                      <c:pt idx="6072">
                        <c:v>12244</c:v>
                      </c:pt>
                      <c:pt idx="6073">
                        <c:v>12246</c:v>
                      </c:pt>
                      <c:pt idx="6074">
                        <c:v>12248</c:v>
                      </c:pt>
                      <c:pt idx="6075">
                        <c:v>12250</c:v>
                      </c:pt>
                      <c:pt idx="6076">
                        <c:v>12252</c:v>
                      </c:pt>
                      <c:pt idx="6077">
                        <c:v>12254</c:v>
                      </c:pt>
                      <c:pt idx="6078">
                        <c:v>12256</c:v>
                      </c:pt>
                      <c:pt idx="6079">
                        <c:v>12258</c:v>
                      </c:pt>
                      <c:pt idx="6080">
                        <c:v>12260</c:v>
                      </c:pt>
                      <c:pt idx="6081">
                        <c:v>12262</c:v>
                      </c:pt>
                      <c:pt idx="6082">
                        <c:v>12264</c:v>
                      </c:pt>
                      <c:pt idx="6083">
                        <c:v>12266</c:v>
                      </c:pt>
                      <c:pt idx="6084">
                        <c:v>12268</c:v>
                      </c:pt>
                      <c:pt idx="6085">
                        <c:v>12270</c:v>
                      </c:pt>
                      <c:pt idx="6086">
                        <c:v>12272</c:v>
                      </c:pt>
                      <c:pt idx="6087">
                        <c:v>12274</c:v>
                      </c:pt>
                      <c:pt idx="6088">
                        <c:v>12276</c:v>
                      </c:pt>
                      <c:pt idx="6089">
                        <c:v>12278</c:v>
                      </c:pt>
                      <c:pt idx="6090">
                        <c:v>12280</c:v>
                      </c:pt>
                      <c:pt idx="6091">
                        <c:v>12282</c:v>
                      </c:pt>
                      <c:pt idx="6092">
                        <c:v>12284</c:v>
                      </c:pt>
                      <c:pt idx="6093">
                        <c:v>12286</c:v>
                      </c:pt>
                      <c:pt idx="6094">
                        <c:v>12288</c:v>
                      </c:pt>
                      <c:pt idx="6095">
                        <c:v>12290</c:v>
                      </c:pt>
                      <c:pt idx="6096">
                        <c:v>12292</c:v>
                      </c:pt>
                      <c:pt idx="6097">
                        <c:v>12294</c:v>
                      </c:pt>
                      <c:pt idx="6098">
                        <c:v>12296</c:v>
                      </c:pt>
                      <c:pt idx="6099">
                        <c:v>12298</c:v>
                      </c:pt>
                      <c:pt idx="6100">
                        <c:v>12300</c:v>
                      </c:pt>
                      <c:pt idx="6101">
                        <c:v>12302</c:v>
                      </c:pt>
                      <c:pt idx="6102">
                        <c:v>12304</c:v>
                      </c:pt>
                      <c:pt idx="6103">
                        <c:v>12306</c:v>
                      </c:pt>
                      <c:pt idx="6104">
                        <c:v>12308</c:v>
                      </c:pt>
                      <c:pt idx="6105">
                        <c:v>12310</c:v>
                      </c:pt>
                      <c:pt idx="6106">
                        <c:v>12312</c:v>
                      </c:pt>
                      <c:pt idx="6107">
                        <c:v>12314</c:v>
                      </c:pt>
                      <c:pt idx="6108">
                        <c:v>12316</c:v>
                      </c:pt>
                      <c:pt idx="6109">
                        <c:v>12318</c:v>
                      </c:pt>
                      <c:pt idx="6110">
                        <c:v>12320</c:v>
                      </c:pt>
                      <c:pt idx="6111">
                        <c:v>12322</c:v>
                      </c:pt>
                      <c:pt idx="6112">
                        <c:v>12324</c:v>
                      </c:pt>
                      <c:pt idx="6113">
                        <c:v>12326</c:v>
                      </c:pt>
                      <c:pt idx="6114">
                        <c:v>12328</c:v>
                      </c:pt>
                      <c:pt idx="6115">
                        <c:v>12330</c:v>
                      </c:pt>
                      <c:pt idx="6116">
                        <c:v>12332</c:v>
                      </c:pt>
                      <c:pt idx="6117">
                        <c:v>12334</c:v>
                      </c:pt>
                      <c:pt idx="6118">
                        <c:v>12336</c:v>
                      </c:pt>
                      <c:pt idx="6119">
                        <c:v>12338</c:v>
                      </c:pt>
                      <c:pt idx="6120">
                        <c:v>12340</c:v>
                      </c:pt>
                      <c:pt idx="6121">
                        <c:v>12342</c:v>
                      </c:pt>
                      <c:pt idx="6122">
                        <c:v>12344</c:v>
                      </c:pt>
                      <c:pt idx="6123">
                        <c:v>12346</c:v>
                      </c:pt>
                      <c:pt idx="6124">
                        <c:v>12348</c:v>
                      </c:pt>
                      <c:pt idx="6125">
                        <c:v>12350</c:v>
                      </c:pt>
                      <c:pt idx="6126">
                        <c:v>12352</c:v>
                      </c:pt>
                      <c:pt idx="6127">
                        <c:v>12354</c:v>
                      </c:pt>
                      <c:pt idx="6128">
                        <c:v>12356</c:v>
                      </c:pt>
                      <c:pt idx="6129">
                        <c:v>12358</c:v>
                      </c:pt>
                      <c:pt idx="6130">
                        <c:v>12360</c:v>
                      </c:pt>
                      <c:pt idx="6131">
                        <c:v>12362</c:v>
                      </c:pt>
                      <c:pt idx="6132">
                        <c:v>12364</c:v>
                      </c:pt>
                      <c:pt idx="6133">
                        <c:v>12366</c:v>
                      </c:pt>
                      <c:pt idx="6134">
                        <c:v>12368</c:v>
                      </c:pt>
                      <c:pt idx="6135">
                        <c:v>12370</c:v>
                      </c:pt>
                      <c:pt idx="6136">
                        <c:v>12372</c:v>
                      </c:pt>
                      <c:pt idx="6137">
                        <c:v>12374</c:v>
                      </c:pt>
                      <c:pt idx="6138">
                        <c:v>12376</c:v>
                      </c:pt>
                      <c:pt idx="6139">
                        <c:v>12378</c:v>
                      </c:pt>
                      <c:pt idx="6140">
                        <c:v>12380</c:v>
                      </c:pt>
                      <c:pt idx="6141">
                        <c:v>12382</c:v>
                      </c:pt>
                      <c:pt idx="6142">
                        <c:v>12384</c:v>
                      </c:pt>
                      <c:pt idx="6143">
                        <c:v>12386</c:v>
                      </c:pt>
                      <c:pt idx="6144">
                        <c:v>12388</c:v>
                      </c:pt>
                      <c:pt idx="6145">
                        <c:v>12390</c:v>
                      </c:pt>
                      <c:pt idx="6146">
                        <c:v>12392</c:v>
                      </c:pt>
                      <c:pt idx="6147">
                        <c:v>12394</c:v>
                      </c:pt>
                      <c:pt idx="6148">
                        <c:v>12396</c:v>
                      </c:pt>
                      <c:pt idx="6149">
                        <c:v>12398</c:v>
                      </c:pt>
                      <c:pt idx="6150">
                        <c:v>12400</c:v>
                      </c:pt>
                      <c:pt idx="6151">
                        <c:v>12402</c:v>
                      </c:pt>
                      <c:pt idx="6152">
                        <c:v>12404</c:v>
                      </c:pt>
                      <c:pt idx="6153">
                        <c:v>12406</c:v>
                      </c:pt>
                      <c:pt idx="6154">
                        <c:v>12408</c:v>
                      </c:pt>
                      <c:pt idx="6155">
                        <c:v>12410</c:v>
                      </c:pt>
                      <c:pt idx="6156">
                        <c:v>12412</c:v>
                      </c:pt>
                      <c:pt idx="6157">
                        <c:v>12414</c:v>
                      </c:pt>
                      <c:pt idx="6158">
                        <c:v>12416</c:v>
                      </c:pt>
                      <c:pt idx="6159">
                        <c:v>12418</c:v>
                      </c:pt>
                      <c:pt idx="6160">
                        <c:v>12420</c:v>
                      </c:pt>
                      <c:pt idx="6161">
                        <c:v>12422</c:v>
                      </c:pt>
                      <c:pt idx="6162">
                        <c:v>12424</c:v>
                      </c:pt>
                      <c:pt idx="6163">
                        <c:v>12426</c:v>
                      </c:pt>
                      <c:pt idx="6164">
                        <c:v>12428</c:v>
                      </c:pt>
                      <c:pt idx="6165">
                        <c:v>12430</c:v>
                      </c:pt>
                      <c:pt idx="6166">
                        <c:v>12432</c:v>
                      </c:pt>
                      <c:pt idx="6167">
                        <c:v>12434</c:v>
                      </c:pt>
                      <c:pt idx="6168">
                        <c:v>12436</c:v>
                      </c:pt>
                      <c:pt idx="6169">
                        <c:v>12438</c:v>
                      </c:pt>
                      <c:pt idx="6170">
                        <c:v>12440</c:v>
                      </c:pt>
                      <c:pt idx="6171">
                        <c:v>12442</c:v>
                      </c:pt>
                      <c:pt idx="6172">
                        <c:v>12444</c:v>
                      </c:pt>
                      <c:pt idx="6173">
                        <c:v>12446</c:v>
                      </c:pt>
                      <c:pt idx="6174">
                        <c:v>12448</c:v>
                      </c:pt>
                      <c:pt idx="6175">
                        <c:v>12450</c:v>
                      </c:pt>
                      <c:pt idx="6176">
                        <c:v>12452</c:v>
                      </c:pt>
                      <c:pt idx="6177">
                        <c:v>12454</c:v>
                      </c:pt>
                      <c:pt idx="6178">
                        <c:v>12456</c:v>
                      </c:pt>
                      <c:pt idx="6179">
                        <c:v>12458</c:v>
                      </c:pt>
                      <c:pt idx="6180">
                        <c:v>12460</c:v>
                      </c:pt>
                      <c:pt idx="6181">
                        <c:v>12462</c:v>
                      </c:pt>
                      <c:pt idx="6182">
                        <c:v>12464</c:v>
                      </c:pt>
                      <c:pt idx="6183">
                        <c:v>12466</c:v>
                      </c:pt>
                      <c:pt idx="6184">
                        <c:v>12468</c:v>
                      </c:pt>
                      <c:pt idx="6185">
                        <c:v>12470</c:v>
                      </c:pt>
                      <c:pt idx="6186">
                        <c:v>12472</c:v>
                      </c:pt>
                      <c:pt idx="6187">
                        <c:v>12474</c:v>
                      </c:pt>
                      <c:pt idx="6188">
                        <c:v>12476</c:v>
                      </c:pt>
                      <c:pt idx="6189">
                        <c:v>12478</c:v>
                      </c:pt>
                      <c:pt idx="6190">
                        <c:v>12480</c:v>
                      </c:pt>
                      <c:pt idx="6191">
                        <c:v>12482</c:v>
                      </c:pt>
                      <c:pt idx="6192">
                        <c:v>12484</c:v>
                      </c:pt>
                      <c:pt idx="6193">
                        <c:v>12486</c:v>
                      </c:pt>
                      <c:pt idx="6194">
                        <c:v>12488</c:v>
                      </c:pt>
                      <c:pt idx="6195">
                        <c:v>12490</c:v>
                      </c:pt>
                      <c:pt idx="6196">
                        <c:v>12492</c:v>
                      </c:pt>
                      <c:pt idx="6197">
                        <c:v>12494</c:v>
                      </c:pt>
                      <c:pt idx="6198">
                        <c:v>12496</c:v>
                      </c:pt>
                      <c:pt idx="6199">
                        <c:v>12498</c:v>
                      </c:pt>
                      <c:pt idx="6200">
                        <c:v>12500</c:v>
                      </c:pt>
                      <c:pt idx="6201">
                        <c:v>12502</c:v>
                      </c:pt>
                      <c:pt idx="6202">
                        <c:v>12504</c:v>
                      </c:pt>
                      <c:pt idx="6203">
                        <c:v>12506</c:v>
                      </c:pt>
                      <c:pt idx="6204">
                        <c:v>12508</c:v>
                      </c:pt>
                      <c:pt idx="6205">
                        <c:v>12510</c:v>
                      </c:pt>
                      <c:pt idx="6206">
                        <c:v>12512</c:v>
                      </c:pt>
                      <c:pt idx="6207">
                        <c:v>12514</c:v>
                      </c:pt>
                      <c:pt idx="6208">
                        <c:v>12516</c:v>
                      </c:pt>
                      <c:pt idx="6209">
                        <c:v>12518</c:v>
                      </c:pt>
                      <c:pt idx="6210">
                        <c:v>12520</c:v>
                      </c:pt>
                      <c:pt idx="6211">
                        <c:v>12522</c:v>
                      </c:pt>
                      <c:pt idx="6212">
                        <c:v>12524</c:v>
                      </c:pt>
                      <c:pt idx="6213">
                        <c:v>12526</c:v>
                      </c:pt>
                      <c:pt idx="6214">
                        <c:v>12528</c:v>
                      </c:pt>
                      <c:pt idx="6215">
                        <c:v>12530</c:v>
                      </c:pt>
                      <c:pt idx="6216">
                        <c:v>12532</c:v>
                      </c:pt>
                      <c:pt idx="6217">
                        <c:v>12534</c:v>
                      </c:pt>
                      <c:pt idx="6218">
                        <c:v>12536</c:v>
                      </c:pt>
                      <c:pt idx="6219">
                        <c:v>12538</c:v>
                      </c:pt>
                      <c:pt idx="6220">
                        <c:v>12540</c:v>
                      </c:pt>
                      <c:pt idx="6221">
                        <c:v>12542</c:v>
                      </c:pt>
                      <c:pt idx="6222">
                        <c:v>12544</c:v>
                      </c:pt>
                      <c:pt idx="6223">
                        <c:v>12546</c:v>
                      </c:pt>
                      <c:pt idx="6224">
                        <c:v>12548</c:v>
                      </c:pt>
                      <c:pt idx="6225">
                        <c:v>12550</c:v>
                      </c:pt>
                      <c:pt idx="6226">
                        <c:v>12552</c:v>
                      </c:pt>
                      <c:pt idx="6227">
                        <c:v>12554</c:v>
                      </c:pt>
                      <c:pt idx="6228">
                        <c:v>12556</c:v>
                      </c:pt>
                      <c:pt idx="6229">
                        <c:v>12558</c:v>
                      </c:pt>
                      <c:pt idx="6230">
                        <c:v>12560</c:v>
                      </c:pt>
                      <c:pt idx="6231">
                        <c:v>12562</c:v>
                      </c:pt>
                      <c:pt idx="6232">
                        <c:v>12564</c:v>
                      </c:pt>
                      <c:pt idx="6233">
                        <c:v>12566</c:v>
                      </c:pt>
                      <c:pt idx="6234">
                        <c:v>12568</c:v>
                      </c:pt>
                      <c:pt idx="6235">
                        <c:v>12570</c:v>
                      </c:pt>
                      <c:pt idx="6236">
                        <c:v>12572</c:v>
                      </c:pt>
                      <c:pt idx="6237">
                        <c:v>12574</c:v>
                      </c:pt>
                      <c:pt idx="6238">
                        <c:v>12576</c:v>
                      </c:pt>
                      <c:pt idx="6239">
                        <c:v>12578</c:v>
                      </c:pt>
                      <c:pt idx="6240">
                        <c:v>12580</c:v>
                      </c:pt>
                      <c:pt idx="6241">
                        <c:v>12582</c:v>
                      </c:pt>
                      <c:pt idx="6242">
                        <c:v>12584</c:v>
                      </c:pt>
                      <c:pt idx="6243">
                        <c:v>12586</c:v>
                      </c:pt>
                      <c:pt idx="6244">
                        <c:v>12588</c:v>
                      </c:pt>
                      <c:pt idx="6245">
                        <c:v>12590</c:v>
                      </c:pt>
                      <c:pt idx="6246">
                        <c:v>12592</c:v>
                      </c:pt>
                      <c:pt idx="6247">
                        <c:v>12594</c:v>
                      </c:pt>
                      <c:pt idx="6248">
                        <c:v>12596</c:v>
                      </c:pt>
                      <c:pt idx="6249">
                        <c:v>12598</c:v>
                      </c:pt>
                      <c:pt idx="6250">
                        <c:v>12600</c:v>
                      </c:pt>
                      <c:pt idx="6251">
                        <c:v>12602</c:v>
                      </c:pt>
                      <c:pt idx="6252">
                        <c:v>12604</c:v>
                      </c:pt>
                      <c:pt idx="6253">
                        <c:v>12606</c:v>
                      </c:pt>
                      <c:pt idx="6254">
                        <c:v>12608</c:v>
                      </c:pt>
                      <c:pt idx="6255">
                        <c:v>12610</c:v>
                      </c:pt>
                      <c:pt idx="6256">
                        <c:v>12612</c:v>
                      </c:pt>
                      <c:pt idx="6257">
                        <c:v>12614</c:v>
                      </c:pt>
                      <c:pt idx="6258">
                        <c:v>12616</c:v>
                      </c:pt>
                      <c:pt idx="6259">
                        <c:v>12618</c:v>
                      </c:pt>
                      <c:pt idx="6260">
                        <c:v>12620</c:v>
                      </c:pt>
                      <c:pt idx="6261">
                        <c:v>12622</c:v>
                      </c:pt>
                      <c:pt idx="6262">
                        <c:v>12624</c:v>
                      </c:pt>
                      <c:pt idx="6263">
                        <c:v>12626</c:v>
                      </c:pt>
                      <c:pt idx="6264">
                        <c:v>12628</c:v>
                      </c:pt>
                      <c:pt idx="6265">
                        <c:v>12630</c:v>
                      </c:pt>
                      <c:pt idx="6266">
                        <c:v>12632</c:v>
                      </c:pt>
                      <c:pt idx="6267">
                        <c:v>12634</c:v>
                      </c:pt>
                      <c:pt idx="6268">
                        <c:v>12636</c:v>
                      </c:pt>
                      <c:pt idx="6269">
                        <c:v>12638</c:v>
                      </c:pt>
                      <c:pt idx="6270">
                        <c:v>12640</c:v>
                      </c:pt>
                      <c:pt idx="6271">
                        <c:v>12642</c:v>
                      </c:pt>
                      <c:pt idx="6272">
                        <c:v>12644</c:v>
                      </c:pt>
                      <c:pt idx="6273">
                        <c:v>12646</c:v>
                      </c:pt>
                      <c:pt idx="6274">
                        <c:v>12648</c:v>
                      </c:pt>
                      <c:pt idx="6275">
                        <c:v>12650</c:v>
                      </c:pt>
                      <c:pt idx="6276">
                        <c:v>12652</c:v>
                      </c:pt>
                      <c:pt idx="6277">
                        <c:v>12654</c:v>
                      </c:pt>
                      <c:pt idx="6278">
                        <c:v>12656</c:v>
                      </c:pt>
                      <c:pt idx="6279">
                        <c:v>12658</c:v>
                      </c:pt>
                      <c:pt idx="6280">
                        <c:v>12660</c:v>
                      </c:pt>
                      <c:pt idx="6281">
                        <c:v>12662</c:v>
                      </c:pt>
                      <c:pt idx="6282">
                        <c:v>12664</c:v>
                      </c:pt>
                      <c:pt idx="6283">
                        <c:v>12666</c:v>
                      </c:pt>
                      <c:pt idx="6284">
                        <c:v>12668</c:v>
                      </c:pt>
                      <c:pt idx="6285">
                        <c:v>12670</c:v>
                      </c:pt>
                      <c:pt idx="6286">
                        <c:v>12672</c:v>
                      </c:pt>
                      <c:pt idx="6287">
                        <c:v>12674</c:v>
                      </c:pt>
                      <c:pt idx="6288">
                        <c:v>12676</c:v>
                      </c:pt>
                      <c:pt idx="6289">
                        <c:v>12678</c:v>
                      </c:pt>
                      <c:pt idx="6290">
                        <c:v>12680</c:v>
                      </c:pt>
                      <c:pt idx="6291">
                        <c:v>12682</c:v>
                      </c:pt>
                      <c:pt idx="6292">
                        <c:v>12684</c:v>
                      </c:pt>
                      <c:pt idx="6293">
                        <c:v>12686</c:v>
                      </c:pt>
                      <c:pt idx="6294">
                        <c:v>12688</c:v>
                      </c:pt>
                      <c:pt idx="6295">
                        <c:v>12690</c:v>
                      </c:pt>
                      <c:pt idx="6296">
                        <c:v>12692</c:v>
                      </c:pt>
                      <c:pt idx="6297">
                        <c:v>12694</c:v>
                      </c:pt>
                      <c:pt idx="6298">
                        <c:v>12696</c:v>
                      </c:pt>
                      <c:pt idx="6299">
                        <c:v>12698</c:v>
                      </c:pt>
                      <c:pt idx="6300">
                        <c:v>12700</c:v>
                      </c:pt>
                      <c:pt idx="6301">
                        <c:v>12702</c:v>
                      </c:pt>
                      <c:pt idx="6302">
                        <c:v>12704</c:v>
                      </c:pt>
                      <c:pt idx="6303">
                        <c:v>12706</c:v>
                      </c:pt>
                      <c:pt idx="6304">
                        <c:v>12708</c:v>
                      </c:pt>
                      <c:pt idx="6305">
                        <c:v>12710</c:v>
                      </c:pt>
                      <c:pt idx="6306">
                        <c:v>12712</c:v>
                      </c:pt>
                      <c:pt idx="6307">
                        <c:v>12714</c:v>
                      </c:pt>
                      <c:pt idx="6308">
                        <c:v>12716</c:v>
                      </c:pt>
                      <c:pt idx="6309">
                        <c:v>12718</c:v>
                      </c:pt>
                      <c:pt idx="6310">
                        <c:v>12720</c:v>
                      </c:pt>
                      <c:pt idx="6311">
                        <c:v>12722</c:v>
                      </c:pt>
                      <c:pt idx="6312">
                        <c:v>12724</c:v>
                      </c:pt>
                      <c:pt idx="6313">
                        <c:v>12726</c:v>
                      </c:pt>
                      <c:pt idx="6314">
                        <c:v>12728</c:v>
                      </c:pt>
                      <c:pt idx="6315">
                        <c:v>12730</c:v>
                      </c:pt>
                      <c:pt idx="6316">
                        <c:v>12732</c:v>
                      </c:pt>
                      <c:pt idx="6317">
                        <c:v>12734</c:v>
                      </c:pt>
                      <c:pt idx="6318">
                        <c:v>12736</c:v>
                      </c:pt>
                      <c:pt idx="6319">
                        <c:v>12738</c:v>
                      </c:pt>
                      <c:pt idx="6320">
                        <c:v>12740</c:v>
                      </c:pt>
                      <c:pt idx="6321">
                        <c:v>12742</c:v>
                      </c:pt>
                      <c:pt idx="6322">
                        <c:v>12744</c:v>
                      </c:pt>
                      <c:pt idx="6323">
                        <c:v>12746</c:v>
                      </c:pt>
                      <c:pt idx="6324">
                        <c:v>12748</c:v>
                      </c:pt>
                      <c:pt idx="6325">
                        <c:v>12750</c:v>
                      </c:pt>
                      <c:pt idx="6326">
                        <c:v>12752</c:v>
                      </c:pt>
                      <c:pt idx="6327">
                        <c:v>12754</c:v>
                      </c:pt>
                      <c:pt idx="6328">
                        <c:v>12756</c:v>
                      </c:pt>
                      <c:pt idx="6329">
                        <c:v>12758</c:v>
                      </c:pt>
                      <c:pt idx="6330">
                        <c:v>12760</c:v>
                      </c:pt>
                      <c:pt idx="6331">
                        <c:v>12762</c:v>
                      </c:pt>
                      <c:pt idx="6332">
                        <c:v>12764</c:v>
                      </c:pt>
                      <c:pt idx="6333">
                        <c:v>12766</c:v>
                      </c:pt>
                      <c:pt idx="6334">
                        <c:v>12768</c:v>
                      </c:pt>
                      <c:pt idx="6335">
                        <c:v>12770</c:v>
                      </c:pt>
                      <c:pt idx="6336">
                        <c:v>12772</c:v>
                      </c:pt>
                      <c:pt idx="6337">
                        <c:v>12774</c:v>
                      </c:pt>
                      <c:pt idx="6338">
                        <c:v>12776</c:v>
                      </c:pt>
                      <c:pt idx="6339">
                        <c:v>12778</c:v>
                      </c:pt>
                      <c:pt idx="6340">
                        <c:v>12780</c:v>
                      </c:pt>
                      <c:pt idx="6341">
                        <c:v>12782</c:v>
                      </c:pt>
                      <c:pt idx="6342">
                        <c:v>12784</c:v>
                      </c:pt>
                      <c:pt idx="6343">
                        <c:v>12786</c:v>
                      </c:pt>
                      <c:pt idx="6344">
                        <c:v>12788</c:v>
                      </c:pt>
                      <c:pt idx="6345">
                        <c:v>12790</c:v>
                      </c:pt>
                      <c:pt idx="6346">
                        <c:v>12792</c:v>
                      </c:pt>
                      <c:pt idx="6347">
                        <c:v>12794</c:v>
                      </c:pt>
                      <c:pt idx="6348">
                        <c:v>12796</c:v>
                      </c:pt>
                      <c:pt idx="6349">
                        <c:v>12798</c:v>
                      </c:pt>
                      <c:pt idx="6350">
                        <c:v>12800</c:v>
                      </c:pt>
                      <c:pt idx="6351">
                        <c:v>12802</c:v>
                      </c:pt>
                      <c:pt idx="6352">
                        <c:v>12804</c:v>
                      </c:pt>
                      <c:pt idx="6353">
                        <c:v>12806</c:v>
                      </c:pt>
                      <c:pt idx="6354">
                        <c:v>12808</c:v>
                      </c:pt>
                      <c:pt idx="6355">
                        <c:v>12810</c:v>
                      </c:pt>
                      <c:pt idx="6356">
                        <c:v>12812</c:v>
                      </c:pt>
                      <c:pt idx="6357">
                        <c:v>12814</c:v>
                      </c:pt>
                      <c:pt idx="6358">
                        <c:v>12816</c:v>
                      </c:pt>
                      <c:pt idx="6359">
                        <c:v>12818</c:v>
                      </c:pt>
                      <c:pt idx="6360">
                        <c:v>12820</c:v>
                      </c:pt>
                      <c:pt idx="6361">
                        <c:v>12822</c:v>
                      </c:pt>
                      <c:pt idx="6362">
                        <c:v>12824</c:v>
                      </c:pt>
                      <c:pt idx="6363">
                        <c:v>12826</c:v>
                      </c:pt>
                      <c:pt idx="6364">
                        <c:v>12828</c:v>
                      </c:pt>
                      <c:pt idx="6365">
                        <c:v>12830</c:v>
                      </c:pt>
                      <c:pt idx="6366">
                        <c:v>12832</c:v>
                      </c:pt>
                      <c:pt idx="6367">
                        <c:v>12834</c:v>
                      </c:pt>
                      <c:pt idx="6368">
                        <c:v>12836</c:v>
                      </c:pt>
                      <c:pt idx="6369">
                        <c:v>12838</c:v>
                      </c:pt>
                      <c:pt idx="6370">
                        <c:v>12840</c:v>
                      </c:pt>
                      <c:pt idx="6371">
                        <c:v>12842</c:v>
                      </c:pt>
                      <c:pt idx="6372">
                        <c:v>12844</c:v>
                      </c:pt>
                      <c:pt idx="6373">
                        <c:v>12846</c:v>
                      </c:pt>
                      <c:pt idx="6374">
                        <c:v>12848</c:v>
                      </c:pt>
                      <c:pt idx="6375">
                        <c:v>12850</c:v>
                      </c:pt>
                      <c:pt idx="6376">
                        <c:v>12852</c:v>
                      </c:pt>
                      <c:pt idx="6377">
                        <c:v>12854</c:v>
                      </c:pt>
                      <c:pt idx="6378">
                        <c:v>12856</c:v>
                      </c:pt>
                      <c:pt idx="6379">
                        <c:v>12858</c:v>
                      </c:pt>
                      <c:pt idx="6380">
                        <c:v>12860</c:v>
                      </c:pt>
                      <c:pt idx="6381">
                        <c:v>12862</c:v>
                      </c:pt>
                      <c:pt idx="6382">
                        <c:v>12864</c:v>
                      </c:pt>
                      <c:pt idx="6383">
                        <c:v>12866</c:v>
                      </c:pt>
                      <c:pt idx="6384">
                        <c:v>12868</c:v>
                      </c:pt>
                      <c:pt idx="6385">
                        <c:v>12870</c:v>
                      </c:pt>
                      <c:pt idx="6386">
                        <c:v>12872</c:v>
                      </c:pt>
                      <c:pt idx="6387">
                        <c:v>12874</c:v>
                      </c:pt>
                      <c:pt idx="6388">
                        <c:v>12876</c:v>
                      </c:pt>
                      <c:pt idx="6389">
                        <c:v>12878</c:v>
                      </c:pt>
                      <c:pt idx="6390">
                        <c:v>12880</c:v>
                      </c:pt>
                      <c:pt idx="6391">
                        <c:v>12882</c:v>
                      </c:pt>
                      <c:pt idx="6392">
                        <c:v>12884</c:v>
                      </c:pt>
                      <c:pt idx="6393">
                        <c:v>12886</c:v>
                      </c:pt>
                      <c:pt idx="6394">
                        <c:v>12888</c:v>
                      </c:pt>
                      <c:pt idx="6395">
                        <c:v>12890</c:v>
                      </c:pt>
                      <c:pt idx="6396">
                        <c:v>12892</c:v>
                      </c:pt>
                      <c:pt idx="6397">
                        <c:v>12894</c:v>
                      </c:pt>
                      <c:pt idx="6398">
                        <c:v>12896</c:v>
                      </c:pt>
                      <c:pt idx="6399">
                        <c:v>12898</c:v>
                      </c:pt>
                      <c:pt idx="6400">
                        <c:v>12900</c:v>
                      </c:pt>
                      <c:pt idx="6401">
                        <c:v>12902</c:v>
                      </c:pt>
                      <c:pt idx="6402">
                        <c:v>12904</c:v>
                      </c:pt>
                      <c:pt idx="6403">
                        <c:v>12906</c:v>
                      </c:pt>
                      <c:pt idx="6404">
                        <c:v>12908</c:v>
                      </c:pt>
                      <c:pt idx="6405">
                        <c:v>12910</c:v>
                      </c:pt>
                      <c:pt idx="6406">
                        <c:v>12912</c:v>
                      </c:pt>
                      <c:pt idx="6407">
                        <c:v>12914</c:v>
                      </c:pt>
                      <c:pt idx="6408">
                        <c:v>12916</c:v>
                      </c:pt>
                      <c:pt idx="6409">
                        <c:v>12918</c:v>
                      </c:pt>
                      <c:pt idx="6410">
                        <c:v>12920</c:v>
                      </c:pt>
                      <c:pt idx="6411">
                        <c:v>12922</c:v>
                      </c:pt>
                      <c:pt idx="6412">
                        <c:v>12924</c:v>
                      </c:pt>
                      <c:pt idx="6413">
                        <c:v>12926</c:v>
                      </c:pt>
                      <c:pt idx="6414">
                        <c:v>12928</c:v>
                      </c:pt>
                      <c:pt idx="6415">
                        <c:v>12930</c:v>
                      </c:pt>
                      <c:pt idx="6416">
                        <c:v>12932</c:v>
                      </c:pt>
                      <c:pt idx="6417">
                        <c:v>12934</c:v>
                      </c:pt>
                      <c:pt idx="6418">
                        <c:v>12936</c:v>
                      </c:pt>
                      <c:pt idx="6419">
                        <c:v>12938</c:v>
                      </c:pt>
                      <c:pt idx="6420">
                        <c:v>12940</c:v>
                      </c:pt>
                      <c:pt idx="6421">
                        <c:v>12942</c:v>
                      </c:pt>
                      <c:pt idx="6422">
                        <c:v>12944</c:v>
                      </c:pt>
                      <c:pt idx="6423">
                        <c:v>12946</c:v>
                      </c:pt>
                      <c:pt idx="6424">
                        <c:v>12948</c:v>
                      </c:pt>
                      <c:pt idx="6425">
                        <c:v>12950</c:v>
                      </c:pt>
                      <c:pt idx="6426">
                        <c:v>12952</c:v>
                      </c:pt>
                      <c:pt idx="6427">
                        <c:v>12954</c:v>
                      </c:pt>
                      <c:pt idx="6428">
                        <c:v>12956</c:v>
                      </c:pt>
                      <c:pt idx="6429">
                        <c:v>12958</c:v>
                      </c:pt>
                      <c:pt idx="6430">
                        <c:v>12960</c:v>
                      </c:pt>
                      <c:pt idx="6431">
                        <c:v>12962</c:v>
                      </c:pt>
                      <c:pt idx="6432">
                        <c:v>12964</c:v>
                      </c:pt>
                      <c:pt idx="6433">
                        <c:v>12966</c:v>
                      </c:pt>
                      <c:pt idx="6434">
                        <c:v>12968</c:v>
                      </c:pt>
                      <c:pt idx="6435">
                        <c:v>12970</c:v>
                      </c:pt>
                      <c:pt idx="6436">
                        <c:v>12972</c:v>
                      </c:pt>
                      <c:pt idx="6437">
                        <c:v>12974</c:v>
                      </c:pt>
                      <c:pt idx="6438">
                        <c:v>12976</c:v>
                      </c:pt>
                      <c:pt idx="6439">
                        <c:v>12978</c:v>
                      </c:pt>
                      <c:pt idx="6440">
                        <c:v>12980</c:v>
                      </c:pt>
                      <c:pt idx="6441">
                        <c:v>12982</c:v>
                      </c:pt>
                      <c:pt idx="6442">
                        <c:v>12984</c:v>
                      </c:pt>
                      <c:pt idx="6443">
                        <c:v>12986</c:v>
                      </c:pt>
                      <c:pt idx="6444">
                        <c:v>12988</c:v>
                      </c:pt>
                      <c:pt idx="6445">
                        <c:v>12990</c:v>
                      </c:pt>
                      <c:pt idx="6446">
                        <c:v>12992</c:v>
                      </c:pt>
                      <c:pt idx="6447">
                        <c:v>12994</c:v>
                      </c:pt>
                      <c:pt idx="6448">
                        <c:v>12996</c:v>
                      </c:pt>
                      <c:pt idx="6449">
                        <c:v>12998</c:v>
                      </c:pt>
                      <c:pt idx="6450">
                        <c:v>13000</c:v>
                      </c:pt>
                      <c:pt idx="6451">
                        <c:v>13002</c:v>
                      </c:pt>
                      <c:pt idx="6452">
                        <c:v>13004</c:v>
                      </c:pt>
                      <c:pt idx="6453">
                        <c:v>13006</c:v>
                      </c:pt>
                      <c:pt idx="6454">
                        <c:v>13008</c:v>
                      </c:pt>
                      <c:pt idx="6455">
                        <c:v>13010</c:v>
                      </c:pt>
                      <c:pt idx="6456">
                        <c:v>13012</c:v>
                      </c:pt>
                      <c:pt idx="6457">
                        <c:v>13014</c:v>
                      </c:pt>
                      <c:pt idx="6458">
                        <c:v>13016</c:v>
                      </c:pt>
                      <c:pt idx="6459">
                        <c:v>13018</c:v>
                      </c:pt>
                      <c:pt idx="6460">
                        <c:v>13020</c:v>
                      </c:pt>
                      <c:pt idx="6461">
                        <c:v>13022</c:v>
                      </c:pt>
                      <c:pt idx="6462">
                        <c:v>13024</c:v>
                      </c:pt>
                      <c:pt idx="6463">
                        <c:v>13026</c:v>
                      </c:pt>
                      <c:pt idx="6464">
                        <c:v>13028</c:v>
                      </c:pt>
                      <c:pt idx="6465">
                        <c:v>13030</c:v>
                      </c:pt>
                      <c:pt idx="6466">
                        <c:v>13032</c:v>
                      </c:pt>
                      <c:pt idx="6467">
                        <c:v>13034</c:v>
                      </c:pt>
                      <c:pt idx="6468">
                        <c:v>13036</c:v>
                      </c:pt>
                      <c:pt idx="6469">
                        <c:v>13038</c:v>
                      </c:pt>
                      <c:pt idx="6470">
                        <c:v>13040</c:v>
                      </c:pt>
                      <c:pt idx="6471">
                        <c:v>13042</c:v>
                      </c:pt>
                      <c:pt idx="6472">
                        <c:v>13044</c:v>
                      </c:pt>
                      <c:pt idx="6473">
                        <c:v>13046</c:v>
                      </c:pt>
                      <c:pt idx="6474">
                        <c:v>13048</c:v>
                      </c:pt>
                      <c:pt idx="6475">
                        <c:v>13050</c:v>
                      </c:pt>
                      <c:pt idx="6476">
                        <c:v>13052</c:v>
                      </c:pt>
                      <c:pt idx="6477">
                        <c:v>13054</c:v>
                      </c:pt>
                      <c:pt idx="6478">
                        <c:v>13056</c:v>
                      </c:pt>
                      <c:pt idx="6479">
                        <c:v>13058</c:v>
                      </c:pt>
                      <c:pt idx="6480">
                        <c:v>13060</c:v>
                      </c:pt>
                      <c:pt idx="6481">
                        <c:v>13062</c:v>
                      </c:pt>
                      <c:pt idx="6482">
                        <c:v>13064</c:v>
                      </c:pt>
                      <c:pt idx="6483">
                        <c:v>13066</c:v>
                      </c:pt>
                      <c:pt idx="6484">
                        <c:v>13068</c:v>
                      </c:pt>
                      <c:pt idx="6485">
                        <c:v>13070</c:v>
                      </c:pt>
                      <c:pt idx="6486">
                        <c:v>13072</c:v>
                      </c:pt>
                      <c:pt idx="6487">
                        <c:v>13074</c:v>
                      </c:pt>
                      <c:pt idx="6488">
                        <c:v>13076</c:v>
                      </c:pt>
                      <c:pt idx="6489">
                        <c:v>13078</c:v>
                      </c:pt>
                      <c:pt idx="6490">
                        <c:v>13080</c:v>
                      </c:pt>
                      <c:pt idx="6491">
                        <c:v>13082</c:v>
                      </c:pt>
                      <c:pt idx="6492">
                        <c:v>13084</c:v>
                      </c:pt>
                      <c:pt idx="6493">
                        <c:v>13086</c:v>
                      </c:pt>
                      <c:pt idx="6494">
                        <c:v>13088</c:v>
                      </c:pt>
                      <c:pt idx="6495">
                        <c:v>13090</c:v>
                      </c:pt>
                      <c:pt idx="6496">
                        <c:v>13092</c:v>
                      </c:pt>
                      <c:pt idx="6497">
                        <c:v>13094</c:v>
                      </c:pt>
                      <c:pt idx="6498">
                        <c:v>13096</c:v>
                      </c:pt>
                      <c:pt idx="6499">
                        <c:v>13098</c:v>
                      </c:pt>
                      <c:pt idx="6500">
                        <c:v>13100</c:v>
                      </c:pt>
                      <c:pt idx="6501">
                        <c:v>13102</c:v>
                      </c:pt>
                      <c:pt idx="6502">
                        <c:v>13104</c:v>
                      </c:pt>
                      <c:pt idx="6503">
                        <c:v>13106</c:v>
                      </c:pt>
                      <c:pt idx="6504">
                        <c:v>13108</c:v>
                      </c:pt>
                      <c:pt idx="6505">
                        <c:v>13110</c:v>
                      </c:pt>
                      <c:pt idx="6506">
                        <c:v>13112</c:v>
                      </c:pt>
                      <c:pt idx="6507">
                        <c:v>13114</c:v>
                      </c:pt>
                      <c:pt idx="6508">
                        <c:v>13116</c:v>
                      </c:pt>
                      <c:pt idx="6509">
                        <c:v>13118</c:v>
                      </c:pt>
                      <c:pt idx="6510">
                        <c:v>13120</c:v>
                      </c:pt>
                      <c:pt idx="6511">
                        <c:v>13122</c:v>
                      </c:pt>
                      <c:pt idx="6512">
                        <c:v>13124</c:v>
                      </c:pt>
                      <c:pt idx="6513">
                        <c:v>13126</c:v>
                      </c:pt>
                      <c:pt idx="6514">
                        <c:v>13128</c:v>
                      </c:pt>
                      <c:pt idx="6515">
                        <c:v>13130</c:v>
                      </c:pt>
                      <c:pt idx="6516">
                        <c:v>13132</c:v>
                      </c:pt>
                      <c:pt idx="6517">
                        <c:v>13134</c:v>
                      </c:pt>
                      <c:pt idx="6518">
                        <c:v>13136</c:v>
                      </c:pt>
                      <c:pt idx="6519">
                        <c:v>13138</c:v>
                      </c:pt>
                      <c:pt idx="6520">
                        <c:v>13140</c:v>
                      </c:pt>
                      <c:pt idx="6521">
                        <c:v>13142</c:v>
                      </c:pt>
                      <c:pt idx="6522">
                        <c:v>13144</c:v>
                      </c:pt>
                      <c:pt idx="6523">
                        <c:v>13146</c:v>
                      </c:pt>
                      <c:pt idx="6524">
                        <c:v>13148</c:v>
                      </c:pt>
                      <c:pt idx="6525">
                        <c:v>13150</c:v>
                      </c:pt>
                      <c:pt idx="6526">
                        <c:v>13152</c:v>
                      </c:pt>
                      <c:pt idx="6527">
                        <c:v>13154</c:v>
                      </c:pt>
                      <c:pt idx="6528">
                        <c:v>13156</c:v>
                      </c:pt>
                      <c:pt idx="6529">
                        <c:v>13158</c:v>
                      </c:pt>
                      <c:pt idx="6530">
                        <c:v>13160</c:v>
                      </c:pt>
                      <c:pt idx="6531">
                        <c:v>13162</c:v>
                      </c:pt>
                      <c:pt idx="6532">
                        <c:v>13164</c:v>
                      </c:pt>
                      <c:pt idx="6533">
                        <c:v>13166</c:v>
                      </c:pt>
                      <c:pt idx="6534">
                        <c:v>13168</c:v>
                      </c:pt>
                      <c:pt idx="6535">
                        <c:v>13170</c:v>
                      </c:pt>
                      <c:pt idx="6536">
                        <c:v>13172</c:v>
                      </c:pt>
                      <c:pt idx="6537">
                        <c:v>13174</c:v>
                      </c:pt>
                      <c:pt idx="6538">
                        <c:v>13176</c:v>
                      </c:pt>
                      <c:pt idx="6539">
                        <c:v>13178</c:v>
                      </c:pt>
                      <c:pt idx="6540">
                        <c:v>13180</c:v>
                      </c:pt>
                      <c:pt idx="6541">
                        <c:v>13182</c:v>
                      </c:pt>
                      <c:pt idx="6542">
                        <c:v>13184</c:v>
                      </c:pt>
                      <c:pt idx="6543">
                        <c:v>13186</c:v>
                      </c:pt>
                      <c:pt idx="6544">
                        <c:v>13188</c:v>
                      </c:pt>
                      <c:pt idx="6545">
                        <c:v>13190</c:v>
                      </c:pt>
                      <c:pt idx="6546">
                        <c:v>13192</c:v>
                      </c:pt>
                      <c:pt idx="6547">
                        <c:v>13194</c:v>
                      </c:pt>
                      <c:pt idx="6548">
                        <c:v>13196</c:v>
                      </c:pt>
                      <c:pt idx="6549">
                        <c:v>13198</c:v>
                      </c:pt>
                      <c:pt idx="6550">
                        <c:v>13200</c:v>
                      </c:pt>
                      <c:pt idx="6551">
                        <c:v>13202</c:v>
                      </c:pt>
                      <c:pt idx="6552">
                        <c:v>13204</c:v>
                      </c:pt>
                      <c:pt idx="6553">
                        <c:v>13206</c:v>
                      </c:pt>
                      <c:pt idx="6554">
                        <c:v>13208</c:v>
                      </c:pt>
                      <c:pt idx="6555">
                        <c:v>13210</c:v>
                      </c:pt>
                      <c:pt idx="6556">
                        <c:v>13212</c:v>
                      </c:pt>
                      <c:pt idx="6557">
                        <c:v>13214</c:v>
                      </c:pt>
                      <c:pt idx="6558">
                        <c:v>13216</c:v>
                      </c:pt>
                      <c:pt idx="6559">
                        <c:v>13218</c:v>
                      </c:pt>
                      <c:pt idx="6560">
                        <c:v>13220</c:v>
                      </c:pt>
                      <c:pt idx="6561">
                        <c:v>13222</c:v>
                      </c:pt>
                      <c:pt idx="6562">
                        <c:v>13224</c:v>
                      </c:pt>
                      <c:pt idx="6563">
                        <c:v>13226</c:v>
                      </c:pt>
                      <c:pt idx="6564">
                        <c:v>13228</c:v>
                      </c:pt>
                      <c:pt idx="6565">
                        <c:v>13230</c:v>
                      </c:pt>
                      <c:pt idx="6566">
                        <c:v>13232</c:v>
                      </c:pt>
                      <c:pt idx="6567">
                        <c:v>13234</c:v>
                      </c:pt>
                      <c:pt idx="6568">
                        <c:v>13236</c:v>
                      </c:pt>
                      <c:pt idx="6569">
                        <c:v>13238</c:v>
                      </c:pt>
                      <c:pt idx="6570">
                        <c:v>13240</c:v>
                      </c:pt>
                      <c:pt idx="6571">
                        <c:v>13242</c:v>
                      </c:pt>
                      <c:pt idx="6572">
                        <c:v>13244</c:v>
                      </c:pt>
                      <c:pt idx="6573">
                        <c:v>13246</c:v>
                      </c:pt>
                      <c:pt idx="6574">
                        <c:v>13248</c:v>
                      </c:pt>
                      <c:pt idx="6575">
                        <c:v>13250</c:v>
                      </c:pt>
                      <c:pt idx="6576">
                        <c:v>13252</c:v>
                      </c:pt>
                      <c:pt idx="6577">
                        <c:v>13254</c:v>
                      </c:pt>
                      <c:pt idx="6578">
                        <c:v>13256</c:v>
                      </c:pt>
                      <c:pt idx="6579">
                        <c:v>13258</c:v>
                      </c:pt>
                      <c:pt idx="6580">
                        <c:v>13260</c:v>
                      </c:pt>
                      <c:pt idx="6581">
                        <c:v>13262</c:v>
                      </c:pt>
                      <c:pt idx="6582">
                        <c:v>13264</c:v>
                      </c:pt>
                      <c:pt idx="6583">
                        <c:v>13266</c:v>
                      </c:pt>
                      <c:pt idx="6584">
                        <c:v>13268</c:v>
                      </c:pt>
                      <c:pt idx="6585">
                        <c:v>13270</c:v>
                      </c:pt>
                      <c:pt idx="6586">
                        <c:v>13272</c:v>
                      </c:pt>
                      <c:pt idx="6587">
                        <c:v>13274</c:v>
                      </c:pt>
                      <c:pt idx="6588">
                        <c:v>13276</c:v>
                      </c:pt>
                      <c:pt idx="6589">
                        <c:v>13278</c:v>
                      </c:pt>
                      <c:pt idx="6590">
                        <c:v>13280</c:v>
                      </c:pt>
                      <c:pt idx="6591">
                        <c:v>13282</c:v>
                      </c:pt>
                      <c:pt idx="6592">
                        <c:v>13284</c:v>
                      </c:pt>
                      <c:pt idx="6593">
                        <c:v>13286</c:v>
                      </c:pt>
                      <c:pt idx="6594">
                        <c:v>13288</c:v>
                      </c:pt>
                      <c:pt idx="6595">
                        <c:v>13290</c:v>
                      </c:pt>
                      <c:pt idx="6596">
                        <c:v>13292</c:v>
                      </c:pt>
                      <c:pt idx="6597">
                        <c:v>13294</c:v>
                      </c:pt>
                      <c:pt idx="6598">
                        <c:v>13296</c:v>
                      </c:pt>
                      <c:pt idx="6599">
                        <c:v>13298</c:v>
                      </c:pt>
                      <c:pt idx="6600">
                        <c:v>13300</c:v>
                      </c:pt>
                      <c:pt idx="6601">
                        <c:v>13302</c:v>
                      </c:pt>
                      <c:pt idx="6602">
                        <c:v>13304</c:v>
                      </c:pt>
                      <c:pt idx="6603">
                        <c:v>13306</c:v>
                      </c:pt>
                      <c:pt idx="6604">
                        <c:v>13308</c:v>
                      </c:pt>
                      <c:pt idx="6605">
                        <c:v>13310</c:v>
                      </c:pt>
                      <c:pt idx="6606">
                        <c:v>13312</c:v>
                      </c:pt>
                      <c:pt idx="6607">
                        <c:v>13314</c:v>
                      </c:pt>
                      <c:pt idx="6608">
                        <c:v>13316</c:v>
                      </c:pt>
                      <c:pt idx="6609">
                        <c:v>13318</c:v>
                      </c:pt>
                      <c:pt idx="6610">
                        <c:v>13320</c:v>
                      </c:pt>
                      <c:pt idx="6611">
                        <c:v>13322</c:v>
                      </c:pt>
                      <c:pt idx="6612">
                        <c:v>13324</c:v>
                      </c:pt>
                      <c:pt idx="6613">
                        <c:v>13326</c:v>
                      </c:pt>
                      <c:pt idx="6614">
                        <c:v>13328</c:v>
                      </c:pt>
                      <c:pt idx="6615">
                        <c:v>13330</c:v>
                      </c:pt>
                      <c:pt idx="6616">
                        <c:v>13332</c:v>
                      </c:pt>
                      <c:pt idx="6617">
                        <c:v>13334</c:v>
                      </c:pt>
                      <c:pt idx="6618">
                        <c:v>13336</c:v>
                      </c:pt>
                      <c:pt idx="6619">
                        <c:v>13338</c:v>
                      </c:pt>
                      <c:pt idx="6620">
                        <c:v>13340</c:v>
                      </c:pt>
                      <c:pt idx="6621">
                        <c:v>13342</c:v>
                      </c:pt>
                      <c:pt idx="6622">
                        <c:v>13344</c:v>
                      </c:pt>
                      <c:pt idx="6623">
                        <c:v>13346</c:v>
                      </c:pt>
                      <c:pt idx="6624">
                        <c:v>13348</c:v>
                      </c:pt>
                      <c:pt idx="6625">
                        <c:v>13350</c:v>
                      </c:pt>
                      <c:pt idx="6626">
                        <c:v>13352</c:v>
                      </c:pt>
                      <c:pt idx="6627">
                        <c:v>13354</c:v>
                      </c:pt>
                      <c:pt idx="6628">
                        <c:v>13356</c:v>
                      </c:pt>
                      <c:pt idx="6629">
                        <c:v>13358</c:v>
                      </c:pt>
                      <c:pt idx="6630">
                        <c:v>13360</c:v>
                      </c:pt>
                      <c:pt idx="6631">
                        <c:v>13362</c:v>
                      </c:pt>
                      <c:pt idx="6632">
                        <c:v>13364</c:v>
                      </c:pt>
                      <c:pt idx="6633">
                        <c:v>13366</c:v>
                      </c:pt>
                      <c:pt idx="6634">
                        <c:v>13368</c:v>
                      </c:pt>
                      <c:pt idx="6635">
                        <c:v>13370</c:v>
                      </c:pt>
                      <c:pt idx="6636">
                        <c:v>13372</c:v>
                      </c:pt>
                      <c:pt idx="6637">
                        <c:v>13374</c:v>
                      </c:pt>
                      <c:pt idx="6638">
                        <c:v>13376</c:v>
                      </c:pt>
                      <c:pt idx="6639">
                        <c:v>13378</c:v>
                      </c:pt>
                      <c:pt idx="6640">
                        <c:v>13380</c:v>
                      </c:pt>
                      <c:pt idx="6641">
                        <c:v>13382</c:v>
                      </c:pt>
                      <c:pt idx="6642">
                        <c:v>13384</c:v>
                      </c:pt>
                      <c:pt idx="6643">
                        <c:v>13386</c:v>
                      </c:pt>
                      <c:pt idx="6644">
                        <c:v>13388</c:v>
                      </c:pt>
                      <c:pt idx="6645">
                        <c:v>13390</c:v>
                      </c:pt>
                      <c:pt idx="6646">
                        <c:v>13392</c:v>
                      </c:pt>
                      <c:pt idx="6647">
                        <c:v>13394</c:v>
                      </c:pt>
                      <c:pt idx="6648">
                        <c:v>13396</c:v>
                      </c:pt>
                      <c:pt idx="6649">
                        <c:v>13398</c:v>
                      </c:pt>
                      <c:pt idx="6650">
                        <c:v>13400</c:v>
                      </c:pt>
                      <c:pt idx="6651">
                        <c:v>13402</c:v>
                      </c:pt>
                      <c:pt idx="6652">
                        <c:v>13404</c:v>
                      </c:pt>
                      <c:pt idx="6653">
                        <c:v>13406</c:v>
                      </c:pt>
                      <c:pt idx="6654">
                        <c:v>13408</c:v>
                      </c:pt>
                      <c:pt idx="6655">
                        <c:v>13410</c:v>
                      </c:pt>
                      <c:pt idx="6656">
                        <c:v>13412</c:v>
                      </c:pt>
                      <c:pt idx="6657">
                        <c:v>13414</c:v>
                      </c:pt>
                      <c:pt idx="6658">
                        <c:v>13416</c:v>
                      </c:pt>
                      <c:pt idx="6659">
                        <c:v>13418</c:v>
                      </c:pt>
                      <c:pt idx="6660">
                        <c:v>13420</c:v>
                      </c:pt>
                      <c:pt idx="6661">
                        <c:v>13422</c:v>
                      </c:pt>
                      <c:pt idx="6662">
                        <c:v>13424</c:v>
                      </c:pt>
                      <c:pt idx="6663">
                        <c:v>13426</c:v>
                      </c:pt>
                      <c:pt idx="6664">
                        <c:v>13428</c:v>
                      </c:pt>
                      <c:pt idx="6665">
                        <c:v>13430</c:v>
                      </c:pt>
                      <c:pt idx="6666">
                        <c:v>13432</c:v>
                      </c:pt>
                      <c:pt idx="6667">
                        <c:v>13434</c:v>
                      </c:pt>
                      <c:pt idx="6668">
                        <c:v>13436</c:v>
                      </c:pt>
                      <c:pt idx="6669">
                        <c:v>13438</c:v>
                      </c:pt>
                      <c:pt idx="6670">
                        <c:v>13440</c:v>
                      </c:pt>
                      <c:pt idx="6671">
                        <c:v>13442</c:v>
                      </c:pt>
                      <c:pt idx="6672">
                        <c:v>13444</c:v>
                      </c:pt>
                      <c:pt idx="6673">
                        <c:v>13446</c:v>
                      </c:pt>
                      <c:pt idx="6674">
                        <c:v>13448</c:v>
                      </c:pt>
                      <c:pt idx="6675">
                        <c:v>13450</c:v>
                      </c:pt>
                      <c:pt idx="6676">
                        <c:v>13452</c:v>
                      </c:pt>
                      <c:pt idx="6677">
                        <c:v>13454</c:v>
                      </c:pt>
                      <c:pt idx="6678">
                        <c:v>13456</c:v>
                      </c:pt>
                      <c:pt idx="6679">
                        <c:v>13458</c:v>
                      </c:pt>
                      <c:pt idx="6680">
                        <c:v>13460</c:v>
                      </c:pt>
                      <c:pt idx="6681">
                        <c:v>13462</c:v>
                      </c:pt>
                      <c:pt idx="6682">
                        <c:v>13464</c:v>
                      </c:pt>
                      <c:pt idx="6683">
                        <c:v>13466</c:v>
                      </c:pt>
                      <c:pt idx="6684">
                        <c:v>13468</c:v>
                      </c:pt>
                      <c:pt idx="6685">
                        <c:v>13470</c:v>
                      </c:pt>
                      <c:pt idx="6686">
                        <c:v>13472</c:v>
                      </c:pt>
                      <c:pt idx="6687">
                        <c:v>13474</c:v>
                      </c:pt>
                      <c:pt idx="6688">
                        <c:v>13476</c:v>
                      </c:pt>
                      <c:pt idx="6689">
                        <c:v>13478</c:v>
                      </c:pt>
                      <c:pt idx="6690">
                        <c:v>13480</c:v>
                      </c:pt>
                      <c:pt idx="6691">
                        <c:v>13482</c:v>
                      </c:pt>
                      <c:pt idx="6692">
                        <c:v>13484</c:v>
                      </c:pt>
                      <c:pt idx="6693">
                        <c:v>13486</c:v>
                      </c:pt>
                      <c:pt idx="6694">
                        <c:v>13488</c:v>
                      </c:pt>
                      <c:pt idx="6695">
                        <c:v>13490</c:v>
                      </c:pt>
                      <c:pt idx="6696">
                        <c:v>13492</c:v>
                      </c:pt>
                      <c:pt idx="6697">
                        <c:v>13494</c:v>
                      </c:pt>
                      <c:pt idx="6698">
                        <c:v>13496</c:v>
                      </c:pt>
                      <c:pt idx="6699">
                        <c:v>13498</c:v>
                      </c:pt>
                      <c:pt idx="6700">
                        <c:v>13500</c:v>
                      </c:pt>
                      <c:pt idx="6701">
                        <c:v>13502</c:v>
                      </c:pt>
                      <c:pt idx="6702">
                        <c:v>13504</c:v>
                      </c:pt>
                      <c:pt idx="6703">
                        <c:v>13506</c:v>
                      </c:pt>
                      <c:pt idx="6704">
                        <c:v>13508</c:v>
                      </c:pt>
                      <c:pt idx="6705">
                        <c:v>13510</c:v>
                      </c:pt>
                      <c:pt idx="6706">
                        <c:v>13512</c:v>
                      </c:pt>
                      <c:pt idx="6707">
                        <c:v>13514</c:v>
                      </c:pt>
                      <c:pt idx="6708">
                        <c:v>13516</c:v>
                      </c:pt>
                      <c:pt idx="6709">
                        <c:v>13518</c:v>
                      </c:pt>
                      <c:pt idx="6710">
                        <c:v>13520</c:v>
                      </c:pt>
                      <c:pt idx="6711">
                        <c:v>13522</c:v>
                      </c:pt>
                      <c:pt idx="6712">
                        <c:v>13524</c:v>
                      </c:pt>
                      <c:pt idx="6713">
                        <c:v>13526</c:v>
                      </c:pt>
                      <c:pt idx="6714">
                        <c:v>13528</c:v>
                      </c:pt>
                      <c:pt idx="6715">
                        <c:v>13530</c:v>
                      </c:pt>
                      <c:pt idx="6716">
                        <c:v>13532</c:v>
                      </c:pt>
                      <c:pt idx="6717">
                        <c:v>13534</c:v>
                      </c:pt>
                      <c:pt idx="6718">
                        <c:v>13536</c:v>
                      </c:pt>
                      <c:pt idx="6719">
                        <c:v>13538</c:v>
                      </c:pt>
                      <c:pt idx="6720">
                        <c:v>13540</c:v>
                      </c:pt>
                      <c:pt idx="6721">
                        <c:v>13542</c:v>
                      </c:pt>
                      <c:pt idx="6722">
                        <c:v>13544</c:v>
                      </c:pt>
                      <c:pt idx="6723">
                        <c:v>13546</c:v>
                      </c:pt>
                      <c:pt idx="6724">
                        <c:v>13548</c:v>
                      </c:pt>
                      <c:pt idx="6725">
                        <c:v>13550</c:v>
                      </c:pt>
                      <c:pt idx="6726">
                        <c:v>13552</c:v>
                      </c:pt>
                      <c:pt idx="6727">
                        <c:v>13554</c:v>
                      </c:pt>
                      <c:pt idx="6728">
                        <c:v>13556</c:v>
                      </c:pt>
                      <c:pt idx="6729">
                        <c:v>13558</c:v>
                      </c:pt>
                      <c:pt idx="6730">
                        <c:v>13560</c:v>
                      </c:pt>
                      <c:pt idx="6731">
                        <c:v>13562</c:v>
                      </c:pt>
                      <c:pt idx="6732">
                        <c:v>13564</c:v>
                      </c:pt>
                      <c:pt idx="6733">
                        <c:v>13566</c:v>
                      </c:pt>
                      <c:pt idx="6734">
                        <c:v>13568</c:v>
                      </c:pt>
                      <c:pt idx="6735">
                        <c:v>13570</c:v>
                      </c:pt>
                      <c:pt idx="6736">
                        <c:v>13572</c:v>
                      </c:pt>
                      <c:pt idx="6737">
                        <c:v>13574</c:v>
                      </c:pt>
                      <c:pt idx="6738">
                        <c:v>13576</c:v>
                      </c:pt>
                      <c:pt idx="6739">
                        <c:v>13578</c:v>
                      </c:pt>
                      <c:pt idx="6740">
                        <c:v>13580</c:v>
                      </c:pt>
                      <c:pt idx="6741">
                        <c:v>13582</c:v>
                      </c:pt>
                      <c:pt idx="6742">
                        <c:v>13584</c:v>
                      </c:pt>
                      <c:pt idx="6743">
                        <c:v>13586</c:v>
                      </c:pt>
                      <c:pt idx="6744">
                        <c:v>13588</c:v>
                      </c:pt>
                      <c:pt idx="6745">
                        <c:v>13590</c:v>
                      </c:pt>
                      <c:pt idx="6746">
                        <c:v>13592</c:v>
                      </c:pt>
                      <c:pt idx="6747">
                        <c:v>13594</c:v>
                      </c:pt>
                      <c:pt idx="6748">
                        <c:v>13596</c:v>
                      </c:pt>
                      <c:pt idx="6749">
                        <c:v>13598</c:v>
                      </c:pt>
                      <c:pt idx="6750">
                        <c:v>13600</c:v>
                      </c:pt>
                      <c:pt idx="6751">
                        <c:v>13602</c:v>
                      </c:pt>
                      <c:pt idx="6752">
                        <c:v>13604</c:v>
                      </c:pt>
                      <c:pt idx="6753">
                        <c:v>13606</c:v>
                      </c:pt>
                      <c:pt idx="6754">
                        <c:v>13608</c:v>
                      </c:pt>
                      <c:pt idx="6755">
                        <c:v>13610</c:v>
                      </c:pt>
                      <c:pt idx="6756">
                        <c:v>13612</c:v>
                      </c:pt>
                      <c:pt idx="6757">
                        <c:v>13614</c:v>
                      </c:pt>
                      <c:pt idx="6758">
                        <c:v>13616</c:v>
                      </c:pt>
                      <c:pt idx="6759">
                        <c:v>13618</c:v>
                      </c:pt>
                      <c:pt idx="6760">
                        <c:v>13620</c:v>
                      </c:pt>
                      <c:pt idx="6761">
                        <c:v>13622</c:v>
                      </c:pt>
                      <c:pt idx="6762">
                        <c:v>13624</c:v>
                      </c:pt>
                      <c:pt idx="6763">
                        <c:v>13626</c:v>
                      </c:pt>
                      <c:pt idx="6764">
                        <c:v>13628</c:v>
                      </c:pt>
                      <c:pt idx="6765">
                        <c:v>13630</c:v>
                      </c:pt>
                      <c:pt idx="6766">
                        <c:v>13632</c:v>
                      </c:pt>
                      <c:pt idx="6767">
                        <c:v>13634</c:v>
                      </c:pt>
                      <c:pt idx="6768">
                        <c:v>13636</c:v>
                      </c:pt>
                      <c:pt idx="6769">
                        <c:v>13638</c:v>
                      </c:pt>
                      <c:pt idx="6770">
                        <c:v>13640</c:v>
                      </c:pt>
                      <c:pt idx="6771">
                        <c:v>13642</c:v>
                      </c:pt>
                      <c:pt idx="6772">
                        <c:v>13644</c:v>
                      </c:pt>
                      <c:pt idx="6773">
                        <c:v>13646</c:v>
                      </c:pt>
                      <c:pt idx="6774">
                        <c:v>13648</c:v>
                      </c:pt>
                      <c:pt idx="6775">
                        <c:v>13650</c:v>
                      </c:pt>
                      <c:pt idx="6776">
                        <c:v>13652</c:v>
                      </c:pt>
                      <c:pt idx="6777">
                        <c:v>13654</c:v>
                      </c:pt>
                      <c:pt idx="6778">
                        <c:v>13656</c:v>
                      </c:pt>
                      <c:pt idx="6779">
                        <c:v>13658</c:v>
                      </c:pt>
                      <c:pt idx="6780">
                        <c:v>13660</c:v>
                      </c:pt>
                      <c:pt idx="6781">
                        <c:v>13662</c:v>
                      </c:pt>
                      <c:pt idx="6782">
                        <c:v>13664</c:v>
                      </c:pt>
                      <c:pt idx="6783">
                        <c:v>13666</c:v>
                      </c:pt>
                      <c:pt idx="6784">
                        <c:v>13668</c:v>
                      </c:pt>
                      <c:pt idx="6785">
                        <c:v>13670</c:v>
                      </c:pt>
                      <c:pt idx="6786">
                        <c:v>13672</c:v>
                      </c:pt>
                      <c:pt idx="6787">
                        <c:v>13674</c:v>
                      </c:pt>
                      <c:pt idx="6788">
                        <c:v>13676</c:v>
                      </c:pt>
                      <c:pt idx="6789">
                        <c:v>13678</c:v>
                      </c:pt>
                      <c:pt idx="6790">
                        <c:v>13680</c:v>
                      </c:pt>
                      <c:pt idx="6791">
                        <c:v>13682</c:v>
                      </c:pt>
                      <c:pt idx="6792">
                        <c:v>13684</c:v>
                      </c:pt>
                      <c:pt idx="6793">
                        <c:v>13686</c:v>
                      </c:pt>
                      <c:pt idx="6794">
                        <c:v>13688</c:v>
                      </c:pt>
                      <c:pt idx="6795">
                        <c:v>13690</c:v>
                      </c:pt>
                      <c:pt idx="6796">
                        <c:v>13692</c:v>
                      </c:pt>
                      <c:pt idx="6797">
                        <c:v>13694</c:v>
                      </c:pt>
                      <c:pt idx="6798">
                        <c:v>13696</c:v>
                      </c:pt>
                      <c:pt idx="6799">
                        <c:v>13698</c:v>
                      </c:pt>
                      <c:pt idx="6800">
                        <c:v>13700</c:v>
                      </c:pt>
                      <c:pt idx="6801">
                        <c:v>13702</c:v>
                      </c:pt>
                      <c:pt idx="6802">
                        <c:v>13704</c:v>
                      </c:pt>
                      <c:pt idx="6803">
                        <c:v>13706</c:v>
                      </c:pt>
                      <c:pt idx="6804">
                        <c:v>13708</c:v>
                      </c:pt>
                      <c:pt idx="6805">
                        <c:v>13710</c:v>
                      </c:pt>
                      <c:pt idx="6806">
                        <c:v>13712</c:v>
                      </c:pt>
                      <c:pt idx="6807">
                        <c:v>13714</c:v>
                      </c:pt>
                      <c:pt idx="6808">
                        <c:v>13716</c:v>
                      </c:pt>
                      <c:pt idx="6809">
                        <c:v>13718</c:v>
                      </c:pt>
                      <c:pt idx="6810">
                        <c:v>13720</c:v>
                      </c:pt>
                      <c:pt idx="6811">
                        <c:v>13722</c:v>
                      </c:pt>
                      <c:pt idx="6812">
                        <c:v>13724</c:v>
                      </c:pt>
                      <c:pt idx="6813">
                        <c:v>13726</c:v>
                      </c:pt>
                      <c:pt idx="6814">
                        <c:v>13728</c:v>
                      </c:pt>
                      <c:pt idx="6815">
                        <c:v>13730</c:v>
                      </c:pt>
                      <c:pt idx="6816">
                        <c:v>13732</c:v>
                      </c:pt>
                      <c:pt idx="6817">
                        <c:v>13734</c:v>
                      </c:pt>
                      <c:pt idx="6818">
                        <c:v>13736</c:v>
                      </c:pt>
                      <c:pt idx="6819">
                        <c:v>13738</c:v>
                      </c:pt>
                      <c:pt idx="6820">
                        <c:v>13740</c:v>
                      </c:pt>
                      <c:pt idx="6821">
                        <c:v>13742</c:v>
                      </c:pt>
                      <c:pt idx="6822">
                        <c:v>13744</c:v>
                      </c:pt>
                      <c:pt idx="6823">
                        <c:v>13746</c:v>
                      </c:pt>
                      <c:pt idx="6824">
                        <c:v>13748</c:v>
                      </c:pt>
                      <c:pt idx="6825">
                        <c:v>13750</c:v>
                      </c:pt>
                      <c:pt idx="6826">
                        <c:v>13752</c:v>
                      </c:pt>
                      <c:pt idx="6827">
                        <c:v>13754</c:v>
                      </c:pt>
                      <c:pt idx="6828">
                        <c:v>13756</c:v>
                      </c:pt>
                      <c:pt idx="6829">
                        <c:v>13758</c:v>
                      </c:pt>
                      <c:pt idx="6830">
                        <c:v>13760</c:v>
                      </c:pt>
                      <c:pt idx="6831">
                        <c:v>13762</c:v>
                      </c:pt>
                      <c:pt idx="6832">
                        <c:v>13764</c:v>
                      </c:pt>
                      <c:pt idx="6833">
                        <c:v>13766</c:v>
                      </c:pt>
                      <c:pt idx="6834">
                        <c:v>13768</c:v>
                      </c:pt>
                      <c:pt idx="6835">
                        <c:v>13770</c:v>
                      </c:pt>
                      <c:pt idx="6836">
                        <c:v>13772</c:v>
                      </c:pt>
                      <c:pt idx="6837">
                        <c:v>13774</c:v>
                      </c:pt>
                      <c:pt idx="6838">
                        <c:v>13776</c:v>
                      </c:pt>
                      <c:pt idx="6839">
                        <c:v>13778</c:v>
                      </c:pt>
                      <c:pt idx="6840">
                        <c:v>13780</c:v>
                      </c:pt>
                      <c:pt idx="6841">
                        <c:v>13782</c:v>
                      </c:pt>
                      <c:pt idx="6842">
                        <c:v>13784</c:v>
                      </c:pt>
                      <c:pt idx="6843">
                        <c:v>13786</c:v>
                      </c:pt>
                      <c:pt idx="6844">
                        <c:v>13788</c:v>
                      </c:pt>
                      <c:pt idx="6845">
                        <c:v>13790</c:v>
                      </c:pt>
                      <c:pt idx="6846">
                        <c:v>13792</c:v>
                      </c:pt>
                      <c:pt idx="6847">
                        <c:v>13794</c:v>
                      </c:pt>
                      <c:pt idx="6848">
                        <c:v>13796</c:v>
                      </c:pt>
                      <c:pt idx="6849">
                        <c:v>13798</c:v>
                      </c:pt>
                      <c:pt idx="6850">
                        <c:v>13800</c:v>
                      </c:pt>
                      <c:pt idx="6851">
                        <c:v>13802</c:v>
                      </c:pt>
                      <c:pt idx="6852">
                        <c:v>13804</c:v>
                      </c:pt>
                      <c:pt idx="6853">
                        <c:v>13806</c:v>
                      </c:pt>
                      <c:pt idx="6854">
                        <c:v>13808</c:v>
                      </c:pt>
                      <c:pt idx="6855">
                        <c:v>13810</c:v>
                      </c:pt>
                      <c:pt idx="6856">
                        <c:v>13812</c:v>
                      </c:pt>
                      <c:pt idx="6857">
                        <c:v>13814</c:v>
                      </c:pt>
                      <c:pt idx="6858">
                        <c:v>13816</c:v>
                      </c:pt>
                      <c:pt idx="6859">
                        <c:v>13818</c:v>
                      </c:pt>
                      <c:pt idx="6860">
                        <c:v>13820</c:v>
                      </c:pt>
                      <c:pt idx="6861">
                        <c:v>13822</c:v>
                      </c:pt>
                      <c:pt idx="6862">
                        <c:v>13824</c:v>
                      </c:pt>
                      <c:pt idx="6863">
                        <c:v>13826</c:v>
                      </c:pt>
                      <c:pt idx="6864">
                        <c:v>13828</c:v>
                      </c:pt>
                      <c:pt idx="6865">
                        <c:v>13830</c:v>
                      </c:pt>
                      <c:pt idx="6866">
                        <c:v>13832</c:v>
                      </c:pt>
                      <c:pt idx="6867">
                        <c:v>13834</c:v>
                      </c:pt>
                      <c:pt idx="6868">
                        <c:v>13836</c:v>
                      </c:pt>
                      <c:pt idx="6869">
                        <c:v>13838</c:v>
                      </c:pt>
                      <c:pt idx="6870">
                        <c:v>13840</c:v>
                      </c:pt>
                      <c:pt idx="6871">
                        <c:v>13842</c:v>
                      </c:pt>
                      <c:pt idx="6872">
                        <c:v>13844</c:v>
                      </c:pt>
                      <c:pt idx="6873">
                        <c:v>13846</c:v>
                      </c:pt>
                      <c:pt idx="6874">
                        <c:v>13848</c:v>
                      </c:pt>
                      <c:pt idx="6875">
                        <c:v>13850</c:v>
                      </c:pt>
                      <c:pt idx="6876">
                        <c:v>13852</c:v>
                      </c:pt>
                      <c:pt idx="6877">
                        <c:v>13854</c:v>
                      </c:pt>
                      <c:pt idx="6878">
                        <c:v>13856</c:v>
                      </c:pt>
                      <c:pt idx="6879">
                        <c:v>13858</c:v>
                      </c:pt>
                      <c:pt idx="6880">
                        <c:v>13860</c:v>
                      </c:pt>
                      <c:pt idx="6881">
                        <c:v>13862</c:v>
                      </c:pt>
                      <c:pt idx="6882">
                        <c:v>13864</c:v>
                      </c:pt>
                      <c:pt idx="6883">
                        <c:v>13866</c:v>
                      </c:pt>
                      <c:pt idx="6884">
                        <c:v>13868</c:v>
                      </c:pt>
                      <c:pt idx="6885">
                        <c:v>13870</c:v>
                      </c:pt>
                      <c:pt idx="6886">
                        <c:v>13872</c:v>
                      </c:pt>
                      <c:pt idx="6887">
                        <c:v>13874</c:v>
                      </c:pt>
                      <c:pt idx="6888">
                        <c:v>13876</c:v>
                      </c:pt>
                      <c:pt idx="6889">
                        <c:v>13878</c:v>
                      </c:pt>
                      <c:pt idx="6890">
                        <c:v>13880</c:v>
                      </c:pt>
                      <c:pt idx="6891">
                        <c:v>13882</c:v>
                      </c:pt>
                      <c:pt idx="6892">
                        <c:v>13884</c:v>
                      </c:pt>
                      <c:pt idx="6893">
                        <c:v>13886</c:v>
                      </c:pt>
                      <c:pt idx="6894">
                        <c:v>13888</c:v>
                      </c:pt>
                      <c:pt idx="6895">
                        <c:v>13890</c:v>
                      </c:pt>
                      <c:pt idx="6896">
                        <c:v>13892</c:v>
                      </c:pt>
                      <c:pt idx="6897">
                        <c:v>13894</c:v>
                      </c:pt>
                      <c:pt idx="6898">
                        <c:v>13896</c:v>
                      </c:pt>
                      <c:pt idx="6899">
                        <c:v>13898</c:v>
                      </c:pt>
                      <c:pt idx="6900">
                        <c:v>13900</c:v>
                      </c:pt>
                      <c:pt idx="6901">
                        <c:v>13902</c:v>
                      </c:pt>
                      <c:pt idx="6902">
                        <c:v>13904</c:v>
                      </c:pt>
                      <c:pt idx="6903">
                        <c:v>13906</c:v>
                      </c:pt>
                      <c:pt idx="6904">
                        <c:v>13908</c:v>
                      </c:pt>
                      <c:pt idx="6905">
                        <c:v>13910</c:v>
                      </c:pt>
                      <c:pt idx="6906">
                        <c:v>13912</c:v>
                      </c:pt>
                      <c:pt idx="6907">
                        <c:v>13914</c:v>
                      </c:pt>
                      <c:pt idx="6908">
                        <c:v>13916</c:v>
                      </c:pt>
                      <c:pt idx="6909">
                        <c:v>13918</c:v>
                      </c:pt>
                      <c:pt idx="6910">
                        <c:v>13920</c:v>
                      </c:pt>
                      <c:pt idx="6911">
                        <c:v>13922</c:v>
                      </c:pt>
                      <c:pt idx="6912">
                        <c:v>13924</c:v>
                      </c:pt>
                      <c:pt idx="6913">
                        <c:v>13926</c:v>
                      </c:pt>
                      <c:pt idx="6914">
                        <c:v>13928</c:v>
                      </c:pt>
                      <c:pt idx="6915">
                        <c:v>13930</c:v>
                      </c:pt>
                      <c:pt idx="6916">
                        <c:v>13932</c:v>
                      </c:pt>
                      <c:pt idx="6917">
                        <c:v>13934</c:v>
                      </c:pt>
                      <c:pt idx="6918">
                        <c:v>13936</c:v>
                      </c:pt>
                      <c:pt idx="6919">
                        <c:v>13938</c:v>
                      </c:pt>
                      <c:pt idx="6920">
                        <c:v>13940</c:v>
                      </c:pt>
                      <c:pt idx="6921">
                        <c:v>13942</c:v>
                      </c:pt>
                      <c:pt idx="6922">
                        <c:v>13944</c:v>
                      </c:pt>
                      <c:pt idx="6923">
                        <c:v>13946</c:v>
                      </c:pt>
                      <c:pt idx="6924">
                        <c:v>13948</c:v>
                      </c:pt>
                      <c:pt idx="6925">
                        <c:v>13950</c:v>
                      </c:pt>
                      <c:pt idx="6926">
                        <c:v>13952</c:v>
                      </c:pt>
                      <c:pt idx="6927">
                        <c:v>13954</c:v>
                      </c:pt>
                      <c:pt idx="6928">
                        <c:v>13956</c:v>
                      </c:pt>
                      <c:pt idx="6929">
                        <c:v>13958</c:v>
                      </c:pt>
                      <c:pt idx="6930">
                        <c:v>13960</c:v>
                      </c:pt>
                      <c:pt idx="6931">
                        <c:v>13962</c:v>
                      </c:pt>
                      <c:pt idx="6932">
                        <c:v>13964</c:v>
                      </c:pt>
                      <c:pt idx="6933">
                        <c:v>13966</c:v>
                      </c:pt>
                      <c:pt idx="6934">
                        <c:v>13968</c:v>
                      </c:pt>
                      <c:pt idx="6935">
                        <c:v>13970</c:v>
                      </c:pt>
                      <c:pt idx="6936">
                        <c:v>13972</c:v>
                      </c:pt>
                      <c:pt idx="6937">
                        <c:v>13974</c:v>
                      </c:pt>
                      <c:pt idx="6938">
                        <c:v>13976</c:v>
                      </c:pt>
                      <c:pt idx="6939">
                        <c:v>13978</c:v>
                      </c:pt>
                      <c:pt idx="6940">
                        <c:v>13980</c:v>
                      </c:pt>
                      <c:pt idx="6941">
                        <c:v>13982</c:v>
                      </c:pt>
                      <c:pt idx="6942">
                        <c:v>13984</c:v>
                      </c:pt>
                      <c:pt idx="6943">
                        <c:v>13986</c:v>
                      </c:pt>
                      <c:pt idx="6944">
                        <c:v>13988</c:v>
                      </c:pt>
                      <c:pt idx="6945">
                        <c:v>13990</c:v>
                      </c:pt>
                      <c:pt idx="6946">
                        <c:v>13992</c:v>
                      </c:pt>
                      <c:pt idx="6947">
                        <c:v>13994</c:v>
                      </c:pt>
                      <c:pt idx="6948">
                        <c:v>13996</c:v>
                      </c:pt>
                      <c:pt idx="6949">
                        <c:v>13998</c:v>
                      </c:pt>
                      <c:pt idx="6950">
                        <c:v>14000</c:v>
                      </c:pt>
                      <c:pt idx="6951">
                        <c:v>14002</c:v>
                      </c:pt>
                      <c:pt idx="6952">
                        <c:v>14004</c:v>
                      </c:pt>
                      <c:pt idx="6953">
                        <c:v>14006</c:v>
                      </c:pt>
                      <c:pt idx="6954">
                        <c:v>14008</c:v>
                      </c:pt>
                      <c:pt idx="6955">
                        <c:v>14010</c:v>
                      </c:pt>
                      <c:pt idx="6956">
                        <c:v>14012</c:v>
                      </c:pt>
                      <c:pt idx="6957">
                        <c:v>14014</c:v>
                      </c:pt>
                      <c:pt idx="6958">
                        <c:v>14016</c:v>
                      </c:pt>
                      <c:pt idx="6959">
                        <c:v>14018</c:v>
                      </c:pt>
                      <c:pt idx="6960">
                        <c:v>14020</c:v>
                      </c:pt>
                      <c:pt idx="6961">
                        <c:v>14022</c:v>
                      </c:pt>
                      <c:pt idx="6962">
                        <c:v>14024</c:v>
                      </c:pt>
                      <c:pt idx="6963">
                        <c:v>14026</c:v>
                      </c:pt>
                      <c:pt idx="6964">
                        <c:v>14028</c:v>
                      </c:pt>
                      <c:pt idx="6965">
                        <c:v>14030</c:v>
                      </c:pt>
                      <c:pt idx="6966">
                        <c:v>14032</c:v>
                      </c:pt>
                      <c:pt idx="6967">
                        <c:v>14034</c:v>
                      </c:pt>
                      <c:pt idx="6968">
                        <c:v>14036</c:v>
                      </c:pt>
                      <c:pt idx="6969">
                        <c:v>14038</c:v>
                      </c:pt>
                      <c:pt idx="6970">
                        <c:v>14040</c:v>
                      </c:pt>
                      <c:pt idx="6971">
                        <c:v>14042</c:v>
                      </c:pt>
                      <c:pt idx="6972">
                        <c:v>14044</c:v>
                      </c:pt>
                      <c:pt idx="6973">
                        <c:v>14046</c:v>
                      </c:pt>
                      <c:pt idx="6974">
                        <c:v>14048</c:v>
                      </c:pt>
                      <c:pt idx="6975">
                        <c:v>14050</c:v>
                      </c:pt>
                      <c:pt idx="6976">
                        <c:v>14052</c:v>
                      </c:pt>
                      <c:pt idx="6977">
                        <c:v>14054</c:v>
                      </c:pt>
                      <c:pt idx="6978">
                        <c:v>14056</c:v>
                      </c:pt>
                      <c:pt idx="6979">
                        <c:v>14058</c:v>
                      </c:pt>
                      <c:pt idx="6980">
                        <c:v>14060</c:v>
                      </c:pt>
                      <c:pt idx="6981">
                        <c:v>14062</c:v>
                      </c:pt>
                      <c:pt idx="6982">
                        <c:v>14064</c:v>
                      </c:pt>
                      <c:pt idx="6983">
                        <c:v>14066</c:v>
                      </c:pt>
                      <c:pt idx="6984">
                        <c:v>14068</c:v>
                      </c:pt>
                      <c:pt idx="6985">
                        <c:v>14070</c:v>
                      </c:pt>
                      <c:pt idx="6986">
                        <c:v>14072</c:v>
                      </c:pt>
                      <c:pt idx="6987">
                        <c:v>14074</c:v>
                      </c:pt>
                      <c:pt idx="6988">
                        <c:v>14076</c:v>
                      </c:pt>
                      <c:pt idx="6989">
                        <c:v>14078</c:v>
                      </c:pt>
                      <c:pt idx="6990">
                        <c:v>14080</c:v>
                      </c:pt>
                      <c:pt idx="6991">
                        <c:v>14082</c:v>
                      </c:pt>
                      <c:pt idx="6992">
                        <c:v>14084</c:v>
                      </c:pt>
                      <c:pt idx="6993">
                        <c:v>14086</c:v>
                      </c:pt>
                      <c:pt idx="6994">
                        <c:v>14088</c:v>
                      </c:pt>
                      <c:pt idx="6995">
                        <c:v>14090</c:v>
                      </c:pt>
                      <c:pt idx="6996">
                        <c:v>14092</c:v>
                      </c:pt>
                      <c:pt idx="6997">
                        <c:v>14094</c:v>
                      </c:pt>
                      <c:pt idx="6998">
                        <c:v>14096</c:v>
                      </c:pt>
                      <c:pt idx="6999">
                        <c:v>14098</c:v>
                      </c:pt>
                      <c:pt idx="7000">
                        <c:v>14100</c:v>
                      </c:pt>
                      <c:pt idx="7001">
                        <c:v>14102</c:v>
                      </c:pt>
                      <c:pt idx="7002">
                        <c:v>14104</c:v>
                      </c:pt>
                      <c:pt idx="7003">
                        <c:v>14106</c:v>
                      </c:pt>
                      <c:pt idx="7004">
                        <c:v>14108</c:v>
                      </c:pt>
                      <c:pt idx="7005">
                        <c:v>14110</c:v>
                      </c:pt>
                      <c:pt idx="7006">
                        <c:v>14112</c:v>
                      </c:pt>
                      <c:pt idx="7007">
                        <c:v>14114</c:v>
                      </c:pt>
                      <c:pt idx="7008">
                        <c:v>14116</c:v>
                      </c:pt>
                      <c:pt idx="7009">
                        <c:v>14118</c:v>
                      </c:pt>
                      <c:pt idx="7010">
                        <c:v>14120</c:v>
                      </c:pt>
                      <c:pt idx="7011">
                        <c:v>14122</c:v>
                      </c:pt>
                      <c:pt idx="7012">
                        <c:v>14124</c:v>
                      </c:pt>
                      <c:pt idx="7013">
                        <c:v>14126</c:v>
                      </c:pt>
                      <c:pt idx="7014">
                        <c:v>14128</c:v>
                      </c:pt>
                      <c:pt idx="7015">
                        <c:v>14130</c:v>
                      </c:pt>
                      <c:pt idx="7016">
                        <c:v>14132</c:v>
                      </c:pt>
                      <c:pt idx="7017">
                        <c:v>14134</c:v>
                      </c:pt>
                      <c:pt idx="7018">
                        <c:v>14136</c:v>
                      </c:pt>
                      <c:pt idx="7019">
                        <c:v>14138</c:v>
                      </c:pt>
                      <c:pt idx="7020">
                        <c:v>14140</c:v>
                      </c:pt>
                      <c:pt idx="7021">
                        <c:v>14142</c:v>
                      </c:pt>
                      <c:pt idx="7022">
                        <c:v>14144</c:v>
                      </c:pt>
                      <c:pt idx="7023">
                        <c:v>14146</c:v>
                      </c:pt>
                      <c:pt idx="7024">
                        <c:v>14148</c:v>
                      </c:pt>
                      <c:pt idx="7025">
                        <c:v>14150</c:v>
                      </c:pt>
                      <c:pt idx="7026">
                        <c:v>14152</c:v>
                      </c:pt>
                      <c:pt idx="7027">
                        <c:v>14154</c:v>
                      </c:pt>
                      <c:pt idx="7028">
                        <c:v>14156</c:v>
                      </c:pt>
                      <c:pt idx="7029">
                        <c:v>14158</c:v>
                      </c:pt>
                      <c:pt idx="7030">
                        <c:v>14160</c:v>
                      </c:pt>
                      <c:pt idx="7031">
                        <c:v>14162</c:v>
                      </c:pt>
                      <c:pt idx="7032">
                        <c:v>14164</c:v>
                      </c:pt>
                      <c:pt idx="7033">
                        <c:v>14166</c:v>
                      </c:pt>
                      <c:pt idx="7034">
                        <c:v>14168</c:v>
                      </c:pt>
                      <c:pt idx="7035">
                        <c:v>14170</c:v>
                      </c:pt>
                      <c:pt idx="7036">
                        <c:v>14172</c:v>
                      </c:pt>
                      <c:pt idx="7037">
                        <c:v>14174</c:v>
                      </c:pt>
                      <c:pt idx="7038">
                        <c:v>14176</c:v>
                      </c:pt>
                      <c:pt idx="7039">
                        <c:v>14178</c:v>
                      </c:pt>
                      <c:pt idx="7040">
                        <c:v>14180</c:v>
                      </c:pt>
                      <c:pt idx="7041">
                        <c:v>14182</c:v>
                      </c:pt>
                      <c:pt idx="7042">
                        <c:v>14184</c:v>
                      </c:pt>
                      <c:pt idx="7043">
                        <c:v>14186</c:v>
                      </c:pt>
                      <c:pt idx="7044">
                        <c:v>14188</c:v>
                      </c:pt>
                      <c:pt idx="7045">
                        <c:v>14190</c:v>
                      </c:pt>
                      <c:pt idx="7046">
                        <c:v>14192</c:v>
                      </c:pt>
                      <c:pt idx="7047">
                        <c:v>14194</c:v>
                      </c:pt>
                      <c:pt idx="7048">
                        <c:v>14196</c:v>
                      </c:pt>
                      <c:pt idx="7049">
                        <c:v>14198</c:v>
                      </c:pt>
                      <c:pt idx="7050">
                        <c:v>14200</c:v>
                      </c:pt>
                      <c:pt idx="7051">
                        <c:v>14202</c:v>
                      </c:pt>
                      <c:pt idx="7052">
                        <c:v>14204</c:v>
                      </c:pt>
                      <c:pt idx="7053">
                        <c:v>14206</c:v>
                      </c:pt>
                      <c:pt idx="7054">
                        <c:v>14208</c:v>
                      </c:pt>
                      <c:pt idx="7055">
                        <c:v>14210</c:v>
                      </c:pt>
                      <c:pt idx="7056">
                        <c:v>14212</c:v>
                      </c:pt>
                      <c:pt idx="7057">
                        <c:v>14214</c:v>
                      </c:pt>
                      <c:pt idx="7058">
                        <c:v>14216</c:v>
                      </c:pt>
                      <c:pt idx="7059">
                        <c:v>14218</c:v>
                      </c:pt>
                      <c:pt idx="7060">
                        <c:v>14220</c:v>
                      </c:pt>
                      <c:pt idx="7061">
                        <c:v>14222</c:v>
                      </c:pt>
                      <c:pt idx="7062">
                        <c:v>14224</c:v>
                      </c:pt>
                      <c:pt idx="7063">
                        <c:v>14226</c:v>
                      </c:pt>
                      <c:pt idx="7064">
                        <c:v>14228</c:v>
                      </c:pt>
                      <c:pt idx="7065">
                        <c:v>14230</c:v>
                      </c:pt>
                      <c:pt idx="7066">
                        <c:v>14232</c:v>
                      </c:pt>
                      <c:pt idx="7067">
                        <c:v>14234</c:v>
                      </c:pt>
                      <c:pt idx="7068">
                        <c:v>14236</c:v>
                      </c:pt>
                      <c:pt idx="7069">
                        <c:v>14238</c:v>
                      </c:pt>
                      <c:pt idx="7070">
                        <c:v>14240</c:v>
                      </c:pt>
                      <c:pt idx="7071">
                        <c:v>14242</c:v>
                      </c:pt>
                      <c:pt idx="7072">
                        <c:v>14244</c:v>
                      </c:pt>
                      <c:pt idx="7073">
                        <c:v>14246</c:v>
                      </c:pt>
                      <c:pt idx="7074">
                        <c:v>14248</c:v>
                      </c:pt>
                      <c:pt idx="7075">
                        <c:v>14250</c:v>
                      </c:pt>
                      <c:pt idx="7076">
                        <c:v>14252</c:v>
                      </c:pt>
                      <c:pt idx="7077">
                        <c:v>14254</c:v>
                      </c:pt>
                      <c:pt idx="7078">
                        <c:v>14256</c:v>
                      </c:pt>
                      <c:pt idx="7079">
                        <c:v>14258</c:v>
                      </c:pt>
                      <c:pt idx="7080">
                        <c:v>14260</c:v>
                      </c:pt>
                      <c:pt idx="7081">
                        <c:v>14262</c:v>
                      </c:pt>
                      <c:pt idx="7082">
                        <c:v>14264</c:v>
                      </c:pt>
                      <c:pt idx="7083">
                        <c:v>14266</c:v>
                      </c:pt>
                      <c:pt idx="7084">
                        <c:v>14268</c:v>
                      </c:pt>
                      <c:pt idx="7085">
                        <c:v>14270</c:v>
                      </c:pt>
                      <c:pt idx="7086">
                        <c:v>14272</c:v>
                      </c:pt>
                      <c:pt idx="7087">
                        <c:v>14274</c:v>
                      </c:pt>
                      <c:pt idx="7088">
                        <c:v>14276</c:v>
                      </c:pt>
                      <c:pt idx="7089">
                        <c:v>14278</c:v>
                      </c:pt>
                      <c:pt idx="7090">
                        <c:v>14280</c:v>
                      </c:pt>
                      <c:pt idx="7091">
                        <c:v>14282</c:v>
                      </c:pt>
                      <c:pt idx="7092">
                        <c:v>14284</c:v>
                      </c:pt>
                      <c:pt idx="7093">
                        <c:v>14286</c:v>
                      </c:pt>
                      <c:pt idx="7094">
                        <c:v>14288</c:v>
                      </c:pt>
                      <c:pt idx="7095">
                        <c:v>14290</c:v>
                      </c:pt>
                      <c:pt idx="7096">
                        <c:v>14292</c:v>
                      </c:pt>
                      <c:pt idx="7097">
                        <c:v>14294</c:v>
                      </c:pt>
                      <c:pt idx="7098">
                        <c:v>14296</c:v>
                      </c:pt>
                      <c:pt idx="7099">
                        <c:v>14298</c:v>
                      </c:pt>
                      <c:pt idx="7100">
                        <c:v>14300</c:v>
                      </c:pt>
                      <c:pt idx="7101">
                        <c:v>14302</c:v>
                      </c:pt>
                      <c:pt idx="7102">
                        <c:v>14304</c:v>
                      </c:pt>
                      <c:pt idx="7103">
                        <c:v>14306</c:v>
                      </c:pt>
                      <c:pt idx="7104">
                        <c:v>14308</c:v>
                      </c:pt>
                      <c:pt idx="7105">
                        <c:v>14310</c:v>
                      </c:pt>
                      <c:pt idx="7106">
                        <c:v>14312</c:v>
                      </c:pt>
                      <c:pt idx="7107">
                        <c:v>14314</c:v>
                      </c:pt>
                      <c:pt idx="7108">
                        <c:v>14316</c:v>
                      </c:pt>
                      <c:pt idx="7109">
                        <c:v>14318</c:v>
                      </c:pt>
                      <c:pt idx="7110">
                        <c:v>14320</c:v>
                      </c:pt>
                      <c:pt idx="7111">
                        <c:v>14322</c:v>
                      </c:pt>
                      <c:pt idx="7112">
                        <c:v>14324</c:v>
                      </c:pt>
                      <c:pt idx="7113">
                        <c:v>14326</c:v>
                      </c:pt>
                      <c:pt idx="7114">
                        <c:v>14328</c:v>
                      </c:pt>
                      <c:pt idx="7115">
                        <c:v>14330</c:v>
                      </c:pt>
                      <c:pt idx="7116">
                        <c:v>14332</c:v>
                      </c:pt>
                      <c:pt idx="7117">
                        <c:v>14334</c:v>
                      </c:pt>
                      <c:pt idx="7118">
                        <c:v>14336</c:v>
                      </c:pt>
                      <c:pt idx="7119">
                        <c:v>14338</c:v>
                      </c:pt>
                      <c:pt idx="7120">
                        <c:v>14340</c:v>
                      </c:pt>
                      <c:pt idx="7121">
                        <c:v>14342</c:v>
                      </c:pt>
                      <c:pt idx="7122">
                        <c:v>14344</c:v>
                      </c:pt>
                      <c:pt idx="7123">
                        <c:v>14346</c:v>
                      </c:pt>
                      <c:pt idx="7124">
                        <c:v>14348</c:v>
                      </c:pt>
                      <c:pt idx="7125">
                        <c:v>14350</c:v>
                      </c:pt>
                      <c:pt idx="7126">
                        <c:v>14352</c:v>
                      </c:pt>
                      <c:pt idx="7127">
                        <c:v>14354</c:v>
                      </c:pt>
                      <c:pt idx="7128">
                        <c:v>14356</c:v>
                      </c:pt>
                      <c:pt idx="7129">
                        <c:v>14358</c:v>
                      </c:pt>
                      <c:pt idx="7130">
                        <c:v>14360</c:v>
                      </c:pt>
                      <c:pt idx="7131">
                        <c:v>14362</c:v>
                      </c:pt>
                      <c:pt idx="7132">
                        <c:v>14364</c:v>
                      </c:pt>
                      <c:pt idx="7133">
                        <c:v>14366</c:v>
                      </c:pt>
                      <c:pt idx="7134">
                        <c:v>14368</c:v>
                      </c:pt>
                      <c:pt idx="7135">
                        <c:v>14370</c:v>
                      </c:pt>
                      <c:pt idx="7136">
                        <c:v>14372</c:v>
                      </c:pt>
                      <c:pt idx="7137">
                        <c:v>14374</c:v>
                      </c:pt>
                      <c:pt idx="7138">
                        <c:v>14376</c:v>
                      </c:pt>
                      <c:pt idx="7139">
                        <c:v>14378</c:v>
                      </c:pt>
                      <c:pt idx="7140">
                        <c:v>14380</c:v>
                      </c:pt>
                      <c:pt idx="7141">
                        <c:v>14382</c:v>
                      </c:pt>
                      <c:pt idx="7142">
                        <c:v>14384</c:v>
                      </c:pt>
                      <c:pt idx="7143">
                        <c:v>14386</c:v>
                      </c:pt>
                      <c:pt idx="7144">
                        <c:v>14388</c:v>
                      </c:pt>
                      <c:pt idx="7145">
                        <c:v>14390</c:v>
                      </c:pt>
                      <c:pt idx="7146">
                        <c:v>14392</c:v>
                      </c:pt>
                      <c:pt idx="7147">
                        <c:v>14394</c:v>
                      </c:pt>
                      <c:pt idx="7148">
                        <c:v>14396</c:v>
                      </c:pt>
                      <c:pt idx="7149">
                        <c:v>14398</c:v>
                      </c:pt>
                      <c:pt idx="7150">
                        <c:v>14400</c:v>
                      </c:pt>
                      <c:pt idx="7151">
                        <c:v>14402</c:v>
                      </c:pt>
                      <c:pt idx="7152">
                        <c:v>14404</c:v>
                      </c:pt>
                      <c:pt idx="7153">
                        <c:v>14406</c:v>
                      </c:pt>
                      <c:pt idx="7154">
                        <c:v>14408</c:v>
                      </c:pt>
                      <c:pt idx="7155">
                        <c:v>14410</c:v>
                      </c:pt>
                      <c:pt idx="7156">
                        <c:v>14412</c:v>
                      </c:pt>
                      <c:pt idx="7157">
                        <c:v>14414</c:v>
                      </c:pt>
                      <c:pt idx="7158">
                        <c:v>14416</c:v>
                      </c:pt>
                      <c:pt idx="7159">
                        <c:v>14418</c:v>
                      </c:pt>
                      <c:pt idx="7160">
                        <c:v>14420</c:v>
                      </c:pt>
                      <c:pt idx="7161">
                        <c:v>14422</c:v>
                      </c:pt>
                      <c:pt idx="7162">
                        <c:v>14424</c:v>
                      </c:pt>
                      <c:pt idx="7163">
                        <c:v>14426</c:v>
                      </c:pt>
                      <c:pt idx="7164">
                        <c:v>14428</c:v>
                      </c:pt>
                      <c:pt idx="7165">
                        <c:v>14430</c:v>
                      </c:pt>
                      <c:pt idx="7166">
                        <c:v>14432</c:v>
                      </c:pt>
                      <c:pt idx="7167">
                        <c:v>14434</c:v>
                      </c:pt>
                      <c:pt idx="7168">
                        <c:v>14436</c:v>
                      </c:pt>
                      <c:pt idx="7169">
                        <c:v>14438</c:v>
                      </c:pt>
                      <c:pt idx="7170">
                        <c:v>14440</c:v>
                      </c:pt>
                      <c:pt idx="7171">
                        <c:v>14442</c:v>
                      </c:pt>
                      <c:pt idx="7172">
                        <c:v>14444</c:v>
                      </c:pt>
                      <c:pt idx="7173">
                        <c:v>14446</c:v>
                      </c:pt>
                      <c:pt idx="7174">
                        <c:v>14448</c:v>
                      </c:pt>
                      <c:pt idx="7175">
                        <c:v>14450</c:v>
                      </c:pt>
                      <c:pt idx="7176">
                        <c:v>14452</c:v>
                      </c:pt>
                      <c:pt idx="7177">
                        <c:v>14454</c:v>
                      </c:pt>
                      <c:pt idx="7178">
                        <c:v>14456</c:v>
                      </c:pt>
                      <c:pt idx="7179">
                        <c:v>14458</c:v>
                      </c:pt>
                      <c:pt idx="7180">
                        <c:v>14460</c:v>
                      </c:pt>
                      <c:pt idx="7181">
                        <c:v>14462</c:v>
                      </c:pt>
                      <c:pt idx="7182">
                        <c:v>14464</c:v>
                      </c:pt>
                      <c:pt idx="7183">
                        <c:v>14466</c:v>
                      </c:pt>
                      <c:pt idx="7184">
                        <c:v>14468</c:v>
                      </c:pt>
                      <c:pt idx="7185">
                        <c:v>14470</c:v>
                      </c:pt>
                      <c:pt idx="7186">
                        <c:v>14472</c:v>
                      </c:pt>
                      <c:pt idx="7187">
                        <c:v>14474</c:v>
                      </c:pt>
                      <c:pt idx="7188">
                        <c:v>14476</c:v>
                      </c:pt>
                      <c:pt idx="7189">
                        <c:v>14478</c:v>
                      </c:pt>
                      <c:pt idx="7190">
                        <c:v>14480</c:v>
                      </c:pt>
                      <c:pt idx="7191">
                        <c:v>14482</c:v>
                      </c:pt>
                      <c:pt idx="7192">
                        <c:v>14484</c:v>
                      </c:pt>
                      <c:pt idx="7193">
                        <c:v>14486</c:v>
                      </c:pt>
                      <c:pt idx="7194">
                        <c:v>14488</c:v>
                      </c:pt>
                      <c:pt idx="7195">
                        <c:v>14490</c:v>
                      </c:pt>
                      <c:pt idx="7196">
                        <c:v>14492</c:v>
                      </c:pt>
                      <c:pt idx="7197">
                        <c:v>14494</c:v>
                      </c:pt>
                      <c:pt idx="7198">
                        <c:v>14496</c:v>
                      </c:pt>
                      <c:pt idx="7199">
                        <c:v>14498</c:v>
                      </c:pt>
                      <c:pt idx="7200">
                        <c:v>14500</c:v>
                      </c:pt>
                      <c:pt idx="7201">
                        <c:v>14502</c:v>
                      </c:pt>
                      <c:pt idx="7202">
                        <c:v>14504</c:v>
                      </c:pt>
                      <c:pt idx="7203">
                        <c:v>14506</c:v>
                      </c:pt>
                      <c:pt idx="7204">
                        <c:v>14508</c:v>
                      </c:pt>
                      <c:pt idx="7205">
                        <c:v>14510</c:v>
                      </c:pt>
                      <c:pt idx="7206">
                        <c:v>14512</c:v>
                      </c:pt>
                      <c:pt idx="7207">
                        <c:v>14514</c:v>
                      </c:pt>
                      <c:pt idx="7208">
                        <c:v>14516</c:v>
                      </c:pt>
                      <c:pt idx="7209">
                        <c:v>14518</c:v>
                      </c:pt>
                      <c:pt idx="7210">
                        <c:v>14520</c:v>
                      </c:pt>
                      <c:pt idx="7211">
                        <c:v>14522</c:v>
                      </c:pt>
                      <c:pt idx="7212">
                        <c:v>14524</c:v>
                      </c:pt>
                      <c:pt idx="7213">
                        <c:v>14526</c:v>
                      </c:pt>
                      <c:pt idx="7214">
                        <c:v>14528</c:v>
                      </c:pt>
                      <c:pt idx="7215">
                        <c:v>14530</c:v>
                      </c:pt>
                      <c:pt idx="7216">
                        <c:v>14532</c:v>
                      </c:pt>
                      <c:pt idx="7217">
                        <c:v>14534</c:v>
                      </c:pt>
                      <c:pt idx="7218">
                        <c:v>14536</c:v>
                      </c:pt>
                      <c:pt idx="7219">
                        <c:v>14538</c:v>
                      </c:pt>
                      <c:pt idx="7220">
                        <c:v>14540</c:v>
                      </c:pt>
                      <c:pt idx="7221">
                        <c:v>14542</c:v>
                      </c:pt>
                      <c:pt idx="7222">
                        <c:v>14544</c:v>
                      </c:pt>
                      <c:pt idx="7223">
                        <c:v>14546</c:v>
                      </c:pt>
                      <c:pt idx="7224">
                        <c:v>14548</c:v>
                      </c:pt>
                      <c:pt idx="7225">
                        <c:v>14550</c:v>
                      </c:pt>
                      <c:pt idx="7226">
                        <c:v>14552</c:v>
                      </c:pt>
                      <c:pt idx="7227">
                        <c:v>14554</c:v>
                      </c:pt>
                      <c:pt idx="7228">
                        <c:v>14556</c:v>
                      </c:pt>
                      <c:pt idx="7229">
                        <c:v>14558</c:v>
                      </c:pt>
                      <c:pt idx="7230">
                        <c:v>14560</c:v>
                      </c:pt>
                      <c:pt idx="7231">
                        <c:v>14562</c:v>
                      </c:pt>
                      <c:pt idx="7232">
                        <c:v>14564</c:v>
                      </c:pt>
                      <c:pt idx="7233">
                        <c:v>14566</c:v>
                      </c:pt>
                      <c:pt idx="7234">
                        <c:v>14568</c:v>
                      </c:pt>
                      <c:pt idx="7235">
                        <c:v>14570</c:v>
                      </c:pt>
                      <c:pt idx="7236">
                        <c:v>14572</c:v>
                      </c:pt>
                      <c:pt idx="7237">
                        <c:v>14574</c:v>
                      </c:pt>
                      <c:pt idx="7238">
                        <c:v>14576</c:v>
                      </c:pt>
                      <c:pt idx="7239">
                        <c:v>14578</c:v>
                      </c:pt>
                      <c:pt idx="7240">
                        <c:v>14580</c:v>
                      </c:pt>
                      <c:pt idx="7241">
                        <c:v>14582</c:v>
                      </c:pt>
                      <c:pt idx="7242">
                        <c:v>14584</c:v>
                      </c:pt>
                      <c:pt idx="7243">
                        <c:v>14586</c:v>
                      </c:pt>
                      <c:pt idx="7244">
                        <c:v>14588</c:v>
                      </c:pt>
                      <c:pt idx="7245">
                        <c:v>14590</c:v>
                      </c:pt>
                      <c:pt idx="7246">
                        <c:v>14592</c:v>
                      </c:pt>
                      <c:pt idx="7247">
                        <c:v>14594</c:v>
                      </c:pt>
                      <c:pt idx="7248">
                        <c:v>14596</c:v>
                      </c:pt>
                      <c:pt idx="7249">
                        <c:v>14598</c:v>
                      </c:pt>
                      <c:pt idx="7250">
                        <c:v>14600</c:v>
                      </c:pt>
                      <c:pt idx="7251">
                        <c:v>14602</c:v>
                      </c:pt>
                      <c:pt idx="7252">
                        <c:v>14604</c:v>
                      </c:pt>
                      <c:pt idx="7253">
                        <c:v>14606</c:v>
                      </c:pt>
                      <c:pt idx="7254">
                        <c:v>14608</c:v>
                      </c:pt>
                      <c:pt idx="7255">
                        <c:v>14610</c:v>
                      </c:pt>
                      <c:pt idx="7256">
                        <c:v>14612</c:v>
                      </c:pt>
                      <c:pt idx="7257">
                        <c:v>14614</c:v>
                      </c:pt>
                      <c:pt idx="7258">
                        <c:v>14616</c:v>
                      </c:pt>
                      <c:pt idx="7259">
                        <c:v>14618</c:v>
                      </c:pt>
                      <c:pt idx="7260">
                        <c:v>14620</c:v>
                      </c:pt>
                      <c:pt idx="7261">
                        <c:v>14622</c:v>
                      </c:pt>
                      <c:pt idx="7262">
                        <c:v>14624</c:v>
                      </c:pt>
                      <c:pt idx="7263">
                        <c:v>14626</c:v>
                      </c:pt>
                      <c:pt idx="7264">
                        <c:v>14628</c:v>
                      </c:pt>
                      <c:pt idx="7265">
                        <c:v>14630</c:v>
                      </c:pt>
                      <c:pt idx="7266">
                        <c:v>14632</c:v>
                      </c:pt>
                      <c:pt idx="7267">
                        <c:v>14634</c:v>
                      </c:pt>
                      <c:pt idx="7268">
                        <c:v>14636</c:v>
                      </c:pt>
                      <c:pt idx="7269">
                        <c:v>14638</c:v>
                      </c:pt>
                      <c:pt idx="7270">
                        <c:v>14640</c:v>
                      </c:pt>
                      <c:pt idx="7271">
                        <c:v>14642</c:v>
                      </c:pt>
                      <c:pt idx="7272">
                        <c:v>14644</c:v>
                      </c:pt>
                      <c:pt idx="7273">
                        <c:v>14646</c:v>
                      </c:pt>
                      <c:pt idx="7274">
                        <c:v>14648</c:v>
                      </c:pt>
                      <c:pt idx="7275">
                        <c:v>14650</c:v>
                      </c:pt>
                      <c:pt idx="7276">
                        <c:v>14652</c:v>
                      </c:pt>
                      <c:pt idx="7277">
                        <c:v>14654</c:v>
                      </c:pt>
                      <c:pt idx="7278">
                        <c:v>14656</c:v>
                      </c:pt>
                      <c:pt idx="7279">
                        <c:v>14658</c:v>
                      </c:pt>
                      <c:pt idx="7280">
                        <c:v>14660</c:v>
                      </c:pt>
                      <c:pt idx="7281">
                        <c:v>14662</c:v>
                      </c:pt>
                      <c:pt idx="7282">
                        <c:v>14664</c:v>
                      </c:pt>
                      <c:pt idx="7283">
                        <c:v>14666</c:v>
                      </c:pt>
                      <c:pt idx="7284">
                        <c:v>14668</c:v>
                      </c:pt>
                      <c:pt idx="7285">
                        <c:v>14670</c:v>
                      </c:pt>
                      <c:pt idx="7286">
                        <c:v>14672</c:v>
                      </c:pt>
                      <c:pt idx="7287">
                        <c:v>14674</c:v>
                      </c:pt>
                      <c:pt idx="7288">
                        <c:v>14676</c:v>
                      </c:pt>
                      <c:pt idx="7289">
                        <c:v>14678</c:v>
                      </c:pt>
                      <c:pt idx="7290">
                        <c:v>14680</c:v>
                      </c:pt>
                      <c:pt idx="7291">
                        <c:v>14682</c:v>
                      </c:pt>
                      <c:pt idx="7292">
                        <c:v>14684</c:v>
                      </c:pt>
                      <c:pt idx="7293">
                        <c:v>14686</c:v>
                      </c:pt>
                      <c:pt idx="7294">
                        <c:v>14688</c:v>
                      </c:pt>
                      <c:pt idx="7295">
                        <c:v>14690</c:v>
                      </c:pt>
                      <c:pt idx="7296">
                        <c:v>14692</c:v>
                      </c:pt>
                      <c:pt idx="7297">
                        <c:v>14694</c:v>
                      </c:pt>
                      <c:pt idx="7298">
                        <c:v>14696</c:v>
                      </c:pt>
                      <c:pt idx="7299">
                        <c:v>14698</c:v>
                      </c:pt>
                      <c:pt idx="7300">
                        <c:v>14700</c:v>
                      </c:pt>
                      <c:pt idx="7301">
                        <c:v>14702</c:v>
                      </c:pt>
                      <c:pt idx="7302">
                        <c:v>14704</c:v>
                      </c:pt>
                      <c:pt idx="7303">
                        <c:v>14706</c:v>
                      </c:pt>
                      <c:pt idx="7304">
                        <c:v>14708</c:v>
                      </c:pt>
                      <c:pt idx="7305">
                        <c:v>14710</c:v>
                      </c:pt>
                      <c:pt idx="7306">
                        <c:v>14712</c:v>
                      </c:pt>
                      <c:pt idx="7307">
                        <c:v>14714</c:v>
                      </c:pt>
                      <c:pt idx="7308">
                        <c:v>14716</c:v>
                      </c:pt>
                      <c:pt idx="7309">
                        <c:v>14718</c:v>
                      </c:pt>
                      <c:pt idx="7310">
                        <c:v>14720</c:v>
                      </c:pt>
                      <c:pt idx="7311">
                        <c:v>14722</c:v>
                      </c:pt>
                      <c:pt idx="7312">
                        <c:v>14724</c:v>
                      </c:pt>
                      <c:pt idx="7313">
                        <c:v>14726</c:v>
                      </c:pt>
                      <c:pt idx="7314">
                        <c:v>14728</c:v>
                      </c:pt>
                      <c:pt idx="7315">
                        <c:v>14730</c:v>
                      </c:pt>
                      <c:pt idx="7316">
                        <c:v>14732</c:v>
                      </c:pt>
                      <c:pt idx="7317">
                        <c:v>14734</c:v>
                      </c:pt>
                      <c:pt idx="7318">
                        <c:v>14736</c:v>
                      </c:pt>
                      <c:pt idx="7319">
                        <c:v>14738</c:v>
                      </c:pt>
                      <c:pt idx="7320">
                        <c:v>14740</c:v>
                      </c:pt>
                      <c:pt idx="7321">
                        <c:v>14742</c:v>
                      </c:pt>
                      <c:pt idx="7322">
                        <c:v>14744</c:v>
                      </c:pt>
                      <c:pt idx="7323">
                        <c:v>14746</c:v>
                      </c:pt>
                      <c:pt idx="7324">
                        <c:v>14748</c:v>
                      </c:pt>
                      <c:pt idx="7325">
                        <c:v>14750</c:v>
                      </c:pt>
                      <c:pt idx="7326">
                        <c:v>14752</c:v>
                      </c:pt>
                      <c:pt idx="7327">
                        <c:v>14754</c:v>
                      </c:pt>
                      <c:pt idx="7328">
                        <c:v>14756</c:v>
                      </c:pt>
                      <c:pt idx="7329">
                        <c:v>14758</c:v>
                      </c:pt>
                      <c:pt idx="7330">
                        <c:v>14760</c:v>
                      </c:pt>
                      <c:pt idx="7331">
                        <c:v>14762</c:v>
                      </c:pt>
                      <c:pt idx="7332">
                        <c:v>14764</c:v>
                      </c:pt>
                      <c:pt idx="7333">
                        <c:v>14766</c:v>
                      </c:pt>
                      <c:pt idx="7334">
                        <c:v>14768</c:v>
                      </c:pt>
                      <c:pt idx="7335">
                        <c:v>14770</c:v>
                      </c:pt>
                      <c:pt idx="7336">
                        <c:v>14772</c:v>
                      </c:pt>
                      <c:pt idx="7337">
                        <c:v>14774</c:v>
                      </c:pt>
                      <c:pt idx="7338">
                        <c:v>14776</c:v>
                      </c:pt>
                      <c:pt idx="7339">
                        <c:v>14778</c:v>
                      </c:pt>
                      <c:pt idx="7340">
                        <c:v>14780</c:v>
                      </c:pt>
                      <c:pt idx="7341">
                        <c:v>14782</c:v>
                      </c:pt>
                      <c:pt idx="7342">
                        <c:v>14784</c:v>
                      </c:pt>
                      <c:pt idx="7343">
                        <c:v>14786</c:v>
                      </c:pt>
                      <c:pt idx="7344">
                        <c:v>14788</c:v>
                      </c:pt>
                      <c:pt idx="7345">
                        <c:v>14790</c:v>
                      </c:pt>
                      <c:pt idx="7346">
                        <c:v>14792</c:v>
                      </c:pt>
                      <c:pt idx="7347">
                        <c:v>14794</c:v>
                      </c:pt>
                      <c:pt idx="7348">
                        <c:v>14796</c:v>
                      </c:pt>
                      <c:pt idx="7349">
                        <c:v>14798</c:v>
                      </c:pt>
                      <c:pt idx="7350">
                        <c:v>14800</c:v>
                      </c:pt>
                      <c:pt idx="7351">
                        <c:v>14802</c:v>
                      </c:pt>
                      <c:pt idx="7352">
                        <c:v>14804</c:v>
                      </c:pt>
                      <c:pt idx="7353">
                        <c:v>14806</c:v>
                      </c:pt>
                      <c:pt idx="7354">
                        <c:v>14808</c:v>
                      </c:pt>
                      <c:pt idx="7355">
                        <c:v>14810</c:v>
                      </c:pt>
                      <c:pt idx="7356">
                        <c:v>14812</c:v>
                      </c:pt>
                      <c:pt idx="7357">
                        <c:v>14814</c:v>
                      </c:pt>
                      <c:pt idx="7358">
                        <c:v>14816</c:v>
                      </c:pt>
                      <c:pt idx="7359">
                        <c:v>14818</c:v>
                      </c:pt>
                      <c:pt idx="7360">
                        <c:v>14820</c:v>
                      </c:pt>
                      <c:pt idx="7361">
                        <c:v>14822</c:v>
                      </c:pt>
                      <c:pt idx="7362">
                        <c:v>14824</c:v>
                      </c:pt>
                      <c:pt idx="7363">
                        <c:v>14826</c:v>
                      </c:pt>
                      <c:pt idx="7364">
                        <c:v>14828</c:v>
                      </c:pt>
                      <c:pt idx="7365">
                        <c:v>14830</c:v>
                      </c:pt>
                      <c:pt idx="7366">
                        <c:v>14832</c:v>
                      </c:pt>
                      <c:pt idx="7367">
                        <c:v>14834</c:v>
                      </c:pt>
                      <c:pt idx="7368">
                        <c:v>14836</c:v>
                      </c:pt>
                      <c:pt idx="7369">
                        <c:v>14838</c:v>
                      </c:pt>
                      <c:pt idx="7370">
                        <c:v>14840</c:v>
                      </c:pt>
                      <c:pt idx="7371">
                        <c:v>14842</c:v>
                      </c:pt>
                      <c:pt idx="7372">
                        <c:v>14844</c:v>
                      </c:pt>
                      <c:pt idx="7373">
                        <c:v>14846</c:v>
                      </c:pt>
                      <c:pt idx="7374">
                        <c:v>14848</c:v>
                      </c:pt>
                      <c:pt idx="7375">
                        <c:v>14850</c:v>
                      </c:pt>
                      <c:pt idx="7376">
                        <c:v>14852</c:v>
                      </c:pt>
                      <c:pt idx="7377">
                        <c:v>14854</c:v>
                      </c:pt>
                      <c:pt idx="7378">
                        <c:v>14856</c:v>
                      </c:pt>
                      <c:pt idx="7379">
                        <c:v>14858</c:v>
                      </c:pt>
                      <c:pt idx="7380">
                        <c:v>14860</c:v>
                      </c:pt>
                      <c:pt idx="7381">
                        <c:v>14862</c:v>
                      </c:pt>
                      <c:pt idx="7382">
                        <c:v>14864</c:v>
                      </c:pt>
                      <c:pt idx="7383">
                        <c:v>14866</c:v>
                      </c:pt>
                      <c:pt idx="7384">
                        <c:v>14868</c:v>
                      </c:pt>
                      <c:pt idx="7385">
                        <c:v>14870</c:v>
                      </c:pt>
                      <c:pt idx="7386">
                        <c:v>14872</c:v>
                      </c:pt>
                      <c:pt idx="7387">
                        <c:v>14874</c:v>
                      </c:pt>
                      <c:pt idx="7388">
                        <c:v>14876</c:v>
                      </c:pt>
                      <c:pt idx="7389">
                        <c:v>14878</c:v>
                      </c:pt>
                      <c:pt idx="7390">
                        <c:v>14880</c:v>
                      </c:pt>
                      <c:pt idx="7391">
                        <c:v>14882</c:v>
                      </c:pt>
                      <c:pt idx="7392">
                        <c:v>14884</c:v>
                      </c:pt>
                      <c:pt idx="7393">
                        <c:v>14886</c:v>
                      </c:pt>
                      <c:pt idx="7394">
                        <c:v>14888</c:v>
                      </c:pt>
                      <c:pt idx="7395">
                        <c:v>14890</c:v>
                      </c:pt>
                      <c:pt idx="7396">
                        <c:v>14892</c:v>
                      </c:pt>
                      <c:pt idx="7397">
                        <c:v>14894</c:v>
                      </c:pt>
                      <c:pt idx="7398">
                        <c:v>14896</c:v>
                      </c:pt>
                      <c:pt idx="7399">
                        <c:v>14898</c:v>
                      </c:pt>
                      <c:pt idx="7400">
                        <c:v>14900</c:v>
                      </c:pt>
                      <c:pt idx="7401">
                        <c:v>14902</c:v>
                      </c:pt>
                      <c:pt idx="7402">
                        <c:v>14904</c:v>
                      </c:pt>
                      <c:pt idx="7403">
                        <c:v>14906</c:v>
                      </c:pt>
                      <c:pt idx="7404">
                        <c:v>14908</c:v>
                      </c:pt>
                      <c:pt idx="7405">
                        <c:v>14910</c:v>
                      </c:pt>
                      <c:pt idx="7406">
                        <c:v>14912</c:v>
                      </c:pt>
                      <c:pt idx="7407">
                        <c:v>14914</c:v>
                      </c:pt>
                      <c:pt idx="7408">
                        <c:v>14916</c:v>
                      </c:pt>
                      <c:pt idx="7409">
                        <c:v>14918</c:v>
                      </c:pt>
                      <c:pt idx="7410">
                        <c:v>14920</c:v>
                      </c:pt>
                      <c:pt idx="7411">
                        <c:v>14922</c:v>
                      </c:pt>
                      <c:pt idx="7412">
                        <c:v>14924</c:v>
                      </c:pt>
                      <c:pt idx="7413">
                        <c:v>14926</c:v>
                      </c:pt>
                      <c:pt idx="7414">
                        <c:v>14928</c:v>
                      </c:pt>
                      <c:pt idx="7415">
                        <c:v>14930</c:v>
                      </c:pt>
                      <c:pt idx="7416">
                        <c:v>14932</c:v>
                      </c:pt>
                      <c:pt idx="7417">
                        <c:v>14934</c:v>
                      </c:pt>
                      <c:pt idx="7418">
                        <c:v>14936</c:v>
                      </c:pt>
                      <c:pt idx="7419">
                        <c:v>14938</c:v>
                      </c:pt>
                      <c:pt idx="7420">
                        <c:v>14940</c:v>
                      </c:pt>
                      <c:pt idx="7421">
                        <c:v>14942</c:v>
                      </c:pt>
                      <c:pt idx="7422">
                        <c:v>14944</c:v>
                      </c:pt>
                      <c:pt idx="7423">
                        <c:v>14946</c:v>
                      </c:pt>
                      <c:pt idx="7424">
                        <c:v>14948</c:v>
                      </c:pt>
                      <c:pt idx="7425">
                        <c:v>14950</c:v>
                      </c:pt>
                      <c:pt idx="7426">
                        <c:v>14952</c:v>
                      </c:pt>
                      <c:pt idx="7427">
                        <c:v>14954</c:v>
                      </c:pt>
                      <c:pt idx="7428">
                        <c:v>14956</c:v>
                      </c:pt>
                      <c:pt idx="7429">
                        <c:v>14958</c:v>
                      </c:pt>
                      <c:pt idx="7430">
                        <c:v>14960</c:v>
                      </c:pt>
                      <c:pt idx="7431">
                        <c:v>14962</c:v>
                      </c:pt>
                      <c:pt idx="7432">
                        <c:v>14964</c:v>
                      </c:pt>
                      <c:pt idx="7433">
                        <c:v>14966</c:v>
                      </c:pt>
                      <c:pt idx="7434">
                        <c:v>14968</c:v>
                      </c:pt>
                      <c:pt idx="7435">
                        <c:v>14970</c:v>
                      </c:pt>
                      <c:pt idx="7436">
                        <c:v>14972</c:v>
                      </c:pt>
                      <c:pt idx="7437">
                        <c:v>14974</c:v>
                      </c:pt>
                      <c:pt idx="7438">
                        <c:v>14976</c:v>
                      </c:pt>
                      <c:pt idx="7439">
                        <c:v>14978</c:v>
                      </c:pt>
                      <c:pt idx="7440">
                        <c:v>14980</c:v>
                      </c:pt>
                      <c:pt idx="7441">
                        <c:v>14982</c:v>
                      </c:pt>
                      <c:pt idx="7442">
                        <c:v>14984</c:v>
                      </c:pt>
                      <c:pt idx="7443">
                        <c:v>14986</c:v>
                      </c:pt>
                      <c:pt idx="7444">
                        <c:v>14988</c:v>
                      </c:pt>
                      <c:pt idx="7445">
                        <c:v>14990</c:v>
                      </c:pt>
                      <c:pt idx="7446">
                        <c:v>14992</c:v>
                      </c:pt>
                      <c:pt idx="7447">
                        <c:v>14994</c:v>
                      </c:pt>
                      <c:pt idx="7448">
                        <c:v>14996</c:v>
                      </c:pt>
                      <c:pt idx="7449">
                        <c:v>14998</c:v>
                      </c:pt>
                      <c:pt idx="7450">
                        <c:v>15000</c:v>
                      </c:pt>
                      <c:pt idx="7451">
                        <c:v>15002</c:v>
                      </c:pt>
                      <c:pt idx="7452">
                        <c:v>15004</c:v>
                      </c:pt>
                      <c:pt idx="7453">
                        <c:v>15006</c:v>
                      </c:pt>
                      <c:pt idx="7454">
                        <c:v>15008</c:v>
                      </c:pt>
                      <c:pt idx="7455">
                        <c:v>15010</c:v>
                      </c:pt>
                      <c:pt idx="7456">
                        <c:v>15012</c:v>
                      </c:pt>
                      <c:pt idx="7457">
                        <c:v>15014</c:v>
                      </c:pt>
                      <c:pt idx="7458">
                        <c:v>15016</c:v>
                      </c:pt>
                      <c:pt idx="7459">
                        <c:v>15018</c:v>
                      </c:pt>
                      <c:pt idx="7460">
                        <c:v>15020</c:v>
                      </c:pt>
                      <c:pt idx="7461">
                        <c:v>15022</c:v>
                      </c:pt>
                      <c:pt idx="7462">
                        <c:v>15024</c:v>
                      </c:pt>
                      <c:pt idx="7463">
                        <c:v>15026</c:v>
                      </c:pt>
                      <c:pt idx="7464">
                        <c:v>15028</c:v>
                      </c:pt>
                      <c:pt idx="7465">
                        <c:v>15030</c:v>
                      </c:pt>
                      <c:pt idx="7466">
                        <c:v>15032</c:v>
                      </c:pt>
                      <c:pt idx="7467">
                        <c:v>15034</c:v>
                      </c:pt>
                      <c:pt idx="7468">
                        <c:v>15036</c:v>
                      </c:pt>
                      <c:pt idx="7469">
                        <c:v>15038</c:v>
                      </c:pt>
                      <c:pt idx="7470">
                        <c:v>15040</c:v>
                      </c:pt>
                      <c:pt idx="7471">
                        <c:v>15042</c:v>
                      </c:pt>
                      <c:pt idx="7472">
                        <c:v>15044</c:v>
                      </c:pt>
                      <c:pt idx="7473">
                        <c:v>15046</c:v>
                      </c:pt>
                      <c:pt idx="7474">
                        <c:v>15048</c:v>
                      </c:pt>
                      <c:pt idx="7475">
                        <c:v>15050</c:v>
                      </c:pt>
                      <c:pt idx="7476">
                        <c:v>15052</c:v>
                      </c:pt>
                      <c:pt idx="7477">
                        <c:v>15054</c:v>
                      </c:pt>
                      <c:pt idx="7478">
                        <c:v>15056</c:v>
                      </c:pt>
                      <c:pt idx="7479">
                        <c:v>15058</c:v>
                      </c:pt>
                      <c:pt idx="7480">
                        <c:v>15060</c:v>
                      </c:pt>
                      <c:pt idx="7481">
                        <c:v>15062</c:v>
                      </c:pt>
                      <c:pt idx="7482">
                        <c:v>15064</c:v>
                      </c:pt>
                      <c:pt idx="7483">
                        <c:v>15066</c:v>
                      </c:pt>
                      <c:pt idx="7484">
                        <c:v>15068</c:v>
                      </c:pt>
                      <c:pt idx="7485">
                        <c:v>15070</c:v>
                      </c:pt>
                      <c:pt idx="7486">
                        <c:v>15072</c:v>
                      </c:pt>
                      <c:pt idx="7487">
                        <c:v>15074</c:v>
                      </c:pt>
                      <c:pt idx="7488">
                        <c:v>15076</c:v>
                      </c:pt>
                      <c:pt idx="7489">
                        <c:v>15078</c:v>
                      </c:pt>
                      <c:pt idx="7490">
                        <c:v>15080</c:v>
                      </c:pt>
                      <c:pt idx="7491">
                        <c:v>15082</c:v>
                      </c:pt>
                      <c:pt idx="7492">
                        <c:v>15084</c:v>
                      </c:pt>
                      <c:pt idx="7493">
                        <c:v>15086</c:v>
                      </c:pt>
                      <c:pt idx="7494">
                        <c:v>15088</c:v>
                      </c:pt>
                      <c:pt idx="7495">
                        <c:v>15090</c:v>
                      </c:pt>
                      <c:pt idx="7496">
                        <c:v>15092</c:v>
                      </c:pt>
                      <c:pt idx="7497">
                        <c:v>15094</c:v>
                      </c:pt>
                      <c:pt idx="7498">
                        <c:v>15096</c:v>
                      </c:pt>
                      <c:pt idx="7499">
                        <c:v>15098</c:v>
                      </c:pt>
                      <c:pt idx="7500">
                        <c:v>15100</c:v>
                      </c:pt>
                      <c:pt idx="7501">
                        <c:v>15102</c:v>
                      </c:pt>
                      <c:pt idx="7502">
                        <c:v>15104</c:v>
                      </c:pt>
                      <c:pt idx="7503">
                        <c:v>15106</c:v>
                      </c:pt>
                      <c:pt idx="7504">
                        <c:v>15108</c:v>
                      </c:pt>
                      <c:pt idx="7505">
                        <c:v>15110</c:v>
                      </c:pt>
                      <c:pt idx="7506">
                        <c:v>15112</c:v>
                      </c:pt>
                      <c:pt idx="7507">
                        <c:v>15114</c:v>
                      </c:pt>
                      <c:pt idx="7508">
                        <c:v>15116</c:v>
                      </c:pt>
                      <c:pt idx="7509">
                        <c:v>15118</c:v>
                      </c:pt>
                      <c:pt idx="7510">
                        <c:v>15120</c:v>
                      </c:pt>
                      <c:pt idx="7511">
                        <c:v>15122</c:v>
                      </c:pt>
                      <c:pt idx="7512">
                        <c:v>15124</c:v>
                      </c:pt>
                      <c:pt idx="7513">
                        <c:v>15126</c:v>
                      </c:pt>
                      <c:pt idx="7514">
                        <c:v>15128</c:v>
                      </c:pt>
                      <c:pt idx="7515">
                        <c:v>15130</c:v>
                      </c:pt>
                      <c:pt idx="7516">
                        <c:v>15132</c:v>
                      </c:pt>
                      <c:pt idx="7517">
                        <c:v>15134</c:v>
                      </c:pt>
                      <c:pt idx="7518">
                        <c:v>15136</c:v>
                      </c:pt>
                      <c:pt idx="7519">
                        <c:v>15138</c:v>
                      </c:pt>
                      <c:pt idx="7520">
                        <c:v>15140</c:v>
                      </c:pt>
                      <c:pt idx="7521">
                        <c:v>15142</c:v>
                      </c:pt>
                      <c:pt idx="7522">
                        <c:v>15144</c:v>
                      </c:pt>
                      <c:pt idx="7523">
                        <c:v>15146</c:v>
                      </c:pt>
                      <c:pt idx="7524">
                        <c:v>15148</c:v>
                      </c:pt>
                      <c:pt idx="7525">
                        <c:v>15150</c:v>
                      </c:pt>
                      <c:pt idx="7526">
                        <c:v>15152</c:v>
                      </c:pt>
                      <c:pt idx="7527">
                        <c:v>15154</c:v>
                      </c:pt>
                      <c:pt idx="7528">
                        <c:v>15156</c:v>
                      </c:pt>
                      <c:pt idx="7529">
                        <c:v>15158</c:v>
                      </c:pt>
                      <c:pt idx="7530">
                        <c:v>15160</c:v>
                      </c:pt>
                      <c:pt idx="7531">
                        <c:v>15162</c:v>
                      </c:pt>
                      <c:pt idx="7532">
                        <c:v>15164</c:v>
                      </c:pt>
                      <c:pt idx="7533">
                        <c:v>15166</c:v>
                      </c:pt>
                      <c:pt idx="7534">
                        <c:v>15168</c:v>
                      </c:pt>
                      <c:pt idx="7535">
                        <c:v>15170</c:v>
                      </c:pt>
                      <c:pt idx="7536">
                        <c:v>15172</c:v>
                      </c:pt>
                      <c:pt idx="7537">
                        <c:v>15174</c:v>
                      </c:pt>
                      <c:pt idx="7538">
                        <c:v>15176</c:v>
                      </c:pt>
                      <c:pt idx="7539">
                        <c:v>15178</c:v>
                      </c:pt>
                      <c:pt idx="7540">
                        <c:v>15180</c:v>
                      </c:pt>
                      <c:pt idx="7541">
                        <c:v>15182</c:v>
                      </c:pt>
                      <c:pt idx="7542">
                        <c:v>15184</c:v>
                      </c:pt>
                      <c:pt idx="7543">
                        <c:v>15186</c:v>
                      </c:pt>
                      <c:pt idx="7544">
                        <c:v>15188</c:v>
                      </c:pt>
                      <c:pt idx="7545">
                        <c:v>15190</c:v>
                      </c:pt>
                      <c:pt idx="7546">
                        <c:v>15192</c:v>
                      </c:pt>
                      <c:pt idx="7547">
                        <c:v>15194</c:v>
                      </c:pt>
                      <c:pt idx="7548">
                        <c:v>15196</c:v>
                      </c:pt>
                      <c:pt idx="7549">
                        <c:v>15198</c:v>
                      </c:pt>
                      <c:pt idx="7550">
                        <c:v>15200</c:v>
                      </c:pt>
                      <c:pt idx="7551">
                        <c:v>15202</c:v>
                      </c:pt>
                      <c:pt idx="7552">
                        <c:v>15204</c:v>
                      </c:pt>
                      <c:pt idx="7553">
                        <c:v>15206</c:v>
                      </c:pt>
                      <c:pt idx="7554">
                        <c:v>15208</c:v>
                      </c:pt>
                      <c:pt idx="7555">
                        <c:v>15210</c:v>
                      </c:pt>
                      <c:pt idx="7556">
                        <c:v>15212</c:v>
                      </c:pt>
                      <c:pt idx="7557">
                        <c:v>15214</c:v>
                      </c:pt>
                      <c:pt idx="7558">
                        <c:v>15216</c:v>
                      </c:pt>
                      <c:pt idx="7559">
                        <c:v>15218</c:v>
                      </c:pt>
                      <c:pt idx="7560">
                        <c:v>15220</c:v>
                      </c:pt>
                      <c:pt idx="7561">
                        <c:v>15222</c:v>
                      </c:pt>
                      <c:pt idx="7562">
                        <c:v>15224</c:v>
                      </c:pt>
                      <c:pt idx="7563">
                        <c:v>15226</c:v>
                      </c:pt>
                      <c:pt idx="7564">
                        <c:v>15228</c:v>
                      </c:pt>
                      <c:pt idx="7565">
                        <c:v>15230</c:v>
                      </c:pt>
                      <c:pt idx="7566">
                        <c:v>15232</c:v>
                      </c:pt>
                      <c:pt idx="7567">
                        <c:v>15234</c:v>
                      </c:pt>
                      <c:pt idx="7568">
                        <c:v>15236</c:v>
                      </c:pt>
                      <c:pt idx="7569">
                        <c:v>15238</c:v>
                      </c:pt>
                      <c:pt idx="7570">
                        <c:v>15240</c:v>
                      </c:pt>
                      <c:pt idx="7571">
                        <c:v>15242</c:v>
                      </c:pt>
                      <c:pt idx="7572">
                        <c:v>15244</c:v>
                      </c:pt>
                      <c:pt idx="7573">
                        <c:v>15246</c:v>
                      </c:pt>
                      <c:pt idx="7574">
                        <c:v>15248</c:v>
                      </c:pt>
                      <c:pt idx="7575">
                        <c:v>15250</c:v>
                      </c:pt>
                      <c:pt idx="7576">
                        <c:v>15252</c:v>
                      </c:pt>
                      <c:pt idx="7577">
                        <c:v>15254</c:v>
                      </c:pt>
                      <c:pt idx="7578">
                        <c:v>15256</c:v>
                      </c:pt>
                      <c:pt idx="7579">
                        <c:v>15258</c:v>
                      </c:pt>
                      <c:pt idx="7580">
                        <c:v>15260</c:v>
                      </c:pt>
                      <c:pt idx="7581">
                        <c:v>15262</c:v>
                      </c:pt>
                      <c:pt idx="7582">
                        <c:v>15264</c:v>
                      </c:pt>
                      <c:pt idx="7583">
                        <c:v>15266</c:v>
                      </c:pt>
                      <c:pt idx="7584">
                        <c:v>15268</c:v>
                      </c:pt>
                      <c:pt idx="7585">
                        <c:v>15270</c:v>
                      </c:pt>
                      <c:pt idx="7586">
                        <c:v>15272</c:v>
                      </c:pt>
                      <c:pt idx="7587">
                        <c:v>15274</c:v>
                      </c:pt>
                      <c:pt idx="7588">
                        <c:v>15276</c:v>
                      </c:pt>
                      <c:pt idx="7589">
                        <c:v>15278</c:v>
                      </c:pt>
                      <c:pt idx="7590">
                        <c:v>15280</c:v>
                      </c:pt>
                      <c:pt idx="7591">
                        <c:v>15282</c:v>
                      </c:pt>
                      <c:pt idx="7592">
                        <c:v>15284</c:v>
                      </c:pt>
                      <c:pt idx="7593">
                        <c:v>15286</c:v>
                      </c:pt>
                      <c:pt idx="7594">
                        <c:v>15288</c:v>
                      </c:pt>
                      <c:pt idx="7595">
                        <c:v>15290</c:v>
                      </c:pt>
                      <c:pt idx="7596">
                        <c:v>15292</c:v>
                      </c:pt>
                      <c:pt idx="7597">
                        <c:v>15294</c:v>
                      </c:pt>
                      <c:pt idx="7598">
                        <c:v>15296</c:v>
                      </c:pt>
                      <c:pt idx="7599">
                        <c:v>15298</c:v>
                      </c:pt>
                      <c:pt idx="7600">
                        <c:v>15300</c:v>
                      </c:pt>
                      <c:pt idx="7601">
                        <c:v>15302</c:v>
                      </c:pt>
                      <c:pt idx="7602">
                        <c:v>15304</c:v>
                      </c:pt>
                      <c:pt idx="7603">
                        <c:v>15306</c:v>
                      </c:pt>
                      <c:pt idx="7604">
                        <c:v>15308</c:v>
                      </c:pt>
                      <c:pt idx="7605">
                        <c:v>15310</c:v>
                      </c:pt>
                      <c:pt idx="7606">
                        <c:v>15312</c:v>
                      </c:pt>
                      <c:pt idx="7607">
                        <c:v>15314</c:v>
                      </c:pt>
                      <c:pt idx="7608">
                        <c:v>15316</c:v>
                      </c:pt>
                      <c:pt idx="7609">
                        <c:v>15318</c:v>
                      </c:pt>
                      <c:pt idx="7610">
                        <c:v>15320</c:v>
                      </c:pt>
                      <c:pt idx="7611">
                        <c:v>15322</c:v>
                      </c:pt>
                      <c:pt idx="7612">
                        <c:v>15324</c:v>
                      </c:pt>
                      <c:pt idx="7613">
                        <c:v>15326</c:v>
                      </c:pt>
                      <c:pt idx="7614">
                        <c:v>15328</c:v>
                      </c:pt>
                      <c:pt idx="7615">
                        <c:v>15330</c:v>
                      </c:pt>
                      <c:pt idx="7616">
                        <c:v>15332</c:v>
                      </c:pt>
                      <c:pt idx="7617">
                        <c:v>15334</c:v>
                      </c:pt>
                      <c:pt idx="7618">
                        <c:v>15336</c:v>
                      </c:pt>
                      <c:pt idx="7619">
                        <c:v>15338</c:v>
                      </c:pt>
                      <c:pt idx="7620">
                        <c:v>15340</c:v>
                      </c:pt>
                      <c:pt idx="7621">
                        <c:v>15342</c:v>
                      </c:pt>
                      <c:pt idx="7622">
                        <c:v>15344</c:v>
                      </c:pt>
                      <c:pt idx="7623">
                        <c:v>15346</c:v>
                      </c:pt>
                      <c:pt idx="7624">
                        <c:v>15348</c:v>
                      </c:pt>
                      <c:pt idx="7625">
                        <c:v>15350</c:v>
                      </c:pt>
                      <c:pt idx="7626">
                        <c:v>15352</c:v>
                      </c:pt>
                      <c:pt idx="7627">
                        <c:v>15354</c:v>
                      </c:pt>
                      <c:pt idx="7628">
                        <c:v>15356</c:v>
                      </c:pt>
                      <c:pt idx="7629">
                        <c:v>15358</c:v>
                      </c:pt>
                      <c:pt idx="7630">
                        <c:v>15360</c:v>
                      </c:pt>
                      <c:pt idx="7631">
                        <c:v>15362</c:v>
                      </c:pt>
                      <c:pt idx="7632">
                        <c:v>15364</c:v>
                      </c:pt>
                      <c:pt idx="7633">
                        <c:v>15366</c:v>
                      </c:pt>
                      <c:pt idx="7634">
                        <c:v>15368</c:v>
                      </c:pt>
                      <c:pt idx="7635">
                        <c:v>15370</c:v>
                      </c:pt>
                      <c:pt idx="7636">
                        <c:v>15372</c:v>
                      </c:pt>
                      <c:pt idx="7637">
                        <c:v>15374</c:v>
                      </c:pt>
                      <c:pt idx="7638">
                        <c:v>15376</c:v>
                      </c:pt>
                      <c:pt idx="7639">
                        <c:v>15378</c:v>
                      </c:pt>
                      <c:pt idx="7640">
                        <c:v>15380</c:v>
                      </c:pt>
                      <c:pt idx="7641">
                        <c:v>15382</c:v>
                      </c:pt>
                      <c:pt idx="7642">
                        <c:v>15384</c:v>
                      </c:pt>
                      <c:pt idx="7643">
                        <c:v>15386</c:v>
                      </c:pt>
                      <c:pt idx="7644">
                        <c:v>15388</c:v>
                      </c:pt>
                      <c:pt idx="7645">
                        <c:v>15390</c:v>
                      </c:pt>
                      <c:pt idx="7646">
                        <c:v>15392</c:v>
                      </c:pt>
                      <c:pt idx="7647">
                        <c:v>15394</c:v>
                      </c:pt>
                      <c:pt idx="7648">
                        <c:v>15396</c:v>
                      </c:pt>
                      <c:pt idx="7649">
                        <c:v>15398</c:v>
                      </c:pt>
                      <c:pt idx="7650">
                        <c:v>15400</c:v>
                      </c:pt>
                      <c:pt idx="7651">
                        <c:v>15402</c:v>
                      </c:pt>
                      <c:pt idx="7652">
                        <c:v>15404</c:v>
                      </c:pt>
                      <c:pt idx="7653">
                        <c:v>15406</c:v>
                      </c:pt>
                      <c:pt idx="7654">
                        <c:v>15408</c:v>
                      </c:pt>
                      <c:pt idx="7655">
                        <c:v>15410</c:v>
                      </c:pt>
                      <c:pt idx="7656">
                        <c:v>15412</c:v>
                      </c:pt>
                      <c:pt idx="7657">
                        <c:v>15414</c:v>
                      </c:pt>
                      <c:pt idx="7658">
                        <c:v>15416</c:v>
                      </c:pt>
                      <c:pt idx="7659">
                        <c:v>15418</c:v>
                      </c:pt>
                      <c:pt idx="7660">
                        <c:v>15420</c:v>
                      </c:pt>
                      <c:pt idx="7661">
                        <c:v>15422</c:v>
                      </c:pt>
                      <c:pt idx="7662">
                        <c:v>15424</c:v>
                      </c:pt>
                      <c:pt idx="7663">
                        <c:v>15426</c:v>
                      </c:pt>
                      <c:pt idx="7664">
                        <c:v>15428</c:v>
                      </c:pt>
                      <c:pt idx="7665">
                        <c:v>15430</c:v>
                      </c:pt>
                      <c:pt idx="7666">
                        <c:v>15432</c:v>
                      </c:pt>
                      <c:pt idx="7667">
                        <c:v>15434</c:v>
                      </c:pt>
                      <c:pt idx="7668">
                        <c:v>15436</c:v>
                      </c:pt>
                      <c:pt idx="7669">
                        <c:v>15438</c:v>
                      </c:pt>
                      <c:pt idx="7670">
                        <c:v>15440</c:v>
                      </c:pt>
                      <c:pt idx="7671">
                        <c:v>15442</c:v>
                      </c:pt>
                      <c:pt idx="7672">
                        <c:v>15444</c:v>
                      </c:pt>
                      <c:pt idx="7673">
                        <c:v>15446</c:v>
                      </c:pt>
                      <c:pt idx="7674">
                        <c:v>15448</c:v>
                      </c:pt>
                      <c:pt idx="7675">
                        <c:v>15450</c:v>
                      </c:pt>
                      <c:pt idx="7676">
                        <c:v>15452</c:v>
                      </c:pt>
                      <c:pt idx="7677">
                        <c:v>15454</c:v>
                      </c:pt>
                      <c:pt idx="7678">
                        <c:v>15456</c:v>
                      </c:pt>
                      <c:pt idx="7679">
                        <c:v>15458</c:v>
                      </c:pt>
                      <c:pt idx="7680">
                        <c:v>15460</c:v>
                      </c:pt>
                      <c:pt idx="7681">
                        <c:v>15462</c:v>
                      </c:pt>
                      <c:pt idx="7682">
                        <c:v>15464</c:v>
                      </c:pt>
                      <c:pt idx="7683">
                        <c:v>15466</c:v>
                      </c:pt>
                      <c:pt idx="7684">
                        <c:v>15468</c:v>
                      </c:pt>
                      <c:pt idx="7685">
                        <c:v>15470</c:v>
                      </c:pt>
                      <c:pt idx="7686">
                        <c:v>15472</c:v>
                      </c:pt>
                      <c:pt idx="7687">
                        <c:v>15474</c:v>
                      </c:pt>
                      <c:pt idx="7688">
                        <c:v>15476</c:v>
                      </c:pt>
                      <c:pt idx="7689">
                        <c:v>15478</c:v>
                      </c:pt>
                      <c:pt idx="7690">
                        <c:v>15480</c:v>
                      </c:pt>
                      <c:pt idx="7691">
                        <c:v>15482</c:v>
                      </c:pt>
                      <c:pt idx="7692">
                        <c:v>15484</c:v>
                      </c:pt>
                      <c:pt idx="7693">
                        <c:v>15486</c:v>
                      </c:pt>
                      <c:pt idx="7694">
                        <c:v>15488</c:v>
                      </c:pt>
                      <c:pt idx="7695">
                        <c:v>15490</c:v>
                      </c:pt>
                      <c:pt idx="7696">
                        <c:v>15492</c:v>
                      </c:pt>
                      <c:pt idx="7697">
                        <c:v>15494</c:v>
                      </c:pt>
                      <c:pt idx="7698">
                        <c:v>15496</c:v>
                      </c:pt>
                      <c:pt idx="7699">
                        <c:v>15498</c:v>
                      </c:pt>
                      <c:pt idx="7700">
                        <c:v>15500</c:v>
                      </c:pt>
                      <c:pt idx="7701">
                        <c:v>15502</c:v>
                      </c:pt>
                      <c:pt idx="7702">
                        <c:v>15504</c:v>
                      </c:pt>
                      <c:pt idx="7703">
                        <c:v>15506</c:v>
                      </c:pt>
                      <c:pt idx="7704">
                        <c:v>15508</c:v>
                      </c:pt>
                      <c:pt idx="7705">
                        <c:v>15510</c:v>
                      </c:pt>
                      <c:pt idx="7706">
                        <c:v>15512</c:v>
                      </c:pt>
                      <c:pt idx="7707">
                        <c:v>15514</c:v>
                      </c:pt>
                      <c:pt idx="7708">
                        <c:v>15516</c:v>
                      </c:pt>
                      <c:pt idx="7709">
                        <c:v>15518</c:v>
                      </c:pt>
                      <c:pt idx="7710">
                        <c:v>15520</c:v>
                      </c:pt>
                      <c:pt idx="7711">
                        <c:v>15522</c:v>
                      </c:pt>
                      <c:pt idx="7712">
                        <c:v>15524</c:v>
                      </c:pt>
                      <c:pt idx="7713">
                        <c:v>15526</c:v>
                      </c:pt>
                      <c:pt idx="7714">
                        <c:v>15528</c:v>
                      </c:pt>
                      <c:pt idx="7715">
                        <c:v>15530</c:v>
                      </c:pt>
                      <c:pt idx="7716">
                        <c:v>15532</c:v>
                      </c:pt>
                      <c:pt idx="7717">
                        <c:v>15534</c:v>
                      </c:pt>
                      <c:pt idx="7718">
                        <c:v>15536</c:v>
                      </c:pt>
                      <c:pt idx="7719">
                        <c:v>15538</c:v>
                      </c:pt>
                      <c:pt idx="7720">
                        <c:v>15540</c:v>
                      </c:pt>
                      <c:pt idx="7721">
                        <c:v>15542</c:v>
                      </c:pt>
                      <c:pt idx="7722">
                        <c:v>15544</c:v>
                      </c:pt>
                      <c:pt idx="7723">
                        <c:v>15546</c:v>
                      </c:pt>
                      <c:pt idx="7724">
                        <c:v>15548</c:v>
                      </c:pt>
                      <c:pt idx="7725">
                        <c:v>15550</c:v>
                      </c:pt>
                      <c:pt idx="7726">
                        <c:v>15552</c:v>
                      </c:pt>
                      <c:pt idx="7727">
                        <c:v>15554</c:v>
                      </c:pt>
                      <c:pt idx="7728">
                        <c:v>15556</c:v>
                      </c:pt>
                      <c:pt idx="7729">
                        <c:v>15558</c:v>
                      </c:pt>
                      <c:pt idx="7730">
                        <c:v>15560</c:v>
                      </c:pt>
                      <c:pt idx="7731">
                        <c:v>15562</c:v>
                      </c:pt>
                      <c:pt idx="7732">
                        <c:v>15564</c:v>
                      </c:pt>
                      <c:pt idx="7733">
                        <c:v>15566</c:v>
                      </c:pt>
                      <c:pt idx="7734">
                        <c:v>15568</c:v>
                      </c:pt>
                      <c:pt idx="7735">
                        <c:v>15570</c:v>
                      </c:pt>
                      <c:pt idx="7736">
                        <c:v>15572</c:v>
                      </c:pt>
                      <c:pt idx="7737">
                        <c:v>15574</c:v>
                      </c:pt>
                      <c:pt idx="7738">
                        <c:v>15576</c:v>
                      </c:pt>
                      <c:pt idx="7739">
                        <c:v>15578</c:v>
                      </c:pt>
                      <c:pt idx="7740">
                        <c:v>15580</c:v>
                      </c:pt>
                      <c:pt idx="7741">
                        <c:v>15582</c:v>
                      </c:pt>
                      <c:pt idx="7742">
                        <c:v>15584</c:v>
                      </c:pt>
                      <c:pt idx="7743">
                        <c:v>15586</c:v>
                      </c:pt>
                      <c:pt idx="7744">
                        <c:v>15588</c:v>
                      </c:pt>
                      <c:pt idx="7745">
                        <c:v>15590</c:v>
                      </c:pt>
                      <c:pt idx="7746">
                        <c:v>15592</c:v>
                      </c:pt>
                      <c:pt idx="7747">
                        <c:v>15594</c:v>
                      </c:pt>
                      <c:pt idx="7748">
                        <c:v>15596</c:v>
                      </c:pt>
                      <c:pt idx="7749">
                        <c:v>15598</c:v>
                      </c:pt>
                      <c:pt idx="7750">
                        <c:v>15600</c:v>
                      </c:pt>
                      <c:pt idx="7751">
                        <c:v>15602</c:v>
                      </c:pt>
                      <c:pt idx="7752">
                        <c:v>15604</c:v>
                      </c:pt>
                      <c:pt idx="7753">
                        <c:v>15606</c:v>
                      </c:pt>
                      <c:pt idx="7754">
                        <c:v>15608</c:v>
                      </c:pt>
                      <c:pt idx="7755">
                        <c:v>15610</c:v>
                      </c:pt>
                      <c:pt idx="7756">
                        <c:v>15612</c:v>
                      </c:pt>
                      <c:pt idx="7757">
                        <c:v>15614</c:v>
                      </c:pt>
                      <c:pt idx="7758">
                        <c:v>15616</c:v>
                      </c:pt>
                      <c:pt idx="7759">
                        <c:v>15618</c:v>
                      </c:pt>
                      <c:pt idx="7760">
                        <c:v>15620</c:v>
                      </c:pt>
                      <c:pt idx="7761">
                        <c:v>15622</c:v>
                      </c:pt>
                      <c:pt idx="7762">
                        <c:v>15624</c:v>
                      </c:pt>
                      <c:pt idx="7763">
                        <c:v>15626</c:v>
                      </c:pt>
                      <c:pt idx="7764">
                        <c:v>15628</c:v>
                      </c:pt>
                      <c:pt idx="7765">
                        <c:v>15630</c:v>
                      </c:pt>
                      <c:pt idx="7766">
                        <c:v>15632</c:v>
                      </c:pt>
                      <c:pt idx="7767">
                        <c:v>15634</c:v>
                      </c:pt>
                      <c:pt idx="7768">
                        <c:v>15636</c:v>
                      </c:pt>
                      <c:pt idx="7769">
                        <c:v>15638</c:v>
                      </c:pt>
                      <c:pt idx="7770">
                        <c:v>15640</c:v>
                      </c:pt>
                      <c:pt idx="7771">
                        <c:v>15642</c:v>
                      </c:pt>
                      <c:pt idx="7772">
                        <c:v>15644</c:v>
                      </c:pt>
                      <c:pt idx="7773">
                        <c:v>15646</c:v>
                      </c:pt>
                      <c:pt idx="7774">
                        <c:v>15648</c:v>
                      </c:pt>
                      <c:pt idx="7775">
                        <c:v>15650</c:v>
                      </c:pt>
                      <c:pt idx="7776">
                        <c:v>15652</c:v>
                      </c:pt>
                      <c:pt idx="7777">
                        <c:v>15654</c:v>
                      </c:pt>
                      <c:pt idx="7778">
                        <c:v>15656</c:v>
                      </c:pt>
                      <c:pt idx="7779">
                        <c:v>15658</c:v>
                      </c:pt>
                      <c:pt idx="7780">
                        <c:v>15660</c:v>
                      </c:pt>
                      <c:pt idx="7781">
                        <c:v>15662</c:v>
                      </c:pt>
                      <c:pt idx="7782">
                        <c:v>15664</c:v>
                      </c:pt>
                      <c:pt idx="7783">
                        <c:v>15666</c:v>
                      </c:pt>
                      <c:pt idx="7784">
                        <c:v>15668</c:v>
                      </c:pt>
                      <c:pt idx="7785">
                        <c:v>15670</c:v>
                      </c:pt>
                      <c:pt idx="7786">
                        <c:v>15672</c:v>
                      </c:pt>
                      <c:pt idx="7787">
                        <c:v>15674</c:v>
                      </c:pt>
                      <c:pt idx="7788">
                        <c:v>15676</c:v>
                      </c:pt>
                      <c:pt idx="7789">
                        <c:v>15678</c:v>
                      </c:pt>
                      <c:pt idx="7790">
                        <c:v>15680</c:v>
                      </c:pt>
                      <c:pt idx="7791">
                        <c:v>15682</c:v>
                      </c:pt>
                      <c:pt idx="7792">
                        <c:v>15684</c:v>
                      </c:pt>
                      <c:pt idx="7793">
                        <c:v>15686</c:v>
                      </c:pt>
                      <c:pt idx="7794">
                        <c:v>15688</c:v>
                      </c:pt>
                      <c:pt idx="7795">
                        <c:v>15690</c:v>
                      </c:pt>
                      <c:pt idx="7796">
                        <c:v>15692</c:v>
                      </c:pt>
                      <c:pt idx="7797">
                        <c:v>15694</c:v>
                      </c:pt>
                      <c:pt idx="7798">
                        <c:v>15696</c:v>
                      </c:pt>
                      <c:pt idx="7799">
                        <c:v>15698</c:v>
                      </c:pt>
                      <c:pt idx="7800">
                        <c:v>15700</c:v>
                      </c:pt>
                      <c:pt idx="7801">
                        <c:v>15702</c:v>
                      </c:pt>
                      <c:pt idx="7802">
                        <c:v>15704</c:v>
                      </c:pt>
                      <c:pt idx="7803">
                        <c:v>15706</c:v>
                      </c:pt>
                      <c:pt idx="7804">
                        <c:v>15708</c:v>
                      </c:pt>
                      <c:pt idx="7805">
                        <c:v>15710</c:v>
                      </c:pt>
                      <c:pt idx="7806">
                        <c:v>15712</c:v>
                      </c:pt>
                      <c:pt idx="7807">
                        <c:v>15714</c:v>
                      </c:pt>
                      <c:pt idx="7808">
                        <c:v>15716</c:v>
                      </c:pt>
                      <c:pt idx="7809">
                        <c:v>15718</c:v>
                      </c:pt>
                      <c:pt idx="7810">
                        <c:v>15720</c:v>
                      </c:pt>
                      <c:pt idx="7811">
                        <c:v>15722</c:v>
                      </c:pt>
                      <c:pt idx="7812">
                        <c:v>15724</c:v>
                      </c:pt>
                      <c:pt idx="7813">
                        <c:v>15726</c:v>
                      </c:pt>
                      <c:pt idx="7814">
                        <c:v>15728</c:v>
                      </c:pt>
                      <c:pt idx="7815">
                        <c:v>15730</c:v>
                      </c:pt>
                      <c:pt idx="7816">
                        <c:v>15732</c:v>
                      </c:pt>
                      <c:pt idx="7817">
                        <c:v>15734</c:v>
                      </c:pt>
                      <c:pt idx="7818">
                        <c:v>15736</c:v>
                      </c:pt>
                      <c:pt idx="7819">
                        <c:v>15738</c:v>
                      </c:pt>
                      <c:pt idx="7820">
                        <c:v>15740</c:v>
                      </c:pt>
                      <c:pt idx="7821">
                        <c:v>15742</c:v>
                      </c:pt>
                      <c:pt idx="7822">
                        <c:v>15744</c:v>
                      </c:pt>
                      <c:pt idx="7823">
                        <c:v>15746</c:v>
                      </c:pt>
                      <c:pt idx="7824">
                        <c:v>15748</c:v>
                      </c:pt>
                      <c:pt idx="7825">
                        <c:v>15750</c:v>
                      </c:pt>
                      <c:pt idx="7826">
                        <c:v>15752</c:v>
                      </c:pt>
                      <c:pt idx="7827">
                        <c:v>15754</c:v>
                      </c:pt>
                      <c:pt idx="7828">
                        <c:v>15756</c:v>
                      </c:pt>
                      <c:pt idx="7829">
                        <c:v>15758</c:v>
                      </c:pt>
                      <c:pt idx="7830">
                        <c:v>15760</c:v>
                      </c:pt>
                      <c:pt idx="7831">
                        <c:v>15762</c:v>
                      </c:pt>
                      <c:pt idx="7832">
                        <c:v>15764</c:v>
                      </c:pt>
                      <c:pt idx="7833">
                        <c:v>15766</c:v>
                      </c:pt>
                      <c:pt idx="7834">
                        <c:v>15768</c:v>
                      </c:pt>
                      <c:pt idx="7835">
                        <c:v>15770</c:v>
                      </c:pt>
                      <c:pt idx="7836">
                        <c:v>15772</c:v>
                      </c:pt>
                      <c:pt idx="7837">
                        <c:v>15774</c:v>
                      </c:pt>
                      <c:pt idx="7838">
                        <c:v>15776</c:v>
                      </c:pt>
                      <c:pt idx="7839">
                        <c:v>15778</c:v>
                      </c:pt>
                      <c:pt idx="7840">
                        <c:v>15780</c:v>
                      </c:pt>
                      <c:pt idx="7841">
                        <c:v>15782</c:v>
                      </c:pt>
                      <c:pt idx="7842">
                        <c:v>15784</c:v>
                      </c:pt>
                      <c:pt idx="7843">
                        <c:v>15786</c:v>
                      </c:pt>
                      <c:pt idx="7844">
                        <c:v>15788</c:v>
                      </c:pt>
                      <c:pt idx="7845">
                        <c:v>15790</c:v>
                      </c:pt>
                      <c:pt idx="7846">
                        <c:v>15792</c:v>
                      </c:pt>
                      <c:pt idx="7847">
                        <c:v>15794</c:v>
                      </c:pt>
                      <c:pt idx="7848">
                        <c:v>15796</c:v>
                      </c:pt>
                      <c:pt idx="7849">
                        <c:v>15798</c:v>
                      </c:pt>
                      <c:pt idx="7850">
                        <c:v>15800</c:v>
                      </c:pt>
                      <c:pt idx="7851">
                        <c:v>15802</c:v>
                      </c:pt>
                      <c:pt idx="7852">
                        <c:v>15804</c:v>
                      </c:pt>
                      <c:pt idx="7853">
                        <c:v>15806</c:v>
                      </c:pt>
                      <c:pt idx="7854">
                        <c:v>15808</c:v>
                      </c:pt>
                      <c:pt idx="7855">
                        <c:v>15810</c:v>
                      </c:pt>
                      <c:pt idx="7856">
                        <c:v>15812</c:v>
                      </c:pt>
                      <c:pt idx="7857">
                        <c:v>15814</c:v>
                      </c:pt>
                      <c:pt idx="7858">
                        <c:v>15816</c:v>
                      </c:pt>
                      <c:pt idx="7859">
                        <c:v>15818</c:v>
                      </c:pt>
                      <c:pt idx="7860">
                        <c:v>15820</c:v>
                      </c:pt>
                      <c:pt idx="7861">
                        <c:v>15822</c:v>
                      </c:pt>
                      <c:pt idx="7862">
                        <c:v>15824</c:v>
                      </c:pt>
                      <c:pt idx="7863">
                        <c:v>15826</c:v>
                      </c:pt>
                      <c:pt idx="7864">
                        <c:v>15828</c:v>
                      </c:pt>
                      <c:pt idx="7865">
                        <c:v>15830</c:v>
                      </c:pt>
                      <c:pt idx="7866">
                        <c:v>15832</c:v>
                      </c:pt>
                      <c:pt idx="7867">
                        <c:v>15834</c:v>
                      </c:pt>
                      <c:pt idx="7868">
                        <c:v>15836</c:v>
                      </c:pt>
                      <c:pt idx="7869">
                        <c:v>15838</c:v>
                      </c:pt>
                      <c:pt idx="7870">
                        <c:v>15840</c:v>
                      </c:pt>
                      <c:pt idx="7871">
                        <c:v>15842</c:v>
                      </c:pt>
                      <c:pt idx="7872">
                        <c:v>15844</c:v>
                      </c:pt>
                      <c:pt idx="7873">
                        <c:v>15846</c:v>
                      </c:pt>
                      <c:pt idx="7874">
                        <c:v>15848</c:v>
                      </c:pt>
                      <c:pt idx="7875">
                        <c:v>15850</c:v>
                      </c:pt>
                      <c:pt idx="7876">
                        <c:v>15852</c:v>
                      </c:pt>
                      <c:pt idx="7877">
                        <c:v>15854</c:v>
                      </c:pt>
                      <c:pt idx="7878">
                        <c:v>15856</c:v>
                      </c:pt>
                      <c:pt idx="7879">
                        <c:v>15858</c:v>
                      </c:pt>
                      <c:pt idx="7880">
                        <c:v>15860</c:v>
                      </c:pt>
                      <c:pt idx="7881">
                        <c:v>15862</c:v>
                      </c:pt>
                      <c:pt idx="7882">
                        <c:v>15864</c:v>
                      </c:pt>
                      <c:pt idx="7883">
                        <c:v>15866</c:v>
                      </c:pt>
                      <c:pt idx="7884">
                        <c:v>15868</c:v>
                      </c:pt>
                      <c:pt idx="7885">
                        <c:v>15870</c:v>
                      </c:pt>
                      <c:pt idx="7886">
                        <c:v>15872</c:v>
                      </c:pt>
                      <c:pt idx="7887">
                        <c:v>15874</c:v>
                      </c:pt>
                      <c:pt idx="7888">
                        <c:v>15876</c:v>
                      </c:pt>
                      <c:pt idx="7889">
                        <c:v>15878</c:v>
                      </c:pt>
                      <c:pt idx="7890">
                        <c:v>15880</c:v>
                      </c:pt>
                      <c:pt idx="7891">
                        <c:v>15882</c:v>
                      </c:pt>
                      <c:pt idx="7892">
                        <c:v>15884</c:v>
                      </c:pt>
                      <c:pt idx="7893">
                        <c:v>15886</c:v>
                      </c:pt>
                      <c:pt idx="7894">
                        <c:v>15888</c:v>
                      </c:pt>
                      <c:pt idx="7895">
                        <c:v>15890</c:v>
                      </c:pt>
                      <c:pt idx="7896">
                        <c:v>15892</c:v>
                      </c:pt>
                      <c:pt idx="7897">
                        <c:v>15894</c:v>
                      </c:pt>
                      <c:pt idx="7898">
                        <c:v>15896</c:v>
                      </c:pt>
                      <c:pt idx="7899">
                        <c:v>15898</c:v>
                      </c:pt>
                      <c:pt idx="7900">
                        <c:v>15900</c:v>
                      </c:pt>
                      <c:pt idx="7901">
                        <c:v>15902</c:v>
                      </c:pt>
                      <c:pt idx="7902">
                        <c:v>15904</c:v>
                      </c:pt>
                      <c:pt idx="7903">
                        <c:v>15906</c:v>
                      </c:pt>
                      <c:pt idx="7904">
                        <c:v>15908</c:v>
                      </c:pt>
                      <c:pt idx="7905">
                        <c:v>15910</c:v>
                      </c:pt>
                      <c:pt idx="7906">
                        <c:v>15912</c:v>
                      </c:pt>
                      <c:pt idx="7907">
                        <c:v>15914</c:v>
                      </c:pt>
                      <c:pt idx="7908">
                        <c:v>15916</c:v>
                      </c:pt>
                      <c:pt idx="7909">
                        <c:v>15918</c:v>
                      </c:pt>
                      <c:pt idx="7910">
                        <c:v>15920</c:v>
                      </c:pt>
                      <c:pt idx="7911">
                        <c:v>15922</c:v>
                      </c:pt>
                      <c:pt idx="7912">
                        <c:v>15924</c:v>
                      </c:pt>
                      <c:pt idx="7913">
                        <c:v>15926</c:v>
                      </c:pt>
                      <c:pt idx="7914">
                        <c:v>15928</c:v>
                      </c:pt>
                      <c:pt idx="7915">
                        <c:v>15930</c:v>
                      </c:pt>
                      <c:pt idx="7916">
                        <c:v>15932</c:v>
                      </c:pt>
                      <c:pt idx="7917">
                        <c:v>15934</c:v>
                      </c:pt>
                      <c:pt idx="7918">
                        <c:v>15936</c:v>
                      </c:pt>
                      <c:pt idx="7919">
                        <c:v>15938</c:v>
                      </c:pt>
                      <c:pt idx="7920">
                        <c:v>15940</c:v>
                      </c:pt>
                      <c:pt idx="7921">
                        <c:v>15942</c:v>
                      </c:pt>
                      <c:pt idx="7922">
                        <c:v>15944</c:v>
                      </c:pt>
                      <c:pt idx="7923">
                        <c:v>15946</c:v>
                      </c:pt>
                      <c:pt idx="7924">
                        <c:v>15948</c:v>
                      </c:pt>
                      <c:pt idx="7925">
                        <c:v>15950</c:v>
                      </c:pt>
                      <c:pt idx="7926">
                        <c:v>15952</c:v>
                      </c:pt>
                      <c:pt idx="7927">
                        <c:v>15954</c:v>
                      </c:pt>
                      <c:pt idx="7928">
                        <c:v>15956</c:v>
                      </c:pt>
                      <c:pt idx="7929">
                        <c:v>15958</c:v>
                      </c:pt>
                      <c:pt idx="7930">
                        <c:v>15960</c:v>
                      </c:pt>
                      <c:pt idx="7931">
                        <c:v>15962</c:v>
                      </c:pt>
                      <c:pt idx="7932">
                        <c:v>15964</c:v>
                      </c:pt>
                      <c:pt idx="7933">
                        <c:v>15966</c:v>
                      </c:pt>
                      <c:pt idx="7934">
                        <c:v>15968</c:v>
                      </c:pt>
                      <c:pt idx="7935">
                        <c:v>15970</c:v>
                      </c:pt>
                      <c:pt idx="7936">
                        <c:v>15972</c:v>
                      </c:pt>
                      <c:pt idx="7937">
                        <c:v>15974</c:v>
                      </c:pt>
                      <c:pt idx="7938">
                        <c:v>15976</c:v>
                      </c:pt>
                      <c:pt idx="7939">
                        <c:v>15978</c:v>
                      </c:pt>
                      <c:pt idx="7940">
                        <c:v>15980</c:v>
                      </c:pt>
                      <c:pt idx="7941">
                        <c:v>15982</c:v>
                      </c:pt>
                      <c:pt idx="7942">
                        <c:v>15984</c:v>
                      </c:pt>
                      <c:pt idx="7943">
                        <c:v>15986</c:v>
                      </c:pt>
                      <c:pt idx="7944">
                        <c:v>15988</c:v>
                      </c:pt>
                      <c:pt idx="7945">
                        <c:v>15990</c:v>
                      </c:pt>
                      <c:pt idx="7946">
                        <c:v>15992</c:v>
                      </c:pt>
                      <c:pt idx="7947">
                        <c:v>15994</c:v>
                      </c:pt>
                      <c:pt idx="7948">
                        <c:v>15996</c:v>
                      </c:pt>
                      <c:pt idx="7949">
                        <c:v>15998</c:v>
                      </c:pt>
                      <c:pt idx="7950">
                        <c:v>16000</c:v>
                      </c:pt>
                      <c:pt idx="7951">
                        <c:v>16002</c:v>
                      </c:pt>
                      <c:pt idx="7952">
                        <c:v>16004</c:v>
                      </c:pt>
                      <c:pt idx="7953">
                        <c:v>16006</c:v>
                      </c:pt>
                      <c:pt idx="7954">
                        <c:v>16008</c:v>
                      </c:pt>
                      <c:pt idx="7955">
                        <c:v>16010</c:v>
                      </c:pt>
                      <c:pt idx="7956">
                        <c:v>16012</c:v>
                      </c:pt>
                      <c:pt idx="7957">
                        <c:v>16014</c:v>
                      </c:pt>
                      <c:pt idx="7958">
                        <c:v>16016</c:v>
                      </c:pt>
                      <c:pt idx="7959">
                        <c:v>16018</c:v>
                      </c:pt>
                      <c:pt idx="7960">
                        <c:v>16020</c:v>
                      </c:pt>
                      <c:pt idx="7961">
                        <c:v>16022</c:v>
                      </c:pt>
                      <c:pt idx="7962">
                        <c:v>16024</c:v>
                      </c:pt>
                      <c:pt idx="7963">
                        <c:v>16026</c:v>
                      </c:pt>
                      <c:pt idx="7964">
                        <c:v>16028</c:v>
                      </c:pt>
                      <c:pt idx="7965">
                        <c:v>16030</c:v>
                      </c:pt>
                      <c:pt idx="7966">
                        <c:v>16032</c:v>
                      </c:pt>
                      <c:pt idx="7967">
                        <c:v>16034</c:v>
                      </c:pt>
                      <c:pt idx="7968">
                        <c:v>16036</c:v>
                      </c:pt>
                      <c:pt idx="7969">
                        <c:v>16038</c:v>
                      </c:pt>
                      <c:pt idx="7970">
                        <c:v>16040</c:v>
                      </c:pt>
                      <c:pt idx="7971">
                        <c:v>16042</c:v>
                      </c:pt>
                      <c:pt idx="7972">
                        <c:v>16044</c:v>
                      </c:pt>
                      <c:pt idx="7973">
                        <c:v>16046</c:v>
                      </c:pt>
                      <c:pt idx="7974">
                        <c:v>16048</c:v>
                      </c:pt>
                      <c:pt idx="7975">
                        <c:v>16050</c:v>
                      </c:pt>
                      <c:pt idx="7976">
                        <c:v>16052</c:v>
                      </c:pt>
                      <c:pt idx="7977">
                        <c:v>16054</c:v>
                      </c:pt>
                      <c:pt idx="7978">
                        <c:v>16056</c:v>
                      </c:pt>
                      <c:pt idx="7979">
                        <c:v>16058</c:v>
                      </c:pt>
                      <c:pt idx="7980">
                        <c:v>16060</c:v>
                      </c:pt>
                      <c:pt idx="7981">
                        <c:v>16062</c:v>
                      </c:pt>
                      <c:pt idx="7982">
                        <c:v>16064</c:v>
                      </c:pt>
                      <c:pt idx="7983">
                        <c:v>16066</c:v>
                      </c:pt>
                      <c:pt idx="7984">
                        <c:v>16068</c:v>
                      </c:pt>
                      <c:pt idx="7985">
                        <c:v>16070</c:v>
                      </c:pt>
                      <c:pt idx="7986">
                        <c:v>16072</c:v>
                      </c:pt>
                      <c:pt idx="7987">
                        <c:v>16074</c:v>
                      </c:pt>
                      <c:pt idx="7988">
                        <c:v>16076</c:v>
                      </c:pt>
                      <c:pt idx="7989">
                        <c:v>16078</c:v>
                      </c:pt>
                      <c:pt idx="7990">
                        <c:v>16080</c:v>
                      </c:pt>
                      <c:pt idx="7991">
                        <c:v>16082</c:v>
                      </c:pt>
                      <c:pt idx="7992">
                        <c:v>16084</c:v>
                      </c:pt>
                      <c:pt idx="7993">
                        <c:v>16086</c:v>
                      </c:pt>
                      <c:pt idx="7994">
                        <c:v>16088</c:v>
                      </c:pt>
                      <c:pt idx="7995">
                        <c:v>16090</c:v>
                      </c:pt>
                      <c:pt idx="7996">
                        <c:v>16092</c:v>
                      </c:pt>
                      <c:pt idx="7997">
                        <c:v>16094</c:v>
                      </c:pt>
                      <c:pt idx="7998">
                        <c:v>16096</c:v>
                      </c:pt>
                      <c:pt idx="7999">
                        <c:v>16098</c:v>
                      </c:pt>
                      <c:pt idx="8000">
                        <c:v>16100</c:v>
                      </c:pt>
                      <c:pt idx="8001">
                        <c:v>16102</c:v>
                      </c:pt>
                      <c:pt idx="8002">
                        <c:v>16104</c:v>
                      </c:pt>
                      <c:pt idx="8003">
                        <c:v>16106</c:v>
                      </c:pt>
                      <c:pt idx="8004">
                        <c:v>16108</c:v>
                      </c:pt>
                      <c:pt idx="8005">
                        <c:v>16110</c:v>
                      </c:pt>
                      <c:pt idx="8006">
                        <c:v>16112</c:v>
                      </c:pt>
                      <c:pt idx="8007">
                        <c:v>16114</c:v>
                      </c:pt>
                      <c:pt idx="8008">
                        <c:v>16116</c:v>
                      </c:pt>
                      <c:pt idx="8009">
                        <c:v>16118</c:v>
                      </c:pt>
                      <c:pt idx="8010">
                        <c:v>16120</c:v>
                      </c:pt>
                      <c:pt idx="8011">
                        <c:v>16122</c:v>
                      </c:pt>
                      <c:pt idx="8012">
                        <c:v>16124</c:v>
                      </c:pt>
                      <c:pt idx="8013">
                        <c:v>16126</c:v>
                      </c:pt>
                      <c:pt idx="8014">
                        <c:v>16128</c:v>
                      </c:pt>
                      <c:pt idx="8015">
                        <c:v>16130</c:v>
                      </c:pt>
                      <c:pt idx="8016">
                        <c:v>16132</c:v>
                      </c:pt>
                      <c:pt idx="8017">
                        <c:v>16134</c:v>
                      </c:pt>
                      <c:pt idx="8018">
                        <c:v>16136</c:v>
                      </c:pt>
                      <c:pt idx="8019">
                        <c:v>16138</c:v>
                      </c:pt>
                      <c:pt idx="8020">
                        <c:v>16140</c:v>
                      </c:pt>
                      <c:pt idx="8021">
                        <c:v>16142</c:v>
                      </c:pt>
                      <c:pt idx="8022">
                        <c:v>16144</c:v>
                      </c:pt>
                      <c:pt idx="8023">
                        <c:v>16146</c:v>
                      </c:pt>
                      <c:pt idx="8024">
                        <c:v>16148</c:v>
                      </c:pt>
                      <c:pt idx="8025">
                        <c:v>16150</c:v>
                      </c:pt>
                      <c:pt idx="8026">
                        <c:v>16152</c:v>
                      </c:pt>
                      <c:pt idx="8027">
                        <c:v>16154</c:v>
                      </c:pt>
                      <c:pt idx="8028">
                        <c:v>16156</c:v>
                      </c:pt>
                      <c:pt idx="8029">
                        <c:v>16158</c:v>
                      </c:pt>
                      <c:pt idx="8030">
                        <c:v>16160</c:v>
                      </c:pt>
                      <c:pt idx="8031">
                        <c:v>16162</c:v>
                      </c:pt>
                      <c:pt idx="8032">
                        <c:v>16164</c:v>
                      </c:pt>
                      <c:pt idx="8033">
                        <c:v>16166</c:v>
                      </c:pt>
                      <c:pt idx="8034">
                        <c:v>16168</c:v>
                      </c:pt>
                      <c:pt idx="8035">
                        <c:v>16170</c:v>
                      </c:pt>
                      <c:pt idx="8036">
                        <c:v>16172</c:v>
                      </c:pt>
                      <c:pt idx="8037">
                        <c:v>16174</c:v>
                      </c:pt>
                      <c:pt idx="8038">
                        <c:v>16176</c:v>
                      </c:pt>
                      <c:pt idx="8039">
                        <c:v>16178</c:v>
                      </c:pt>
                      <c:pt idx="8040">
                        <c:v>16180</c:v>
                      </c:pt>
                      <c:pt idx="8041">
                        <c:v>16182</c:v>
                      </c:pt>
                      <c:pt idx="8042">
                        <c:v>16184</c:v>
                      </c:pt>
                      <c:pt idx="8043">
                        <c:v>16186</c:v>
                      </c:pt>
                      <c:pt idx="8044">
                        <c:v>16188</c:v>
                      </c:pt>
                      <c:pt idx="8045">
                        <c:v>16190</c:v>
                      </c:pt>
                      <c:pt idx="8046">
                        <c:v>16192</c:v>
                      </c:pt>
                      <c:pt idx="8047">
                        <c:v>16194</c:v>
                      </c:pt>
                      <c:pt idx="8048">
                        <c:v>16196</c:v>
                      </c:pt>
                      <c:pt idx="8049">
                        <c:v>16198</c:v>
                      </c:pt>
                      <c:pt idx="8050">
                        <c:v>16200</c:v>
                      </c:pt>
                      <c:pt idx="8051">
                        <c:v>16202</c:v>
                      </c:pt>
                      <c:pt idx="8052">
                        <c:v>16204</c:v>
                      </c:pt>
                      <c:pt idx="8053">
                        <c:v>16206</c:v>
                      </c:pt>
                      <c:pt idx="8054">
                        <c:v>16208</c:v>
                      </c:pt>
                      <c:pt idx="8055">
                        <c:v>16210</c:v>
                      </c:pt>
                      <c:pt idx="8056">
                        <c:v>16212</c:v>
                      </c:pt>
                      <c:pt idx="8057">
                        <c:v>16214</c:v>
                      </c:pt>
                      <c:pt idx="8058">
                        <c:v>16216</c:v>
                      </c:pt>
                      <c:pt idx="8059">
                        <c:v>16218</c:v>
                      </c:pt>
                      <c:pt idx="8060">
                        <c:v>16220</c:v>
                      </c:pt>
                      <c:pt idx="8061">
                        <c:v>16222</c:v>
                      </c:pt>
                      <c:pt idx="8062">
                        <c:v>16224</c:v>
                      </c:pt>
                      <c:pt idx="8063">
                        <c:v>16226</c:v>
                      </c:pt>
                      <c:pt idx="8064">
                        <c:v>16228</c:v>
                      </c:pt>
                      <c:pt idx="8065">
                        <c:v>16230</c:v>
                      </c:pt>
                      <c:pt idx="8066">
                        <c:v>16232</c:v>
                      </c:pt>
                      <c:pt idx="8067">
                        <c:v>16234</c:v>
                      </c:pt>
                      <c:pt idx="8068">
                        <c:v>16236</c:v>
                      </c:pt>
                      <c:pt idx="8069">
                        <c:v>16238</c:v>
                      </c:pt>
                      <c:pt idx="8070">
                        <c:v>16240</c:v>
                      </c:pt>
                      <c:pt idx="8071">
                        <c:v>16242</c:v>
                      </c:pt>
                      <c:pt idx="8072">
                        <c:v>16244</c:v>
                      </c:pt>
                      <c:pt idx="8073">
                        <c:v>16246</c:v>
                      </c:pt>
                      <c:pt idx="8074">
                        <c:v>16248</c:v>
                      </c:pt>
                      <c:pt idx="8075">
                        <c:v>16250</c:v>
                      </c:pt>
                      <c:pt idx="8076">
                        <c:v>16252</c:v>
                      </c:pt>
                      <c:pt idx="8077">
                        <c:v>16254</c:v>
                      </c:pt>
                      <c:pt idx="8078">
                        <c:v>16256</c:v>
                      </c:pt>
                      <c:pt idx="8079">
                        <c:v>16258</c:v>
                      </c:pt>
                      <c:pt idx="8080">
                        <c:v>16260</c:v>
                      </c:pt>
                      <c:pt idx="8081">
                        <c:v>16262</c:v>
                      </c:pt>
                      <c:pt idx="8082">
                        <c:v>16264</c:v>
                      </c:pt>
                      <c:pt idx="8083">
                        <c:v>16266</c:v>
                      </c:pt>
                      <c:pt idx="8084">
                        <c:v>16268</c:v>
                      </c:pt>
                      <c:pt idx="8085">
                        <c:v>16270</c:v>
                      </c:pt>
                      <c:pt idx="8086">
                        <c:v>16272</c:v>
                      </c:pt>
                      <c:pt idx="8087">
                        <c:v>16274</c:v>
                      </c:pt>
                      <c:pt idx="8088">
                        <c:v>16276</c:v>
                      </c:pt>
                      <c:pt idx="8089">
                        <c:v>16278</c:v>
                      </c:pt>
                      <c:pt idx="8090">
                        <c:v>16280</c:v>
                      </c:pt>
                      <c:pt idx="8091">
                        <c:v>16282</c:v>
                      </c:pt>
                      <c:pt idx="8092">
                        <c:v>16284</c:v>
                      </c:pt>
                      <c:pt idx="8093">
                        <c:v>16286</c:v>
                      </c:pt>
                      <c:pt idx="8094">
                        <c:v>16288</c:v>
                      </c:pt>
                      <c:pt idx="8095">
                        <c:v>16290</c:v>
                      </c:pt>
                      <c:pt idx="8096">
                        <c:v>16292</c:v>
                      </c:pt>
                      <c:pt idx="8097">
                        <c:v>16294</c:v>
                      </c:pt>
                      <c:pt idx="8098">
                        <c:v>16296</c:v>
                      </c:pt>
                      <c:pt idx="8099">
                        <c:v>16298</c:v>
                      </c:pt>
                      <c:pt idx="8100">
                        <c:v>16300</c:v>
                      </c:pt>
                      <c:pt idx="8101">
                        <c:v>16302</c:v>
                      </c:pt>
                      <c:pt idx="8102">
                        <c:v>16304</c:v>
                      </c:pt>
                      <c:pt idx="8103">
                        <c:v>16306</c:v>
                      </c:pt>
                      <c:pt idx="8104">
                        <c:v>16308</c:v>
                      </c:pt>
                      <c:pt idx="8105">
                        <c:v>16310</c:v>
                      </c:pt>
                      <c:pt idx="8106">
                        <c:v>16312</c:v>
                      </c:pt>
                      <c:pt idx="8107">
                        <c:v>16314</c:v>
                      </c:pt>
                      <c:pt idx="8108">
                        <c:v>16316</c:v>
                      </c:pt>
                      <c:pt idx="8109">
                        <c:v>16318</c:v>
                      </c:pt>
                      <c:pt idx="8110">
                        <c:v>16320</c:v>
                      </c:pt>
                      <c:pt idx="8111">
                        <c:v>16322</c:v>
                      </c:pt>
                      <c:pt idx="8112">
                        <c:v>16324</c:v>
                      </c:pt>
                      <c:pt idx="8113">
                        <c:v>16326</c:v>
                      </c:pt>
                      <c:pt idx="8114">
                        <c:v>16328</c:v>
                      </c:pt>
                      <c:pt idx="8115">
                        <c:v>16330</c:v>
                      </c:pt>
                      <c:pt idx="8116">
                        <c:v>16332</c:v>
                      </c:pt>
                      <c:pt idx="8117">
                        <c:v>16334</c:v>
                      </c:pt>
                      <c:pt idx="8118">
                        <c:v>16336</c:v>
                      </c:pt>
                      <c:pt idx="8119">
                        <c:v>16338</c:v>
                      </c:pt>
                      <c:pt idx="8120">
                        <c:v>16340</c:v>
                      </c:pt>
                      <c:pt idx="8121">
                        <c:v>16342</c:v>
                      </c:pt>
                      <c:pt idx="8122">
                        <c:v>16344</c:v>
                      </c:pt>
                      <c:pt idx="8123">
                        <c:v>16346</c:v>
                      </c:pt>
                      <c:pt idx="8124">
                        <c:v>16348</c:v>
                      </c:pt>
                      <c:pt idx="8125">
                        <c:v>16350</c:v>
                      </c:pt>
                      <c:pt idx="8126">
                        <c:v>16352</c:v>
                      </c:pt>
                      <c:pt idx="8127">
                        <c:v>16354</c:v>
                      </c:pt>
                      <c:pt idx="8128">
                        <c:v>16356</c:v>
                      </c:pt>
                      <c:pt idx="8129">
                        <c:v>16358</c:v>
                      </c:pt>
                      <c:pt idx="8130">
                        <c:v>16360</c:v>
                      </c:pt>
                      <c:pt idx="8131">
                        <c:v>16362</c:v>
                      </c:pt>
                      <c:pt idx="8132">
                        <c:v>16364</c:v>
                      </c:pt>
                      <c:pt idx="8133">
                        <c:v>16366</c:v>
                      </c:pt>
                      <c:pt idx="8134">
                        <c:v>16368</c:v>
                      </c:pt>
                      <c:pt idx="8135">
                        <c:v>16370</c:v>
                      </c:pt>
                      <c:pt idx="8136">
                        <c:v>16372</c:v>
                      </c:pt>
                      <c:pt idx="8137">
                        <c:v>16374</c:v>
                      </c:pt>
                      <c:pt idx="8138">
                        <c:v>16376</c:v>
                      </c:pt>
                      <c:pt idx="8139">
                        <c:v>16378</c:v>
                      </c:pt>
                      <c:pt idx="8140">
                        <c:v>16380</c:v>
                      </c:pt>
                      <c:pt idx="8141">
                        <c:v>16382</c:v>
                      </c:pt>
                      <c:pt idx="8142">
                        <c:v>16384</c:v>
                      </c:pt>
                      <c:pt idx="8143">
                        <c:v>16386</c:v>
                      </c:pt>
                      <c:pt idx="8144">
                        <c:v>16388</c:v>
                      </c:pt>
                      <c:pt idx="8145">
                        <c:v>16390</c:v>
                      </c:pt>
                      <c:pt idx="8146">
                        <c:v>16392</c:v>
                      </c:pt>
                      <c:pt idx="8147">
                        <c:v>16394</c:v>
                      </c:pt>
                      <c:pt idx="8148">
                        <c:v>16396</c:v>
                      </c:pt>
                      <c:pt idx="8149">
                        <c:v>16398</c:v>
                      </c:pt>
                      <c:pt idx="8150">
                        <c:v>16400</c:v>
                      </c:pt>
                      <c:pt idx="8151">
                        <c:v>16402</c:v>
                      </c:pt>
                      <c:pt idx="8152">
                        <c:v>16404</c:v>
                      </c:pt>
                      <c:pt idx="8153">
                        <c:v>16406</c:v>
                      </c:pt>
                      <c:pt idx="8154">
                        <c:v>16408</c:v>
                      </c:pt>
                      <c:pt idx="8155">
                        <c:v>16410</c:v>
                      </c:pt>
                      <c:pt idx="8156">
                        <c:v>16412</c:v>
                      </c:pt>
                      <c:pt idx="8157">
                        <c:v>16414</c:v>
                      </c:pt>
                      <c:pt idx="8158">
                        <c:v>16416</c:v>
                      </c:pt>
                      <c:pt idx="8159">
                        <c:v>16418</c:v>
                      </c:pt>
                      <c:pt idx="8160">
                        <c:v>16420</c:v>
                      </c:pt>
                      <c:pt idx="8161">
                        <c:v>16422</c:v>
                      </c:pt>
                      <c:pt idx="8162">
                        <c:v>16424</c:v>
                      </c:pt>
                      <c:pt idx="8163">
                        <c:v>16426</c:v>
                      </c:pt>
                      <c:pt idx="8164">
                        <c:v>16428</c:v>
                      </c:pt>
                      <c:pt idx="8165">
                        <c:v>16430</c:v>
                      </c:pt>
                      <c:pt idx="8166">
                        <c:v>16432</c:v>
                      </c:pt>
                      <c:pt idx="8167">
                        <c:v>16434</c:v>
                      </c:pt>
                      <c:pt idx="8168">
                        <c:v>16436</c:v>
                      </c:pt>
                      <c:pt idx="8169">
                        <c:v>16438</c:v>
                      </c:pt>
                      <c:pt idx="8170">
                        <c:v>16440</c:v>
                      </c:pt>
                      <c:pt idx="8171">
                        <c:v>16442</c:v>
                      </c:pt>
                      <c:pt idx="8172">
                        <c:v>16444</c:v>
                      </c:pt>
                      <c:pt idx="8173">
                        <c:v>16446</c:v>
                      </c:pt>
                      <c:pt idx="8174">
                        <c:v>16448</c:v>
                      </c:pt>
                      <c:pt idx="8175">
                        <c:v>16450</c:v>
                      </c:pt>
                      <c:pt idx="8176">
                        <c:v>16452</c:v>
                      </c:pt>
                      <c:pt idx="8177">
                        <c:v>16454</c:v>
                      </c:pt>
                      <c:pt idx="8178">
                        <c:v>16456</c:v>
                      </c:pt>
                      <c:pt idx="8179">
                        <c:v>16458</c:v>
                      </c:pt>
                      <c:pt idx="8180">
                        <c:v>16460</c:v>
                      </c:pt>
                      <c:pt idx="8181">
                        <c:v>16462</c:v>
                      </c:pt>
                      <c:pt idx="8182">
                        <c:v>16464</c:v>
                      </c:pt>
                      <c:pt idx="8183">
                        <c:v>16466</c:v>
                      </c:pt>
                      <c:pt idx="8184">
                        <c:v>16468</c:v>
                      </c:pt>
                      <c:pt idx="8185">
                        <c:v>16470</c:v>
                      </c:pt>
                      <c:pt idx="8186">
                        <c:v>16472</c:v>
                      </c:pt>
                      <c:pt idx="8187">
                        <c:v>16474</c:v>
                      </c:pt>
                      <c:pt idx="8188">
                        <c:v>16476</c:v>
                      </c:pt>
                      <c:pt idx="8189">
                        <c:v>16478</c:v>
                      </c:pt>
                      <c:pt idx="8190">
                        <c:v>16480</c:v>
                      </c:pt>
                      <c:pt idx="8191">
                        <c:v>16482</c:v>
                      </c:pt>
                      <c:pt idx="8192">
                        <c:v>16484</c:v>
                      </c:pt>
                      <c:pt idx="8193">
                        <c:v>16486</c:v>
                      </c:pt>
                      <c:pt idx="8194">
                        <c:v>16488</c:v>
                      </c:pt>
                      <c:pt idx="8195">
                        <c:v>16490</c:v>
                      </c:pt>
                      <c:pt idx="8196">
                        <c:v>16492</c:v>
                      </c:pt>
                      <c:pt idx="8197">
                        <c:v>16494</c:v>
                      </c:pt>
                      <c:pt idx="8198">
                        <c:v>16496</c:v>
                      </c:pt>
                      <c:pt idx="8199">
                        <c:v>16498</c:v>
                      </c:pt>
                      <c:pt idx="8200">
                        <c:v>16500</c:v>
                      </c:pt>
                      <c:pt idx="8201">
                        <c:v>16502</c:v>
                      </c:pt>
                      <c:pt idx="8202">
                        <c:v>16504</c:v>
                      </c:pt>
                      <c:pt idx="8203">
                        <c:v>16506</c:v>
                      </c:pt>
                      <c:pt idx="8204">
                        <c:v>16508</c:v>
                      </c:pt>
                      <c:pt idx="8205">
                        <c:v>16510</c:v>
                      </c:pt>
                      <c:pt idx="8206">
                        <c:v>16512</c:v>
                      </c:pt>
                      <c:pt idx="8207">
                        <c:v>16514</c:v>
                      </c:pt>
                      <c:pt idx="8208">
                        <c:v>16516</c:v>
                      </c:pt>
                      <c:pt idx="8209">
                        <c:v>16518</c:v>
                      </c:pt>
                      <c:pt idx="8210">
                        <c:v>16520</c:v>
                      </c:pt>
                      <c:pt idx="8211">
                        <c:v>16522</c:v>
                      </c:pt>
                      <c:pt idx="8212">
                        <c:v>16524</c:v>
                      </c:pt>
                      <c:pt idx="8213">
                        <c:v>16526</c:v>
                      </c:pt>
                      <c:pt idx="8214">
                        <c:v>16528</c:v>
                      </c:pt>
                      <c:pt idx="8215">
                        <c:v>16530</c:v>
                      </c:pt>
                      <c:pt idx="8216">
                        <c:v>16532</c:v>
                      </c:pt>
                      <c:pt idx="8217">
                        <c:v>16534</c:v>
                      </c:pt>
                      <c:pt idx="8218">
                        <c:v>16536</c:v>
                      </c:pt>
                      <c:pt idx="8219">
                        <c:v>16538</c:v>
                      </c:pt>
                      <c:pt idx="8220">
                        <c:v>16540</c:v>
                      </c:pt>
                      <c:pt idx="8221">
                        <c:v>16542</c:v>
                      </c:pt>
                      <c:pt idx="8222">
                        <c:v>16544</c:v>
                      </c:pt>
                      <c:pt idx="8223">
                        <c:v>16546</c:v>
                      </c:pt>
                      <c:pt idx="8224">
                        <c:v>16548</c:v>
                      </c:pt>
                      <c:pt idx="8225">
                        <c:v>16550</c:v>
                      </c:pt>
                      <c:pt idx="8226">
                        <c:v>16552</c:v>
                      </c:pt>
                      <c:pt idx="8227">
                        <c:v>16554</c:v>
                      </c:pt>
                      <c:pt idx="8228">
                        <c:v>16556</c:v>
                      </c:pt>
                      <c:pt idx="8229">
                        <c:v>16558</c:v>
                      </c:pt>
                      <c:pt idx="8230">
                        <c:v>16560</c:v>
                      </c:pt>
                      <c:pt idx="8231">
                        <c:v>16562</c:v>
                      </c:pt>
                      <c:pt idx="8232">
                        <c:v>16564</c:v>
                      </c:pt>
                      <c:pt idx="8233">
                        <c:v>16566</c:v>
                      </c:pt>
                      <c:pt idx="8234">
                        <c:v>16568</c:v>
                      </c:pt>
                      <c:pt idx="8235">
                        <c:v>16570</c:v>
                      </c:pt>
                      <c:pt idx="8236">
                        <c:v>16572</c:v>
                      </c:pt>
                      <c:pt idx="8237">
                        <c:v>16574</c:v>
                      </c:pt>
                      <c:pt idx="8238">
                        <c:v>16576</c:v>
                      </c:pt>
                      <c:pt idx="8239">
                        <c:v>16578</c:v>
                      </c:pt>
                      <c:pt idx="8240">
                        <c:v>16580</c:v>
                      </c:pt>
                      <c:pt idx="8241">
                        <c:v>16582</c:v>
                      </c:pt>
                      <c:pt idx="8242">
                        <c:v>16584</c:v>
                      </c:pt>
                      <c:pt idx="8243">
                        <c:v>16586</c:v>
                      </c:pt>
                      <c:pt idx="8244">
                        <c:v>16588</c:v>
                      </c:pt>
                      <c:pt idx="8245">
                        <c:v>16590</c:v>
                      </c:pt>
                      <c:pt idx="8246">
                        <c:v>16592</c:v>
                      </c:pt>
                      <c:pt idx="8247">
                        <c:v>16594</c:v>
                      </c:pt>
                      <c:pt idx="8248">
                        <c:v>16596</c:v>
                      </c:pt>
                      <c:pt idx="8249">
                        <c:v>16598</c:v>
                      </c:pt>
                      <c:pt idx="8250">
                        <c:v>16600</c:v>
                      </c:pt>
                      <c:pt idx="8251">
                        <c:v>16602</c:v>
                      </c:pt>
                      <c:pt idx="8252">
                        <c:v>16604</c:v>
                      </c:pt>
                      <c:pt idx="8253">
                        <c:v>16606</c:v>
                      </c:pt>
                      <c:pt idx="8254">
                        <c:v>16608</c:v>
                      </c:pt>
                      <c:pt idx="8255">
                        <c:v>16610</c:v>
                      </c:pt>
                      <c:pt idx="8256">
                        <c:v>16612</c:v>
                      </c:pt>
                      <c:pt idx="8257">
                        <c:v>16614</c:v>
                      </c:pt>
                      <c:pt idx="8258">
                        <c:v>16616</c:v>
                      </c:pt>
                      <c:pt idx="8259">
                        <c:v>16618</c:v>
                      </c:pt>
                      <c:pt idx="8260">
                        <c:v>16620</c:v>
                      </c:pt>
                      <c:pt idx="8261">
                        <c:v>16622</c:v>
                      </c:pt>
                      <c:pt idx="8262">
                        <c:v>16624</c:v>
                      </c:pt>
                      <c:pt idx="8263">
                        <c:v>16626</c:v>
                      </c:pt>
                      <c:pt idx="8264">
                        <c:v>16628</c:v>
                      </c:pt>
                      <c:pt idx="8265">
                        <c:v>16630</c:v>
                      </c:pt>
                      <c:pt idx="8266">
                        <c:v>16632</c:v>
                      </c:pt>
                      <c:pt idx="8267">
                        <c:v>16634</c:v>
                      </c:pt>
                      <c:pt idx="8268">
                        <c:v>16636</c:v>
                      </c:pt>
                      <c:pt idx="8269">
                        <c:v>16638</c:v>
                      </c:pt>
                      <c:pt idx="8270">
                        <c:v>16640</c:v>
                      </c:pt>
                      <c:pt idx="8271">
                        <c:v>16642</c:v>
                      </c:pt>
                      <c:pt idx="8272">
                        <c:v>16644</c:v>
                      </c:pt>
                      <c:pt idx="8273">
                        <c:v>16646</c:v>
                      </c:pt>
                      <c:pt idx="8274">
                        <c:v>16648</c:v>
                      </c:pt>
                      <c:pt idx="8275">
                        <c:v>16650</c:v>
                      </c:pt>
                      <c:pt idx="8276">
                        <c:v>16652</c:v>
                      </c:pt>
                      <c:pt idx="8277">
                        <c:v>16654</c:v>
                      </c:pt>
                      <c:pt idx="8278">
                        <c:v>16656</c:v>
                      </c:pt>
                      <c:pt idx="8279">
                        <c:v>16658</c:v>
                      </c:pt>
                      <c:pt idx="8280">
                        <c:v>16660</c:v>
                      </c:pt>
                      <c:pt idx="8281">
                        <c:v>16662</c:v>
                      </c:pt>
                      <c:pt idx="8282">
                        <c:v>16664</c:v>
                      </c:pt>
                      <c:pt idx="8283">
                        <c:v>16666</c:v>
                      </c:pt>
                      <c:pt idx="8284">
                        <c:v>16668</c:v>
                      </c:pt>
                      <c:pt idx="8285">
                        <c:v>16670</c:v>
                      </c:pt>
                      <c:pt idx="8286">
                        <c:v>16672</c:v>
                      </c:pt>
                      <c:pt idx="8287">
                        <c:v>16674</c:v>
                      </c:pt>
                      <c:pt idx="8288">
                        <c:v>16676</c:v>
                      </c:pt>
                      <c:pt idx="8289">
                        <c:v>16678</c:v>
                      </c:pt>
                      <c:pt idx="8290">
                        <c:v>16680</c:v>
                      </c:pt>
                      <c:pt idx="8291">
                        <c:v>16682</c:v>
                      </c:pt>
                      <c:pt idx="8292">
                        <c:v>16684</c:v>
                      </c:pt>
                      <c:pt idx="8293">
                        <c:v>16686</c:v>
                      </c:pt>
                      <c:pt idx="8294">
                        <c:v>16688</c:v>
                      </c:pt>
                      <c:pt idx="8295">
                        <c:v>16690</c:v>
                      </c:pt>
                      <c:pt idx="8296">
                        <c:v>16692</c:v>
                      </c:pt>
                      <c:pt idx="8297">
                        <c:v>16694</c:v>
                      </c:pt>
                      <c:pt idx="8298">
                        <c:v>16696</c:v>
                      </c:pt>
                      <c:pt idx="8299">
                        <c:v>16698</c:v>
                      </c:pt>
                      <c:pt idx="8300">
                        <c:v>16700</c:v>
                      </c:pt>
                      <c:pt idx="8301">
                        <c:v>16702</c:v>
                      </c:pt>
                      <c:pt idx="8302">
                        <c:v>16704</c:v>
                      </c:pt>
                      <c:pt idx="8303">
                        <c:v>16706</c:v>
                      </c:pt>
                      <c:pt idx="8304">
                        <c:v>16708</c:v>
                      </c:pt>
                      <c:pt idx="8305">
                        <c:v>16710</c:v>
                      </c:pt>
                      <c:pt idx="8306">
                        <c:v>16712</c:v>
                      </c:pt>
                      <c:pt idx="8307">
                        <c:v>16714</c:v>
                      </c:pt>
                      <c:pt idx="8308">
                        <c:v>16716</c:v>
                      </c:pt>
                      <c:pt idx="8309">
                        <c:v>16718</c:v>
                      </c:pt>
                      <c:pt idx="8310">
                        <c:v>16720</c:v>
                      </c:pt>
                      <c:pt idx="8311">
                        <c:v>16722</c:v>
                      </c:pt>
                      <c:pt idx="8312">
                        <c:v>16724</c:v>
                      </c:pt>
                      <c:pt idx="8313">
                        <c:v>16726</c:v>
                      </c:pt>
                      <c:pt idx="8314">
                        <c:v>16728</c:v>
                      </c:pt>
                      <c:pt idx="8315">
                        <c:v>16730</c:v>
                      </c:pt>
                      <c:pt idx="8316">
                        <c:v>16732</c:v>
                      </c:pt>
                      <c:pt idx="8317">
                        <c:v>16734</c:v>
                      </c:pt>
                      <c:pt idx="8318">
                        <c:v>16736</c:v>
                      </c:pt>
                      <c:pt idx="8319">
                        <c:v>16738</c:v>
                      </c:pt>
                      <c:pt idx="8320">
                        <c:v>16740</c:v>
                      </c:pt>
                      <c:pt idx="8321">
                        <c:v>16742</c:v>
                      </c:pt>
                      <c:pt idx="8322">
                        <c:v>16744</c:v>
                      </c:pt>
                      <c:pt idx="8323">
                        <c:v>16746</c:v>
                      </c:pt>
                      <c:pt idx="8324">
                        <c:v>16748</c:v>
                      </c:pt>
                      <c:pt idx="8325">
                        <c:v>16750</c:v>
                      </c:pt>
                      <c:pt idx="8326">
                        <c:v>16752</c:v>
                      </c:pt>
                      <c:pt idx="8327">
                        <c:v>16754</c:v>
                      </c:pt>
                      <c:pt idx="8328">
                        <c:v>16756</c:v>
                      </c:pt>
                      <c:pt idx="8329">
                        <c:v>16758</c:v>
                      </c:pt>
                      <c:pt idx="8330">
                        <c:v>16760</c:v>
                      </c:pt>
                      <c:pt idx="8331">
                        <c:v>16762</c:v>
                      </c:pt>
                      <c:pt idx="8332">
                        <c:v>16764</c:v>
                      </c:pt>
                      <c:pt idx="8333">
                        <c:v>16766</c:v>
                      </c:pt>
                      <c:pt idx="8334">
                        <c:v>16768</c:v>
                      </c:pt>
                      <c:pt idx="8335">
                        <c:v>16770</c:v>
                      </c:pt>
                      <c:pt idx="8336">
                        <c:v>16772</c:v>
                      </c:pt>
                      <c:pt idx="8337">
                        <c:v>16774</c:v>
                      </c:pt>
                      <c:pt idx="8338">
                        <c:v>16776</c:v>
                      </c:pt>
                      <c:pt idx="8339">
                        <c:v>16778</c:v>
                      </c:pt>
                      <c:pt idx="8340">
                        <c:v>16780</c:v>
                      </c:pt>
                      <c:pt idx="8341">
                        <c:v>16782</c:v>
                      </c:pt>
                      <c:pt idx="8342">
                        <c:v>16784</c:v>
                      </c:pt>
                      <c:pt idx="8343">
                        <c:v>16786</c:v>
                      </c:pt>
                      <c:pt idx="8344">
                        <c:v>16788</c:v>
                      </c:pt>
                      <c:pt idx="8345">
                        <c:v>16790</c:v>
                      </c:pt>
                      <c:pt idx="8346">
                        <c:v>16792</c:v>
                      </c:pt>
                      <c:pt idx="8347">
                        <c:v>16794</c:v>
                      </c:pt>
                      <c:pt idx="8348">
                        <c:v>16796</c:v>
                      </c:pt>
                      <c:pt idx="8349">
                        <c:v>16798</c:v>
                      </c:pt>
                      <c:pt idx="8350">
                        <c:v>16800</c:v>
                      </c:pt>
                      <c:pt idx="8351">
                        <c:v>16802</c:v>
                      </c:pt>
                      <c:pt idx="8352">
                        <c:v>16804</c:v>
                      </c:pt>
                      <c:pt idx="8353">
                        <c:v>16806</c:v>
                      </c:pt>
                      <c:pt idx="8354">
                        <c:v>16808</c:v>
                      </c:pt>
                      <c:pt idx="8355">
                        <c:v>16810</c:v>
                      </c:pt>
                      <c:pt idx="8356">
                        <c:v>16812</c:v>
                      </c:pt>
                      <c:pt idx="8357">
                        <c:v>16814</c:v>
                      </c:pt>
                      <c:pt idx="8358">
                        <c:v>16816</c:v>
                      </c:pt>
                      <c:pt idx="8359">
                        <c:v>16818</c:v>
                      </c:pt>
                      <c:pt idx="8360">
                        <c:v>16820</c:v>
                      </c:pt>
                      <c:pt idx="8361">
                        <c:v>16822</c:v>
                      </c:pt>
                      <c:pt idx="8362">
                        <c:v>16824</c:v>
                      </c:pt>
                      <c:pt idx="8363">
                        <c:v>16826</c:v>
                      </c:pt>
                      <c:pt idx="8364">
                        <c:v>16828</c:v>
                      </c:pt>
                      <c:pt idx="8365">
                        <c:v>16830</c:v>
                      </c:pt>
                      <c:pt idx="8366">
                        <c:v>16832</c:v>
                      </c:pt>
                      <c:pt idx="8367">
                        <c:v>16834</c:v>
                      </c:pt>
                      <c:pt idx="8368">
                        <c:v>16836</c:v>
                      </c:pt>
                      <c:pt idx="8369">
                        <c:v>16838</c:v>
                      </c:pt>
                      <c:pt idx="8370">
                        <c:v>16840</c:v>
                      </c:pt>
                      <c:pt idx="8371">
                        <c:v>16842</c:v>
                      </c:pt>
                      <c:pt idx="8372">
                        <c:v>16844</c:v>
                      </c:pt>
                      <c:pt idx="8373">
                        <c:v>16846</c:v>
                      </c:pt>
                      <c:pt idx="8374">
                        <c:v>16848</c:v>
                      </c:pt>
                      <c:pt idx="8375">
                        <c:v>16850</c:v>
                      </c:pt>
                      <c:pt idx="8376">
                        <c:v>16852</c:v>
                      </c:pt>
                      <c:pt idx="8377">
                        <c:v>16854</c:v>
                      </c:pt>
                      <c:pt idx="8378">
                        <c:v>16856</c:v>
                      </c:pt>
                      <c:pt idx="8379">
                        <c:v>16858</c:v>
                      </c:pt>
                      <c:pt idx="8380">
                        <c:v>16860</c:v>
                      </c:pt>
                      <c:pt idx="8381">
                        <c:v>16862</c:v>
                      </c:pt>
                      <c:pt idx="8382">
                        <c:v>16864</c:v>
                      </c:pt>
                      <c:pt idx="8383">
                        <c:v>16866</c:v>
                      </c:pt>
                      <c:pt idx="8384">
                        <c:v>16868</c:v>
                      </c:pt>
                      <c:pt idx="8385">
                        <c:v>16870</c:v>
                      </c:pt>
                      <c:pt idx="8386">
                        <c:v>16872</c:v>
                      </c:pt>
                      <c:pt idx="8387">
                        <c:v>16874</c:v>
                      </c:pt>
                      <c:pt idx="8388">
                        <c:v>16876</c:v>
                      </c:pt>
                      <c:pt idx="8389">
                        <c:v>16878</c:v>
                      </c:pt>
                      <c:pt idx="8390">
                        <c:v>16880</c:v>
                      </c:pt>
                      <c:pt idx="8391">
                        <c:v>16882</c:v>
                      </c:pt>
                      <c:pt idx="8392">
                        <c:v>16884</c:v>
                      </c:pt>
                      <c:pt idx="8393">
                        <c:v>16886</c:v>
                      </c:pt>
                      <c:pt idx="8394">
                        <c:v>16888</c:v>
                      </c:pt>
                      <c:pt idx="8395">
                        <c:v>16890</c:v>
                      </c:pt>
                      <c:pt idx="8396">
                        <c:v>16892</c:v>
                      </c:pt>
                      <c:pt idx="8397">
                        <c:v>16894</c:v>
                      </c:pt>
                      <c:pt idx="8398">
                        <c:v>16896</c:v>
                      </c:pt>
                      <c:pt idx="8399">
                        <c:v>16898</c:v>
                      </c:pt>
                      <c:pt idx="8400">
                        <c:v>16900</c:v>
                      </c:pt>
                      <c:pt idx="8401">
                        <c:v>16902</c:v>
                      </c:pt>
                      <c:pt idx="8402">
                        <c:v>16904</c:v>
                      </c:pt>
                      <c:pt idx="8403">
                        <c:v>16906</c:v>
                      </c:pt>
                      <c:pt idx="8404">
                        <c:v>16908</c:v>
                      </c:pt>
                      <c:pt idx="8405">
                        <c:v>16910</c:v>
                      </c:pt>
                      <c:pt idx="8406">
                        <c:v>16912</c:v>
                      </c:pt>
                      <c:pt idx="8407">
                        <c:v>16914</c:v>
                      </c:pt>
                      <c:pt idx="8408">
                        <c:v>16916</c:v>
                      </c:pt>
                      <c:pt idx="8409">
                        <c:v>16918</c:v>
                      </c:pt>
                      <c:pt idx="8410">
                        <c:v>16920</c:v>
                      </c:pt>
                      <c:pt idx="8411">
                        <c:v>16922</c:v>
                      </c:pt>
                      <c:pt idx="8412">
                        <c:v>16924</c:v>
                      </c:pt>
                      <c:pt idx="8413">
                        <c:v>16926</c:v>
                      </c:pt>
                      <c:pt idx="8414">
                        <c:v>16928</c:v>
                      </c:pt>
                      <c:pt idx="8415">
                        <c:v>16930</c:v>
                      </c:pt>
                      <c:pt idx="8416">
                        <c:v>16932</c:v>
                      </c:pt>
                      <c:pt idx="8417">
                        <c:v>16934</c:v>
                      </c:pt>
                      <c:pt idx="8418">
                        <c:v>16936</c:v>
                      </c:pt>
                      <c:pt idx="8419">
                        <c:v>16938</c:v>
                      </c:pt>
                      <c:pt idx="8420">
                        <c:v>16940</c:v>
                      </c:pt>
                      <c:pt idx="8421">
                        <c:v>16942</c:v>
                      </c:pt>
                      <c:pt idx="8422">
                        <c:v>16944</c:v>
                      </c:pt>
                      <c:pt idx="8423">
                        <c:v>16946</c:v>
                      </c:pt>
                      <c:pt idx="8424">
                        <c:v>16948</c:v>
                      </c:pt>
                      <c:pt idx="8425">
                        <c:v>16950</c:v>
                      </c:pt>
                      <c:pt idx="8426">
                        <c:v>16952</c:v>
                      </c:pt>
                      <c:pt idx="8427">
                        <c:v>16954</c:v>
                      </c:pt>
                      <c:pt idx="8428">
                        <c:v>16956</c:v>
                      </c:pt>
                      <c:pt idx="8429">
                        <c:v>16958</c:v>
                      </c:pt>
                      <c:pt idx="8430">
                        <c:v>16960</c:v>
                      </c:pt>
                      <c:pt idx="8431">
                        <c:v>16962</c:v>
                      </c:pt>
                      <c:pt idx="8432">
                        <c:v>16964</c:v>
                      </c:pt>
                      <c:pt idx="8433">
                        <c:v>16966</c:v>
                      </c:pt>
                      <c:pt idx="8434">
                        <c:v>16968</c:v>
                      </c:pt>
                      <c:pt idx="8435">
                        <c:v>16970</c:v>
                      </c:pt>
                      <c:pt idx="8436">
                        <c:v>16972</c:v>
                      </c:pt>
                      <c:pt idx="8437">
                        <c:v>16974</c:v>
                      </c:pt>
                      <c:pt idx="8438">
                        <c:v>16976</c:v>
                      </c:pt>
                      <c:pt idx="8439">
                        <c:v>16978</c:v>
                      </c:pt>
                      <c:pt idx="8440">
                        <c:v>16980</c:v>
                      </c:pt>
                      <c:pt idx="8441">
                        <c:v>16982</c:v>
                      </c:pt>
                      <c:pt idx="8442">
                        <c:v>16984</c:v>
                      </c:pt>
                      <c:pt idx="8443">
                        <c:v>16986</c:v>
                      </c:pt>
                      <c:pt idx="8444">
                        <c:v>16988</c:v>
                      </c:pt>
                      <c:pt idx="8445">
                        <c:v>16990</c:v>
                      </c:pt>
                      <c:pt idx="8446">
                        <c:v>16992</c:v>
                      </c:pt>
                      <c:pt idx="8447">
                        <c:v>16994</c:v>
                      </c:pt>
                      <c:pt idx="8448">
                        <c:v>16996</c:v>
                      </c:pt>
                      <c:pt idx="8449">
                        <c:v>16998</c:v>
                      </c:pt>
                      <c:pt idx="8450">
                        <c:v>17000</c:v>
                      </c:pt>
                      <c:pt idx="8451">
                        <c:v>17002</c:v>
                      </c:pt>
                      <c:pt idx="8452">
                        <c:v>17004</c:v>
                      </c:pt>
                      <c:pt idx="8453">
                        <c:v>17006</c:v>
                      </c:pt>
                      <c:pt idx="8454">
                        <c:v>17008</c:v>
                      </c:pt>
                      <c:pt idx="8455">
                        <c:v>17010</c:v>
                      </c:pt>
                      <c:pt idx="8456">
                        <c:v>17012</c:v>
                      </c:pt>
                      <c:pt idx="8457">
                        <c:v>17014</c:v>
                      </c:pt>
                      <c:pt idx="8458">
                        <c:v>17016</c:v>
                      </c:pt>
                      <c:pt idx="8459">
                        <c:v>17018</c:v>
                      </c:pt>
                      <c:pt idx="8460">
                        <c:v>17020</c:v>
                      </c:pt>
                      <c:pt idx="8461">
                        <c:v>17022</c:v>
                      </c:pt>
                      <c:pt idx="8462">
                        <c:v>17024</c:v>
                      </c:pt>
                      <c:pt idx="8463">
                        <c:v>17026</c:v>
                      </c:pt>
                      <c:pt idx="8464">
                        <c:v>17028</c:v>
                      </c:pt>
                      <c:pt idx="8465">
                        <c:v>17030</c:v>
                      </c:pt>
                      <c:pt idx="8466">
                        <c:v>17032</c:v>
                      </c:pt>
                      <c:pt idx="8467">
                        <c:v>17034</c:v>
                      </c:pt>
                      <c:pt idx="8468">
                        <c:v>17036</c:v>
                      </c:pt>
                      <c:pt idx="8469">
                        <c:v>17038</c:v>
                      </c:pt>
                      <c:pt idx="8470">
                        <c:v>17040</c:v>
                      </c:pt>
                      <c:pt idx="8471">
                        <c:v>17042</c:v>
                      </c:pt>
                      <c:pt idx="8472">
                        <c:v>17044</c:v>
                      </c:pt>
                      <c:pt idx="8473">
                        <c:v>17046</c:v>
                      </c:pt>
                      <c:pt idx="8474">
                        <c:v>17048</c:v>
                      </c:pt>
                      <c:pt idx="8475">
                        <c:v>17050</c:v>
                      </c:pt>
                      <c:pt idx="8476">
                        <c:v>17052</c:v>
                      </c:pt>
                      <c:pt idx="8477">
                        <c:v>17054</c:v>
                      </c:pt>
                      <c:pt idx="8478">
                        <c:v>17056</c:v>
                      </c:pt>
                      <c:pt idx="8479">
                        <c:v>17058</c:v>
                      </c:pt>
                      <c:pt idx="8480">
                        <c:v>17060</c:v>
                      </c:pt>
                      <c:pt idx="8481">
                        <c:v>17062</c:v>
                      </c:pt>
                      <c:pt idx="8482">
                        <c:v>17064</c:v>
                      </c:pt>
                      <c:pt idx="8483">
                        <c:v>17066</c:v>
                      </c:pt>
                      <c:pt idx="8484">
                        <c:v>17068</c:v>
                      </c:pt>
                      <c:pt idx="8485">
                        <c:v>17070</c:v>
                      </c:pt>
                      <c:pt idx="8486">
                        <c:v>17072</c:v>
                      </c:pt>
                      <c:pt idx="8487">
                        <c:v>17074</c:v>
                      </c:pt>
                      <c:pt idx="8488">
                        <c:v>17076</c:v>
                      </c:pt>
                      <c:pt idx="8489">
                        <c:v>17078</c:v>
                      </c:pt>
                      <c:pt idx="8490">
                        <c:v>17080</c:v>
                      </c:pt>
                      <c:pt idx="8491">
                        <c:v>17082</c:v>
                      </c:pt>
                      <c:pt idx="8492">
                        <c:v>17084</c:v>
                      </c:pt>
                      <c:pt idx="8493">
                        <c:v>17086</c:v>
                      </c:pt>
                      <c:pt idx="8494">
                        <c:v>17088</c:v>
                      </c:pt>
                      <c:pt idx="8495">
                        <c:v>17090</c:v>
                      </c:pt>
                      <c:pt idx="8496">
                        <c:v>17092</c:v>
                      </c:pt>
                      <c:pt idx="8497">
                        <c:v>17094</c:v>
                      </c:pt>
                      <c:pt idx="8498">
                        <c:v>17096</c:v>
                      </c:pt>
                      <c:pt idx="8499">
                        <c:v>17098</c:v>
                      </c:pt>
                      <c:pt idx="8500">
                        <c:v>17100</c:v>
                      </c:pt>
                      <c:pt idx="8501">
                        <c:v>17102</c:v>
                      </c:pt>
                      <c:pt idx="8502">
                        <c:v>17104</c:v>
                      </c:pt>
                      <c:pt idx="8503">
                        <c:v>17106</c:v>
                      </c:pt>
                      <c:pt idx="8504">
                        <c:v>17108</c:v>
                      </c:pt>
                      <c:pt idx="8505">
                        <c:v>17110</c:v>
                      </c:pt>
                      <c:pt idx="8506">
                        <c:v>17112</c:v>
                      </c:pt>
                      <c:pt idx="8507">
                        <c:v>17114</c:v>
                      </c:pt>
                      <c:pt idx="8508">
                        <c:v>17116</c:v>
                      </c:pt>
                      <c:pt idx="8509">
                        <c:v>17118</c:v>
                      </c:pt>
                      <c:pt idx="8510">
                        <c:v>17120</c:v>
                      </c:pt>
                      <c:pt idx="8511">
                        <c:v>17122</c:v>
                      </c:pt>
                      <c:pt idx="8512">
                        <c:v>17124</c:v>
                      </c:pt>
                      <c:pt idx="8513">
                        <c:v>17126</c:v>
                      </c:pt>
                      <c:pt idx="8514">
                        <c:v>17128</c:v>
                      </c:pt>
                      <c:pt idx="8515">
                        <c:v>17130</c:v>
                      </c:pt>
                      <c:pt idx="8516">
                        <c:v>17132</c:v>
                      </c:pt>
                      <c:pt idx="8517">
                        <c:v>17134</c:v>
                      </c:pt>
                      <c:pt idx="8518">
                        <c:v>17136</c:v>
                      </c:pt>
                      <c:pt idx="8519">
                        <c:v>17138</c:v>
                      </c:pt>
                      <c:pt idx="8520">
                        <c:v>17140</c:v>
                      </c:pt>
                      <c:pt idx="8521">
                        <c:v>17142</c:v>
                      </c:pt>
                      <c:pt idx="8522">
                        <c:v>17144</c:v>
                      </c:pt>
                      <c:pt idx="8523">
                        <c:v>17146</c:v>
                      </c:pt>
                      <c:pt idx="8524">
                        <c:v>17148</c:v>
                      </c:pt>
                      <c:pt idx="8525">
                        <c:v>17150</c:v>
                      </c:pt>
                      <c:pt idx="8526">
                        <c:v>17152</c:v>
                      </c:pt>
                      <c:pt idx="8527">
                        <c:v>17154</c:v>
                      </c:pt>
                      <c:pt idx="8528">
                        <c:v>17156</c:v>
                      </c:pt>
                      <c:pt idx="8529">
                        <c:v>17158</c:v>
                      </c:pt>
                      <c:pt idx="8530">
                        <c:v>17160</c:v>
                      </c:pt>
                      <c:pt idx="8531">
                        <c:v>17162</c:v>
                      </c:pt>
                      <c:pt idx="8532">
                        <c:v>17164</c:v>
                      </c:pt>
                      <c:pt idx="8533">
                        <c:v>17166</c:v>
                      </c:pt>
                      <c:pt idx="8534">
                        <c:v>17168</c:v>
                      </c:pt>
                      <c:pt idx="8535">
                        <c:v>17170</c:v>
                      </c:pt>
                      <c:pt idx="8536">
                        <c:v>17172</c:v>
                      </c:pt>
                      <c:pt idx="8537">
                        <c:v>17174</c:v>
                      </c:pt>
                      <c:pt idx="8538">
                        <c:v>17176</c:v>
                      </c:pt>
                      <c:pt idx="8539">
                        <c:v>17178</c:v>
                      </c:pt>
                      <c:pt idx="8540">
                        <c:v>17180</c:v>
                      </c:pt>
                      <c:pt idx="8541">
                        <c:v>17182</c:v>
                      </c:pt>
                      <c:pt idx="8542">
                        <c:v>17184</c:v>
                      </c:pt>
                      <c:pt idx="8543">
                        <c:v>17186</c:v>
                      </c:pt>
                      <c:pt idx="8544">
                        <c:v>17188</c:v>
                      </c:pt>
                      <c:pt idx="8545">
                        <c:v>17190</c:v>
                      </c:pt>
                      <c:pt idx="8546">
                        <c:v>17192</c:v>
                      </c:pt>
                      <c:pt idx="8547">
                        <c:v>17194</c:v>
                      </c:pt>
                      <c:pt idx="8548">
                        <c:v>17196</c:v>
                      </c:pt>
                      <c:pt idx="8549">
                        <c:v>17198</c:v>
                      </c:pt>
                      <c:pt idx="8550">
                        <c:v>17200</c:v>
                      </c:pt>
                      <c:pt idx="8551">
                        <c:v>17202</c:v>
                      </c:pt>
                      <c:pt idx="8552">
                        <c:v>17204</c:v>
                      </c:pt>
                      <c:pt idx="8553">
                        <c:v>17206</c:v>
                      </c:pt>
                      <c:pt idx="8554">
                        <c:v>17208</c:v>
                      </c:pt>
                      <c:pt idx="8555">
                        <c:v>17210</c:v>
                      </c:pt>
                      <c:pt idx="8556">
                        <c:v>17212</c:v>
                      </c:pt>
                      <c:pt idx="8557">
                        <c:v>17214</c:v>
                      </c:pt>
                      <c:pt idx="8558">
                        <c:v>17216</c:v>
                      </c:pt>
                      <c:pt idx="8559">
                        <c:v>17218</c:v>
                      </c:pt>
                      <c:pt idx="8560">
                        <c:v>17220</c:v>
                      </c:pt>
                      <c:pt idx="8561">
                        <c:v>17222</c:v>
                      </c:pt>
                      <c:pt idx="8562">
                        <c:v>17224</c:v>
                      </c:pt>
                      <c:pt idx="8563">
                        <c:v>17226</c:v>
                      </c:pt>
                      <c:pt idx="8564">
                        <c:v>17228</c:v>
                      </c:pt>
                      <c:pt idx="8565">
                        <c:v>17230</c:v>
                      </c:pt>
                      <c:pt idx="8566">
                        <c:v>17232</c:v>
                      </c:pt>
                      <c:pt idx="8567">
                        <c:v>17234</c:v>
                      </c:pt>
                      <c:pt idx="8568">
                        <c:v>17236</c:v>
                      </c:pt>
                      <c:pt idx="8569">
                        <c:v>17238</c:v>
                      </c:pt>
                      <c:pt idx="8570">
                        <c:v>17240</c:v>
                      </c:pt>
                      <c:pt idx="8571">
                        <c:v>17242</c:v>
                      </c:pt>
                      <c:pt idx="8572">
                        <c:v>17244</c:v>
                      </c:pt>
                      <c:pt idx="8573">
                        <c:v>17246</c:v>
                      </c:pt>
                      <c:pt idx="8574">
                        <c:v>17248</c:v>
                      </c:pt>
                      <c:pt idx="8575">
                        <c:v>17250</c:v>
                      </c:pt>
                      <c:pt idx="8576">
                        <c:v>17252</c:v>
                      </c:pt>
                      <c:pt idx="8577">
                        <c:v>17254</c:v>
                      </c:pt>
                      <c:pt idx="8578">
                        <c:v>17256</c:v>
                      </c:pt>
                      <c:pt idx="8579">
                        <c:v>17258</c:v>
                      </c:pt>
                      <c:pt idx="8580">
                        <c:v>17260</c:v>
                      </c:pt>
                      <c:pt idx="8581">
                        <c:v>17262</c:v>
                      </c:pt>
                      <c:pt idx="8582">
                        <c:v>17264</c:v>
                      </c:pt>
                      <c:pt idx="8583">
                        <c:v>17266</c:v>
                      </c:pt>
                      <c:pt idx="8584">
                        <c:v>17268</c:v>
                      </c:pt>
                      <c:pt idx="8585">
                        <c:v>17270</c:v>
                      </c:pt>
                      <c:pt idx="8586">
                        <c:v>17272</c:v>
                      </c:pt>
                      <c:pt idx="8587">
                        <c:v>17274</c:v>
                      </c:pt>
                      <c:pt idx="8588">
                        <c:v>17276</c:v>
                      </c:pt>
                      <c:pt idx="8589">
                        <c:v>17278</c:v>
                      </c:pt>
                      <c:pt idx="8590">
                        <c:v>17280</c:v>
                      </c:pt>
                      <c:pt idx="8591">
                        <c:v>17282</c:v>
                      </c:pt>
                      <c:pt idx="8592">
                        <c:v>17284</c:v>
                      </c:pt>
                      <c:pt idx="8593">
                        <c:v>17286</c:v>
                      </c:pt>
                      <c:pt idx="8594">
                        <c:v>17288</c:v>
                      </c:pt>
                      <c:pt idx="8595">
                        <c:v>17290</c:v>
                      </c:pt>
                      <c:pt idx="8596">
                        <c:v>17292</c:v>
                      </c:pt>
                      <c:pt idx="8597">
                        <c:v>17294</c:v>
                      </c:pt>
                      <c:pt idx="8598">
                        <c:v>17296</c:v>
                      </c:pt>
                      <c:pt idx="8599">
                        <c:v>17298</c:v>
                      </c:pt>
                      <c:pt idx="8600">
                        <c:v>17300</c:v>
                      </c:pt>
                      <c:pt idx="8601">
                        <c:v>17302</c:v>
                      </c:pt>
                      <c:pt idx="8602">
                        <c:v>17304</c:v>
                      </c:pt>
                      <c:pt idx="8603">
                        <c:v>17306</c:v>
                      </c:pt>
                      <c:pt idx="8604">
                        <c:v>17308</c:v>
                      </c:pt>
                      <c:pt idx="8605">
                        <c:v>17310</c:v>
                      </c:pt>
                      <c:pt idx="8606">
                        <c:v>17312</c:v>
                      </c:pt>
                      <c:pt idx="8607">
                        <c:v>17314</c:v>
                      </c:pt>
                      <c:pt idx="8608">
                        <c:v>17316</c:v>
                      </c:pt>
                      <c:pt idx="8609">
                        <c:v>17318</c:v>
                      </c:pt>
                      <c:pt idx="8610">
                        <c:v>17320</c:v>
                      </c:pt>
                      <c:pt idx="8611">
                        <c:v>17322</c:v>
                      </c:pt>
                      <c:pt idx="8612">
                        <c:v>17324</c:v>
                      </c:pt>
                      <c:pt idx="8613">
                        <c:v>17326</c:v>
                      </c:pt>
                      <c:pt idx="8614">
                        <c:v>17328</c:v>
                      </c:pt>
                      <c:pt idx="8615">
                        <c:v>17330</c:v>
                      </c:pt>
                      <c:pt idx="8616">
                        <c:v>17332</c:v>
                      </c:pt>
                      <c:pt idx="8617">
                        <c:v>17334</c:v>
                      </c:pt>
                      <c:pt idx="8618">
                        <c:v>17336</c:v>
                      </c:pt>
                      <c:pt idx="8619">
                        <c:v>17338</c:v>
                      </c:pt>
                      <c:pt idx="8620">
                        <c:v>17340</c:v>
                      </c:pt>
                      <c:pt idx="8621">
                        <c:v>17342</c:v>
                      </c:pt>
                      <c:pt idx="8622">
                        <c:v>17344</c:v>
                      </c:pt>
                      <c:pt idx="8623">
                        <c:v>17346</c:v>
                      </c:pt>
                      <c:pt idx="8624">
                        <c:v>17348</c:v>
                      </c:pt>
                      <c:pt idx="8625">
                        <c:v>17350</c:v>
                      </c:pt>
                      <c:pt idx="8626">
                        <c:v>17352</c:v>
                      </c:pt>
                      <c:pt idx="8627">
                        <c:v>17354</c:v>
                      </c:pt>
                      <c:pt idx="8628">
                        <c:v>17356</c:v>
                      </c:pt>
                      <c:pt idx="8629">
                        <c:v>17358</c:v>
                      </c:pt>
                      <c:pt idx="8630">
                        <c:v>17360</c:v>
                      </c:pt>
                      <c:pt idx="8631">
                        <c:v>17362</c:v>
                      </c:pt>
                      <c:pt idx="8632">
                        <c:v>17364</c:v>
                      </c:pt>
                      <c:pt idx="8633">
                        <c:v>17366</c:v>
                      </c:pt>
                      <c:pt idx="8634">
                        <c:v>17368</c:v>
                      </c:pt>
                      <c:pt idx="8635">
                        <c:v>17370</c:v>
                      </c:pt>
                      <c:pt idx="8636">
                        <c:v>17372</c:v>
                      </c:pt>
                      <c:pt idx="8637">
                        <c:v>17374</c:v>
                      </c:pt>
                      <c:pt idx="8638">
                        <c:v>17376</c:v>
                      </c:pt>
                      <c:pt idx="8639">
                        <c:v>17378</c:v>
                      </c:pt>
                      <c:pt idx="8640">
                        <c:v>17380</c:v>
                      </c:pt>
                      <c:pt idx="8641">
                        <c:v>17382</c:v>
                      </c:pt>
                      <c:pt idx="8642">
                        <c:v>17384</c:v>
                      </c:pt>
                      <c:pt idx="8643">
                        <c:v>17386</c:v>
                      </c:pt>
                      <c:pt idx="8644">
                        <c:v>17388</c:v>
                      </c:pt>
                      <c:pt idx="8645">
                        <c:v>17390</c:v>
                      </c:pt>
                      <c:pt idx="8646">
                        <c:v>17392</c:v>
                      </c:pt>
                      <c:pt idx="8647">
                        <c:v>17394</c:v>
                      </c:pt>
                      <c:pt idx="8648">
                        <c:v>17396</c:v>
                      </c:pt>
                      <c:pt idx="8649">
                        <c:v>17398</c:v>
                      </c:pt>
                      <c:pt idx="8650">
                        <c:v>17400</c:v>
                      </c:pt>
                      <c:pt idx="8651">
                        <c:v>17402</c:v>
                      </c:pt>
                      <c:pt idx="8652">
                        <c:v>17404</c:v>
                      </c:pt>
                      <c:pt idx="8653">
                        <c:v>17406</c:v>
                      </c:pt>
                      <c:pt idx="8654">
                        <c:v>17408</c:v>
                      </c:pt>
                      <c:pt idx="8655">
                        <c:v>17410</c:v>
                      </c:pt>
                      <c:pt idx="8656">
                        <c:v>17412</c:v>
                      </c:pt>
                      <c:pt idx="8657">
                        <c:v>17414</c:v>
                      </c:pt>
                      <c:pt idx="8658">
                        <c:v>17416</c:v>
                      </c:pt>
                      <c:pt idx="8659">
                        <c:v>17418</c:v>
                      </c:pt>
                      <c:pt idx="8660">
                        <c:v>17420</c:v>
                      </c:pt>
                      <c:pt idx="8661">
                        <c:v>17422</c:v>
                      </c:pt>
                      <c:pt idx="8662">
                        <c:v>17424</c:v>
                      </c:pt>
                      <c:pt idx="8663">
                        <c:v>17426</c:v>
                      </c:pt>
                      <c:pt idx="8664">
                        <c:v>17428</c:v>
                      </c:pt>
                      <c:pt idx="8665">
                        <c:v>17430</c:v>
                      </c:pt>
                      <c:pt idx="8666">
                        <c:v>17432</c:v>
                      </c:pt>
                      <c:pt idx="8667">
                        <c:v>17434</c:v>
                      </c:pt>
                      <c:pt idx="8668">
                        <c:v>17436</c:v>
                      </c:pt>
                      <c:pt idx="8669">
                        <c:v>17438</c:v>
                      </c:pt>
                      <c:pt idx="8670">
                        <c:v>17440</c:v>
                      </c:pt>
                      <c:pt idx="8671">
                        <c:v>17442</c:v>
                      </c:pt>
                      <c:pt idx="8672">
                        <c:v>17444</c:v>
                      </c:pt>
                      <c:pt idx="8673">
                        <c:v>17446</c:v>
                      </c:pt>
                      <c:pt idx="8674">
                        <c:v>17448</c:v>
                      </c:pt>
                      <c:pt idx="8675">
                        <c:v>17450</c:v>
                      </c:pt>
                      <c:pt idx="8676">
                        <c:v>17452</c:v>
                      </c:pt>
                      <c:pt idx="8677">
                        <c:v>17454</c:v>
                      </c:pt>
                      <c:pt idx="8678">
                        <c:v>17456</c:v>
                      </c:pt>
                      <c:pt idx="8679">
                        <c:v>17458</c:v>
                      </c:pt>
                      <c:pt idx="8680">
                        <c:v>17460</c:v>
                      </c:pt>
                      <c:pt idx="8681">
                        <c:v>17462</c:v>
                      </c:pt>
                      <c:pt idx="8682">
                        <c:v>17464</c:v>
                      </c:pt>
                      <c:pt idx="8683">
                        <c:v>17466</c:v>
                      </c:pt>
                      <c:pt idx="8684">
                        <c:v>17468</c:v>
                      </c:pt>
                      <c:pt idx="8685">
                        <c:v>17470</c:v>
                      </c:pt>
                      <c:pt idx="8686">
                        <c:v>17472</c:v>
                      </c:pt>
                      <c:pt idx="8687">
                        <c:v>17474</c:v>
                      </c:pt>
                      <c:pt idx="8688">
                        <c:v>17476</c:v>
                      </c:pt>
                      <c:pt idx="8689">
                        <c:v>17478</c:v>
                      </c:pt>
                      <c:pt idx="8690">
                        <c:v>17480</c:v>
                      </c:pt>
                      <c:pt idx="8691">
                        <c:v>17482</c:v>
                      </c:pt>
                      <c:pt idx="8692">
                        <c:v>17484</c:v>
                      </c:pt>
                      <c:pt idx="8693">
                        <c:v>17486</c:v>
                      </c:pt>
                      <c:pt idx="8694">
                        <c:v>17488</c:v>
                      </c:pt>
                      <c:pt idx="8695">
                        <c:v>17490</c:v>
                      </c:pt>
                      <c:pt idx="8696">
                        <c:v>17492</c:v>
                      </c:pt>
                      <c:pt idx="8697">
                        <c:v>17494</c:v>
                      </c:pt>
                      <c:pt idx="8698">
                        <c:v>17496</c:v>
                      </c:pt>
                      <c:pt idx="8699">
                        <c:v>17498</c:v>
                      </c:pt>
                      <c:pt idx="8700">
                        <c:v>17500</c:v>
                      </c:pt>
                      <c:pt idx="8701">
                        <c:v>17502</c:v>
                      </c:pt>
                      <c:pt idx="8702">
                        <c:v>17504</c:v>
                      </c:pt>
                      <c:pt idx="8703">
                        <c:v>17506</c:v>
                      </c:pt>
                      <c:pt idx="8704">
                        <c:v>17508</c:v>
                      </c:pt>
                      <c:pt idx="8705">
                        <c:v>17510</c:v>
                      </c:pt>
                      <c:pt idx="8706">
                        <c:v>17512</c:v>
                      </c:pt>
                      <c:pt idx="8707">
                        <c:v>17514</c:v>
                      </c:pt>
                      <c:pt idx="8708">
                        <c:v>17516</c:v>
                      </c:pt>
                      <c:pt idx="8709">
                        <c:v>17518</c:v>
                      </c:pt>
                      <c:pt idx="8710">
                        <c:v>17520</c:v>
                      </c:pt>
                      <c:pt idx="8711">
                        <c:v>17522</c:v>
                      </c:pt>
                      <c:pt idx="8712">
                        <c:v>17524</c:v>
                      </c:pt>
                      <c:pt idx="8713">
                        <c:v>17526</c:v>
                      </c:pt>
                      <c:pt idx="8714">
                        <c:v>17528</c:v>
                      </c:pt>
                      <c:pt idx="8715">
                        <c:v>17530</c:v>
                      </c:pt>
                      <c:pt idx="8716">
                        <c:v>17532</c:v>
                      </c:pt>
                      <c:pt idx="8717">
                        <c:v>17534</c:v>
                      </c:pt>
                      <c:pt idx="8718">
                        <c:v>17536</c:v>
                      </c:pt>
                      <c:pt idx="8719">
                        <c:v>17538</c:v>
                      </c:pt>
                      <c:pt idx="8720">
                        <c:v>17540</c:v>
                      </c:pt>
                      <c:pt idx="8721">
                        <c:v>17542</c:v>
                      </c:pt>
                      <c:pt idx="8722">
                        <c:v>17544</c:v>
                      </c:pt>
                      <c:pt idx="8723">
                        <c:v>17546</c:v>
                      </c:pt>
                      <c:pt idx="8724">
                        <c:v>17548</c:v>
                      </c:pt>
                      <c:pt idx="8725">
                        <c:v>17550</c:v>
                      </c:pt>
                      <c:pt idx="8726">
                        <c:v>17552</c:v>
                      </c:pt>
                      <c:pt idx="8727">
                        <c:v>17554</c:v>
                      </c:pt>
                      <c:pt idx="8728">
                        <c:v>17556</c:v>
                      </c:pt>
                      <c:pt idx="8729">
                        <c:v>17558</c:v>
                      </c:pt>
                      <c:pt idx="8730">
                        <c:v>17560</c:v>
                      </c:pt>
                      <c:pt idx="8731">
                        <c:v>17562</c:v>
                      </c:pt>
                      <c:pt idx="8732">
                        <c:v>17564</c:v>
                      </c:pt>
                      <c:pt idx="8733">
                        <c:v>17566</c:v>
                      </c:pt>
                      <c:pt idx="8734">
                        <c:v>17568</c:v>
                      </c:pt>
                      <c:pt idx="8735">
                        <c:v>17570</c:v>
                      </c:pt>
                      <c:pt idx="8736">
                        <c:v>17572</c:v>
                      </c:pt>
                      <c:pt idx="8737">
                        <c:v>17574</c:v>
                      </c:pt>
                      <c:pt idx="8738">
                        <c:v>17576</c:v>
                      </c:pt>
                      <c:pt idx="8739">
                        <c:v>17578</c:v>
                      </c:pt>
                      <c:pt idx="8740">
                        <c:v>17580</c:v>
                      </c:pt>
                      <c:pt idx="8741">
                        <c:v>17582</c:v>
                      </c:pt>
                      <c:pt idx="8742">
                        <c:v>17584</c:v>
                      </c:pt>
                      <c:pt idx="8743">
                        <c:v>17586</c:v>
                      </c:pt>
                      <c:pt idx="8744">
                        <c:v>17588</c:v>
                      </c:pt>
                      <c:pt idx="8745">
                        <c:v>17590</c:v>
                      </c:pt>
                      <c:pt idx="8746">
                        <c:v>17592</c:v>
                      </c:pt>
                      <c:pt idx="8747">
                        <c:v>17594</c:v>
                      </c:pt>
                      <c:pt idx="8748">
                        <c:v>17596</c:v>
                      </c:pt>
                      <c:pt idx="8749">
                        <c:v>17598</c:v>
                      </c:pt>
                      <c:pt idx="8750">
                        <c:v>17600</c:v>
                      </c:pt>
                      <c:pt idx="8751">
                        <c:v>17602</c:v>
                      </c:pt>
                      <c:pt idx="8752">
                        <c:v>17604</c:v>
                      </c:pt>
                      <c:pt idx="8753">
                        <c:v>17606</c:v>
                      </c:pt>
                      <c:pt idx="8754">
                        <c:v>17608</c:v>
                      </c:pt>
                      <c:pt idx="8755">
                        <c:v>17610</c:v>
                      </c:pt>
                      <c:pt idx="8756">
                        <c:v>17612</c:v>
                      </c:pt>
                      <c:pt idx="8757">
                        <c:v>17614</c:v>
                      </c:pt>
                      <c:pt idx="8758">
                        <c:v>17616</c:v>
                      </c:pt>
                      <c:pt idx="8759">
                        <c:v>17618</c:v>
                      </c:pt>
                      <c:pt idx="8760">
                        <c:v>17620</c:v>
                      </c:pt>
                      <c:pt idx="8761">
                        <c:v>17622</c:v>
                      </c:pt>
                      <c:pt idx="8762">
                        <c:v>17624</c:v>
                      </c:pt>
                      <c:pt idx="8763">
                        <c:v>17626</c:v>
                      </c:pt>
                      <c:pt idx="8764">
                        <c:v>17628</c:v>
                      </c:pt>
                      <c:pt idx="8765">
                        <c:v>17630</c:v>
                      </c:pt>
                      <c:pt idx="8766">
                        <c:v>17632</c:v>
                      </c:pt>
                      <c:pt idx="8767">
                        <c:v>17634</c:v>
                      </c:pt>
                      <c:pt idx="8768">
                        <c:v>17636</c:v>
                      </c:pt>
                      <c:pt idx="8769">
                        <c:v>17638</c:v>
                      </c:pt>
                      <c:pt idx="8770">
                        <c:v>17640</c:v>
                      </c:pt>
                      <c:pt idx="8771">
                        <c:v>17642</c:v>
                      </c:pt>
                      <c:pt idx="8772">
                        <c:v>17644</c:v>
                      </c:pt>
                      <c:pt idx="8773">
                        <c:v>17646</c:v>
                      </c:pt>
                      <c:pt idx="8774">
                        <c:v>17648</c:v>
                      </c:pt>
                      <c:pt idx="8775">
                        <c:v>17650</c:v>
                      </c:pt>
                      <c:pt idx="8776">
                        <c:v>17652</c:v>
                      </c:pt>
                      <c:pt idx="8777">
                        <c:v>17654</c:v>
                      </c:pt>
                      <c:pt idx="8778">
                        <c:v>17656</c:v>
                      </c:pt>
                      <c:pt idx="8779">
                        <c:v>17658</c:v>
                      </c:pt>
                      <c:pt idx="8780">
                        <c:v>17660</c:v>
                      </c:pt>
                      <c:pt idx="8781">
                        <c:v>17662</c:v>
                      </c:pt>
                      <c:pt idx="8782">
                        <c:v>17664</c:v>
                      </c:pt>
                      <c:pt idx="8783">
                        <c:v>17666</c:v>
                      </c:pt>
                      <c:pt idx="8784">
                        <c:v>17668</c:v>
                      </c:pt>
                      <c:pt idx="8785">
                        <c:v>17670</c:v>
                      </c:pt>
                      <c:pt idx="8786">
                        <c:v>17672</c:v>
                      </c:pt>
                      <c:pt idx="8787">
                        <c:v>17674</c:v>
                      </c:pt>
                      <c:pt idx="8788">
                        <c:v>17676</c:v>
                      </c:pt>
                      <c:pt idx="8789">
                        <c:v>17678</c:v>
                      </c:pt>
                      <c:pt idx="8790">
                        <c:v>17680</c:v>
                      </c:pt>
                      <c:pt idx="8791">
                        <c:v>17682</c:v>
                      </c:pt>
                      <c:pt idx="8792">
                        <c:v>17684</c:v>
                      </c:pt>
                      <c:pt idx="8793">
                        <c:v>17686</c:v>
                      </c:pt>
                      <c:pt idx="8794">
                        <c:v>17688</c:v>
                      </c:pt>
                      <c:pt idx="8795">
                        <c:v>17690</c:v>
                      </c:pt>
                      <c:pt idx="8796">
                        <c:v>17692</c:v>
                      </c:pt>
                      <c:pt idx="8797">
                        <c:v>17694</c:v>
                      </c:pt>
                      <c:pt idx="8798">
                        <c:v>17696</c:v>
                      </c:pt>
                      <c:pt idx="8799">
                        <c:v>17698</c:v>
                      </c:pt>
                      <c:pt idx="8800">
                        <c:v>17700</c:v>
                      </c:pt>
                      <c:pt idx="8801">
                        <c:v>17702</c:v>
                      </c:pt>
                      <c:pt idx="8802">
                        <c:v>17704</c:v>
                      </c:pt>
                      <c:pt idx="8803">
                        <c:v>17706</c:v>
                      </c:pt>
                      <c:pt idx="8804">
                        <c:v>17708</c:v>
                      </c:pt>
                      <c:pt idx="8805">
                        <c:v>17710</c:v>
                      </c:pt>
                      <c:pt idx="8806">
                        <c:v>17712</c:v>
                      </c:pt>
                      <c:pt idx="8807">
                        <c:v>17714</c:v>
                      </c:pt>
                      <c:pt idx="8808">
                        <c:v>17716</c:v>
                      </c:pt>
                      <c:pt idx="8809">
                        <c:v>17718</c:v>
                      </c:pt>
                      <c:pt idx="8810">
                        <c:v>17720</c:v>
                      </c:pt>
                      <c:pt idx="8811">
                        <c:v>17722</c:v>
                      </c:pt>
                      <c:pt idx="8812">
                        <c:v>17724</c:v>
                      </c:pt>
                      <c:pt idx="8813">
                        <c:v>17726</c:v>
                      </c:pt>
                      <c:pt idx="8814">
                        <c:v>17728</c:v>
                      </c:pt>
                      <c:pt idx="8815">
                        <c:v>17730</c:v>
                      </c:pt>
                      <c:pt idx="8816">
                        <c:v>17732</c:v>
                      </c:pt>
                      <c:pt idx="8817">
                        <c:v>17734</c:v>
                      </c:pt>
                      <c:pt idx="8818">
                        <c:v>17736</c:v>
                      </c:pt>
                      <c:pt idx="8819">
                        <c:v>17738</c:v>
                      </c:pt>
                      <c:pt idx="8820">
                        <c:v>17740</c:v>
                      </c:pt>
                      <c:pt idx="8821">
                        <c:v>17742</c:v>
                      </c:pt>
                      <c:pt idx="8822">
                        <c:v>17744</c:v>
                      </c:pt>
                      <c:pt idx="8823">
                        <c:v>17746</c:v>
                      </c:pt>
                      <c:pt idx="8824">
                        <c:v>17748</c:v>
                      </c:pt>
                      <c:pt idx="8825">
                        <c:v>17750</c:v>
                      </c:pt>
                      <c:pt idx="8826">
                        <c:v>17752</c:v>
                      </c:pt>
                      <c:pt idx="8827">
                        <c:v>17754</c:v>
                      </c:pt>
                      <c:pt idx="8828">
                        <c:v>17756</c:v>
                      </c:pt>
                      <c:pt idx="8829">
                        <c:v>17758</c:v>
                      </c:pt>
                      <c:pt idx="8830">
                        <c:v>17760</c:v>
                      </c:pt>
                      <c:pt idx="8831">
                        <c:v>17762</c:v>
                      </c:pt>
                      <c:pt idx="8832">
                        <c:v>17764</c:v>
                      </c:pt>
                      <c:pt idx="8833">
                        <c:v>17766</c:v>
                      </c:pt>
                      <c:pt idx="8834">
                        <c:v>17768</c:v>
                      </c:pt>
                      <c:pt idx="8835">
                        <c:v>17770</c:v>
                      </c:pt>
                      <c:pt idx="8836">
                        <c:v>17772</c:v>
                      </c:pt>
                      <c:pt idx="8837">
                        <c:v>17774</c:v>
                      </c:pt>
                      <c:pt idx="8838">
                        <c:v>17776</c:v>
                      </c:pt>
                      <c:pt idx="8839">
                        <c:v>17778</c:v>
                      </c:pt>
                      <c:pt idx="8840">
                        <c:v>17780</c:v>
                      </c:pt>
                      <c:pt idx="8841">
                        <c:v>17782</c:v>
                      </c:pt>
                      <c:pt idx="8842">
                        <c:v>17784</c:v>
                      </c:pt>
                      <c:pt idx="8843">
                        <c:v>17786</c:v>
                      </c:pt>
                      <c:pt idx="8844">
                        <c:v>17788</c:v>
                      </c:pt>
                      <c:pt idx="8845">
                        <c:v>17790</c:v>
                      </c:pt>
                      <c:pt idx="8846">
                        <c:v>17792</c:v>
                      </c:pt>
                      <c:pt idx="8847">
                        <c:v>17794</c:v>
                      </c:pt>
                      <c:pt idx="8848">
                        <c:v>17796</c:v>
                      </c:pt>
                      <c:pt idx="8849">
                        <c:v>17798</c:v>
                      </c:pt>
                      <c:pt idx="8850">
                        <c:v>17800</c:v>
                      </c:pt>
                      <c:pt idx="8851">
                        <c:v>17802</c:v>
                      </c:pt>
                      <c:pt idx="8852">
                        <c:v>17804</c:v>
                      </c:pt>
                      <c:pt idx="8853">
                        <c:v>17806</c:v>
                      </c:pt>
                      <c:pt idx="8854">
                        <c:v>17808</c:v>
                      </c:pt>
                      <c:pt idx="8855">
                        <c:v>17810</c:v>
                      </c:pt>
                      <c:pt idx="8856">
                        <c:v>17812</c:v>
                      </c:pt>
                      <c:pt idx="8857">
                        <c:v>17814</c:v>
                      </c:pt>
                      <c:pt idx="8858">
                        <c:v>17816</c:v>
                      </c:pt>
                      <c:pt idx="8859">
                        <c:v>17818</c:v>
                      </c:pt>
                      <c:pt idx="8860">
                        <c:v>17820</c:v>
                      </c:pt>
                      <c:pt idx="8861">
                        <c:v>17822</c:v>
                      </c:pt>
                      <c:pt idx="8862">
                        <c:v>17824</c:v>
                      </c:pt>
                      <c:pt idx="8863">
                        <c:v>17826</c:v>
                      </c:pt>
                      <c:pt idx="8864">
                        <c:v>17828</c:v>
                      </c:pt>
                      <c:pt idx="8865">
                        <c:v>17830</c:v>
                      </c:pt>
                      <c:pt idx="8866">
                        <c:v>17832</c:v>
                      </c:pt>
                      <c:pt idx="8867">
                        <c:v>17834</c:v>
                      </c:pt>
                      <c:pt idx="8868">
                        <c:v>17836</c:v>
                      </c:pt>
                      <c:pt idx="8869">
                        <c:v>17838</c:v>
                      </c:pt>
                      <c:pt idx="8870">
                        <c:v>17840</c:v>
                      </c:pt>
                      <c:pt idx="8871">
                        <c:v>17842</c:v>
                      </c:pt>
                      <c:pt idx="8872">
                        <c:v>17844</c:v>
                      </c:pt>
                      <c:pt idx="8873">
                        <c:v>17846</c:v>
                      </c:pt>
                      <c:pt idx="8874">
                        <c:v>17848</c:v>
                      </c:pt>
                      <c:pt idx="8875">
                        <c:v>17850</c:v>
                      </c:pt>
                      <c:pt idx="8876">
                        <c:v>17852</c:v>
                      </c:pt>
                      <c:pt idx="8877">
                        <c:v>17854</c:v>
                      </c:pt>
                      <c:pt idx="8878">
                        <c:v>17856</c:v>
                      </c:pt>
                      <c:pt idx="8879">
                        <c:v>17858</c:v>
                      </c:pt>
                      <c:pt idx="8880">
                        <c:v>17860</c:v>
                      </c:pt>
                      <c:pt idx="8881">
                        <c:v>17862</c:v>
                      </c:pt>
                      <c:pt idx="8882">
                        <c:v>17864</c:v>
                      </c:pt>
                      <c:pt idx="8883">
                        <c:v>17866</c:v>
                      </c:pt>
                      <c:pt idx="8884">
                        <c:v>17868</c:v>
                      </c:pt>
                      <c:pt idx="8885">
                        <c:v>17870</c:v>
                      </c:pt>
                      <c:pt idx="8886">
                        <c:v>17872</c:v>
                      </c:pt>
                      <c:pt idx="8887">
                        <c:v>17874</c:v>
                      </c:pt>
                      <c:pt idx="8888">
                        <c:v>17876</c:v>
                      </c:pt>
                      <c:pt idx="8889">
                        <c:v>17878</c:v>
                      </c:pt>
                      <c:pt idx="8890">
                        <c:v>17880</c:v>
                      </c:pt>
                      <c:pt idx="8891">
                        <c:v>17882</c:v>
                      </c:pt>
                      <c:pt idx="8892">
                        <c:v>17884</c:v>
                      </c:pt>
                      <c:pt idx="8893">
                        <c:v>17886</c:v>
                      </c:pt>
                      <c:pt idx="8894">
                        <c:v>17888</c:v>
                      </c:pt>
                      <c:pt idx="8895">
                        <c:v>17890</c:v>
                      </c:pt>
                      <c:pt idx="8896">
                        <c:v>17892</c:v>
                      </c:pt>
                      <c:pt idx="8897">
                        <c:v>17894</c:v>
                      </c:pt>
                      <c:pt idx="8898">
                        <c:v>17896</c:v>
                      </c:pt>
                      <c:pt idx="8899">
                        <c:v>17898</c:v>
                      </c:pt>
                      <c:pt idx="8900">
                        <c:v>17900</c:v>
                      </c:pt>
                      <c:pt idx="8901">
                        <c:v>17902</c:v>
                      </c:pt>
                      <c:pt idx="8902">
                        <c:v>17904</c:v>
                      </c:pt>
                      <c:pt idx="8903">
                        <c:v>17906</c:v>
                      </c:pt>
                      <c:pt idx="8904">
                        <c:v>17908</c:v>
                      </c:pt>
                      <c:pt idx="8905">
                        <c:v>17910</c:v>
                      </c:pt>
                      <c:pt idx="8906">
                        <c:v>17912</c:v>
                      </c:pt>
                      <c:pt idx="8907">
                        <c:v>17914</c:v>
                      </c:pt>
                      <c:pt idx="8908">
                        <c:v>17916</c:v>
                      </c:pt>
                      <c:pt idx="8909">
                        <c:v>17918</c:v>
                      </c:pt>
                      <c:pt idx="8910">
                        <c:v>17920</c:v>
                      </c:pt>
                      <c:pt idx="8911">
                        <c:v>17922</c:v>
                      </c:pt>
                      <c:pt idx="8912">
                        <c:v>17924</c:v>
                      </c:pt>
                      <c:pt idx="8913">
                        <c:v>17926</c:v>
                      </c:pt>
                      <c:pt idx="8914">
                        <c:v>17928</c:v>
                      </c:pt>
                      <c:pt idx="8915">
                        <c:v>17930</c:v>
                      </c:pt>
                      <c:pt idx="8916">
                        <c:v>17932</c:v>
                      </c:pt>
                      <c:pt idx="8917">
                        <c:v>17934</c:v>
                      </c:pt>
                      <c:pt idx="8918">
                        <c:v>17936</c:v>
                      </c:pt>
                      <c:pt idx="8919">
                        <c:v>17938</c:v>
                      </c:pt>
                      <c:pt idx="8920">
                        <c:v>17940</c:v>
                      </c:pt>
                      <c:pt idx="8921">
                        <c:v>17942</c:v>
                      </c:pt>
                      <c:pt idx="8922">
                        <c:v>17944</c:v>
                      </c:pt>
                      <c:pt idx="8923">
                        <c:v>17946</c:v>
                      </c:pt>
                      <c:pt idx="8924">
                        <c:v>17948</c:v>
                      </c:pt>
                      <c:pt idx="8925">
                        <c:v>17950</c:v>
                      </c:pt>
                      <c:pt idx="8926">
                        <c:v>17952</c:v>
                      </c:pt>
                      <c:pt idx="8927">
                        <c:v>17954</c:v>
                      </c:pt>
                      <c:pt idx="8928">
                        <c:v>17956</c:v>
                      </c:pt>
                      <c:pt idx="8929">
                        <c:v>17958</c:v>
                      </c:pt>
                      <c:pt idx="8930">
                        <c:v>17960</c:v>
                      </c:pt>
                      <c:pt idx="8931">
                        <c:v>17962</c:v>
                      </c:pt>
                      <c:pt idx="8932">
                        <c:v>17964</c:v>
                      </c:pt>
                      <c:pt idx="8933">
                        <c:v>17966</c:v>
                      </c:pt>
                      <c:pt idx="8934">
                        <c:v>17968</c:v>
                      </c:pt>
                      <c:pt idx="8935">
                        <c:v>17970</c:v>
                      </c:pt>
                      <c:pt idx="8936">
                        <c:v>17972</c:v>
                      </c:pt>
                      <c:pt idx="8937">
                        <c:v>17974</c:v>
                      </c:pt>
                      <c:pt idx="8938">
                        <c:v>17976</c:v>
                      </c:pt>
                      <c:pt idx="8939">
                        <c:v>17978</c:v>
                      </c:pt>
                      <c:pt idx="8940">
                        <c:v>17980</c:v>
                      </c:pt>
                      <c:pt idx="8941">
                        <c:v>17982</c:v>
                      </c:pt>
                      <c:pt idx="8942">
                        <c:v>17984</c:v>
                      </c:pt>
                      <c:pt idx="8943">
                        <c:v>17986</c:v>
                      </c:pt>
                      <c:pt idx="8944">
                        <c:v>17988</c:v>
                      </c:pt>
                      <c:pt idx="8945">
                        <c:v>17990</c:v>
                      </c:pt>
                      <c:pt idx="8946">
                        <c:v>17992</c:v>
                      </c:pt>
                      <c:pt idx="8947">
                        <c:v>17994</c:v>
                      </c:pt>
                      <c:pt idx="8948">
                        <c:v>17996</c:v>
                      </c:pt>
                      <c:pt idx="8949">
                        <c:v>17998</c:v>
                      </c:pt>
                      <c:pt idx="8950">
                        <c:v>18000</c:v>
                      </c:pt>
                      <c:pt idx="8951">
                        <c:v>18002</c:v>
                      </c:pt>
                      <c:pt idx="8952">
                        <c:v>18004</c:v>
                      </c:pt>
                      <c:pt idx="8953">
                        <c:v>18006</c:v>
                      </c:pt>
                      <c:pt idx="8954">
                        <c:v>18008</c:v>
                      </c:pt>
                      <c:pt idx="8955">
                        <c:v>18010</c:v>
                      </c:pt>
                      <c:pt idx="8956">
                        <c:v>18012</c:v>
                      </c:pt>
                      <c:pt idx="8957">
                        <c:v>18014</c:v>
                      </c:pt>
                      <c:pt idx="8958">
                        <c:v>18016</c:v>
                      </c:pt>
                      <c:pt idx="8959">
                        <c:v>18018</c:v>
                      </c:pt>
                      <c:pt idx="8960">
                        <c:v>18020</c:v>
                      </c:pt>
                      <c:pt idx="8961">
                        <c:v>18022</c:v>
                      </c:pt>
                      <c:pt idx="8962">
                        <c:v>18024</c:v>
                      </c:pt>
                      <c:pt idx="8963">
                        <c:v>18026</c:v>
                      </c:pt>
                      <c:pt idx="8964">
                        <c:v>18028</c:v>
                      </c:pt>
                      <c:pt idx="8965">
                        <c:v>18030</c:v>
                      </c:pt>
                      <c:pt idx="8966">
                        <c:v>18032</c:v>
                      </c:pt>
                      <c:pt idx="8967">
                        <c:v>18034</c:v>
                      </c:pt>
                      <c:pt idx="8968">
                        <c:v>18036</c:v>
                      </c:pt>
                      <c:pt idx="8969">
                        <c:v>18038</c:v>
                      </c:pt>
                      <c:pt idx="8970">
                        <c:v>18040</c:v>
                      </c:pt>
                      <c:pt idx="8971">
                        <c:v>18042</c:v>
                      </c:pt>
                      <c:pt idx="8972">
                        <c:v>18044</c:v>
                      </c:pt>
                      <c:pt idx="8973">
                        <c:v>18046</c:v>
                      </c:pt>
                      <c:pt idx="8974">
                        <c:v>18048</c:v>
                      </c:pt>
                      <c:pt idx="8975">
                        <c:v>18050</c:v>
                      </c:pt>
                      <c:pt idx="8976">
                        <c:v>18052</c:v>
                      </c:pt>
                      <c:pt idx="8977">
                        <c:v>18054</c:v>
                      </c:pt>
                      <c:pt idx="8978">
                        <c:v>18056</c:v>
                      </c:pt>
                      <c:pt idx="8979">
                        <c:v>18058</c:v>
                      </c:pt>
                      <c:pt idx="8980">
                        <c:v>18060</c:v>
                      </c:pt>
                      <c:pt idx="8981">
                        <c:v>18062</c:v>
                      </c:pt>
                      <c:pt idx="8982">
                        <c:v>18064</c:v>
                      </c:pt>
                      <c:pt idx="8983">
                        <c:v>18066</c:v>
                      </c:pt>
                      <c:pt idx="8984">
                        <c:v>18068</c:v>
                      </c:pt>
                      <c:pt idx="8985">
                        <c:v>18070</c:v>
                      </c:pt>
                      <c:pt idx="8986">
                        <c:v>18072</c:v>
                      </c:pt>
                      <c:pt idx="8987">
                        <c:v>18074</c:v>
                      </c:pt>
                      <c:pt idx="8988">
                        <c:v>18076</c:v>
                      </c:pt>
                      <c:pt idx="8989">
                        <c:v>18078</c:v>
                      </c:pt>
                      <c:pt idx="8990">
                        <c:v>18080</c:v>
                      </c:pt>
                      <c:pt idx="8991">
                        <c:v>18082</c:v>
                      </c:pt>
                      <c:pt idx="8992">
                        <c:v>18084</c:v>
                      </c:pt>
                      <c:pt idx="8993">
                        <c:v>18086</c:v>
                      </c:pt>
                      <c:pt idx="8994">
                        <c:v>18088</c:v>
                      </c:pt>
                      <c:pt idx="8995">
                        <c:v>18090</c:v>
                      </c:pt>
                      <c:pt idx="8996">
                        <c:v>18092</c:v>
                      </c:pt>
                      <c:pt idx="8997">
                        <c:v>18094</c:v>
                      </c:pt>
                      <c:pt idx="8998">
                        <c:v>18096</c:v>
                      </c:pt>
                      <c:pt idx="8999">
                        <c:v>18098</c:v>
                      </c:pt>
                      <c:pt idx="9000">
                        <c:v>18100</c:v>
                      </c:pt>
                      <c:pt idx="9001">
                        <c:v>18102</c:v>
                      </c:pt>
                      <c:pt idx="9002">
                        <c:v>18104</c:v>
                      </c:pt>
                      <c:pt idx="9003">
                        <c:v>18106</c:v>
                      </c:pt>
                      <c:pt idx="9004">
                        <c:v>18108</c:v>
                      </c:pt>
                      <c:pt idx="9005">
                        <c:v>18110</c:v>
                      </c:pt>
                      <c:pt idx="9006">
                        <c:v>18112</c:v>
                      </c:pt>
                      <c:pt idx="9007">
                        <c:v>18114</c:v>
                      </c:pt>
                      <c:pt idx="9008">
                        <c:v>18116</c:v>
                      </c:pt>
                      <c:pt idx="9009">
                        <c:v>18118</c:v>
                      </c:pt>
                      <c:pt idx="9010">
                        <c:v>18120</c:v>
                      </c:pt>
                      <c:pt idx="9011">
                        <c:v>18122</c:v>
                      </c:pt>
                      <c:pt idx="9012">
                        <c:v>18124</c:v>
                      </c:pt>
                      <c:pt idx="9013">
                        <c:v>18126</c:v>
                      </c:pt>
                      <c:pt idx="9014">
                        <c:v>18128</c:v>
                      </c:pt>
                      <c:pt idx="9015">
                        <c:v>18130</c:v>
                      </c:pt>
                      <c:pt idx="9016">
                        <c:v>18132</c:v>
                      </c:pt>
                      <c:pt idx="9017">
                        <c:v>18134</c:v>
                      </c:pt>
                      <c:pt idx="9018">
                        <c:v>18136</c:v>
                      </c:pt>
                      <c:pt idx="9019">
                        <c:v>18138</c:v>
                      </c:pt>
                      <c:pt idx="9020">
                        <c:v>18140</c:v>
                      </c:pt>
                      <c:pt idx="9021">
                        <c:v>18142</c:v>
                      </c:pt>
                      <c:pt idx="9022">
                        <c:v>18144</c:v>
                      </c:pt>
                      <c:pt idx="9023">
                        <c:v>18146</c:v>
                      </c:pt>
                      <c:pt idx="9024">
                        <c:v>18148</c:v>
                      </c:pt>
                      <c:pt idx="9025">
                        <c:v>18150</c:v>
                      </c:pt>
                      <c:pt idx="9026">
                        <c:v>18152</c:v>
                      </c:pt>
                      <c:pt idx="9027">
                        <c:v>18154</c:v>
                      </c:pt>
                      <c:pt idx="9028">
                        <c:v>18156</c:v>
                      </c:pt>
                      <c:pt idx="9029">
                        <c:v>18158</c:v>
                      </c:pt>
                      <c:pt idx="9030">
                        <c:v>18160</c:v>
                      </c:pt>
                      <c:pt idx="9031">
                        <c:v>18162</c:v>
                      </c:pt>
                      <c:pt idx="9032">
                        <c:v>18164</c:v>
                      </c:pt>
                      <c:pt idx="9033">
                        <c:v>18166</c:v>
                      </c:pt>
                      <c:pt idx="9034">
                        <c:v>18168</c:v>
                      </c:pt>
                      <c:pt idx="9035">
                        <c:v>18170</c:v>
                      </c:pt>
                      <c:pt idx="9036">
                        <c:v>18172</c:v>
                      </c:pt>
                      <c:pt idx="9037">
                        <c:v>18174</c:v>
                      </c:pt>
                      <c:pt idx="9038">
                        <c:v>18176</c:v>
                      </c:pt>
                      <c:pt idx="9039">
                        <c:v>18178</c:v>
                      </c:pt>
                      <c:pt idx="9040">
                        <c:v>18180</c:v>
                      </c:pt>
                      <c:pt idx="9041">
                        <c:v>18182</c:v>
                      </c:pt>
                      <c:pt idx="9042">
                        <c:v>18184</c:v>
                      </c:pt>
                      <c:pt idx="9043">
                        <c:v>18186</c:v>
                      </c:pt>
                      <c:pt idx="9044">
                        <c:v>18188</c:v>
                      </c:pt>
                      <c:pt idx="9045">
                        <c:v>18190</c:v>
                      </c:pt>
                      <c:pt idx="9046">
                        <c:v>18192</c:v>
                      </c:pt>
                      <c:pt idx="9047">
                        <c:v>18194</c:v>
                      </c:pt>
                      <c:pt idx="9048">
                        <c:v>18196</c:v>
                      </c:pt>
                      <c:pt idx="9049">
                        <c:v>18198</c:v>
                      </c:pt>
                      <c:pt idx="9050">
                        <c:v>18200</c:v>
                      </c:pt>
                      <c:pt idx="9051">
                        <c:v>18202</c:v>
                      </c:pt>
                      <c:pt idx="9052">
                        <c:v>18204</c:v>
                      </c:pt>
                      <c:pt idx="9053">
                        <c:v>18206</c:v>
                      </c:pt>
                      <c:pt idx="9054">
                        <c:v>18208</c:v>
                      </c:pt>
                      <c:pt idx="9055">
                        <c:v>18210</c:v>
                      </c:pt>
                      <c:pt idx="9056">
                        <c:v>18212</c:v>
                      </c:pt>
                      <c:pt idx="9057">
                        <c:v>18214</c:v>
                      </c:pt>
                      <c:pt idx="9058">
                        <c:v>18216</c:v>
                      </c:pt>
                      <c:pt idx="9059">
                        <c:v>18218</c:v>
                      </c:pt>
                      <c:pt idx="9060">
                        <c:v>18220</c:v>
                      </c:pt>
                      <c:pt idx="9061">
                        <c:v>18222</c:v>
                      </c:pt>
                      <c:pt idx="9062">
                        <c:v>18224</c:v>
                      </c:pt>
                      <c:pt idx="9063">
                        <c:v>18226</c:v>
                      </c:pt>
                      <c:pt idx="9064">
                        <c:v>18228</c:v>
                      </c:pt>
                      <c:pt idx="9065">
                        <c:v>18230</c:v>
                      </c:pt>
                      <c:pt idx="9066">
                        <c:v>18232</c:v>
                      </c:pt>
                      <c:pt idx="9067">
                        <c:v>18234</c:v>
                      </c:pt>
                      <c:pt idx="9068">
                        <c:v>18236</c:v>
                      </c:pt>
                      <c:pt idx="9069">
                        <c:v>18238</c:v>
                      </c:pt>
                      <c:pt idx="9070">
                        <c:v>18240</c:v>
                      </c:pt>
                      <c:pt idx="9071">
                        <c:v>18242</c:v>
                      </c:pt>
                      <c:pt idx="9072">
                        <c:v>18244</c:v>
                      </c:pt>
                      <c:pt idx="9073">
                        <c:v>18246</c:v>
                      </c:pt>
                      <c:pt idx="9074">
                        <c:v>18248</c:v>
                      </c:pt>
                      <c:pt idx="9075">
                        <c:v>18250</c:v>
                      </c:pt>
                      <c:pt idx="9076">
                        <c:v>18252</c:v>
                      </c:pt>
                      <c:pt idx="9077">
                        <c:v>18254</c:v>
                      </c:pt>
                      <c:pt idx="9078">
                        <c:v>18256</c:v>
                      </c:pt>
                      <c:pt idx="9079">
                        <c:v>18258</c:v>
                      </c:pt>
                      <c:pt idx="9080">
                        <c:v>18260</c:v>
                      </c:pt>
                      <c:pt idx="9081">
                        <c:v>18262</c:v>
                      </c:pt>
                      <c:pt idx="9082">
                        <c:v>18264</c:v>
                      </c:pt>
                      <c:pt idx="9083">
                        <c:v>18266</c:v>
                      </c:pt>
                      <c:pt idx="9084">
                        <c:v>18268</c:v>
                      </c:pt>
                      <c:pt idx="9085">
                        <c:v>18270</c:v>
                      </c:pt>
                      <c:pt idx="9086">
                        <c:v>18272</c:v>
                      </c:pt>
                      <c:pt idx="9087">
                        <c:v>18274</c:v>
                      </c:pt>
                      <c:pt idx="9088">
                        <c:v>18276</c:v>
                      </c:pt>
                      <c:pt idx="9089">
                        <c:v>18278</c:v>
                      </c:pt>
                      <c:pt idx="9090">
                        <c:v>18280</c:v>
                      </c:pt>
                      <c:pt idx="9091">
                        <c:v>18282</c:v>
                      </c:pt>
                      <c:pt idx="9092">
                        <c:v>18284</c:v>
                      </c:pt>
                      <c:pt idx="9093">
                        <c:v>18286</c:v>
                      </c:pt>
                      <c:pt idx="9094">
                        <c:v>18288</c:v>
                      </c:pt>
                      <c:pt idx="9095">
                        <c:v>18290</c:v>
                      </c:pt>
                      <c:pt idx="9096">
                        <c:v>18292</c:v>
                      </c:pt>
                      <c:pt idx="9097">
                        <c:v>18294</c:v>
                      </c:pt>
                      <c:pt idx="9098">
                        <c:v>18296</c:v>
                      </c:pt>
                      <c:pt idx="9099">
                        <c:v>18298</c:v>
                      </c:pt>
                      <c:pt idx="9100">
                        <c:v>18300</c:v>
                      </c:pt>
                      <c:pt idx="9101">
                        <c:v>18302</c:v>
                      </c:pt>
                      <c:pt idx="9102">
                        <c:v>18304</c:v>
                      </c:pt>
                      <c:pt idx="9103">
                        <c:v>18306</c:v>
                      </c:pt>
                      <c:pt idx="9104">
                        <c:v>18308</c:v>
                      </c:pt>
                      <c:pt idx="9105">
                        <c:v>18310</c:v>
                      </c:pt>
                      <c:pt idx="9106">
                        <c:v>18312</c:v>
                      </c:pt>
                      <c:pt idx="9107">
                        <c:v>18314</c:v>
                      </c:pt>
                      <c:pt idx="9108">
                        <c:v>18316</c:v>
                      </c:pt>
                      <c:pt idx="9109">
                        <c:v>18318</c:v>
                      </c:pt>
                      <c:pt idx="9110">
                        <c:v>18320</c:v>
                      </c:pt>
                      <c:pt idx="9111">
                        <c:v>18322</c:v>
                      </c:pt>
                      <c:pt idx="9112">
                        <c:v>18324</c:v>
                      </c:pt>
                      <c:pt idx="9113">
                        <c:v>18326</c:v>
                      </c:pt>
                      <c:pt idx="9114">
                        <c:v>18328</c:v>
                      </c:pt>
                      <c:pt idx="9115">
                        <c:v>18330</c:v>
                      </c:pt>
                      <c:pt idx="9116">
                        <c:v>18332</c:v>
                      </c:pt>
                      <c:pt idx="9117">
                        <c:v>18334</c:v>
                      </c:pt>
                      <c:pt idx="9118">
                        <c:v>18336</c:v>
                      </c:pt>
                      <c:pt idx="9119">
                        <c:v>18338</c:v>
                      </c:pt>
                      <c:pt idx="9120">
                        <c:v>18340</c:v>
                      </c:pt>
                      <c:pt idx="9121">
                        <c:v>18342</c:v>
                      </c:pt>
                      <c:pt idx="9122">
                        <c:v>18344</c:v>
                      </c:pt>
                      <c:pt idx="9123">
                        <c:v>18346</c:v>
                      </c:pt>
                      <c:pt idx="9124">
                        <c:v>18348</c:v>
                      </c:pt>
                      <c:pt idx="9125">
                        <c:v>18350</c:v>
                      </c:pt>
                      <c:pt idx="9126">
                        <c:v>18352</c:v>
                      </c:pt>
                      <c:pt idx="9127">
                        <c:v>18354</c:v>
                      </c:pt>
                      <c:pt idx="9128">
                        <c:v>18356</c:v>
                      </c:pt>
                      <c:pt idx="9129">
                        <c:v>18358</c:v>
                      </c:pt>
                      <c:pt idx="9130">
                        <c:v>18360</c:v>
                      </c:pt>
                      <c:pt idx="9131">
                        <c:v>18362</c:v>
                      </c:pt>
                      <c:pt idx="9132">
                        <c:v>18364</c:v>
                      </c:pt>
                      <c:pt idx="9133">
                        <c:v>18366</c:v>
                      </c:pt>
                      <c:pt idx="9134">
                        <c:v>18368</c:v>
                      </c:pt>
                      <c:pt idx="9135">
                        <c:v>18370</c:v>
                      </c:pt>
                      <c:pt idx="9136">
                        <c:v>18372</c:v>
                      </c:pt>
                      <c:pt idx="9137">
                        <c:v>18374</c:v>
                      </c:pt>
                      <c:pt idx="9138">
                        <c:v>18376</c:v>
                      </c:pt>
                      <c:pt idx="9139">
                        <c:v>18378</c:v>
                      </c:pt>
                      <c:pt idx="9140">
                        <c:v>18380</c:v>
                      </c:pt>
                      <c:pt idx="9141">
                        <c:v>18382</c:v>
                      </c:pt>
                      <c:pt idx="9142">
                        <c:v>18384</c:v>
                      </c:pt>
                      <c:pt idx="9143">
                        <c:v>18386</c:v>
                      </c:pt>
                      <c:pt idx="9144">
                        <c:v>18388</c:v>
                      </c:pt>
                      <c:pt idx="9145">
                        <c:v>18390</c:v>
                      </c:pt>
                      <c:pt idx="9146">
                        <c:v>18392</c:v>
                      </c:pt>
                      <c:pt idx="9147">
                        <c:v>18394</c:v>
                      </c:pt>
                      <c:pt idx="9148">
                        <c:v>18396</c:v>
                      </c:pt>
                      <c:pt idx="9149">
                        <c:v>18398</c:v>
                      </c:pt>
                      <c:pt idx="9150">
                        <c:v>18400</c:v>
                      </c:pt>
                      <c:pt idx="9151">
                        <c:v>18402</c:v>
                      </c:pt>
                      <c:pt idx="9152">
                        <c:v>18404</c:v>
                      </c:pt>
                      <c:pt idx="9153">
                        <c:v>18406</c:v>
                      </c:pt>
                      <c:pt idx="9154">
                        <c:v>18408</c:v>
                      </c:pt>
                      <c:pt idx="9155">
                        <c:v>18410</c:v>
                      </c:pt>
                      <c:pt idx="9156">
                        <c:v>18412</c:v>
                      </c:pt>
                      <c:pt idx="9157">
                        <c:v>18414</c:v>
                      </c:pt>
                      <c:pt idx="9158">
                        <c:v>18416</c:v>
                      </c:pt>
                      <c:pt idx="9159">
                        <c:v>18418</c:v>
                      </c:pt>
                      <c:pt idx="9160">
                        <c:v>18420</c:v>
                      </c:pt>
                      <c:pt idx="9161">
                        <c:v>18422</c:v>
                      </c:pt>
                      <c:pt idx="9162">
                        <c:v>18424</c:v>
                      </c:pt>
                      <c:pt idx="9163">
                        <c:v>18426</c:v>
                      </c:pt>
                      <c:pt idx="9164">
                        <c:v>18428</c:v>
                      </c:pt>
                      <c:pt idx="9165">
                        <c:v>18430</c:v>
                      </c:pt>
                      <c:pt idx="9166">
                        <c:v>18432</c:v>
                      </c:pt>
                      <c:pt idx="9167">
                        <c:v>18434</c:v>
                      </c:pt>
                      <c:pt idx="9168">
                        <c:v>18436</c:v>
                      </c:pt>
                      <c:pt idx="9169">
                        <c:v>18438</c:v>
                      </c:pt>
                      <c:pt idx="9170">
                        <c:v>18440</c:v>
                      </c:pt>
                      <c:pt idx="9171">
                        <c:v>18442</c:v>
                      </c:pt>
                      <c:pt idx="9172">
                        <c:v>18444</c:v>
                      </c:pt>
                      <c:pt idx="9173">
                        <c:v>18446</c:v>
                      </c:pt>
                      <c:pt idx="9174">
                        <c:v>18448</c:v>
                      </c:pt>
                      <c:pt idx="9175">
                        <c:v>18450</c:v>
                      </c:pt>
                      <c:pt idx="9176">
                        <c:v>18452</c:v>
                      </c:pt>
                      <c:pt idx="9177">
                        <c:v>18454</c:v>
                      </c:pt>
                      <c:pt idx="9178">
                        <c:v>18456</c:v>
                      </c:pt>
                      <c:pt idx="9179">
                        <c:v>18458</c:v>
                      </c:pt>
                      <c:pt idx="9180">
                        <c:v>18460</c:v>
                      </c:pt>
                      <c:pt idx="9181">
                        <c:v>18462</c:v>
                      </c:pt>
                      <c:pt idx="9182">
                        <c:v>18464</c:v>
                      </c:pt>
                      <c:pt idx="9183">
                        <c:v>18466</c:v>
                      </c:pt>
                      <c:pt idx="9184">
                        <c:v>18468</c:v>
                      </c:pt>
                      <c:pt idx="9185">
                        <c:v>18470</c:v>
                      </c:pt>
                      <c:pt idx="9186">
                        <c:v>18472</c:v>
                      </c:pt>
                      <c:pt idx="9187">
                        <c:v>18474</c:v>
                      </c:pt>
                      <c:pt idx="9188">
                        <c:v>18476</c:v>
                      </c:pt>
                      <c:pt idx="9189">
                        <c:v>18478</c:v>
                      </c:pt>
                      <c:pt idx="9190">
                        <c:v>18480</c:v>
                      </c:pt>
                      <c:pt idx="9191">
                        <c:v>18482</c:v>
                      </c:pt>
                      <c:pt idx="9192">
                        <c:v>18484</c:v>
                      </c:pt>
                      <c:pt idx="9193">
                        <c:v>18486</c:v>
                      </c:pt>
                      <c:pt idx="9194">
                        <c:v>18488</c:v>
                      </c:pt>
                      <c:pt idx="9195">
                        <c:v>18490</c:v>
                      </c:pt>
                      <c:pt idx="9196">
                        <c:v>18492</c:v>
                      </c:pt>
                      <c:pt idx="9197">
                        <c:v>18494</c:v>
                      </c:pt>
                      <c:pt idx="9198">
                        <c:v>18496</c:v>
                      </c:pt>
                      <c:pt idx="9199">
                        <c:v>18498</c:v>
                      </c:pt>
                      <c:pt idx="9200">
                        <c:v>18500</c:v>
                      </c:pt>
                      <c:pt idx="9201">
                        <c:v>18502</c:v>
                      </c:pt>
                      <c:pt idx="9202">
                        <c:v>18504</c:v>
                      </c:pt>
                      <c:pt idx="9203">
                        <c:v>18506</c:v>
                      </c:pt>
                      <c:pt idx="9204">
                        <c:v>18508</c:v>
                      </c:pt>
                      <c:pt idx="9205">
                        <c:v>18510</c:v>
                      </c:pt>
                      <c:pt idx="9206">
                        <c:v>18512</c:v>
                      </c:pt>
                      <c:pt idx="9207">
                        <c:v>18514</c:v>
                      </c:pt>
                      <c:pt idx="9208">
                        <c:v>18516</c:v>
                      </c:pt>
                      <c:pt idx="9209">
                        <c:v>18518</c:v>
                      </c:pt>
                      <c:pt idx="9210">
                        <c:v>18520</c:v>
                      </c:pt>
                      <c:pt idx="9211">
                        <c:v>18522</c:v>
                      </c:pt>
                      <c:pt idx="9212">
                        <c:v>18524</c:v>
                      </c:pt>
                      <c:pt idx="9213">
                        <c:v>18526</c:v>
                      </c:pt>
                      <c:pt idx="9214">
                        <c:v>18528</c:v>
                      </c:pt>
                      <c:pt idx="9215">
                        <c:v>18530</c:v>
                      </c:pt>
                      <c:pt idx="9216">
                        <c:v>18532</c:v>
                      </c:pt>
                      <c:pt idx="9217">
                        <c:v>18534</c:v>
                      </c:pt>
                      <c:pt idx="9218">
                        <c:v>18536</c:v>
                      </c:pt>
                      <c:pt idx="9219">
                        <c:v>18538</c:v>
                      </c:pt>
                      <c:pt idx="9220">
                        <c:v>18540</c:v>
                      </c:pt>
                      <c:pt idx="9221">
                        <c:v>18542</c:v>
                      </c:pt>
                      <c:pt idx="9222">
                        <c:v>18544</c:v>
                      </c:pt>
                      <c:pt idx="9223">
                        <c:v>18546</c:v>
                      </c:pt>
                      <c:pt idx="9224">
                        <c:v>18548</c:v>
                      </c:pt>
                      <c:pt idx="9225">
                        <c:v>18550</c:v>
                      </c:pt>
                      <c:pt idx="9226">
                        <c:v>18552</c:v>
                      </c:pt>
                      <c:pt idx="9227">
                        <c:v>18554</c:v>
                      </c:pt>
                      <c:pt idx="9228">
                        <c:v>18556</c:v>
                      </c:pt>
                      <c:pt idx="9229">
                        <c:v>18558</c:v>
                      </c:pt>
                      <c:pt idx="9230">
                        <c:v>18560</c:v>
                      </c:pt>
                      <c:pt idx="9231">
                        <c:v>18562</c:v>
                      </c:pt>
                      <c:pt idx="9232">
                        <c:v>18564</c:v>
                      </c:pt>
                      <c:pt idx="9233">
                        <c:v>18566</c:v>
                      </c:pt>
                      <c:pt idx="9234">
                        <c:v>18568</c:v>
                      </c:pt>
                      <c:pt idx="9235">
                        <c:v>18570</c:v>
                      </c:pt>
                      <c:pt idx="9236">
                        <c:v>18572</c:v>
                      </c:pt>
                      <c:pt idx="9237">
                        <c:v>18574</c:v>
                      </c:pt>
                      <c:pt idx="9238">
                        <c:v>18576</c:v>
                      </c:pt>
                      <c:pt idx="9239">
                        <c:v>18578</c:v>
                      </c:pt>
                      <c:pt idx="9240">
                        <c:v>18580</c:v>
                      </c:pt>
                      <c:pt idx="9241">
                        <c:v>18582</c:v>
                      </c:pt>
                      <c:pt idx="9242">
                        <c:v>18584</c:v>
                      </c:pt>
                      <c:pt idx="9243">
                        <c:v>18586</c:v>
                      </c:pt>
                      <c:pt idx="9244">
                        <c:v>18588</c:v>
                      </c:pt>
                      <c:pt idx="9245">
                        <c:v>18590</c:v>
                      </c:pt>
                      <c:pt idx="9246">
                        <c:v>18592</c:v>
                      </c:pt>
                      <c:pt idx="9247">
                        <c:v>18594</c:v>
                      </c:pt>
                      <c:pt idx="9248">
                        <c:v>18596</c:v>
                      </c:pt>
                      <c:pt idx="9249">
                        <c:v>18598</c:v>
                      </c:pt>
                      <c:pt idx="9250">
                        <c:v>18600</c:v>
                      </c:pt>
                      <c:pt idx="9251">
                        <c:v>18602</c:v>
                      </c:pt>
                      <c:pt idx="9252">
                        <c:v>18604</c:v>
                      </c:pt>
                      <c:pt idx="9253">
                        <c:v>18606</c:v>
                      </c:pt>
                      <c:pt idx="9254">
                        <c:v>18608</c:v>
                      </c:pt>
                      <c:pt idx="9255">
                        <c:v>18610</c:v>
                      </c:pt>
                      <c:pt idx="9256">
                        <c:v>18612</c:v>
                      </c:pt>
                      <c:pt idx="9257">
                        <c:v>18614</c:v>
                      </c:pt>
                      <c:pt idx="9258">
                        <c:v>18616</c:v>
                      </c:pt>
                      <c:pt idx="9259">
                        <c:v>18618</c:v>
                      </c:pt>
                      <c:pt idx="9260">
                        <c:v>18620</c:v>
                      </c:pt>
                      <c:pt idx="9261">
                        <c:v>18622</c:v>
                      </c:pt>
                      <c:pt idx="9262">
                        <c:v>18624</c:v>
                      </c:pt>
                      <c:pt idx="9263">
                        <c:v>18626</c:v>
                      </c:pt>
                      <c:pt idx="9264">
                        <c:v>18628</c:v>
                      </c:pt>
                      <c:pt idx="9265">
                        <c:v>18630</c:v>
                      </c:pt>
                      <c:pt idx="9266">
                        <c:v>18632</c:v>
                      </c:pt>
                      <c:pt idx="9267">
                        <c:v>18634</c:v>
                      </c:pt>
                      <c:pt idx="9268">
                        <c:v>18636</c:v>
                      </c:pt>
                      <c:pt idx="9269">
                        <c:v>18638</c:v>
                      </c:pt>
                      <c:pt idx="9270">
                        <c:v>18640</c:v>
                      </c:pt>
                      <c:pt idx="9271">
                        <c:v>18642</c:v>
                      </c:pt>
                      <c:pt idx="9272">
                        <c:v>18644</c:v>
                      </c:pt>
                      <c:pt idx="9273">
                        <c:v>18646</c:v>
                      </c:pt>
                      <c:pt idx="9274">
                        <c:v>18648</c:v>
                      </c:pt>
                      <c:pt idx="9275">
                        <c:v>18650</c:v>
                      </c:pt>
                      <c:pt idx="9276">
                        <c:v>18652</c:v>
                      </c:pt>
                      <c:pt idx="9277">
                        <c:v>18654</c:v>
                      </c:pt>
                      <c:pt idx="9278">
                        <c:v>18656</c:v>
                      </c:pt>
                      <c:pt idx="9279">
                        <c:v>18658</c:v>
                      </c:pt>
                      <c:pt idx="9280">
                        <c:v>18660</c:v>
                      </c:pt>
                      <c:pt idx="9281">
                        <c:v>18662</c:v>
                      </c:pt>
                      <c:pt idx="9282">
                        <c:v>18664</c:v>
                      </c:pt>
                      <c:pt idx="9283">
                        <c:v>18666</c:v>
                      </c:pt>
                      <c:pt idx="9284">
                        <c:v>18668</c:v>
                      </c:pt>
                      <c:pt idx="9285">
                        <c:v>18670</c:v>
                      </c:pt>
                      <c:pt idx="9286">
                        <c:v>18672</c:v>
                      </c:pt>
                      <c:pt idx="9287">
                        <c:v>18674</c:v>
                      </c:pt>
                      <c:pt idx="9288">
                        <c:v>18676</c:v>
                      </c:pt>
                      <c:pt idx="9289">
                        <c:v>18678</c:v>
                      </c:pt>
                      <c:pt idx="9290">
                        <c:v>18680</c:v>
                      </c:pt>
                      <c:pt idx="9291">
                        <c:v>18682</c:v>
                      </c:pt>
                      <c:pt idx="9292">
                        <c:v>18684</c:v>
                      </c:pt>
                      <c:pt idx="9293">
                        <c:v>18686</c:v>
                      </c:pt>
                      <c:pt idx="9294">
                        <c:v>18688</c:v>
                      </c:pt>
                      <c:pt idx="9295">
                        <c:v>18690</c:v>
                      </c:pt>
                      <c:pt idx="9296">
                        <c:v>18692</c:v>
                      </c:pt>
                      <c:pt idx="9297">
                        <c:v>18694</c:v>
                      </c:pt>
                      <c:pt idx="9298">
                        <c:v>18696</c:v>
                      </c:pt>
                      <c:pt idx="9299">
                        <c:v>18698</c:v>
                      </c:pt>
                      <c:pt idx="9300">
                        <c:v>18700</c:v>
                      </c:pt>
                      <c:pt idx="9301">
                        <c:v>18702</c:v>
                      </c:pt>
                      <c:pt idx="9302">
                        <c:v>18704</c:v>
                      </c:pt>
                      <c:pt idx="9303">
                        <c:v>18706</c:v>
                      </c:pt>
                      <c:pt idx="9304">
                        <c:v>18708</c:v>
                      </c:pt>
                      <c:pt idx="9305">
                        <c:v>18710</c:v>
                      </c:pt>
                      <c:pt idx="9306">
                        <c:v>18712</c:v>
                      </c:pt>
                      <c:pt idx="9307">
                        <c:v>18714</c:v>
                      </c:pt>
                      <c:pt idx="9308">
                        <c:v>18716</c:v>
                      </c:pt>
                      <c:pt idx="9309">
                        <c:v>18718</c:v>
                      </c:pt>
                      <c:pt idx="9310">
                        <c:v>18720</c:v>
                      </c:pt>
                      <c:pt idx="9311">
                        <c:v>18722</c:v>
                      </c:pt>
                      <c:pt idx="9312">
                        <c:v>18724</c:v>
                      </c:pt>
                      <c:pt idx="9313">
                        <c:v>18726</c:v>
                      </c:pt>
                      <c:pt idx="9314">
                        <c:v>18728</c:v>
                      </c:pt>
                      <c:pt idx="9315">
                        <c:v>18730</c:v>
                      </c:pt>
                      <c:pt idx="9316">
                        <c:v>18732</c:v>
                      </c:pt>
                      <c:pt idx="9317">
                        <c:v>18734</c:v>
                      </c:pt>
                      <c:pt idx="9318">
                        <c:v>18736</c:v>
                      </c:pt>
                      <c:pt idx="9319">
                        <c:v>18738</c:v>
                      </c:pt>
                      <c:pt idx="9320">
                        <c:v>18740</c:v>
                      </c:pt>
                      <c:pt idx="9321">
                        <c:v>18742</c:v>
                      </c:pt>
                      <c:pt idx="9322">
                        <c:v>18744</c:v>
                      </c:pt>
                      <c:pt idx="9323">
                        <c:v>18746</c:v>
                      </c:pt>
                      <c:pt idx="9324">
                        <c:v>18748</c:v>
                      </c:pt>
                      <c:pt idx="9325">
                        <c:v>18750</c:v>
                      </c:pt>
                      <c:pt idx="9326">
                        <c:v>18752</c:v>
                      </c:pt>
                      <c:pt idx="9327">
                        <c:v>18754</c:v>
                      </c:pt>
                      <c:pt idx="9328">
                        <c:v>18756</c:v>
                      </c:pt>
                      <c:pt idx="9329">
                        <c:v>18758</c:v>
                      </c:pt>
                      <c:pt idx="9330">
                        <c:v>18760</c:v>
                      </c:pt>
                      <c:pt idx="9331">
                        <c:v>18762</c:v>
                      </c:pt>
                      <c:pt idx="9332">
                        <c:v>18764</c:v>
                      </c:pt>
                      <c:pt idx="9333">
                        <c:v>18766</c:v>
                      </c:pt>
                      <c:pt idx="9334">
                        <c:v>18768</c:v>
                      </c:pt>
                      <c:pt idx="9335">
                        <c:v>18770</c:v>
                      </c:pt>
                      <c:pt idx="9336">
                        <c:v>18772</c:v>
                      </c:pt>
                      <c:pt idx="9337">
                        <c:v>18774</c:v>
                      </c:pt>
                      <c:pt idx="9338">
                        <c:v>18776</c:v>
                      </c:pt>
                      <c:pt idx="9339">
                        <c:v>18778</c:v>
                      </c:pt>
                      <c:pt idx="9340">
                        <c:v>18780</c:v>
                      </c:pt>
                      <c:pt idx="9341">
                        <c:v>18782</c:v>
                      </c:pt>
                      <c:pt idx="9342">
                        <c:v>18784</c:v>
                      </c:pt>
                      <c:pt idx="9343">
                        <c:v>18786</c:v>
                      </c:pt>
                      <c:pt idx="9344">
                        <c:v>18788</c:v>
                      </c:pt>
                      <c:pt idx="9345">
                        <c:v>18790</c:v>
                      </c:pt>
                      <c:pt idx="9346">
                        <c:v>18792</c:v>
                      </c:pt>
                      <c:pt idx="9347">
                        <c:v>18794</c:v>
                      </c:pt>
                      <c:pt idx="9348">
                        <c:v>18796</c:v>
                      </c:pt>
                      <c:pt idx="9349">
                        <c:v>18798</c:v>
                      </c:pt>
                      <c:pt idx="9350">
                        <c:v>18800</c:v>
                      </c:pt>
                      <c:pt idx="9351">
                        <c:v>18802</c:v>
                      </c:pt>
                      <c:pt idx="9352">
                        <c:v>18804</c:v>
                      </c:pt>
                      <c:pt idx="9353">
                        <c:v>18806</c:v>
                      </c:pt>
                      <c:pt idx="9354">
                        <c:v>18808</c:v>
                      </c:pt>
                      <c:pt idx="9355">
                        <c:v>18810</c:v>
                      </c:pt>
                      <c:pt idx="9356">
                        <c:v>18812</c:v>
                      </c:pt>
                      <c:pt idx="9357">
                        <c:v>18814</c:v>
                      </c:pt>
                      <c:pt idx="9358">
                        <c:v>18816</c:v>
                      </c:pt>
                      <c:pt idx="9359">
                        <c:v>18818</c:v>
                      </c:pt>
                      <c:pt idx="9360">
                        <c:v>18820</c:v>
                      </c:pt>
                      <c:pt idx="9361">
                        <c:v>18822</c:v>
                      </c:pt>
                      <c:pt idx="9362">
                        <c:v>18824</c:v>
                      </c:pt>
                      <c:pt idx="9363">
                        <c:v>18826</c:v>
                      </c:pt>
                      <c:pt idx="9364">
                        <c:v>18828</c:v>
                      </c:pt>
                      <c:pt idx="9365">
                        <c:v>18830</c:v>
                      </c:pt>
                      <c:pt idx="9366">
                        <c:v>18832</c:v>
                      </c:pt>
                      <c:pt idx="9367">
                        <c:v>18834</c:v>
                      </c:pt>
                      <c:pt idx="9368">
                        <c:v>18836</c:v>
                      </c:pt>
                      <c:pt idx="9369">
                        <c:v>18838</c:v>
                      </c:pt>
                      <c:pt idx="9370">
                        <c:v>18840</c:v>
                      </c:pt>
                      <c:pt idx="9371">
                        <c:v>18842</c:v>
                      </c:pt>
                      <c:pt idx="9372">
                        <c:v>18844</c:v>
                      </c:pt>
                      <c:pt idx="9373">
                        <c:v>18846</c:v>
                      </c:pt>
                      <c:pt idx="9374">
                        <c:v>18848</c:v>
                      </c:pt>
                      <c:pt idx="9375">
                        <c:v>18850</c:v>
                      </c:pt>
                      <c:pt idx="9376">
                        <c:v>18852</c:v>
                      </c:pt>
                      <c:pt idx="9377">
                        <c:v>18854</c:v>
                      </c:pt>
                      <c:pt idx="9378">
                        <c:v>18856</c:v>
                      </c:pt>
                      <c:pt idx="9379">
                        <c:v>18858</c:v>
                      </c:pt>
                      <c:pt idx="9380">
                        <c:v>18860</c:v>
                      </c:pt>
                      <c:pt idx="9381">
                        <c:v>18862</c:v>
                      </c:pt>
                      <c:pt idx="9382">
                        <c:v>18864</c:v>
                      </c:pt>
                      <c:pt idx="9383">
                        <c:v>18866</c:v>
                      </c:pt>
                      <c:pt idx="9384">
                        <c:v>18868</c:v>
                      </c:pt>
                      <c:pt idx="9385">
                        <c:v>18870</c:v>
                      </c:pt>
                      <c:pt idx="9386">
                        <c:v>18872</c:v>
                      </c:pt>
                      <c:pt idx="9387">
                        <c:v>18874</c:v>
                      </c:pt>
                      <c:pt idx="9388">
                        <c:v>18876</c:v>
                      </c:pt>
                      <c:pt idx="9389">
                        <c:v>18878</c:v>
                      </c:pt>
                      <c:pt idx="9390">
                        <c:v>18880</c:v>
                      </c:pt>
                      <c:pt idx="9391">
                        <c:v>18882</c:v>
                      </c:pt>
                      <c:pt idx="9392">
                        <c:v>18884</c:v>
                      </c:pt>
                      <c:pt idx="9393">
                        <c:v>18886</c:v>
                      </c:pt>
                      <c:pt idx="9394">
                        <c:v>18888</c:v>
                      </c:pt>
                      <c:pt idx="9395">
                        <c:v>18890</c:v>
                      </c:pt>
                      <c:pt idx="9396">
                        <c:v>18892</c:v>
                      </c:pt>
                      <c:pt idx="9397">
                        <c:v>18894</c:v>
                      </c:pt>
                      <c:pt idx="9398">
                        <c:v>18896</c:v>
                      </c:pt>
                      <c:pt idx="9399">
                        <c:v>18898</c:v>
                      </c:pt>
                      <c:pt idx="9400">
                        <c:v>18900</c:v>
                      </c:pt>
                      <c:pt idx="9401">
                        <c:v>18902</c:v>
                      </c:pt>
                      <c:pt idx="9402">
                        <c:v>18904</c:v>
                      </c:pt>
                      <c:pt idx="9403">
                        <c:v>18906</c:v>
                      </c:pt>
                      <c:pt idx="9404">
                        <c:v>18908</c:v>
                      </c:pt>
                      <c:pt idx="9405">
                        <c:v>18910</c:v>
                      </c:pt>
                      <c:pt idx="9406">
                        <c:v>18912</c:v>
                      </c:pt>
                      <c:pt idx="9407">
                        <c:v>18914</c:v>
                      </c:pt>
                      <c:pt idx="9408">
                        <c:v>18916</c:v>
                      </c:pt>
                      <c:pt idx="9409">
                        <c:v>18918</c:v>
                      </c:pt>
                      <c:pt idx="9410">
                        <c:v>18920</c:v>
                      </c:pt>
                      <c:pt idx="9411">
                        <c:v>18922</c:v>
                      </c:pt>
                      <c:pt idx="9412">
                        <c:v>18924</c:v>
                      </c:pt>
                      <c:pt idx="9413">
                        <c:v>18926</c:v>
                      </c:pt>
                      <c:pt idx="9414">
                        <c:v>18928</c:v>
                      </c:pt>
                      <c:pt idx="9415">
                        <c:v>18930</c:v>
                      </c:pt>
                      <c:pt idx="9416">
                        <c:v>18932</c:v>
                      </c:pt>
                      <c:pt idx="9417">
                        <c:v>18934</c:v>
                      </c:pt>
                      <c:pt idx="9418">
                        <c:v>18936</c:v>
                      </c:pt>
                      <c:pt idx="9419">
                        <c:v>18938</c:v>
                      </c:pt>
                      <c:pt idx="9420">
                        <c:v>18940</c:v>
                      </c:pt>
                      <c:pt idx="9421">
                        <c:v>18942</c:v>
                      </c:pt>
                      <c:pt idx="9422">
                        <c:v>18944</c:v>
                      </c:pt>
                      <c:pt idx="9423">
                        <c:v>18946</c:v>
                      </c:pt>
                      <c:pt idx="9424">
                        <c:v>18948</c:v>
                      </c:pt>
                      <c:pt idx="9425">
                        <c:v>18950</c:v>
                      </c:pt>
                      <c:pt idx="9426">
                        <c:v>18952</c:v>
                      </c:pt>
                      <c:pt idx="9427">
                        <c:v>18954</c:v>
                      </c:pt>
                      <c:pt idx="9428">
                        <c:v>18956</c:v>
                      </c:pt>
                      <c:pt idx="9429">
                        <c:v>18958</c:v>
                      </c:pt>
                      <c:pt idx="9430">
                        <c:v>18960</c:v>
                      </c:pt>
                      <c:pt idx="9431">
                        <c:v>18962</c:v>
                      </c:pt>
                      <c:pt idx="9432">
                        <c:v>18964</c:v>
                      </c:pt>
                      <c:pt idx="9433">
                        <c:v>18966</c:v>
                      </c:pt>
                      <c:pt idx="9434">
                        <c:v>18968</c:v>
                      </c:pt>
                      <c:pt idx="9435">
                        <c:v>18970</c:v>
                      </c:pt>
                      <c:pt idx="9436">
                        <c:v>18972</c:v>
                      </c:pt>
                      <c:pt idx="9437">
                        <c:v>18974</c:v>
                      </c:pt>
                      <c:pt idx="9438">
                        <c:v>18976</c:v>
                      </c:pt>
                      <c:pt idx="9439">
                        <c:v>18978</c:v>
                      </c:pt>
                      <c:pt idx="9440">
                        <c:v>18980</c:v>
                      </c:pt>
                      <c:pt idx="9441">
                        <c:v>18982</c:v>
                      </c:pt>
                      <c:pt idx="9442">
                        <c:v>18984</c:v>
                      </c:pt>
                      <c:pt idx="9443">
                        <c:v>18986</c:v>
                      </c:pt>
                      <c:pt idx="9444">
                        <c:v>18988</c:v>
                      </c:pt>
                      <c:pt idx="9445">
                        <c:v>18990</c:v>
                      </c:pt>
                      <c:pt idx="9446">
                        <c:v>18992</c:v>
                      </c:pt>
                      <c:pt idx="9447">
                        <c:v>18994</c:v>
                      </c:pt>
                      <c:pt idx="9448">
                        <c:v>18996</c:v>
                      </c:pt>
                      <c:pt idx="9449">
                        <c:v>18998</c:v>
                      </c:pt>
                      <c:pt idx="9450">
                        <c:v>19000</c:v>
                      </c:pt>
                      <c:pt idx="9451">
                        <c:v>19002</c:v>
                      </c:pt>
                      <c:pt idx="9452">
                        <c:v>19004</c:v>
                      </c:pt>
                      <c:pt idx="9453">
                        <c:v>19006</c:v>
                      </c:pt>
                      <c:pt idx="9454">
                        <c:v>19008</c:v>
                      </c:pt>
                      <c:pt idx="9455">
                        <c:v>19010</c:v>
                      </c:pt>
                      <c:pt idx="9456">
                        <c:v>19012</c:v>
                      </c:pt>
                      <c:pt idx="9457">
                        <c:v>19014</c:v>
                      </c:pt>
                      <c:pt idx="9458">
                        <c:v>19016</c:v>
                      </c:pt>
                      <c:pt idx="9459">
                        <c:v>19018</c:v>
                      </c:pt>
                      <c:pt idx="9460">
                        <c:v>19020</c:v>
                      </c:pt>
                      <c:pt idx="9461">
                        <c:v>19022</c:v>
                      </c:pt>
                      <c:pt idx="9462">
                        <c:v>19024</c:v>
                      </c:pt>
                      <c:pt idx="9463">
                        <c:v>19026</c:v>
                      </c:pt>
                      <c:pt idx="9464">
                        <c:v>19028</c:v>
                      </c:pt>
                      <c:pt idx="9465">
                        <c:v>19030</c:v>
                      </c:pt>
                      <c:pt idx="9466">
                        <c:v>19032</c:v>
                      </c:pt>
                      <c:pt idx="9467">
                        <c:v>19034</c:v>
                      </c:pt>
                      <c:pt idx="9468">
                        <c:v>19036</c:v>
                      </c:pt>
                      <c:pt idx="9469">
                        <c:v>19038</c:v>
                      </c:pt>
                      <c:pt idx="9470">
                        <c:v>19040</c:v>
                      </c:pt>
                      <c:pt idx="9471">
                        <c:v>19042</c:v>
                      </c:pt>
                      <c:pt idx="9472">
                        <c:v>19044</c:v>
                      </c:pt>
                      <c:pt idx="9473">
                        <c:v>19046</c:v>
                      </c:pt>
                      <c:pt idx="9474">
                        <c:v>19048</c:v>
                      </c:pt>
                      <c:pt idx="9475">
                        <c:v>19050</c:v>
                      </c:pt>
                      <c:pt idx="9476">
                        <c:v>19052</c:v>
                      </c:pt>
                      <c:pt idx="9477">
                        <c:v>19054</c:v>
                      </c:pt>
                      <c:pt idx="9478">
                        <c:v>19056</c:v>
                      </c:pt>
                      <c:pt idx="9479">
                        <c:v>19058</c:v>
                      </c:pt>
                      <c:pt idx="9480">
                        <c:v>19060</c:v>
                      </c:pt>
                      <c:pt idx="9481">
                        <c:v>19062</c:v>
                      </c:pt>
                      <c:pt idx="9482">
                        <c:v>19064</c:v>
                      </c:pt>
                      <c:pt idx="9483">
                        <c:v>19066</c:v>
                      </c:pt>
                      <c:pt idx="9484">
                        <c:v>19068</c:v>
                      </c:pt>
                      <c:pt idx="9485">
                        <c:v>19070</c:v>
                      </c:pt>
                      <c:pt idx="9486">
                        <c:v>19072</c:v>
                      </c:pt>
                      <c:pt idx="9487">
                        <c:v>19074</c:v>
                      </c:pt>
                      <c:pt idx="9488">
                        <c:v>19076</c:v>
                      </c:pt>
                      <c:pt idx="9489">
                        <c:v>19078</c:v>
                      </c:pt>
                      <c:pt idx="9490">
                        <c:v>19080</c:v>
                      </c:pt>
                      <c:pt idx="9491">
                        <c:v>19082</c:v>
                      </c:pt>
                      <c:pt idx="9492">
                        <c:v>19084</c:v>
                      </c:pt>
                      <c:pt idx="9493">
                        <c:v>19086</c:v>
                      </c:pt>
                      <c:pt idx="9494">
                        <c:v>19088</c:v>
                      </c:pt>
                      <c:pt idx="9495">
                        <c:v>19090</c:v>
                      </c:pt>
                      <c:pt idx="9496">
                        <c:v>19092</c:v>
                      </c:pt>
                      <c:pt idx="9497">
                        <c:v>19094</c:v>
                      </c:pt>
                      <c:pt idx="9498">
                        <c:v>19096</c:v>
                      </c:pt>
                      <c:pt idx="9499">
                        <c:v>19098</c:v>
                      </c:pt>
                      <c:pt idx="9500">
                        <c:v>19100</c:v>
                      </c:pt>
                      <c:pt idx="9501">
                        <c:v>19102</c:v>
                      </c:pt>
                      <c:pt idx="9502">
                        <c:v>19104</c:v>
                      </c:pt>
                      <c:pt idx="9503">
                        <c:v>19106</c:v>
                      </c:pt>
                      <c:pt idx="9504">
                        <c:v>19108</c:v>
                      </c:pt>
                      <c:pt idx="9505">
                        <c:v>19110</c:v>
                      </c:pt>
                      <c:pt idx="9506">
                        <c:v>19112</c:v>
                      </c:pt>
                      <c:pt idx="9507">
                        <c:v>19114</c:v>
                      </c:pt>
                      <c:pt idx="9508">
                        <c:v>19116</c:v>
                      </c:pt>
                      <c:pt idx="9509">
                        <c:v>19118</c:v>
                      </c:pt>
                      <c:pt idx="9510">
                        <c:v>19120</c:v>
                      </c:pt>
                      <c:pt idx="9511">
                        <c:v>19122</c:v>
                      </c:pt>
                      <c:pt idx="9512">
                        <c:v>19124</c:v>
                      </c:pt>
                      <c:pt idx="9513">
                        <c:v>19126</c:v>
                      </c:pt>
                      <c:pt idx="9514">
                        <c:v>19128</c:v>
                      </c:pt>
                      <c:pt idx="9515">
                        <c:v>19130</c:v>
                      </c:pt>
                      <c:pt idx="9516">
                        <c:v>19132</c:v>
                      </c:pt>
                      <c:pt idx="9517">
                        <c:v>19134</c:v>
                      </c:pt>
                      <c:pt idx="9518">
                        <c:v>19136</c:v>
                      </c:pt>
                      <c:pt idx="9519">
                        <c:v>19138</c:v>
                      </c:pt>
                      <c:pt idx="9520">
                        <c:v>19140</c:v>
                      </c:pt>
                      <c:pt idx="9521">
                        <c:v>19142</c:v>
                      </c:pt>
                      <c:pt idx="9522">
                        <c:v>19144</c:v>
                      </c:pt>
                      <c:pt idx="9523">
                        <c:v>19146</c:v>
                      </c:pt>
                      <c:pt idx="9524">
                        <c:v>19148</c:v>
                      </c:pt>
                      <c:pt idx="9525">
                        <c:v>19150</c:v>
                      </c:pt>
                      <c:pt idx="9526">
                        <c:v>19152</c:v>
                      </c:pt>
                      <c:pt idx="9527">
                        <c:v>19154</c:v>
                      </c:pt>
                      <c:pt idx="9528">
                        <c:v>19156</c:v>
                      </c:pt>
                      <c:pt idx="9529">
                        <c:v>19158</c:v>
                      </c:pt>
                      <c:pt idx="9530">
                        <c:v>19160</c:v>
                      </c:pt>
                      <c:pt idx="9531">
                        <c:v>19162</c:v>
                      </c:pt>
                      <c:pt idx="9532">
                        <c:v>19164</c:v>
                      </c:pt>
                      <c:pt idx="9533">
                        <c:v>19166</c:v>
                      </c:pt>
                      <c:pt idx="9534">
                        <c:v>19168</c:v>
                      </c:pt>
                      <c:pt idx="9535">
                        <c:v>19170</c:v>
                      </c:pt>
                      <c:pt idx="9536">
                        <c:v>19172</c:v>
                      </c:pt>
                      <c:pt idx="9537">
                        <c:v>19174</c:v>
                      </c:pt>
                      <c:pt idx="9538">
                        <c:v>19176</c:v>
                      </c:pt>
                      <c:pt idx="9539">
                        <c:v>19178</c:v>
                      </c:pt>
                      <c:pt idx="9540">
                        <c:v>19180</c:v>
                      </c:pt>
                      <c:pt idx="9541">
                        <c:v>19182</c:v>
                      </c:pt>
                      <c:pt idx="9542">
                        <c:v>19184</c:v>
                      </c:pt>
                      <c:pt idx="9543">
                        <c:v>19186</c:v>
                      </c:pt>
                      <c:pt idx="9544">
                        <c:v>19188</c:v>
                      </c:pt>
                      <c:pt idx="9545">
                        <c:v>19190</c:v>
                      </c:pt>
                      <c:pt idx="9546">
                        <c:v>19192</c:v>
                      </c:pt>
                      <c:pt idx="9547">
                        <c:v>19194</c:v>
                      </c:pt>
                      <c:pt idx="9548">
                        <c:v>19196</c:v>
                      </c:pt>
                      <c:pt idx="9549">
                        <c:v>19198</c:v>
                      </c:pt>
                      <c:pt idx="9550">
                        <c:v>19200</c:v>
                      </c:pt>
                      <c:pt idx="9551">
                        <c:v>19202</c:v>
                      </c:pt>
                      <c:pt idx="9552">
                        <c:v>19204</c:v>
                      </c:pt>
                      <c:pt idx="9553">
                        <c:v>19206</c:v>
                      </c:pt>
                      <c:pt idx="9554">
                        <c:v>19208</c:v>
                      </c:pt>
                      <c:pt idx="9555">
                        <c:v>19210</c:v>
                      </c:pt>
                      <c:pt idx="9556">
                        <c:v>19212</c:v>
                      </c:pt>
                      <c:pt idx="9557">
                        <c:v>19214</c:v>
                      </c:pt>
                      <c:pt idx="9558">
                        <c:v>19216</c:v>
                      </c:pt>
                      <c:pt idx="9559">
                        <c:v>19218</c:v>
                      </c:pt>
                      <c:pt idx="9560">
                        <c:v>19220</c:v>
                      </c:pt>
                      <c:pt idx="9561">
                        <c:v>19222</c:v>
                      </c:pt>
                      <c:pt idx="9562">
                        <c:v>19224</c:v>
                      </c:pt>
                      <c:pt idx="9563">
                        <c:v>19226</c:v>
                      </c:pt>
                      <c:pt idx="9564">
                        <c:v>19228</c:v>
                      </c:pt>
                      <c:pt idx="9565">
                        <c:v>19230</c:v>
                      </c:pt>
                      <c:pt idx="9566">
                        <c:v>19232</c:v>
                      </c:pt>
                      <c:pt idx="9567">
                        <c:v>19234</c:v>
                      </c:pt>
                      <c:pt idx="9568">
                        <c:v>19236</c:v>
                      </c:pt>
                      <c:pt idx="9569">
                        <c:v>19238</c:v>
                      </c:pt>
                      <c:pt idx="9570">
                        <c:v>19240</c:v>
                      </c:pt>
                      <c:pt idx="9571">
                        <c:v>19242</c:v>
                      </c:pt>
                      <c:pt idx="9572">
                        <c:v>19244</c:v>
                      </c:pt>
                      <c:pt idx="9573">
                        <c:v>19246</c:v>
                      </c:pt>
                      <c:pt idx="9574">
                        <c:v>19248</c:v>
                      </c:pt>
                      <c:pt idx="9575">
                        <c:v>19250</c:v>
                      </c:pt>
                      <c:pt idx="9576">
                        <c:v>19252</c:v>
                      </c:pt>
                      <c:pt idx="9577">
                        <c:v>19254</c:v>
                      </c:pt>
                      <c:pt idx="9578">
                        <c:v>19256</c:v>
                      </c:pt>
                      <c:pt idx="9579">
                        <c:v>19258</c:v>
                      </c:pt>
                      <c:pt idx="9580">
                        <c:v>19260</c:v>
                      </c:pt>
                      <c:pt idx="9581">
                        <c:v>19262</c:v>
                      </c:pt>
                      <c:pt idx="9582">
                        <c:v>19264</c:v>
                      </c:pt>
                      <c:pt idx="9583">
                        <c:v>19266</c:v>
                      </c:pt>
                      <c:pt idx="9584">
                        <c:v>19268</c:v>
                      </c:pt>
                      <c:pt idx="9585">
                        <c:v>19270</c:v>
                      </c:pt>
                      <c:pt idx="9586">
                        <c:v>19272</c:v>
                      </c:pt>
                      <c:pt idx="9587">
                        <c:v>19274</c:v>
                      </c:pt>
                      <c:pt idx="9588">
                        <c:v>19276</c:v>
                      </c:pt>
                      <c:pt idx="9589">
                        <c:v>19278</c:v>
                      </c:pt>
                      <c:pt idx="9590">
                        <c:v>19280</c:v>
                      </c:pt>
                      <c:pt idx="9591">
                        <c:v>19282</c:v>
                      </c:pt>
                      <c:pt idx="9592">
                        <c:v>19284</c:v>
                      </c:pt>
                      <c:pt idx="9593">
                        <c:v>19286</c:v>
                      </c:pt>
                      <c:pt idx="9594">
                        <c:v>19288</c:v>
                      </c:pt>
                      <c:pt idx="9595">
                        <c:v>19290</c:v>
                      </c:pt>
                      <c:pt idx="9596">
                        <c:v>19292</c:v>
                      </c:pt>
                      <c:pt idx="9597">
                        <c:v>19294</c:v>
                      </c:pt>
                      <c:pt idx="9598">
                        <c:v>19296</c:v>
                      </c:pt>
                      <c:pt idx="9599">
                        <c:v>19298</c:v>
                      </c:pt>
                      <c:pt idx="9600">
                        <c:v>19300</c:v>
                      </c:pt>
                      <c:pt idx="9601">
                        <c:v>19302</c:v>
                      </c:pt>
                      <c:pt idx="9602">
                        <c:v>19304</c:v>
                      </c:pt>
                      <c:pt idx="9603">
                        <c:v>19306</c:v>
                      </c:pt>
                      <c:pt idx="9604">
                        <c:v>19308</c:v>
                      </c:pt>
                      <c:pt idx="9605">
                        <c:v>19310</c:v>
                      </c:pt>
                      <c:pt idx="9606">
                        <c:v>19312</c:v>
                      </c:pt>
                      <c:pt idx="9607">
                        <c:v>19314</c:v>
                      </c:pt>
                      <c:pt idx="9608">
                        <c:v>19316</c:v>
                      </c:pt>
                      <c:pt idx="9609">
                        <c:v>19318</c:v>
                      </c:pt>
                      <c:pt idx="9610">
                        <c:v>19320</c:v>
                      </c:pt>
                      <c:pt idx="9611">
                        <c:v>19322</c:v>
                      </c:pt>
                      <c:pt idx="9612">
                        <c:v>19324</c:v>
                      </c:pt>
                      <c:pt idx="9613">
                        <c:v>19326</c:v>
                      </c:pt>
                      <c:pt idx="9614">
                        <c:v>19328</c:v>
                      </c:pt>
                      <c:pt idx="9615">
                        <c:v>19330</c:v>
                      </c:pt>
                      <c:pt idx="9616">
                        <c:v>19332</c:v>
                      </c:pt>
                      <c:pt idx="9617">
                        <c:v>19334</c:v>
                      </c:pt>
                      <c:pt idx="9618">
                        <c:v>19336</c:v>
                      </c:pt>
                      <c:pt idx="9619">
                        <c:v>19338</c:v>
                      </c:pt>
                      <c:pt idx="9620">
                        <c:v>19340</c:v>
                      </c:pt>
                      <c:pt idx="9621">
                        <c:v>19342</c:v>
                      </c:pt>
                      <c:pt idx="9622">
                        <c:v>19344</c:v>
                      </c:pt>
                      <c:pt idx="9623">
                        <c:v>19346</c:v>
                      </c:pt>
                      <c:pt idx="9624">
                        <c:v>19348</c:v>
                      </c:pt>
                      <c:pt idx="9625">
                        <c:v>19350</c:v>
                      </c:pt>
                      <c:pt idx="9626">
                        <c:v>19352</c:v>
                      </c:pt>
                      <c:pt idx="9627">
                        <c:v>19354</c:v>
                      </c:pt>
                      <c:pt idx="9628">
                        <c:v>19356</c:v>
                      </c:pt>
                      <c:pt idx="9629">
                        <c:v>19358</c:v>
                      </c:pt>
                      <c:pt idx="9630">
                        <c:v>19360</c:v>
                      </c:pt>
                      <c:pt idx="9631">
                        <c:v>19362</c:v>
                      </c:pt>
                      <c:pt idx="9632">
                        <c:v>19364</c:v>
                      </c:pt>
                      <c:pt idx="9633">
                        <c:v>19366</c:v>
                      </c:pt>
                      <c:pt idx="9634">
                        <c:v>19368</c:v>
                      </c:pt>
                      <c:pt idx="9635">
                        <c:v>19370</c:v>
                      </c:pt>
                      <c:pt idx="9636">
                        <c:v>19372</c:v>
                      </c:pt>
                      <c:pt idx="9637">
                        <c:v>19374</c:v>
                      </c:pt>
                      <c:pt idx="9638">
                        <c:v>19376</c:v>
                      </c:pt>
                      <c:pt idx="9639">
                        <c:v>19378</c:v>
                      </c:pt>
                      <c:pt idx="9640">
                        <c:v>19380</c:v>
                      </c:pt>
                      <c:pt idx="9641">
                        <c:v>19382</c:v>
                      </c:pt>
                      <c:pt idx="9642">
                        <c:v>19384</c:v>
                      </c:pt>
                      <c:pt idx="9643">
                        <c:v>19386</c:v>
                      </c:pt>
                      <c:pt idx="9644">
                        <c:v>19388</c:v>
                      </c:pt>
                      <c:pt idx="9645">
                        <c:v>19390</c:v>
                      </c:pt>
                      <c:pt idx="9646">
                        <c:v>19392</c:v>
                      </c:pt>
                      <c:pt idx="9647">
                        <c:v>19394</c:v>
                      </c:pt>
                      <c:pt idx="9648">
                        <c:v>19396</c:v>
                      </c:pt>
                      <c:pt idx="9649">
                        <c:v>19398</c:v>
                      </c:pt>
                      <c:pt idx="9650">
                        <c:v>19400</c:v>
                      </c:pt>
                      <c:pt idx="9651">
                        <c:v>19402</c:v>
                      </c:pt>
                      <c:pt idx="9652">
                        <c:v>19404</c:v>
                      </c:pt>
                      <c:pt idx="9653">
                        <c:v>19406</c:v>
                      </c:pt>
                      <c:pt idx="9654">
                        <c:v>19408</c:v>
                      </c:pt>
                      <c:pt idx="9655">
                        <c:v>19410</c:v>
                      </c:pt>
                      <c:pt idx="9656">
                        <c:v>19412</c:v>
                      </c:pt>
                      <c:pt idx="9657">
                        <c:v>19414</c:v>
                      </c:pt>
                      <c:pt idx="9658">
                        <c:v>19416</c:v>
                      </c:pt>
                      <c:pt idx="9659">
                        <c:v>19418</c:v>
                      </c:pt>
                      <c:pt idx="9660">
                        <c:v>19420</c:v>
                      </c:pt>
                      <c:pt idx="9661">
                        <c:v>19422</c:v>
                      </c:pt>
                      <c:pt idx="9662">
                        <c:v>19424</c:v>
                      </c:pt>
                      <c:pt idx="9663">
                        <c:v>19426</c:v>
                      </c:pt>
                      <c:pt idx="9664">
                        <c:v>19428</c:v>
                      </c:pt>
                      <c:pt idx="9665">
                        <c:v>19430</c:v>
                      </c:pt>
                      <c:pt idx="9666">
                        <c:v>19432</c:v>
                      </c:pt>
                      <c:pt idx="9667">
                        <c:v>19434</c:v>
                      </c:pt>
                      <c:pt idx="9668">
                        <c:v>19436</c:v>
                      </c:pt>
                      <c:pt idx="9669">
                        <c:v>19438</c:v>
                      </c:pt>
                      <c:pt idx="9670">
                        <c:v>19440</c:v>
                      </c:pt>
                      <c:pt idx="9671">
                        <c:v>19442</c:v>
                      </c:pt>
                      <c:pt idx="9672">
                        <c:v>19444</c:v>
                      </c:pt>
                      <c:pt idx="9673">
                        <c:v>19446</c:v>
                      </c:pt>
                      <c:pt idx="9674">
                        <c:v>19448</c:v>
                      </c:pt>
                      <c:pt idx="9675">
                        <c:v>19450</c:v>
                      </c:pt>
                      <c:pt idx="9676">
                        <c:v>19452</c:v>
                      </c:pt>
                      <c:pt idx="9677">
                        <c:v>19454</c:v>
                      </c:pt>
                      <c:pt idx="9678">
                        <c:v>19456</c:v>
                      </c:pt>
                      <c:pt idx="9679">
                        <c:v>19458</c:v>
                      </c:pt>
                      <c:pt idx="9680">
                        <c:v>19460</c:v>
                      </c:pt>
                      <c:pt idx="9681">
                        <c:v>19462</c:v>
                      </c:pt>
                      <c:pt idx="9682">
                        <c:v>19464</c:v>
                      </c:pt>
                      <c:pt idx="9683">
                        <c:v>19466</c:v>
                      </c:pt>
                      <c:pt idx="9684">
                        <c:v>19468</c:v>
                      </c:pt>
                      <c:pt idx="9685">
                        <c:v>19470</c:v>
                      </c:pt>
                      <c:pt idx="9686">
                        <c:v>19472</c:v>
                      </c:pt>
                      <c:pt idx="9687">
                        <c:v>19474</c:v>
                      </c:pt>
                      <c:pt idx="9688">
                        <c:v>19476</c:v>
                      </c:pt>
                      <c:pt idx="9689">
                        <c:v>19478</c:v>
                      </c:pt>
                      <c:pt idx="9690">
                        <c:v>19480</c:v>
                      </c:pt>
                      <c:pt idx="9691">
                        <c:v>19482</c:v>
                      </c:pt>
                      <c:pt idx="9692">
                        <c:v>19484</c:v>
                      </c:pt>
                      <c:pt idx="9693">
                        <c:v>19486</c:v>
                      </c:pt>
                      <c:pt idx="9694">
                        <c:v>19488</c:v>
                      </c:pt>
                      <c:pt idx="9695">
                        <c:v>19490</c:v>
                      </c:pt>
                      <c:pt idx="9696">
                        <c:v>19492</c:v>
                      </c:pt>
                      <c:pt idx="9697">
                        <c:v>19494</c:v>
                      </c:pt>
                      <c:pt idx="9698">
                        <c:v>19496</c:v>
                      </c:pt>
                      <c:pt idx="9699">
                        <c:v>19498</c:v>
                      </c:pt>
                      <c:pt idx="9700">
                        <c:v>19500</c:v>
                      </c:pt>
                      <c:pt idx="9701">
                        <c:v>19502</c:v>
                      </c:pt>
                      <c:pt idx="9702">
                        <c:v>19504</c:v>
                      </c:pt>
                      <c:pt idx="9703">
                        <c:v>19506</c:v>
                      </c:pt>
                      <c:pt idx="9704">
                        <c:v>19508</c:v>
                      </c:pt>
                      <c:pt idx="9705">
                        <c:v>19510</c:v>
                      </c:pt>
                      <c:pt idx="9706">
                        <c:v>19512</c:v>
                      </c:pt>
                      <c:pt idx="9707">
                        <c:v>19514</c:v>
                      </c:pt>
                      <c:pt idx="9708">
                        <c:v>19516</c:v>
                      </c:pt>
                      <c:pt idx="9709">
                        <c:v>19518</c:v>
                      </c:pt>
                      <c:pt idx="9710">
                        <c:v>19520</c:v>
                      </c:pt>
                      <c:pt idx="9711">
                        <c:v>19522</c:v>
                      </c:pt>
                      <c:pt idx="9712">
                        <c:v>19524</c:v>
                      </c:pt>
                      <c:pt idx="9713">
                        <c:v>19526</c:v>
                      </c:pt>
                      <c:pt idx="9714">
                        <c:v>19528</c:v>
                      </c:pt>
                      <c:pt idx="9715">
                        <c:v>19530</c:v>
                      </c:pt>
                      <c:pt idx="9716">
                        <c:v>19532</c:v>
                      </c:pt>
                      <c:pt idx="9717">
                        <c:v>19534</c:v>
                      </c:pt>
                      <c:pt idx="9718">
                        <c:v>19536</c:v>
                      </c:pt>
                      <c:pt idx="9719">
                        <c:v>19538</c:v>
                      </c:pt>
                      <c:pt idx="9720">
                        <c:v>19540</c:v>
                      </c:pt>
                      <c:pt idx="9721">
                        <c:v>19542</c:v>
                      </c:pt>
                      <c:pt idx="9722">
                        <c:v>19544</c:v>
                      </c:pt>
                      <c:pt idx="9723">
                        <c:v>19546</c:v>
                      </c:pt>
                      <c:pt idx="9724">
                        <c:v>19548</c:v>
                      </c:pt>
                      <c:pt idx="9725">
                        <c:v>19550</c:v>
                      </c:pt>
                      <c:pt idx="9726">
                        <c:v>19552</c:v>
                      </c:pt>
                      <c:pt idx="9727">
                        <c:v>19554</c:v>
                      </c:pt>
                      <c:pt idx="9728">
                        <c:v>19556</c:v>
                      </c:pt>
                      <c:pt idx="9729">
                        <c:v>19558</c:v>
                      </c:pt>
                      <c:pt idx="9730">
                        <c:v>19560</c:v>
                      </c:pt>
                      <c:pt idx="9731">
                        <c:v>19562</c:v>
                      </c:pt>
                      <c:pt idx="9732">
                        <c:v>19564</c:v>
                      </c:pt>
                      <c:pt idx="9733">
                        <c:v>19566</c:v>
                      </c:pt>
                      <c:pt idx="9734">
                        <c:v>19568</c:v>
                      </c:pt>
                      <c:pt idx="9735">
                        <c:v>19570</c:v>
                      </c:pt>
                      <c:pt idx="9736">
                        <c:v>19572</c:v>
                      </c:pt>
                      <c:pt idx="9737">
                        <c:v>19574</c:v>
                      </c:pt>
                      <c:pt idx="9738">
                        <c:v>19576</c:v>
                      </c:pt>
                      <c:pt idx="9739">
                        <c:v>19578</c:v>
                      </c:pt>
                      <c:pt idx="9740">
                        <c:v>19580</c:v>
                      </c:pt>
                      <c:pt idx="9741">
                        <c:v>19582</c:v>
                      </c:pt>
                      <c:pt idx="9742">
                        <c:v>19584</c:v>
                      </c:pt>
                      <c:pt idx="9743">
                        <c:v>19586</c:v>
                      </c:pt>
                      <c:pt idx="9744">
                        <c:v>19588</c:v>
                      </c:pt>
                      <c:pt idx="9745">
                        <c:v>19590</c:v>
                      </c:pt>
                      <c:pt idx="9746">
                        <c:v>19592</c:v>
                      </c:pt>
                      <c:pt idx="9747">
                        <c:v>19594</c:v>
                      </c:pt>
                      <c:pt idx="9748">
                        <c:v>19596</c:v>
                      </c:pt>
                      <c:pt idx="9749">
                        <c:v>19598</c:v>
                      </c:pt>
                      <c:pt idx="9750">
                        <c:v>19600</c:v>
                      </c:pt>
                      <c:pt idx="9751">
                        <c:v>19602</c:v>
                      </c:pt>
                      <c:pt idx="9752">
                        <c:v>19604</c:v>
                      </c:pt>
                      <c:pt idx="9753">
                        <c:v>19606</c:v>
                      </c:pt>
                      <c:pt idx="9754">
                        <c:v>19608</c:v>
                      </c:pt>
                      <c:pt idx="9755">
                        <c:v>19610</c:v>
                      </c:pt>
                      <c:pt idx="9756">
                        <c:v>19612</c:v>
                      </c:pt>
                      <c:pt idx="9757">
                        <c:v>19614</c:v>
                      </c:pt>
                      <c:pt idx="9758">
                        <c:v>19616</c:v>
                      </c:pt>
                      <c:pt idx="9759">
                        <c:v>19618</c:v>
                      </c:pt>
                      <c:pt idx="9760">
                        <c:v>19620</c:v>
                      </c:pt>
                      <c:pt idx="9761">
                        <c:v>19622</c:v>
                      </c:pt>
                      <c:pt idx="9762">
                        <c:v>19624</c:v>
                      </c:pt>
                      <c:pt idx="9763">
                        <c:v>19626</c:v>
                      </c:pt>
                      <c:pt idx="9764">
                        <c:v>19628</c:v>
                      </c:pt>
                      <c:pt idx="9765">
                        <c:v>19630</c:v>
                      </c:pt>
                      <c:pt idx="9766">
                        <c:v>19632</c:v>
                      </c:pt>
                      <c:pt idx="9767">
                        <c:v>19634</c:v>
                      </c:pt>
                      <c:pt idx="9768">
                        <c:v>19636</c:v>
                      </c:pt>
                      <c:pt idx="9769">
                        <c:v>19638</c:v>
                      </c:pt>
                      <c:pt idx="9770">
                        <c:v>19640</c:v>
                      </c:pt>
                      <c:pt idx="9771">
                        <c:v>19642</c:v>
                      </c:pt>
                      <c:pt idx="9772">
                        <c:v>19644</c:v>
                      </c:pt>
                      <c:pt idx="9773">
                        <c:v>19646</c:v>
                      </c:pt>
                      <c:pt idx="9774">
                        <c:v>19648</c:v>
                      </c:pt>
                      <c:pt idx="9775">
                        <c:v>19650</c:v>
                      </c:pt>
                      <c:pt idx="9776">
                        <c:v>19652</c:v>
                      </c:pt>
                      <c:pt idx="9777">
                        <c:v>19654</c:v>
                      </c:pt>
                      <c:pt idx="9778">
                        <c:v>19656</c:v>
                      </c:pt>
                      <c:pt idx="9779">
                        <c:v>19658</c:v>
                      </c:pt>
                      <c:pt idx="9780">
                        <c:v>19660</c:v>
                      </c:pt>
                      <c:pt idx="9781">
                        <c:v>19662</c:v>
                      </c:pt>
                      <c:pt idx="9782">
                        <c:v>19664</c:v>
                      </c:pt>
                      <c:pt idx="9783">
                        <c:v>19666</c:v>
                      </c:pt>
                      <c:pt idx="9784">
                        <c:v>19668</c:v>
                      </c:pt>
                      <c:pt idx="9785">
                        <c:v>19670</c:v>
                      </c:pt>
                      <c:pt idx="9786">
                        <c:v>19672</c:v>
                      </c:pt>
                      <c:pt idx="9787">
                        <c:v>19674</c:v>
                      </c:pt>
                      <c:pt idx="9788">
                        <c:v>19676</c:v>
                      </c:pt>
                      <c:pt idx="9789">
                        <c:v>19678</c:v>
                      </c:pt>
                      <c:pt idx="9790">
                        <c:v>19680</c:v>
                      </c:pt>
                      <c:pt idx="9791">
                        <c:v>19682</c:v>
                      </c:pt>
                      <c:pt idx="9792">
                        <c:v>19684</c:v>
                      </c:pt>
                      <c:pt idx="9793">
                        <c:v>19686</c:v>
                      </c:pt>
                      <c:pt idx="9794">
                        <c:v>19688</c:v>
                      </c:pt>
                      <c:pt idx="9795">
                        <c:v>19690</c:v>
                      </c:pt>
                      <c:pt idx="9796">
                        <c:v>19692</c:v>
                      </c:pt>
                      <c:pt idx="9797">
                        <c:v>19694</c:v>
                      </c:pt>
                      <c:pt idx="9798">
                        <c:v>19696</c:v>
                      </c:pt>
                      <c:pt idx="9799">
                        <c:v>19698</c:v>
                      </c:pt>
                      <c:pt idx="9800">
                        <c:v>19700</c:v>
                      </c:pt>
                      <c:pt idx="9801">
                        <c:v>19702</c:v>
                      </c:pt>
                      <c:pt idx="9802">
                        <c:v>19704</c:v>
                      </c:pt>
                      <c:pt idx="9803">
                        <c:v>19706</c:v>
                      </c:pt>
                      <c:pt idx="9804">
                        <c:v>19708</c:v>
                      </c:pt>
                      <c:pt idx="9805">
                        <c:v>19710</c:v>
                      </c:pt>
                      <c:pt idx="9806">
                        <c:v>19712</c:v>
                      </c:pt>
                      <c:pt idx="9807">
                        <c:v>19714</c:v>
                      </c:pt>
                      <c:pt idx="9808">
                        <c:v>19716</c:v>
                      </c:pt>
                      <c:pt idx="9809">
                        <c:v>19718</c:v>
                      </c:pt>
                      <c:pt idx="9810">
                        <c:v>19720</c:v>
                      </c:pt>
                      <c:pt idx="9811">
                        <c:v>19722</c:v>
                      </c:pt>
                      <c:pt idx="9812">
                        <c:v>19724</c:v>
                      </c:pt>
                      <c:pt idx="9813">
                        <c:v>19726</c:v>
                      </c:pt>
                      <c:pt idx="9814">
                        <c:v>19728</c:v>
                      </c:pt>
                      <c:pt idx="9815">
                        <c:v>19730</c:v>
                      </c:pt>
                      <c:pt idx="9816">
                        <c:v>19732</c:v>
                      </c:pt>
                      <c:pt idx="9817">
                        <c:v>19734</c:v>
                      </c:pt>
                      <c:pt idx="9818">
                        <c:v>19736</c:v>
                      </c:pt>
                      <c:pt idx="9819">
                        <c:v>19738</c:v>
                      </c:pt>
                      <c:pt idx="9820">
                        <c:v>19740</c:v>
                      </c:pt>
                      <c:pt idx="9821">
                        <c:v>19742</c:v>
                      </c:pt>
                      <c:pt idx="9822">
                        <c:v>19744</c:v>
                      </c:pt>
                      <c:pt idx="9823">
                        <c:v>19746</c:v>
                      </c:pt>
                      <c:pt idx="9824">
                        <c:v>19748</c:v>
                      </c:pt>
                      <c:pt idx="9825">
                        <c:v>19750</c:v>
                      </c:pt>
                      <c:pt idx="9826">
                        <c:v>19752</c:v>
                      </c:pt>
                      <c:pt idx="9827">
                        <c:v>19754</c:v>
                      </c:pt>
                      <c:pt idx="9828">
                        <c:v>19756</c:v>
                      </c:pt>
                      <c:pt idx="9829">
                        <c:v>19758</c:v>
                      </c:pt>
                      <c:pt idx="9830">
                        <c:v>19760</c:v>
                      </c:pt>
                      <c:pt idx="9831">
                        <c:v>19762</c:v>
                      </c:pt>
                      <c:pt idx="9832">
                        <c:v>19764</c:v>
                      </c:pt>
                      <c:pt idx="9833">
                        <c:v>19766</c:v>
                      </c:pt>
                      <c:pt idx="9834">
                        <c:v>19768</c:v>
                      </c:pt>
                      <c:pt idx="9835">
                        <c:v>19770</c:v>
                      </c:pt>
                      <c:pt idx="9836">
                        <c:v>19772</c:v>
                      </c:pt>
                      <c:pt idx="9837">
                        <c:v>19774</c:v>
                      </c:pt>
                      <c:pt idx="9838">
                        <c:v>19776</c:v>
                      </c:pt>
                      <c:pt idx="9839">
                        <c:v>19778</c:v>
                      </c:pt>
                      <c:pt idx="9840">
                        <c:v>19780</c:v>
                      </c:pt>
                      <c:pt idx="9841">
                        <c:v>19782</c:v>
                      </c:pt>
                      <c:pt idx="9842">
                        <c:v>19784</c:v>
                      </c:pt>
                      <c:pt idx="9843">
                        <c:v>19786</c:v>
                      </c:pt>
                      <c:pt idx="9844">
                        <c:v>19788</c:v>
                      </c:pt>
                      <c:pt idx="9845">
                        <c:v>19790</c:v>
                      </c:pt>
                      <c:pt idx="9846">
                        <c:v>19792</c:v>
                      </c:pt>
                      <c:pt idx="9847">
                        <c:v>19794</c:v>
                      </c:pt>
                      <c:pt idx="9848">
                        <c:v>19796</c:v>
                      </c:pt>
                      <c:pt idx="9849">
                        <c:v>19798</c:v>
                      </c:pt>
                      <c:pt idx="9850">
                        <c:v>19800</c:v>
                      </c:pt>
                      <c:pt idx="9851">
                        <c:v>19802</c:v>
                      </c:pt>
                      <c:pt idx="9852">
                        <c:v>19804</c:v>
                      </c:pt>
                      <c:pt idx="9853">
                        <c:v>19806</c:v>
                      </c:pt>
                      <c:pt idx="9854">
                        <c:v>19808</c:v>
                      </c:pt>
                      <c:pt idx="9855">
                        <c:v>19810</c:v>
                      </c:pt>
                      <c:pt idx="9856">
                        <c:v>19812</c:v>
                      </c:pt>
                      <c:pt idx="9857">
                        <c:v>19814</c:v>
                      </c:pt>
                      <c:pt idx="9858">
                        <c:v>19816</c:v>
                      </c:pt>
                      <c:pt idx="9859">
                        <c:v>19818</c:v>
                      </c:pt>
                      <c:pt idx="9860">
                        <c:v>19820</c:v>
                      </c:pt>
                      <c:pt idx="9861">
                        <c:v>19822</c:v>
                      </c:pt>
                      <c:pt idx="9862">
                        <c:v>19824</c:v>
                      </c:pt>
                      <c:pt idx="9863">
                        <c:v>19826</c:v>
                      </c:pt>
                      <c:pt idx="9864">
                        <c:v>19828</c:v>
                      </c:pt>
                      <c:pt idx="9865">
                        <c:v>19830</c:v>
                      </c:pt>
                      <c:pt idx="9866">
                        <c:v>19832</c:v>
                      </c:pt>
                      <c:pt idx="9867">
                        <c:v>19834</c:v>
                      </c:pt>
                      <c:pt idx="9868">
                        <c:v>19836</c:v>
                      </c:pt>
                      <c:pt idx="9869">
                        <c:v>19838</c:v>
                      </c:pt>
                      <c:pt idx="9870">
                        <c:v>19840</c:v>
                      </c:pt>
                      <c:pt idx="9871">
                        <c:v>19842</c:v>
                      </c:pt>
                      <c:pt idx="9872">
                        <c:v>19844</c:v>
                      </c:pt>
                      <c:pt idx="9873">
                        <c:v>19846</c:v>
                      </c:pt>
                      <c:pt idx="9874">
                        <c:v>19848</c:v>
                      </c:pt>
                      <c:pt idx="9875">
                        <c:v>19850</c:v>
                      </c:pt>
                      <c:pt idx="9876">
                        <c:v>19852</c:v>
                      </c:pt>
                      <c:pt idx="9877">
                        <c:v>19854</c:v>
                      </c:pt>
                      <c:pt idx="9878">
                        <c:v>19856</c:v>
                      </c:pt>
                      <c:pt idx="9879">
                        <c:v>19858</c:v>
                      </c:pt>
                      <c:pt idx="9880">
                        <c:v>19860</c:v>
                      </c:pt>
                      <c:pt idx="9881">
                        <c:v>19862</c:v>
                      </c:pt>
                      <c:pt idx="9882">
                        <c:v>19864</c:v>
                      </c:pt>
                      <c:pt idx="9883">
                        <c:v>19866</c:v>
                      </c:pt>
                      <c:pt idx="9884">
                        <c:v>19868</c:v>
                      </c:pt>
                      <c:pt idx="9885">
                        <c:v>19870</c:v>
                      </c:pt>
                      <c:pt idx="9886">
                        <c:v>19872</c:v>
                      </c:pt>
                      <c:pt idx="9887">
                        <c:v>19874</c:v>
                      </c:pt>
                      <c:pt idx="9888">
                        <c:v>19876</c:v>
                      </c:pt>
                      <c:pt idx="9889">
                        <c:v>19878</c:v>
                      </c:pt>
                      <c:pt idx="9890">
                        <c:v>19880</c:v>
                      </c:pt>
                      <c:pt idx="9891">
                        <c:v>19882</c:v>
                      </c:pt>
                      <c:pt idx="9892">
                        <c:v>19884</c:v>
                      </c:pt>
                      <c:pt idx="9893">
                        <c:v>19886</c:v>
                      </c:pt>
                      <c:pt idx="9894">
                        <c:v>19888</c:v>
                      </c:pt>
                      <c:pt idx="9895">
                        <c:v>19890</c:v>
                      </c:pt>
                      <c:pt idx="9896">
                        <c:v>19892</c:v>
                      </c:pt>
                      <c:pt idx="9897">
                        <c:v>19894</c:v>
                      </c:pt>
                      <c:pt idx="9898">
                        <c:v>19896</c:v>
                      </c:pt>
                      <c:pt idx="9899">
                        <c:v>19898</c:v>
                      </c:pt>
                      <c:pt idx="9900">
                        <c:v>19900</c:v>
                      </c:pt>
                      <c:pt idx="9901">
                        <c:v>19902</c:v>
                      </c:pt>
                      <c:pt idx="9902">
                        <c:v>19904</c:v>
                      </c:pt>
                      <c:pt idx="9903">
                        <c:v>19906</c:v>
                      </c:pt>
                      <c:pt idx="9904">
                        <c:v>19908</c:v>
                      </c:pt>
                      <c:pt idx="9905">
                        <c:v>19910</c:v>
                      </c:pt>
                      <c:pt idx="9906">
                        <c:v>19912</c:v>
                      </c:pt>
                      <c:pt idx="9907">
                        <c:v>19914</c:v>
                      </c:pt>
                      <c:pt idx="9908">
                        <c:v>19916</c:v>
                      </c:pt>
                      <c:pt idx="9909">
                        <c:v>19918</c:v>
                      </c:pt>
                      <c:pt idx="9910">
                        <c:v>19920</c:v>
                      </c:pt>
                      <c:pt idx="9911">
                        <c:v>19922</c:v>
                      </c:pt>
                      <c:pt idx="9912">
                        <c:v>19924</c:v>
                      </c:pt>
                      <c:pt idx="9913">
                        <c:v>19926</c:v>
                      </c:pt>
                      <c:pt idx="9914">
                        <c:v>19928</c:v>
                      </c:pt>
                      <c:pt idx="9915">
                        <c:v>19930</c:v>
                      </c:pt>
                      <c:pt idx="9916">
                        <c:v>19932</c:v>
                      </c:pt>
                      <c:pt idx="9917">
                        <c:v>19934</c:v>
                      </c:pt>
                      <c:pt idx="9918">
                        <c:v>19936</c:v>
                      </c:pt>
                      <c:pt idx="9919">
                        <c:v>19938</c:v>
                      </c:pt>
                      <c:pt idx="9920">
                        <c:v>19940</c:v>
                      </c:pt>
                      <c:pt idx="9921">
                        <c:v>19942</c:v>
                      </c:pt>
                      <c:pt idx="9922">
                        <c:v>19944</c:v>
                      </c:pt>
                      <c:pt idx="9923">
                        <c:v>19946</c:v>
                      </c:pt>
                      <c:pt idx="9924">
                        <c:v>19948</c:v>
                      </c:pt>
                      <c:pt idx="9925">
                        <c:v>19950</c:v>
                      </c:pt>
                      <c:pt idx="9926">
                        <c:v>19952</c:v>
                      </c:pt>
                      <c:pt idx="9927">
                        <c:v>19954</c:v>
                      </c:pt>
                      <c:pt idx="9928">
                        <c:v>19956</c:v>
                      </c:pt>
                      <c:pt idx="9929">
                        <c:v>19958</c:v>
                      </c:pt>
                      <c:pt idx="9930">
                        <c:v>19960</c:v>
                      </c:pt>
                      <c:pt idx="9931">
                        <c:v>19962</c:v>
                      </c:pt>
                      <c:pt idx="9932">
                        <c:v>19964</c:v>
                      </c:pt>
                      <c:pt idx="9933">
                        <c:v>19966</c:v>
                      </c:pt>
                      <c:pt idx="9934">
                        <c:v>19968</c:v>
                      </c:pt>
                      <c:pt idx="9935">
                        <c:v>19970</c:v>
                      </c:pt>
                      <c:pt idx="9936">
                        <c:v>19972</c:v>
                      </c:pt>
                      <c:pt idx="9937">
                        <c:v>19974</c:v>
                      </c:pt>
                      <c:pt idx="9938">
                        <c:v>19976</c:v>
                      </c:pt>
                      <c:pt idx="9939">
                        <c:v>19978</c:v>
                      </c:pt>
                      <c:pt idx="9940">
                        <c:v>19980</c:v>
                      </c:pt>
                      <c:pt idx="9941">
                        <c:v>19982</c:v>
                      </c:pt>
                      <c:pt idx="9942">
                        <c:v>19984</c:v>
                      </c:pt>
                      <c:pt idx="9943">
                        <c:v>19986</c:v>
                      </c:pt>
                      <c:pt idx="9944">
                        <c:v>19988</c:v>
                      </c:pt>
                      <c:pt idx="9945">
                        <c:v>19990</c:v>
                      </c:pt>
                      <c:pt idx="9946">
                        <c:v>19992</c:v>
                      </c:pt>
                      <c:pt idx="9947">
                        <c:v>19994</c:v>
                      </c:pt>
                      <c:pt idx="9948">
                        <c:v>19996</c:v>
                      </c:pt>
                      <c:pt idx="9949">
                        <c:v>19998</c:v>
                      </c:pt>
                      <c:pt idx="9950">
                        <c:v>20000</c:v>
                      </c:pt>
                      <c:pt idx="9951">
                        <c:v>20002</c:v>
                      </c:pt>
                      <c:pt idx="9952">
                        <c:v>20004</c:v>
                      </c:pt>
                      <c:pt idx="9953">
                        <c:v>20006</c:v>
                      </c:pt>
                      <c:pt idx="9954">
                        <c:v>20008</c:v>
                      </c:pt>
                      <c:pt idx="9955">
                        <c:v>20010</c:v>
                      </c:pt>
                      <c:pt idx="9956">
                        <c:v>20012</c:v>
                      </c:pt>
                      <c:pt idx="9957">
                        <c:v>20014</c:v>
                      </c:pt>
                      <c:pt idx="9958">
                        <c:v>20016</c:v>
                      </c:pt>
                      <c:pt idx="9959">
                        <c:v>20018</c:v>
                      </c:pt>
                      <c:pt idx="9960">
                        <c:v>20020</c:v>
                      </c:pt>
                      <c:pt idx="9961">
                        <c:v>20022</c:v>
                      </c:pt>
                      <c:pt idx="9962">
                        <c:v>20024</c:v>
                      </c:pt>
                      <c:pt idx="9963">
                        <c:v>20026</c:v>
                      </c:pt>
                      <c:pt idx="9964">
                        <c:v>20028</c:v>
                      </c:pt>
                      <c:pt idx="9965">
                        <c:v>20030</c:v>
                      </c:pt>
                      <c:pt idx="9966">
                        <c:v>20032</c:v>
                      </c:pt>
                      <c:pt idx="9967">
                        <c:v>20034</c:v>
                      </c:pt>
                      <c:pt idx="9968">
                        <c:v>20036</c:v>
                      </c:pt>
                      <c:pt idx="9969">
                        <c:v>20038</c:v>
                      </c:pt>
                      <c:pt idx="9970">
                        <c:v>20040</c:v>
                      </c:pt>
                      <c:pt idx="9971">
                        <c:v>20042</c:v>
                      </c:pt>
                      <c:pt idx="9972">
                        <c:v>20044</c:v>
                      </c:pt>
                      <c:pt idx="9973">
                        <c:v>20046</c:v>
                      </c:pt>
                      <c:pt idx="9974">
                        <c:v>20048</c:v>
                      </c:pt>
                      <c:pt idx="9975">
                        <c:v>20050</c:v>
                      </c:pt>
                      <c:pt idx="9976">
                        <c:v>20052</c:v>
                      </c:pt>
                      <c:pt idx="9977">
                        <c:v>20054</c:v>
                      </c:pt>
                      <c:pt idx="9978">
                        <c:v>20056</c:v>
                      </c:pt>
                      <c:pt idx="9979">
                        <c:v>20058</c:v>
                      </c:pt>
                      <c:pt idx="9980">
                        <c:v>20060</c:v>
                      </c:pt>
                      <c:pt idx="9981">
                        <c:v>20062</c:v>
                      </c:pt>
                      <c:pt idx="9982">
                        <c:v>20064</c:v>
                      </c:pt>
                      <c:pt idx="9983">
                        <c:v>20066</c:v>
                      </c:pt>
                      <c:pt idx="9984">
                        <c:v>20068</c:v>
                      </c:pt>
                      <c:pt idx="9985">
                        <c:v>20070</c:v>
                      </c:pt>
                      <c:pt idx="9986">
                        <c:v>20072</c:v>
                      </c:pt>
                      <c:pt idx="9987">
                        <c:v>20074</c:v>
                      </c:pt>
                      <c:pt idx="9988">
                        <c:v>20076</c:v>
                      </c:pt>
                      <c:pt idx="9989">
                        <c:v>20078</c:v>
                      </c:pt>
                      <c:pt idx="9990">
                        <c:v>20080</c:v>
                      </c:pt>
                      <c:pt idx="9991">
                        <c:v>20082</c:v>
                      </c:pt>
                      <c:pt idx="9992">
                        <c:v>20084</c:v>
                      </c:pt>
                      <c:pt idx="9993">
                        <c:v>20086</c:v>
                      </c:pt>
                      <c:pt idx="9994">
                        <c:v>20088</c:v>
                      </c:pt>
                      <c:pt idx="9995">
                        <c:v>20090</c:v>
                      </c:pt>
                      <c:pt idx="9996">
                        <c:v>20092</c:v>
                      </c:pt>
                      <c:pt idx="9997">
                        <c:v>20094</c:v>
                      </c:pt>
                      <c:pt idx="9998">
                        <c:v>20096</c:v>
                      </c:pt>
                      <c:pt idx="9999">
                        <c:v>20098</c:v>
                      </c:pt>
                      <c:pt idx="10000">
                        <c:v>20100</c:v>
                      </c:pt>
                      <c:pt idx="10001">
                        <c:v>20102</c:v>
                      </c:pt>
                      <c:pt idx="10002">
                        <c:v>20104</c:v>
                      </c:pt>
                      <c:pt idx="10003">
                        <c:v>20106</c:v>
                      </c:pt>
                      <c:pt idx="10004">
                        <c:v>20108</c:v>
                      </c:pt>
                      <c:pt idx="10005">
                        <c:v>20110</c:v>
                      </c:pt>
                      <c:pt idx="10006">
                        <c:v>20112</c:v>
                      </c:pt>
                      <c:pt idx="10007">
                        <c:v>20114</c:v>
                      </c:pt>
                      <c:pt idx="10008">
                        <c:v>20116</c:v>
                      </c:pt>
                      <c:pt idx="10009">
                        <c:v>20118</c:v>
                      </c:pt>
                      <c:pt idx="10010">
                        <c:v>20120</c:v>
                      </c:pt>
                      <c:pt idx="10011">
                        <c:v>20122</c:v>
                      </c:pt>
                      <c:pt idx="10012">
                        <c:v>20124</c:v>
                      </c:pt>
                      <c:pt idx="10013">
                        <c:v>20126</c:v>
                      </c:pt>
                      <c:pt idx="10014">
                        <c:v>20128</c:v>
                      </c:pt>
                      <c:pt idx="10015">
                        <c:v>20130</c:v>
                      </c:pt>
                      <c:pt idx="10016">
                        <c:v>20132</c:v>
                      </c:pt>
                      <c:pt idx="10017">
                        <c:v>20134</c:v>
                      </c:pt>
                      <c:pt idx="10018">
                        <c:v>20136</c:v>
                      </c:pt>
                      <c:pt idx="10019">
                        <c:v>20138</c:v>
                      </c:pt>
                      <c:pt idx="10020">
                        <c:v>20140</c:v>
                      </c:pt>
                      <c:pt idx="10021">
                        <c:v>20142</c:v>
                      </c:pt>
                      <c:pt idx="10022">
                        <c:v>20144</c:v>
                      </c:pt>
                      <c:pt idx="10023">
                        <c:v>20146</c:v>
                      </c:pt>
                      <c:pt idx="10024">
                        <c:v>20148</c:v>
                      </c:pt>
                      <c:pt idx="10025">
                        <c:v>20150</c:v>
                      </c:pt>
                      <c:pt idx="10026">
                        <c:v>20152</c:v>
                      </c:pt>
                      <c:pt idx="10027">
                        <c:v>20154</c:v>
                      </c:pt>
                      <c:pt idx="10028">
                        <c:v>20156</c:v>
                      </c:pt>
                      <c:pt idx="10029">
                        <c:v>20158</c:v>
                      </c:pt>
                      <c:pt idx="10030">
                        <c:v>20160</c:v>
                      </c:pt>
                      <c:pt idx="10031">
                        <c:v>20162</c:v>
                      </c:pt>
                      <c:pt idx="10032">
                        <c:v>20164</c:v>
                      </c:pt>
                      <c:pt idx="10033">
                        <c:v>20166</c:v>
                      </c:pt>
                      <c:pt idx="10034">
                        <c:v>20168</c:v>
                      </c:pt>
                      <c:pt idx="10035">
                        <c:v>20170</c:v>
                      </c:pt>
                      <c:pt idx="10036">
                        <c:v>20172</c:v>
                      </c:pt>
                      <c:pt idx="10037">
                        <c:v>20174</c:v>
                      </c:pt>
                      <c:pt idx="10038">
                        <c:v>20176</c:v>
                      </c:pt>
                      <c:pt idx="10039">
                        <c:v>20178</c:v>
                      </c:pt>
                      <c:pt idx="10040">
                        <c:v>20180</c:v>
                      </c:pt>
                      <c:pt idx="10041">
                        <c:v>20182</c:v>
                      </c:pt>
                      <c:pt idx="10042">
                        <c:v>20184</c:v>
                      </c:pt>
                      <c:pt idx="10043">
                        <c:v>20186</c:v>
                      </c:pt>
                      <c:pt idx="10044">
                        <c:v>20188</c:v>
                      </c:pt>
                      <c:pt idx="10045">
                        <c:v>20190</c:v>
                      </c:pt>
                      <c:pt idx="10046">
                        <c:v>20192</c:v>
                      </c:pt>
                      <c:pt idx="10047">
                        <c:v>20194</c:v>
                      </c:pt>
                      <c:pt idx="10048">
                        <c:v>20196</c:v>
                      </c:pt>
                      <c:pt idx="10049">
                        <c:v>20198</c:v>
                      </c:pt>
                      <c:pt idx="10050">
                        <c:v>20200</c:v>
                      </c:pt>
                      <c:pt idx="10051">
                        <c:v>20202</c:v>
                      </c:pt>
                      <c:pt idx="10052">
                        <c:v>20204</c:v>
                      </c:pt>
                      <c:pt idx="10053">
                        <c:v>20206</c:v>
                      </c:pt>
                      <c:pt idx="10054">
                        <c:v>20208</c:v>
                      </c:pt>
                      <c:pt idx="10055">
                        <c:v>20210</c:v>
                      </c:pt>
                      <c:pt idx="10056">
                        <c:v>20212</c:v>
                      </c:pt>
                      <c:pt idx="10057">
                        <c:v>20214</c:v>
                      </c:pt>
                      <c:pt idx="10058">
                        <c:v>20216</c:v>
                      </c:pt>
                      <c:pt idx="10059">
                        <c:v>20218</c:v>
                      </c:pt>
                      <c:pt idx="10060">
                        <c:v>20220</c:v>
                      </c:pt>
                      <c:pt idx="10061">
                        <c:v>20222</c:v>
                      </c:pt>
                      <c:pt idx="10062">
                        <c:v>20224</c:v>
                      </c:pt>
                      <c:pt idx="10063">
                        <c:v>20226</c:v>
                      </c:pt>
                      <c:pt idx="10064">
                        <c:v>20228</c:v>
                      </c:pt>
                      <c:pt idx="10065">
                        <c:v>20230</c:v>
                      </c:pt>
                      <c:pt idx="10066">
                        <c:v>20232</c:v>
                      </c:pt>
                      <c:pt idx="10067">
                        <c:v>20234</c:v>
                      </c:pt>
                      <c:pt idx="10068">
                        <c:v>20236</c:v>
                      </c:pt>
                      <c:pt idx="10069">
                        <c:v>20238</c:v>
                      </c:pt>
                      <c:pt idx="10070">
                        <c:v>20240</c:v>
                      </c:pt>
                      <c:pt idx="10071">
                        <c:v>20242</c:v>
                      </c:pt>
                      <c:pt idx="10072">
                        <c:v>20244</c:v>
                      </c:pt>
                      <c:pt idx="10073">
                        <c:v>20246</c:v>
                      </c:pt>
                      <c:pt idx="10074">
                        <c:v>20248</c:v>
                      </c:pt>
                      <c:pt idx="10075">
                        <c:v>20250</c:v>
                      </c:pt>
                      <c:pt idx="10076">
                        <c:v>20252</c:v>
                      </c:pt>
                      <c:pt idx="10077">
                        <c:v>20254</c:v>
                      </c:pt>
                      <c:pt idx="10078">
                        <c:v>20256</c:v>
                      </c:pt>
                      <c:pt idx="10079">
                        <c:v>20258</c:v>
                      </c:pt>
                      <c:pt idx="10080">
                        <c:v>20260</c:v>
                      </c:pt>
                      <c:pt idx="10081">
                        <c:v>20262</c:v>
                      </c:pt>
                      <c:pt idx="10082">
                        <c:v>20264</c:v>
                      </c:pt>
                      <c:pt idx="10083">
                        <c:v>20266</c:v>
                      </c:pt>
                      <c:pt idx="10084">
                        <c:v>20268</c:v>
                      </c:pt>
                      <c:pt idx="10085">
                        <c:v>20270</c:v>
                      </c:pt>
                      <c:pt idx="10086">
                        <c:v>20272</c:v>
                      </c:pt>
                      <c:pt idx="10087">
                        <c:v>20274</c:v>
                      </c:pt>
                      <c:pt idx="10088">
                        <c:v>20276</c:v>
                      </c:pt>
                      <c:pt idx="10089">
                        <c:v>20278</c:v>
                      </c:pt>
                      <c:pt idx="10090">
                        <c:v>20280</c:v>
                      </c:pt>
                      <c:pt idx="10091">
                        <c:v>20282</c:v>
                      </c:pt>
                      <c:pt idx="10092">
                        <c:v>20284</c:v>
                      </c:pt>
                      <c:pt idx="10093">
                        <c:v>20286</c:v>
                      </c:pt>
                      <c:pt idx="10094">
                        <c:v>20288</c:v>
                      </c:pt>
                      <c:pt idx="10095">
                        <c:v>20290</c:v>
                      </c:pt>
                      <c:pt idx="10096">
                        <c:v>20292</c:v>
                      </c:pt>
                      <c:pt idx="10097">
                        <c:v>20294</c:v>
                      </c:pt>
                      <c:pt idx="10098">
                        <c:v>20296</c:v>
                      </c:pt>
                      <c:pt idx="10099">
                        <c:v>20298</c:v>
                      </c:pt>
                      <c:pt idx="10100">
                        <c:v>20300</c:v>
                      </c:pt>
                      <c:pt idx="10101">
                        <c:v>20302</c:v>
                      </c:pt>
                      <c:pt idx="10102">
                        <c:v>20304</c:v>
                      </c:pt>
                      <c:pt idx="10103">
                        <c:v>20306</c:v>
                      </c:pt>
                      <c:pt idx="10104">
                        <c:v>20308</c:v>
                      </c:pt>
                      <c:pt idx="10105">
                        <c:v>20310</c:v>
                      </c:pt>
                      <c:pt idx="10106">
                        <c:v>20312</c:v>
                      </c:pt>
                      <c:pt idx="10107">
                        <c:v>20314</c:v>
                      </c:pt>
                      <c:pt idx="10108">
                        <c:v>20316</c:v>
                      </c:pt>
                      <c:pt idx="10109">
                        <c:v>20318</c:v>
                      </c:pt>
                      <c:pt idx="10110">
                        <c:v>20320</c:v>
                      </c:pt>
                      <c:pt idx="10111">
                        <c:v>20322</c:v>
                      </c:pt>
                      <c:pt idx="10112">
                        <c:v>20324</c:v>
                      </c:pt>
                      <c:pt idx="10113">
                        <c:v>20326</c:v>
                      </c:pt>
                      <c:pt idx="10114">
                        <c:v>20328</c:v>
                      </c:pt>
                      <c:pt idx="10115">
                        <c:v>20330</c:v>
                      </c:pt>
                      <c:pt idx="10116">
                        <c:v>20332</c:v>
                      </c:pt>
                      <c:pt idx="10117">
                        <c:v>20334</c:v>
                      </c:pt>
                      <c:pt idx="10118">
                        <c:v>20336</c:v>
                      </c:pt>
                      <c:pt idx="10119">
                        <c:v>20338</c:v>
                      </c:pt>
                      <c:pt idx="10120">
                        <c:v>20340</c:v>
                      </c:pt>
                      <c:pt idx="10121">
                        <c:v>20342</c:v>
                      </c:pt>
                      <c:pt idx="10122">
                        <c:v>20344</c:v>
                      </c:pt>
                      <c:pt idx="10123">
                        <c:v>20346</c:v>
                      </c:pt>
                      <c:pt idx="10124">
                        <c:v>20348</c:v>
                      </c:pt>
                      <c:pt idx="10125">
                        <c:v>20350</c:v>
                      </c:pt>
                      <c:pt idx="10126">
                        <c:v>20352</c:v>
                      </c:pt>
                      <c:pt idx="10127">
                        <c:v>20354</c:v>
                      </c:pt>
                      <c:pt idx="10128">
                        <c:v>20356</c:v>
                      </c:pt>
                      <c:pt idx="10129">
                        <c:v>20358</c:v>
                      </c:pt>
                      <c:pt idx="10130">
                        <c:v>20360</c:v>
                      </c:pt>
                      <c:pt idx="10131">
                        <c:v>20362</c:v>
                      </c:pt>
                      <c:pt idx="10132">
                        <c:v>20364</c:v>
                      </c:pt>
                      <c:pt idx="10133">
                        <c:v>20366</c:v>
                      </c:pt>
                      <c:pt idx="10134">
                        <c:v>20368</c:v>
                      </c:pt>
                      <c:pt idx="10135">
                        <c:v>20370</c:v>
                      </c:pt>
                      <c:pt idx="10136">
                        <c:v>20372</c:v>
                      </c:pt>
                      <c:pt idx="10137">
                        <c:v>20374</c:v>
                      </c:pt>
                      <c:pt idx="10138">
                        <c:v>20376</c:v>
                      </c:pt>
                      <c:pt idx="10139">
                        <c:v>20378</c:v>
                      </c:pt>
                      <c:pt idx="10140">
                        <c:v>20380</c:v>
                      </c:pt>
                      <c:pt idx="10141">
                        <c:v>20382</c:v>
                      </c:pt>
                      <c:pt idx="10142">
                        <c:v>20384</c:v>
                      </c:pt>
                      <c:pt idx="10143">
                        <c:v>20386</c:v>
                      </c:pt>
                      <c:pt idx="10144">
                        <c:v>20388</c:v>
                      </c:pt>
                      <c:pt idx="10145">
                        <c:v>20390</c:v>
                      </c:pt>
                      <c:pt idx="10146">
                        <c:v>20392</c:v>
                      </c:pt>
                      <c:pt idx="10147">
                        <c:v>20394</c:v>
                      </c:pt>
                      <c:pt idx="10148">
                        <c:v>20396</c:v>
                      </c:pt>
                      <c:pt idx="10149">
                        <c:v>20398</c:v>
                      </c:pt>
                      <c:pt idx="10150">
                        <c:v>20400</c:v>
                      </c:pt>
                      <c:pt idx="10151">
                        <c:v>20402</c:v>
                      </c:pt>
                      <c:pt idx="10152">
                        <c:v>20404</c:v>
                      </c:pt>
                      <c:pt idx="10153">
                        <c:v>20406</c:v>
                      </c:pt>
                      <c:pt idx="10154">
                        <c:v>20408</c:v>
                      </c:pt>
                      <c:pt idx="10155">
                        <c:v>20410</c:v>
                      </c:pt>
                      <c:pt idx="10156">
                        <c:v>20412</c:v>
                      </c:pt>
                      <c:pt idx="10157">
                        <c:v>20414</c:v>
                      </c:pt>
                      <c:pt idx="10158">
                        <c:v>20416</c:v>
                      </c:pt>
                      <c:pt idx="10159">
                        <c:v>20418</c:v>
                      </c:pt>
                      <c:pt idx="10160">
                        <c:v>20420</c:v>
                      </c:pt>
                      <c:pt idx="10161">
                        <c:v>20422</c:v>
                      </c:pt>
                      <c:pt idx="10162">
                        <c:v>20424</c:v>
                      </c:pt>
                      <c:pt idx="10163">
                        <c:v>20426</c:v>
                      </c:pt>
                      <c:pt idx="10164">
                        <c:v>20428</c:v>
                      </c:pt>
                      <c:pt idx="10165">
                        <c:v>20430</c:v>
                      </c:pt>
                      <c:pt idx="10166">
                        <c:v>20432</c:v>
                      </c:pt>
                      <c:pt idx="10167">
                        <c:v>20434</c:v>
                      </c:pt>
                      <c:pt idx="10168">
                        <c:v>20436</c:v>
                      </c:pt>
                      <c:pt idx="10169">
                        <c:v>20438</c:v>
                      </c:pt>
                      <c:pt idx="10170">
                        <c:v>20440</c:v>
                      </c:pt>
                      <c:pt idx="10171">
                        <c:v>20442</c:v>
                      </c:pt>
                      <c:pt idx="10172">
                        <c:v>20444</c:v>
                      </c:pt>
                      <c:pt idx="10173">
                        <c:v>20446</c:v>
                      </c:pt>
                      <c:pt idx="10174">
                        <c:v>20448</c:v>
                      </c:pt>
                      <c:pt idx="10175">
                        <c:v>20450</c:v>
                      </c:pt>
                      <c:pt idx="10176">
                        <c:v>20452</c:v>
                      </c:pt>
                      <c:pt idx="10177">
                        <c:v>20454</c:v>
                      </c:pt>
                      <c:pt idx="10178">
                        <c:v>20456</c:v>
                      </c:pt>
                      <c:pt idx="10179">
                        <c:v>20458</c:v>
                      </c:pt>
                      <c:pt idx="10180">
                        <c:v>20460</c:v>
                      </c:pt>
                      <c:pt idx="10181">
                        <c:v>20462</c:v>
                      </c:pt>
                      <c:pt idx="10182">
                        <c:v>20464</c:v>
                      </c:pt>
                      <c:pt idx="10183">
                        <c:v>20466</c:v>
                      </c:pt>
                      <c:pt idx="10184">
                        <c:v>20468</c:v>
                      </c:pt>
                      <c:pt idx="10185">
                        <c:v>20470</c:v>
                      </c:pt>
                      <c:pt idx="10186">
                        <c:v>20472</c:v>
                      </c:pt>
                      <c:pt idx="10187">
                        <c:v>20474</c:v>
                      </c:pt>
                      <c:pt idx="10188">
                        <c:v>20476</c:v>
                      </c:pt>
                      <c:pt idx="10189">
                        <c:v>20478</c:v>
                      </c:pt>
                      <c:pt idx="10190">
                        <c:v>20480</c:v>
                      </c:pt>
                      <c:pt idx="10191">
                        <c:v>20482</c:v>
                      </c:pt>
                      <c:pt idx="10192">
                        <c:v>20484</c:v>
                      </c:pt>
                      <c:pt idx="10193">
                        <c:v>20486</c:v>
                      </c:pt>
                      <c:pt idx="10194">
                        <c:v>20488</c:v>
                      </c:pt>
                      <c:pt idx="10195">
                        <c:v>20490</c:v>
                      </c:pt>
                      <c:pt idx="10196">
                        <c:v>20492</c:v>
                      </c:pt>
                      <c:pt idx="10197">
                        <c:v>20494</c:v>
                      </c:pt>
                      <c:pt idx="10198">
                        <c:v>20496</c:v>
                      </c:pt>
                      <c:pt idx="10199">
                        <c:v>20498</c:v>
                      </c:pt>
                      <c:pt idx="10200">
                        <c:v>20500</c:v>
                      </c:pt>
                      <c:pt idx="10201">
                        <c:v>20502</c:v>
                      </c:pt>
                      <c:pt idx="10202">
                        <c:v>20504</c:v>
                      </c:pt>
                      <c:pt idx="10203">
                        <c:v>20506</c:v>
                      </c:pt>
                      <c:pt idx="10204">
                        <c:v>20508</c:v>
                      </c:pt>
                      <c:pt idx="10205">
                        <c:v>20510</c:v>
                      </c:pt>
                      <c:pt idx="10206">
                        <c:v>20512</c:v>
                      </c:pt>
                      <c:pt idx="10207">
                        <c:v>20514</c:v>
                      </c:pt>
                      <c:pt idx="10208">
                        <c:v>20516</c:v>
                      </c:pt>
                      <c:pt idx="10209">
                        <c:v>20518</c:v>
                      </c:pt>
                      <c:pt idx="10210">
                        <c:v>20520</c:v>
                      </c:pt>
                      <c:pt idx="10211">
                        <c:v>20522</c:v>
                      </c:pt>
                      <c:pt idx="10212">
                        <c:v>20524</c:v>
                      </c:pt>
                      <c:pt idx="10213">
                        <c:v>20526</c:v>
                      </c:pt>
                      <c:pt idx="10214">
                        <c:v>20528</c:v>
                      </c:pt>
                      <c:pt idx="10215">
                        <c:v>20530</c:v>
                      </c:pt>
                      <c:pt idx="10216">
                        <c:v>20532</c:v>
                      </c:pt>
                      <c:pt idx="10217">
                        <c:v>20534</c:v>
                      </c:pt>
                      <c:pt idx="10218">
                        <c:v>20536</c:v>
                      </c:pt>
                      <c:pt idx="10219">
                        <c:v>20538</c:v>
                      </c:pt>
                      <c:pt idx="10220">
                        <c:v>20540</c:v>
                      </c:pt>
                      <c:pt idx="10221">
                        <c:v>20542</c:v>
                      </c:pt>
                      <c:pt idx="10222">
                        <c:v>20544</c:v>
                      </c:pt>
                      <c:pt idx="10223">
                        <c:v>20546</c:v>
                      </c:pt>
                      <c:pt idx="10224">
                        <c:v>20548</c:v>
                      </c:pt>
                      <c:pt idx="10225">
                        <c:v>20550</c:v>
                      </c:pt>
                      <c:pt idx="10226">
                        <c:v>20552</c:v>
                      </c:pt>
                      <c:pt idx="10227">
                        <c:v>20554</c:v>
                      </c:pt>
                      <c:pt idx="10228">
                        <c:v>20556</c:v>
                      </c:pt>
                      <c:pt idx="10229">
                        <c:v>20558</c:v>
                      </c:pt>
                      <c:pt idx="10230">
                        <c:v>20560</c:v>
                      </c:pt>
                      <c:pt idx="10231">
                        <c:v>20562</c:v>
                      </c:pt>
                      <c:pt idx="10232">
                        <c:v>20564</c:v>
                      </c:pt>
                      <c:pt idx="10233">
                        <c:v>20566</c:v>
                      </c:pt>
                      <c:pt idx="10234">
                        <c:v>20568</c:v>
                      </c:pt>
                      <c:pt idx="10235">
                        <c:v>20570</c:v>
                      </c:pt>
                      <c:pt idx="10236">
                        <c:v>20572</c:v>
                      </c:pt>
                      <c:pt idx="10237">
                        <c:v>20574</c:v>
                      </c:pt>
                      <c:pt idx="10238">
                        <c:v>20576</c:v>
                      </c:pt>
                      <c:pt idx="10239">
                        <c:v>20578</c:v>
                      </c:pt>
                      <c:pt idx="10240">
                        <c:v>20580</c:v>
                      </c:pt>
                      <c:pt idx="10241">
                        <c:v>20582</c:v>
                      </c:pt>
                      <c:pt idx="10242">
                        <c:v>20584</c:v>
                      </c:pt>
                      <c:pt idx="10243">
                        <c:v>20586</c:v>
                      </c:pt>
                      <c:pt idx="10244">
                        <c:v>20588</c:v>
                      </c:pt>
                      <c:pt idx="10245">
                        <c:v>20590</c:v>
                      </c:pt>
                      <c:pt idx="10246">
                        <c:v>20592</c:v>
                      </c:pt>
                      <c:pt idx="10247">
                        <c:v>20594</c:v>
                      </c:pt>
                      <c:pt idx="10248">
                        <c:v>20596</c:v>
                      </c:pt>
                      <c:pt idx="10249">
                        <c:v>20598</c:v>
                      </c:pt>
                      <c:pt idx="10250">
                        <c:v>20600</c:v>
                      </c:pt>
                      <c:pt idx="10251">
                        <c:v>20602</c:v>
                      </c:pt>
                      <c:pt idx="10252">
                        <c:v>20604</c:v>
                      </c:pt>
                      <c:pt idx="10253">
                        <c:v>20606</c:v>
                      </c:pt>
                      <c:pt idx="10254">
                        <c:v>20608</c:v>
                      </c:pt>
                      <c:pt idx="10255">
                        <c:v>20610</c:v>
                      </c:pt>
                      <c:pt idx="10256">
                        <c:v>20612</c:v>
                      </c:pt>
                      <c:pt idx="10257">
                        <c:v>20614</c:v>
                      </c:pt>
                      <c:pt idx="10258">
                        <c:v>20616</c:v>
                      </c:pt>
                      <c:pt idx="10259">
                        <c:v>20618</c:v>
                      </c:pt>
                      <c:pt idx="10260">
                        <c:v>20620</c:v>
                      </c:pt>
                      <c:pt idx="10261">
                        <c:v>20622</c:v>
                      </c:pt>
                      <c:pt idx="10262">
                        <c:v>20624</c:v>
                      </c:pt>
                      <c:pt idx="10263">
                        <c:v>20626</c:v>
                      </c:pt>
                      <c:pt idx="10264">
                        <c:v>20628</c:v>
                      </c:pt>
                      <c:pt idx="10265">
                        <c:v>20630</c:v>
                      </c:pt>
                      <c:pt idx="10266">
                        <c:v>20632</c:v>
                      </c:pt>
                      <c:pt idx="10267">
                        <c:v>20634</c:v>
                      </c:pt>
                      <c:pt idx="10268">
                        <c:v>20636</c:v>
                      </c:pt>
                      <c:pt idx="10269">
                        <c:v>20638</c:v>
                      </c:pt>
                      <c:pt idx="10270">
                        <c:v>20640</c:v>
                      </c:pt>
                      <c:pt idx="10271">
                        <c:v>20642</c:v>
                      </c:pt>
                      <c:pt idx="10272">
                        <c:v>20644</c:v>
                      </c:pt>
                      <c:pt idx="10273">
                        <c:v>20646</c:v>
                      </c:pt>
                      <c:pt idx="10274">
                        <c:v>20648</c:v>
                      </c:pt>
                      <c:pt idx="10275">
                        <c:v>20650</c:v>
                      </c:pt>
                      <c:pt idx="10276">
                        <c:v>20652</c:v>
                      </c:pt>
                      <c:pt idx="10277">
                        <c:v>20654</c:v>
                      </c:pt>
                      <c:pt idx="10278">
                        <c:v>20656</c:v>
                      </c:pt>
                      <c:pt idx="10279">
                        <c:v>20658</c:v>
                      </c:pt>
                      <c:pt idx="10280">
                        <c:v>20660</c:v>
                      </c:pt>
                      <c:pt idx="10281">
                        <c:v>20662</c:v>
                      </c:pt>
                      <c:pt idx="10282">
                        <c:v>20664</c:v>
                      </c:pt>
                      <c:pt idx="10283">
                        <c:v>20666</c:v>
                      </c:pt>
                      <c:pt idx="10284">
                        <c:v>20668</c:v>
                      </c:pt>
                      <c:pt idx="10285">
                        <c:v>20670</c:v>
                      </c:pt>
                      <c:pt idx="10286">
                        <c:v>20672</c:v>
                      </c:pt>
                      <c:pt idx="10287">
                        <c:v>20674</c:v>
                      </c:pt>
                      <c:pt idx="10288">
                        <c:v>20676</c:v>
                      </c:pt>
                      <c:pt idx="10289">
                        <c:v>20678</c:v>
                      </c:pt>
                      <c:pt idx="10290">
                        <c:v>20680</c:v>
                      </c:pt>
                      <c:pt idx="10291">
                        <c:v>20682</c:v>
                      </c:pt>
                      <c:pt idx="10292">
                        <c:v>20684</c:v>
                      </c:pt>
                      <c:pt idx="10293">
                        <c:v>20686</c:v>
                      </c:pt>
                      <c:pt idx="10294">
                        <c:v>20688</c:v>
                      </c:pt>
                      <c:pt idx="10295">
                        <c:v>20690</c:v>
                      </c:pt>
                      <c:pt idx="10296">
                        <c:v>20692</c:v>
                      </c:pt>
                      <c:pt idx="10297">
                        <c:v>20694</c:v>
                      </c:pt>
                      <c:pt idx="10298">
                        <c:v>20696</c:v>
                      </c:pt>
                      <c:pt idx="10299">
                        <c:v>20698</c:v>
                      </c:pt>
                      <c:pt idx="10300">
                        <c:v>20700</c:v>
                      </c:pt>
                      <c:pt idx="10301">
                        <c:v>20702</c:v>
                      </c:pt>
                      <c:pt idx="10302">
                        <c:v>20704</c:v>
                      </c:pt>
                      <c:pt idx="10303">
                        <c:v>20706</c:v>
                      </c:pt>
                      <c:pt idx="10304">
                        <c:v>20708</c:v>
                      </c:pt>
                      <c:pt idx="10305">
                        <c:v>20710</c:v>
                      </c:pt>
                      <c:pt idx="10306">
                        <c:v>20712</c:v>
                      </c:pt>
                      <c:pt idx="10307">
                        <c:v>20714</c:v>
                      </c:pt>
                      <c:pt idx="10308">
                        <c:v>20716</c:v>
                      </c:pt>
                      <c:pt idx="10309">
                        <c:v>20718</c:v>
                      </c:pt>
                      <c:pt idx="10310">
                        <c:v>20720</c:v>
                      </c:pt>
                      <c:pt idx="10311">
                        <c:v>20722</c:v>
                      </c:pt>
                      <c:pt idx="10312">
                        <c:v>20724</c:v>
                      </c:pt>
                      <c:pt idx="10313">
                        <c:v>20726</c:v>
                      </c:pt>
                      <c:pt idx="10314">
                        <c:v>20728</c:v>
                      </c:pt>
                      <c:pt idx="10315">
                        <c:v>20730</c:v>
                      </c:pt>
                      <c:pt idx="10316">
                        <c:v>20732</c:v>
                      </c:pt>
                      <c:pt idx="10317">
                        <c:v>20734</c:v>
                      </c:pt>
                      <c:pt idx="10318">
                        <c:v>20736</c:v>
                      </c:pt>
                      <c:pt idx="10319">
                        <c:v>20738</c:v>
                      </c:pt>
                      <c:pt idx="10320">
                        <c:v>20740</c:v>
                      </c:pt>
                      <c:pt idx="10321">
                        <c:v>20742</c:v>
                      </c:pt>
                      <c:pt idx="10322">
                        <c:v>20744</c:v>
                      </c:pt>
                      <c:pt idx="10323">
                        <c:v>20746</c:v>
                      </c:pt>
                      <c:pt idx="10324">
                        <c:v>20748</c:v>
                      </c:pt>
                      <c:pt idx="10325">
                        <c:v>20750</c:v>
                      </c:pt>
                      <c:pt idx="10326">
                        <c:v>20752</c:v>
                      </c:pt>
                      <c:pt idx="10327">
                        <c:v>20754</c:v>
                      </c:pt>
                      <c:pt idx="10328">
                        <c:v>20756</c:v>
                      </c:pt>
                      <c:pt idx="10329">
                        <c:v>20758</c:v>
                      </c:pt>
                      <c:pt idx="10330">
                        <c:v>20760</c:v>
                      </c:pt>
                      <c:pt idx="10331">
                        <c:v>20762</c:v>
                      </c:pt>
                      <c:pt idx="10332">
                        <c:v>20764</c:v>
                      </c:pt>
                      <c:pt idx="10333">
                        <c:v>20766</c:v>
                      </c:pt>
                      <c:pt idx="10334">
                        <c:v>20768</c:v>
                      </c:pt>
                      <c:pt idx="10335">
                        <c:v>20770</c:v>
                      </c:pt>
                      <c:pt idx="10336">
                        <c:v>20772</c:v>
                      </c:pt>
                      <c:pt idx="10337">
                        <c:v>20774</c:v>
                      </c:pt>
                      <c:pt idx="10338">
                        <c:v>20776</c:v>
                      </c:pt>
                      <c:pt idx="10339">
                        <c:v>20778</c:v>
                      </c:pt>
                      <c:pt idx="10340">
                        <c:v>20780</c:v>
                      </c:pt>
                      <c:pt idx="10341">
                        <c:v>20782</c:v>
                      </c:pt>
                      <c:pt idx="10342">
                        <c:v>20784</c:v>
                      </c:pt>
                      <c:pt idx="10343">
                        <c:v>20786</c:v>
                      </c:pt>
                      <c:pt idx="10344">
                        <c:v>20788</c:v>
                      </c:pt>
                      <c:pt idx="10345">
                        <c:v>20790</c:v>
                      </c:pt>
                      <c:pt idx="10346">
                        <c:v>20792</c:v>
                      </c:pt>
                      <c:pt idx="10347">
                        <c:v>20794</c:v>
                      </c:pt>
                      <c:pt idx="10348">
                        <c:v>20796</c:v>
                      </c:pt>
                      <c:pt idx="10349">
                        <c:v>20798</c:v>
                      </c:pt>
                      <c:pt idx="10350">
                        <c:v>20800</c:v>
                      </c:pt>
                      <c:pt idx="10351">
                        <c:v>20802</c:v>
                      </c:pt>
                      <c:pt idx="10352">
                        <c:v>20804</c:v>
                      </c:pt>
                      <c:pt idx="10353">
                        <c:v>20806</c:v>
                      </c:pt>
                      <c:pt idx="10354">
                        <c:v>20808</c:v>
                      </c:pt>
                      <c:pt idx="10355">
                        <c:v>20810</c:v>
                      </c:pt>
                      <c:pt idx="10356">
                        <c:v>20812</c:v>
                      </c:pt>
                      <c:pt idx="10357">
                        <c:v>20814</c:v>
                      </c:pt>
                      <c:pt idx="10358">
                        <c:v>20816</c:v>
                      </c:pt>
                      <c:pt idx="10359">
                        <c:v>20818</c:v>
                      </c:pt>
                      <c:pt idx="10360">
                        <c:v>20820</c:v>
                      </c:pt>
                      <c:pt idx="10361">
                        <c:v>20822</c:v>
                      </c:pt>
                      <c:pt idx="10362">
                        <c:v>20824</c:v>
                      </c:pt>
                      <c:pt idx="10363">
                        <c:v>20826</c:v>
                      </c:pt>
                      <c:pt idx="10364">
                        <c:v>20828</c:v>
                      </c:pt>
                      <c:pt idx="10365">
                        <c:v>20830</c:v>
                      </c:pt>
                      <c:pt idx="10366">
                        <c:v>20832</c:v>
                      </c:pt>
                      <c:pt idx="10367">
                        <c:v>20834</c:v>
                      </c:pt>
                      <c:pt idx="10368">
                        <c:v>20836</c:v>
                      </c:pt>
                      <c:pt idx="10369">
                        <c:v>20838</c:v>
                      </c:pt>
                      <c:pt idx="10370">
                        <c:v>20840</c:v>
                      </c:pt>
                      <c:pt idx="10371">
                        <c:v>20842</c:v>
                      </c:pt>
                      <c:pt idx="10372">
                        <c:v>20844</c:v>
                      </c:pt>
                      <c:pt idx="10373">
                        <c:v>20846</c:v>
                      </c:pt>
                      <c:pt idx="10374">
                        <c:v>20848</c:v>
                      </c:pt>
                      <c:pt idx="10375">
                        <c:v>20850</c:v>
                      </c:pt>
                      <c:pt idx="10376">
                        <c:v>20852</c:v>
                      </c:pt>
                      <c:pt idx="10377">
                        <c:v>20854</c:v>
                      </c:pt>
                      <c:pt idx="10378">
                        <c:v>20856</c:v>
                      </c:pt>
                      <c:pt idx="10379">
                        <c:v>20858</c:v>
                      </c:pt>
                      <c:pt idx="10380">
                        <c:v>20860</c:v>
                      </c:pt>
                      <c:pt idx="10381">
                        <c:v>20862</c:v>
                      </c:pt>
                      <c:pt idx="10382">
                        <c:v>20864</c:v>
                      </c:pt>
                      <c:pt idx="10383">
                        <c:v>20866</c:v>
                      </c:pt>
                      <c:pt idx="10384">
                        <c:v>20868</c:v>
                      </c:pt>
                      <c:pt idx="10385">
                        <c:v>20870</c:v>
                      </c:pt>
                      <c:pt idx="10386">
                        <c:v>20872</c:v>
                      </c:pt>
                      <c:pt idx="10387">
                        <c:v>20874</c:v>
                      </c:pt>
                      <c:pt idx="10388">
                        <c:v>20876</c:v>
                      </c:pt>
                      <c:pt idx="10389">
                        <c:v>20878</c:v>
                      </c:pt>
                      <c:pt idx="10390">
                        <c:v>20880</c:v>
                      </c:pt>
                      <c:pt idx="10391">
                        <c:v>20882</c:v>
                      </c:pt>
                      <c:pt idx="10392">
                        <c:v>20884</c:v>
                      </c:pt>
                      <c:pt idx="10393">
                        <c:v>20886</c:v>
                      </c:pt>
                      <c:pt idx="10394">
                        <c:v>20888</c:v>
                      </c:pt>
                      <c:pt idx="10395">
                        <c:v>20890</c:v>
                      </c:pt>
                      <c:pt idx="10396">
                        <c:v>20892</c:v>
                      </c:pt>
                      <c:pt idx="10397">
                        <c:v>20894</c:v>
                      </c:pt>
                      <c:pt idx="10398">
                        <c:v>20896</c:v>
                      </c:pt>
                      <c:pt idx="10399">
                        <c:v>20898</c:v>
                      </c:pt>
                      <c:pt idx="10400">
                        <c:v>20900</c:v>
                      </c:pt>
                      <c:pt idx="10401">
                        <c:v>20902</c:v>
                      </c:pt>
                      <c:pt idx="10402">
                        <c:v>20904</c:v>
                      </c:pt>
                      <c:pt idx="10403">
                        <c:v>20906</c:v>
                      </c:pt>
                      <c:pt idx="10404">
                        <c:v>20908</c:v>
                      </c:pt>
                      <c:pt idx="10405">
                        <c:v>20910</c:v>
                      </c:pt>
                      <c:pt idx="10406">
                        <c:v>20912</c:v>
                      </c:pt>
                      <c:pt idx="10407">
                        <c:v>20914</c:v>
                      </c:pt>
                      <c:pt idx="10408">
                        <c:v>20916</c:v>
                      </c:pt>
                      <c:pt idx="10409">
                        <c:v>20918</c:v>
                      </c:pt>
                      <c:pt idx="10410">
                        <c:v>20920</c:v>
                      </c:pt>
                      <c:pt idx="10411">
                        <c:v>20922</c:v>
                      </c:pt>
                      <c:pt idx="10412">
                        <c:v>20924</c:v>
                      </c:pt>
                      <c:pt idx="10413">
                        <c:v>20926</c:v>
                      </c:pt>
                      <c:pt idx="10414">
                        <c:v>20928</c:v>
                      </c:pt>
                      <c:pt idx="10415">
                        <c:v>20930</c:v>
                      </c:pt>
                      <c:pt idx="10416">
                        <c:v>20932</c:v>
                      </c:pt>
                      <c:pt idx="10417">
                        <c:v>20934</c:v>
                      </c:pt>
                      <c:pt idx="10418">
                        <c:v>20936</c:v>
                      </c:pt>
                      <c:pt idx="10419">
                        <c:v>20938</c:v>
                      </c:pt>
                      <c:pt idx="10420">
                        <c:v>20940</c:v>
                      </c:pt>
                      <c:pt idx="10421">
                        <c:v>20942</c:v>
                      </c:pt>
                      <c:pt idx="10422">
                        <c:v>20944</c:v>
                      </c:pt>
                      <c:pt idx="10423">
                        <c:v>20946</c:v>
                      </c:pt>
                      <c:pt idx="10424">
                        <c:v>20948</c:v>
                      </c:pt>
                      <c:pt idx="10425">
                        <c:v>20950</c:v>
                      </c:pt>
                      <c:pt idx="10426">
                        <c:v>20952</c:v>
                      </c:pt>
                      <c:pt idx="10427">
                        <c:v>20954</c:v>
                      </c:pt>
                      <c:pt idx="10428">
                        <c:v>20956</c:v>
                      </c:pt>
                      <c:pt idx="10429">
                        <c:v>20958</c:v>
                      </c:pt>
                      <c:pt idx="10430">
                        <c:v>20960</c:v>
                      </c:pt>
                      <c:pt idx="10431">
                        <c:v>20962</c:v>
                      </c:pt>
                      <c:pt idx="10432">
                        <c:v>20964</c:v>
                      </c:pt>
                      <c:pt idx="10433">
                        <c:v>20966</c:v>
                      </c:pt>
                      <c:pt idx="10434">
                        <c:v>20968</c:v>
                      </c:pt>
                      <c:pt idx="10435">
                        <c:v>20970</c:v>
                      </c:pt>
                      <c:pt idx="10436">
                        <c:v>20972</c:v>
                      </c:pt>
                      <c:pt idx="10437">
                        <c:v>20974</c:v>
                      </c:pt>
                      <c:pt idx="10438">
                        <c:v>20976</c:v>
                      </c:pt>
                      <c:pt idx="10439">
                        <c:v>20978</c:v>
                      </c:pt>
                      <c:pt idx="10440">
                        <c:v>20980</c:v>
                      </c:pt>
                      <c:pt idx="10441">
                        <c:v>20982</c:v>
                      </c:pt>
                      <c:pt idx="10442">
                        <c:v>20984</c:v>
                      </c:pt>
                      <c:pt idx="10443">
                        <c:v>20986</c:v>
                      </c:pt>
                      <c:pt idx="10444">
                        <c:v>20988</c:v>
                      </c:pt>
                      <c:pt idx="10445">
                        <c:v>20990</c:v>
                      </c:pt>
                      <c:pt idx="10446">
                        <c:v>20992</c:v>
                      </c:pt>
                      <c:pt idx="10447">
                        <c:v>20994</c:v>
                      </c:pt>
                      <c:pt idx="10448">
                        <c:v>20996</c:v>
                      </c:pt>
                      <c:pt idx="10449">
                        <c:v>20998</c:v>
                      </c:pt>
                      <c:pt idx="10450">
                        <c:v>21000</c:v>
                      </c:pt>
                      <c:pt idx="10451">
                        <c:v>21002</c:v>
                      </c:pt>
                      <c:pt idx="10452">
                        <c:v>21004</c:v>
                      </c:pt>
                      <c:pt idx="10453">
                        <c:v>21006</c:v>
                      </c:pt>
                      <c:pt idx="10454">
                        <c:v>21008</c:v>
                      </c:pt>
                      <c:pt idx="10455">
                        <c:v>21010</c:v>
                      </c:pt>
                      <c:pt idx="10456">
                        <c:v>21012</c:v>
                      </c:pt>
                      <c:pt idx="10457">
                        <c:v>21014</c:v>
                      </c:pt>
                      <c:pt idx="10458">
                        <c:v>21016</c:v>
                      </c:pt>
                      <c:pt idx="10459">
                        <c:v>21018</c:v>
                      </c:pt>
                      <c:pt idx="10460">
                        <c:v>21020</c:v>
                      </c:pt>
                      <c:pt idx="10461">
                        <c:v>21022</c:v>
                      </c:pt>
                      <c:pt idx="10462">
                        <c:v>21024</c:v>
                      </c:pt>
                      <c:pt idx="10463">
                        <c:v>21026</c:v>
                      </c:pt>
                      <c:pt idx="10464">
                        <c:v>21028</c:v>
                      </c:pt>
                      <c:pt idx="10465">
                        <c:v>21030</c:v>
                      </c:pt>
                      <c:pt idx="10466">
                        <c:v>21032</c:v>
                      </c:pt>
                      <c:pt idx="10467">
                        <c:v>21034</c:v>
                      </c:pt>
                      <c:pt idx="10468">
                        <c:v>21036</c:v>
                      </c:pt>
                      <c:pt idx="10469">
                        <c:v>21038</c:v>
                      </c:pt>
                      <c:pt idx="10470">
                        <c:v>21040</c:v>
                      </c:pt>
                      <c:pt idx="10471">
                        <c:v>21042</c:v>
                      </c:pt>
                      <c:pt idx="10472">
                        <c:v>21044</c:v>
                      </c:pt>
                      <c:pt idx="10473">
                        <c:v>21046</c:v>
                      </c:pt>
                      <c:pt idx="10474">
                        <c:v>21048</c:v>
                      </c:pt>
                      <c:pt idx="10475">
                        <c:v>21050</c:v>
                      </c:pt>
                      <c:pt idx="10476">
                        <c:v>21052</c:v>
                      </c:pt>
                      <c:pt idx="10477">
                        <c:v>21054</c:v>
                      </c:pt>
                      <c:pt idx="10478">
                        <c:v>21056</c:v>
                      </c:pt>
                      <c:pt idx="10479">
                        <c:v>21058</c:v>
                      </c:pt>
                      <c:pt idx="10480">
                        <c:v>21060</c:v>
                      </c:pt>
                      <c:pt idx="10481">
                        <c:v>21062</c:v>
                      </c:pt>
                      <c:pt idx="10482">
                        <c:v>21064</c:v>
                      </c:pt>
                      <c:pt idx="10483">
                        <c:v>21066</c:v>
                      </c:pt>
                      <c:pt idx="10484">
                        <c:v>21068</c:v>
                      </c:pt>
                      <c:pt idx="10485">
                        <c:v>21070</c:v>
                      </c:pt>
                      <c:pt idx="10486">
                        <c:v>21072</c:v>
                      </c:pt>
                      <c:pt idx="10487">
                        <c:v>21074</c:v>
                      </c:pt>
                      <c:pt idx="10488">
                        <c:v>21076</c:v>
                      </c:pt>
                      <c:pt idx="10489">
                        <c:v>21078</c:v>
                      </c:pt>
                      <c:pt idx="10490">
                        <c:v>21080</c:v>
                      </c:pt>
                      <c:pt idx="10491">
                        <c:v>21082</c:v>
                      </c:pt>
                      <c:pt idx="10492">
                        <c:v>21084</c:v>
                      </c:pt>
                      <c:pt idx="10493">
                        <c:v>21086</c:v>
                      </c:pt>
                      <c:pt idx="10494">
                        <c:v>21088</c:v>
                      </c:pt>
                      <c:pt idx="10495">
                        <c:v>21090</c:v>
                      </c:pt>
                      <c:pt idx="10496">
                        <c:v>21092</c:v>
                      </c:pt>
                      <c:pt idx="10497">
                        <c:v>21094</c:v>
                      </c:pt>
                      <c:pt idx="10498">
                        <c:v>21096</c:v>
                      </c:pt>
                      <c:pt idx="10499">
                        <c:v>21098</c:v>
                      </c:pt>
                      <c:pt idx="10500">
                        <c:v>21100</c:v>
                      </c:pt>
                      <c:pt idx="10501">
                        <c:v>21102</c:v>
                      </c:pt>
                      <c:pt idx="10502">
                        <c:v>21104</c:v>
                      </c:pt>
                      <c:pt idx="10503">
                        <c:v>21106</c:v>
                      </c:pt>
                      <c:pt idx="10504">
                        <c:v>21108</c:v>
                      </c:pt>
                      <c:pt idx="10505">
                        <c:v>21110</c:v>
                      </c:pt>
                      <c:pt idx="10506">
                        <c:v>21112</c:v>
                      </c:pt>
                      <c:pt idx="10507">
                        <c:v>21114</c:v>
                      </c:pt>
                      <c:pt idx="10508">
                        <c:v>21116</c:v>
                      </c:pt>
                      <c:pt idx="10509">
                        <c:v>21118</c:v>
                      </c:pt>
                      <c:pt idx="10510">
                        <c:v>21120</c:v>
                      </c:pt>
                      <c:pt idx="10511">
                        <c:v>21122</c:v>
                      </c:pt>
                      <c:pt idx="10512">
                        <c:v>21124</c:v>
                      </c:pt>
                      <c:pt idx="10513">
                        <c:v>21126</c:v>
                      </c:pt>
                      <c:pt idx="10514">
                        <c:v>21128</c:v>
                      </c:pt>
                      <c:pt idx="10515">
                        <c:v>21130</c:v>
                      </c:pt>
                      <c:pt idx="10516">
                        <c:v>21132</c:v>
                      </c:pt>
                      <c:pt idx="10517">
                        <c:v>21134</c:v>
                      </c:pt>
                      <c:pt idx="10518">
                        <c:v>21136</c:v>
                      </c:pt>
                      <c:pt idx="10519">
                        <c:v>21138</c:v>
                      </c:pt>
                      <c:pt idx="10520">
                        <c:v>21140</c:v>
                      </c:pt>
                      <c:pt idx="10521">
                        <c:v>21142</c:v>
                      </c:pt>
                      <c:pt idx="10522">
                        <c:v>21144</c:v>
                      </c:pt>
                      <c:pt idx="10523">
                        <c:v>21146</c:v>
                      </c:pt>
                      <c:pt idx="10524">
                        <c:v>21148</c:v>
                      </c:pt>
                      <c:pt idx="10525">
                        <c:v>21150</c:v>
                      </c:pt>
                      <c:pt idx="10526">
                        <c:v>21152</c:v>
                      </c:pt>
                      <c:pt idx="10527">
                        <c:v>21154</c:v>
                      </c:pt>
                      <c:pt idx="10528">
                        <c:v>21156</c:v>
                      </c:pt>
                      <c:pt idx="10529">
                        <c:v>21158</c:v>
                      </c:pt>
                      <c:pt idx="10530">
                        <c:v>21160</c:v>
                      </c:pt>
                      <c:pt idx="10531">
                        <c:v>21162</c:v>
                      </c:pt>
                      <c:pt idx="10532">
                        <c:v>21164</c:v>
                      </c:pt>
                      <c:pt idx="10533">
                        <c:v>21166</c:v>
                      </c:pt>
                      <c:pt idx="10534">
                        <c:v>21168</c:v>
                      </c:pt>
                      <c:pt idx="10535">
                        <c:v>21170</c:v>
                      </c:pt>
                      <c:pt idx="10536">
                        <c:v>21172</c:v>
                      </c:pt>
                      <c:pt idx="10537">
                        <c:v>21174</c:v>
                      </c:pt>
                      <c:pt idx="10538">
                        <c:v>21176</c:v>
                      </c:pt>
                      <c:pt idx="10539">
                        <c:v>21178</c:v>
                      </c:pt>
                      <c:pt idx="10540">
                        <c:v>21180</c:v>
                      </c:pt>
                      <c:pt idx="10541">
                        <c:v>21182</c:v>
                      </c:pt>
                      <c:pt idx="10542">
                        <c:v>21184</c:v>
                      </c:pt>
                      <c:pt idx="10543">
                        <c:v>21186</c:v>
                      </c:pt>
                      <c:pt idx="10544">
                        <c:v>21188</c:v>
                      </c:pt>
                      <c:pt idx="10545">
                        <c:v>21190</c:v>
                      </c:pt>
                      <c:pt idx="10546">
                        <c:v>21192</c:v>
                      </c:pt>
                      <c:pt idx="10547">
                        <c:v>21194</c:v>
                      </c:pt>
                      <c:pt idx="10548">
                        <c:v>21196</c:v>
                      </c:pt>
                      <c:pt idx="10549">
                        <c:v>21198</c:v>
                      </c:pt>
                      <c:pt idx="10550">
                        <c:v>21200</c:v>
                      </c:pt>
                      <c:pt idx="10551">
                        <c:v>21202</c:v>
                      </c:pt>
                      <c:pt idx="10552">
                        <c:v>21204</c:v>
                      </c:pt>
                      <c:pt idx="10553">
                        <c:v>21206</c:v>
                      </c:pt>
                      <c:pt idx="10554">
                        <c:v>21208</c:v>
                      </c:pt>
                      <c:pt idx="10555">
                        <c:v>21210</c:v>
                      </c:pt>
                      <c:pt idx="10556">
                        <c:v>21212</c:v>
                      </c:pt>
                      <c:pt idx="10557">
                        <c:v>21214</c:v>
                      </c:pt>
                      <c:pt idx="10558">
                        <c:v>21216</c:v>
                      </c:pt>
                      <c:pt idx="10559">
                        <c:v>21218</c:v>
                      </c:pt>
                      <c:pt idx="10560">
                        <c:v>21220</c:v>
                      </c:pt>
                      <c:pt idx="10561">
                        <c:v>21222</c:v>
                      </c:pt>
                      <c:pt idx="10562">
                        <c:v>21224</c:v>
                      </c:pt>
                      <c:pt idx="10563">
                        <c:v>21226</c:v>
                      </c:pt>
                      <c:pt idx="10564">
                        <c:v>21228</c:v>
                      </c:pt>
                      <c:pt idx="10565">
                        <c:v>21230</c:v>
                      </c:pt>
                      <c:pt idx="10566">
                        <c:v>21232</c:v>
                      </c:pt>
                      <c:pt idx="10567">
                        <c:v>21234</c:v>
                      </c:pt>
                      <c:pt idx="10568">
                        <c:v>21236</c:v>
                      </c:pt>
                      <c:pt idx="10569">
                        <c:v>21238</c:v>
                      </c:pt>
                      <c:pt idx="10570">
                        <c:v>21240</c:v>
                      </c:pt>
                      <c:pt idx="10571">
                        <c:v>21242</c:v>
                      </c:pt>
                      <c:pt idx="10572">
                        <c:v>21244</c:v>
                      </c:pt>
                      <c:pt idx="10573">
                        <c:v>21246</c:v>
                      </c:pt>
                      <c:pt idx="10574">
                        <c:v>21248</c:v>
                      </c:pt>
                      <c:pt idx="10575">
                        <c:v>21250</c:v>
                      </c:pt>
                      <c:pt idx="10576">
                        <c:v>21252</c:v>
                      </c:pt>
                      <c:pt idx="10577">
                        <c:v>21254</c:v>
                      </c:pt>
                      <c:pt idx="10578">
                        <c:v>21256</c:v>
                      </c:pt>
                      <c:pt idx="10579">
                        <c:v>21258</c:v>
                      </c:pt>
                      <c:pt idx="10580">
                        <c:v>21260</c:v>
                      </c:pt>
                      <c:pt idx="10581">
                        <c:v>21262</c:v>
                      </c:pt>
                      <c:pt idx="10582">
                        <c:v>21264</c:v>
                      </c:pt>
                      <c:pt idx="10583">
                        <c:v>21266</c:v>
                      </c:pt>
                      <c:pt idx="10584">
                        <c:v>21268</c:v>
                      </c:pt>
                      <c:pt idx="10585">
                        <c:v>21270</c:v>
                      </c:pt>
                      <c:pt idx="10586">
                        <c:v>21272</c:v>
                      </c:pt>
                      <c:pt idx="10587">
                        <c:v>21274</c:v>
                      </c:pt>
                      <c:pt idx="10588">
                        <c:v>21276</c:v>
                      </c:pt>
                      <c:pt idx="10589">
                        <c:v>21278</c:v>
                      </c:pt>
                      <c:pt idx="10590">
                        <c:v>21280</c:v>
                      </c:pt>
                      <c:pt idx="10591">
                        <c:v>21282</c:v>
                      </c:pt>
                      <c:pt idx="10592">
                        <c:v>21284</c:v>
                      </c:pt>
                      <c:pt idx="10593">
                        <c:v>21286</c:v>
                      </c:pt>
                      <c:pt idx="10594">
                        <c:v>21288</c:v>
                      </c:pt>
                      <c:pt idx="10595">
                        <c:v>21290</c:v>
                      </c:pt>
                      <c:pt idx="10596">
                        <c:v>21292</c:v>
                      </c:pt>
                      <c:pt idx="10597">
                        <c:v>21294</c:v>
                      </c:pt>
                      <c:pt idx="10598">
                        <c:v>21296</c:v>
                      </c:pt>
                      <c:pt idx="10599">
                        <c:v>21298</c:v>
                      </c:pt>
                      <c:pt idx="10600">
                        <c:v>21300</c:v>
                      </c:pt>
                      <c:pt idx="10601">
                        <c:v>21302</c:v>
                      </c:pt>
                      <c:pt idx="10602">
                        <c:v>21304</c:v>
                      </c:pt>
                      <c:pt idx="10603">
                        <c:v>21306</c:v>
                      </c:pt>
                      <c:pt idx="10604">
                        <c:v>21308</c:v>
                      </c:pt>
                      <c:pt idx="10605">
                        <c:v>21310</c:v>
                      </c:pt>
                      <c:pt idx="10606">
                        <c:v>21312</c:v>
                      </c:pt>
                      <c:pt idx="10607">
                        <c:v>21314</c:v>
                      </c:pt>
                      <c:pt idx="10608">
                        <c:v>21316</c:v>
                      </c:pt>
                      <c:pt idx="10609">
                        <c:v>21318</c:v>
                      </c:pt>
                      <c:pt idx="10610">
                        <c:v>21320</c:v>
                      </c:pt>
                      <c:pt idx="10611">
                        <c:v>21322</c:v>
                      </c:pt>
                      <c:pt idx="10612">
                        <c:v>21324</c:v>
                      </c:pt>
                      <c:pt idx="10613">
                        <c:v>21326</c:v>
                      </c:pt>
                      <c:pt idx="10614">
                        <c:v>21328</c:v>
                      </c:pt>
                      <c:pt idx="10615">
                        <c:v>21330</c:v>
                      </c:pt>
                      <c:pt idx="10616">
                        <c:v>21332</c:v>
                      </c:pt>
                      <c:pt idx="10617">
                        <c:v>21334</c:v>
                      </c:pt>
                      <c:pt idx="10618">
                        <c:v>21336</c:v>
                      </c:pt>
                      <c:pt idx="10619">
                        <c:v>21338</c:v>
                      </c:pt>
                      <c:pt idx="10620">
                        <c:v>21340</c:v>
                      </c:pt>
                      <c:pt idx="10621">
                        <c:v>21342</c:v>
                      </c:pt>
                      <c:pt idx="10622">
                        <c:v>21344</c:v>
                      </c:pt>
                      <c:pt idx="10623">
                        <c:v>21346</c:v>
                      </c:pt>
                      <c:pt idx="10624">
                        <c:v>21348</c:v>
                      </c:pt>
                      <c:pt idx="10625">
                        <c:v>21350</c:v>
                      </c:pt>
                      <c:pt idx="10626">
                        <c:v>21352</c:v>
                      </c:pt>
                      <c:pt idx="10627">
                        <c:v>21354</c:v>
                      </c:pt>
                      <c:pt idx="10628">
                        <c:v>21356</c:v>
                      </c:pt>
                      <c:pt idx="10629">
                        <c:v>21358</c:v>
                      </c:pt>
                      <c:pt idx="10630">
                        <c:v>21360</c:v>
                      </c:pt>
                      <c:pt idx="10631">
                        <c:v>21362</c:v>
                      </c:pt>
                      <c:pt idx="10632">
                        <c:v>21364</c:v>
                      </c:pt>
                      <c:pt idx="10633">
                        <c:v>21366</c:v>
                      </c:pt>
                      <c:pt idx="10634">
                        <c:v>21368</c:v>
                      </c:pt>
                      <c:pt idx="10635">
                        <c:v>21370</c:v>
                      </c:pt>
                      <c:pt idx="10636">
                        <c:v>21372</c:v>
                      </c:pt>
                      <c:pt idx="10637">
                        <c:v>21374</c:v>
                      </c:pt>
                      <c:pt idx="10638">
                        <c:v>21376</c:v>
                      </c:pt>
                      <c:pt idx="10639">
                        <c:v>21378</c:v>
                      </c:pt>
                      <c:pt idx="10640">
                        <c:v>21380</c:v>
                      </c:pt>
                      <c:pt idx="10641">
                        <c:v>21382</c:v>
                      </c:pt>
                      <c:pt idx="10642">
                        <c:v>21384</c:v>
                      </c:pt>
                      <c:pt idx="10643">
                        <c:v>21386</c:v>
                      </c:pt>
                      <c:pt idx="10644">
                        <c:v>21388</c:v>
                      </c:pt>
                      <c:pt idx="10645">
                        <c:v>21390</c:v>
                      </c:pt>
                      <c:pt idx="10646">
                        <c:v>21392</c:v>
                      </c:pt>
                      <c:pt idx="10647">
                        <c:v>21394</c:v>
                      </c:pt>
                      <c:pt idx="10648">
                        <c:v>21396</c:v>
                      </c:pt>
                      <c:pt idx="10649">
                        <c:v>21398</c:v>
                      </c:pt>
                      <c:pt idx="10650">
                        <c:v>21400</c:v>
                      </c:pt>
                      <c:pt idx="10651">
                        <c:v>21402</c:v>
                      </c:pt>
                      <c:pt idx="10652">
                        <c:v>21404</c:v>
                      </c:pt>
                      <c:pt idx="10653">
                        <c:v>21406</c:v>
                      </c:pt>
                      <c:pt idx="10654">
                        <c:v>21408</c:v>
                      </c:pt>
                      <c:pt idx="10655">
                        <c:v>21410</c:v>
                      </c:pt>
                      <c:pt idx="10656">
                        <c:v>21412</c:v>
                      </c:pt>
                      <c:pt idx="10657">
                        <c:v>21414</c:v>
                      </c:pt>
                      <c:pt idx="10658">
                        <c:v>21416</c:v>
                      </c:pt>
                      <c:pt idx="10659">
                        <c:v>21418</c:v>
                      </c:pt>
                      <c:pt idx="10660">
                        <c:v>21420</c:v>
                      </c:pt>
                      <c:pt idx="10661">
                        <c:v>21422</c:v>
                      </c:pt>
                      <c:pt idx="10662">
                        <c:v>21424</c:v>
                      </c:pt>
                      <c:pt idx="10663">
                        <c:v>21426</c:v>
                      </c:pt>
                      <c:pt idx="10664">
                        <c:v>21428</c:v>
                      </c:pt>
                      <c:pt idx="10665">
                        <c:v>21430</c:v>
                      </c:pt>
                      <c:pt idx="10666">
                        <c:v>21432</c:v>
                      </c:pt>
                      <c:pt idx="10667">
                        <c:v>21434</c:v>
                      </c:pt>
                      <c:pt idx="10668">
                        <c:v>21436</c:v>
                      </c:pt>
                      <c:pt idx="10669">
                        <c:v>21438</c:v>
                      </c:pt>
                      <c:pt idx="10670">
                        <c:v>21440</c:v>
                      </c:pt>
                      <c:pt idx="10671">
                        <c:v>21442</c:v>
                      </c:pt>
                      <c:pt idx="10672">
                        <c:v>21444</c:v>
                      </c:pt>
                      <c:pt idx="10673">
                        <c:v>21446</c:v>
                      </c:pt>
                      <c:pt idx="10674">
                        <c:v>21448</c:v>
                      </c:pt>
                      <c:pt idx="10675">
                        <c:v>21450</c:v>
                      </c:pt>
                      <c:pt idx="10676">
                        <c:v>21452</c:v>
                      </c:pt>
                      <c:pt idx="10677">
                        <c:v>21454</c:v>
                      </c:pt>
                      <c:pt idx="10678">
                        <c:v>21456</c:v>
                      </c:pt>
                      <c:pt idx="10679">
                        <c:v>21458</c:v>
                      </c:pt>
                      <c:pt idx="10680">
                        <c:v>21460</c:v>
                      </c:pt>
                      <c:pt idx="10681">
                        <c:v>21462</c:v>
                      </c:pt>
                      <c:pt idx="10682">
                        <c:v>21464</c:v>
                      </c:pt>
                      <c:pt idx="10683">
                        <c:v>21466</c:v>
                      </c:pt>
                      <c:pt idx="10684">
                        <c:v>21468</c:v>
                      </c:pt>
                      <c:pt idx="10685">
                        <c:v>21470</c:v>
                      </c:pt>
                      <c:pt idx="10686">
                        <c:v>21472</c:v>
                      </c:pt>
                      <c:pt idx="10687">
                        <c:v>21474</c:v>
                      </c:pt>
                      <c:pt idx="10688">
                        <c:v>21476</c:v>
                      </c:pt>
                      <c:pt idx="10689">
                        <c:v>21478</c:v>
                      </c:pt>
                      <c:pt idx="10690">
                        <c:v>21480</c:v>
                      </c:pt>
                      <c:pt idx="10691">
                        <c:v>21482</c:v>
                      </c:pt>
                      <c:pt idx="10692">
                        <c:v>21484</c:v>
                      </c:pt>
                      <c:pt idx="10693">
                        <c:v>21486</c:v>
                      </c:pt>
                      <c:pt idx="10694">
                        <c:v>21488</c:v>
                      </c:pt>
                      <c:pt idx="10695">
                        <c:v>21490</c:v>
                      </c:pt>
                      <c:pt idx="10696">
                        <c:v>21492</c:v>
                      </c:pt>
                      <c:pt idx="10697">
                        <c:v>21494</c:v>
                      </c:pt>
                      <c:pt idx="10698">
                        <c:v>21496</c:v>
                      </c:pt>
                      <c:pt idx="10699">
                        <c:v>21498</c:v>
                      </c:pt>
                      <c:pt idx="10700">
                        <c:v>21500</c:v>
                      </c:pt>
                      <c:pt idx="10701">
                        <c:v>21502</c:v>
                      </c:pt>
                      <c:pt idx="10702">
                        <c:v>21504</c:v>
                      </c:pt>
                      <c:pt idx="10703">
                        <c:v>21506</c:v>
                      </c:pt>
                      <c:pt idx="10704">
                        <c:v>21508</c:v>
                      </c:pt>
                      <c:pt idx="10705">
                        <c:v>21510</c:v>
                      </c:pt>
                      <c:pt idx="10706">
                        <c:v>21512</c:v>
                      </c:pt>
                      <c:pt idx="10707">
                        <c:v>21514</c:v>
                      </c:pt>
                      <c:pt idx="10708">
                        <c:v>21516</c:v>
                      </c:pt>
                      <c:pt idx="10709">
                        <c:v>21518</c:v>
                      </c:pt>
                      <c:pt idx="10710">
                        <c:v>21520</c:v>
                      </c:pt>
                      <c:pt idx="10711">
                        <c:v>21522</c:v>
                      </c:pt>
                      <c:pt idx="10712">
                        <c:v>21524</c:v>
                      </c:pt>
                      <c:pt idx="10713">
                        <c:v>21526</c:v>
                      </c:pt>
                      <c:pt idx="10714">
                        <c:v>21528</c:v>
                      </c:pt>
                      <c:pt idx="10715">
                        <c:v>21530</c:v>
                      </c:pt>
                      <c:pt idx="10716">
                        <c:v>21532</c:v>
                      </c:pt>
                      <c:pt idx="10717">
                        <c:v>21534</c:v>
                      </c:pt>
                      <c:pt idx="10718">
                        <c:v>21536</c:v>
                      </c:pt>
                      <c:pt idx="10719">
                        <c:v>21538</c:v>
                      </c:pt>
                      <c:pt idx="10720">
                        <c:v>21540</c:v>
                      </c:pt>
                      <c:pt idx="10721">
                        <c:v>21542</c:v>
                      </c:pt>
                      <c:pt idx="10722">
                        <c:v>21544</c:v>
                      </c:pt>
                      <c:pt idx="10723">
                        <c:v>21546</c:v>
                      </c:pt>
                      <c:pt idx="10724">
                        <c:v>21548</c:v>
                      </c:pt>
                      <c:pt idx="10725">
                        <c:v>21550</c:v>
                      </c:pt>
                      <c:pt idx="10726">
                        <c:v>21552</c:v>
                      </c:pt>
                      <c:pt idx="10727">
                        <c:v>21554</c:v>
                      </c:pt>
                      <c:pt idx="10728">
                        <c:v>21556</c:v>
                      </c:pt>
                      <c:pt idx="10729">
                        <c:v>21558</c:v>
                      </c:pt>
                      <c:pt idx="10730">
                        <c:v>21560</c:v>
                      </c:pt>
                      <c:pt idx="10731">
                        <c:v>21562</c:v>
                      </c:pt>
                      <c:pt idx="10732">
                        <c:v>21564</c:v>
                      </c:pt>
                      <c:pt idx="10733">
                        <c:v>21566</c:v>
                      </c:pt>
                      <c:pt idx="10734">
                        <c:v>21568</c:v>
                      </c:pt>
                      <c:pt idx="10735">
                        <c:v>21570</c:v>
                      </c:pt>
                      <c:pt idx="10736">
                        <c:v>21572</c:v>
                      </c:pt>
                      <c:pt idx="10737">
                        <c:v>21574</c:v>
                      </c:pt>
                      <c:pt idx="10738">
                        <c:v>21576</c:v>
                      </c:pt>
                      <c:pt idx="10739">
                        <c:v>21578</c:v>
                      </c:pt>
                      <c:pt idx="10740">
                        <c:v>21580</c:v>
                      </c:pt>
                      <c:pt idx="10741">
                        <c:v>21582</c:v>
                      </c:pt>
                      <c:pt idx="10742">
                        <c:v>21584</c:v>
                      </c:pt>
                      <c:pt idx="10743">
                        <c:v>21586</c:v>
                      </c:pt>
                      <c:pt idx="10744">
                        <c:v>21588</c:v>
                      </c:pt>
                      <c:pt idx="10745">
                        <c:v>21590</c:v>
                      </c:pt>
                      <c:pt idx="10746">
                        <c:v>21592</c:v>
                      </c:pt>
                      <c:pt idx="10747">
                        <c:v>21594</c:v>
                      </c:pt>
                      <c:pt idx="10748">
                        <c:v>21596</c:v>
                      </c:pt>
                      <c:pt idx="10749">
                        <c:v>21598</c:v>
                      </c:pt>
                      <c:pt idx="10750">
                        <c:v>21600</c:v>
                      </c:pt>
                      <c:pt idx="10751">
                        <c:v>21602</c:v>
                      </c:pt>
                      <c:pt idx="10752">
                        <c:v>21604</c:v>
                      </c:pt>
                      <c:pt idx="10753">
                        <c:v>21606</c:v>
                      </c:pt>
                      <c:pt idx="10754">
                        <c:v>21608</c:v>
                      </c:pt>
                      <c:pt idx="10755">
                        <c:v>21610</c:v>
                      </c:pt>
                      <c:pt idx="10756">
                        <c:v>21612</c:v>
                      </c:pt>
                      <c:pt idx="10757">
                        <c:v>21614</c:v>
                      </c:pt>
                      <c:pt idx="10758">
                        <c:v>21616</c:v>
                      </c:pt>
                      <c:pt idx="10759">
                        <c:v>21618</c:v>
                      </c:pt>
                      <c:pt idx="10760">
                        <c:v>21620</c:v>
                      </c:pt>
                      <c:pt idx="10761">
                        <c:v>21622</c:v>
                      </c:pt>
                      <c:pt idx="10762">
                        <c:v>21624</c:v>
                      </c:pt>
                      <c:pt idx="10763">
                        <c:v>21626</c:v>
                      </c:pt>
                      <c:pt idx="10764">
                        <c:v>21628</c:v>
                      </c:pt>
                      <c:pt idx="10765">
                        <c:v>21630</c:v>
                      </c:pt>
                      <c:pt idx="10766">
                        <c:v>21632</c:v>
                      </c:pt>
                      <c:pt idx="10767">
                        <c:v>21634</c:v>
                      </c:pt>
                      <c:pt idx="10768">
                        <c:v>21636</c:v>
                      </c:pt>
                      <c:pt idx="10769">
                        <c:v>21638</c:v>
                      </c:pt>
                      <c:pt idx="10770">
                        <c:v>21640</c:v>
                      </c:pt>
                      <c:pt idx="10771">
                        <c:v>21642</c:v>
                      </c:pt>
                      <c:pt idx="10772">
                        <c:v>21644</c:v>
                      </c:pt>
                      <c:pt idx="10773">
                        <c:v>21646</c:v>
                      </c:pt>
                      <c:pt idx="10774">
                        <c:v>21648</c:v>
                      </c:pt>
                      <c:pt idx="10775">
                        <c:v>21650</c:v>
                      </c:pt>
                      <c:pt idx="10776">
                        <c:v>21652</c:v>
                      </c:pt>
                      <c:pt idx="10777">
                        <c:v>21654</c:v>
                      </c:pt>
                      <c:pt idx="10778">
                        <c:v>21656</c:v>
                      </c:pt>
                      <c:pt idx="10779">
                        <c:v>21658</c:v>
                      </c:pt>
                      <c:pt idx="10780">
                        <c:v>21660</c:v>
                      </c:pt>
                      <c:pt idx="10781">
                        <c:v>21662</c:v>
                      </c:pt>
                      <c:pt idx="10782">
                        <c:v>21664</c:v>
                      </c:pt>
                      <c:pt idx="10783">
                        <c:v>21666</c:v>
                      </c:pt>
                      <c:pt idx="10784">
                        <c:v>21668</c:v>
                      </c:pt>
                      <c:pt idx="10785">
                        <c:v>21670</c:v>
                      </c:pt>
                      <c:pt idx="10786">
                        <c:v>21672</c:v>
                      </c:pt>
                      <c:pt idx="10787">
                        <c:v>21674</c:v>
                      </c:pt>
                      <c:pt idx="10788">
                        <c:v>21676</c:v>
                      </c:pt>
                      <c:pt idx="10789">
                        <c:v>21678</c:v>
                      </c:pt>
                      <c:pt idx="10790">
                        <c:v>21680</c:v>
                      </c:pt>
                      <c:pt idx="10791">
                        <c:v>21682</c:v>
                      </c:pt>
                      <c:pt idx="10792">
                        <c:v>21684</c:v>
                      </c:pt>
                      <c:pt idx="10793">
                        <c:v>21686</c:v>
                      </c:pt>
                      <c:pt idx="10794">
                        <c:v>21688</c:v>
                      </c:pt>
                      <c:pt idx="10795">
                        <c:v>21690</c:v>
                      </c:pt>
                      <c:pt idx="10796">
                        <c:v>21692</c:v>
                      </c:pt>
                      <c:pt idx="10797">
                        <c:v>21694</c:v>
                      </c:pt>
                      <c:pt idx="10798">
                        <c:v>21696</c:v>
                      </c:pt>
                      <c:pt idx="10799">
                        <c:v>21698</c:v>
                      </c:pt>
                      <c:pt idx="10800">
                        <c:v>21700</c:v>
                      </c:pt>
                      <c:pt idx="10801">
                        <c:v>21702</c:v>
                      </c:pt>
                      <c:pt idx="10802">
                        <c:v>21704</c:v>
                      </c:pt>
                      <c:pt idx="10803">
                        <c:v>21706</c:v>
                      </c:pt>
                      <c:pt idx="10804">
                        <c:v>21708</c:v>
                      </c:pt>
                      <c:pt idx="10805">
                        <c:v>21710</c:v>
                      </c:pt>
                      <c:pt idx="10806">
                        <c:v>21712</c:v>
                      </c:pt>
                      <c:pt idx="10807">
                        <c:v>21714</c:v>
                      </c:pt>
                      <c:pt idx="10808">
                        <c:v>21716</c:v>
                      </c:pt>
                      <c:pt idx="10809">
                        <c:v>21718</c:v>
                      </c:pt>
                      <c:pt idx="10810">
                        <c:v>21720</c:v>
                      </c:pt>
                      <c:pt idx="10811">
                        <c:v>21722</c:v>
                      </c:pt>
                      <c:pt idx="10812">
                        <c:v>21724</c:v>
                      </c:pt>
                      <c:pt idx="10813">
                        <c:v>21726</c:v>
                      </c:pt>
                      <c:pt idx="10814">
                        <c:v>21728</c:v>
                      </c:pt>
                      <c:pt idx="10815">
                        <c:v>21730</c:v>
                      </c:pt>
                      <c:pt idx="10816">
                        <c:v>21732</c:v>
                      </c:pt>
                      <c:pt idx="10817">
                        <c:v>21734</c:v>
                      </c:pt>
                      <c:pt idx="10818">
                        <c:v>21736</c:v>
                      </c:pt>
                      <c:pt idx="10819">
                        <c:v>21738</c:v>
                      </c:pt>
                      <c:pt idx="10820">
                        <c:v>21740</c:v>
                      </c:pt>
                      <c:pt idx="10821">
                        <c:v>21742</c:v>
                      </c:pt>
                      <c:pt idx="10822">
                        <c:v>21744</c:v>
                      </c:pt>
                      <c:pt idx="10823">
                        <c:v>21746</c:v>
                      </c:pt>
                      <c:pt idx="10824">
                        <c:v>21748</c:v>
                      </c:pt>
                      <c:pt idx="10825">
                        <c:v>21750</c:v>
                      </c:pt>
                      <c:pt idx="10826">
                        <c:v>21752</c:v>
                      </c:pt>
                      <c:pt idx="10827">
                        <c:v>21754</c:v>
                      </c:pt>
                      <c:pt idx="10828">
                        <c:v>21756</c:v>
                      </c:pt>
                      <c:pt idx="10829">
                        <c:v>21758</c:v>
                      </c:pt>
                      <c:pt idx="10830">
                        <c:v>21760</c:v>
                      </c:pt>
                      <c:pt idx="10831">
                        <c:v>21762</c:v>
                      </c:pt>
                      <c:pt idx="10832">
                        <c:v>21764</c:v>
                      </c:pt>
                      <c:pt idx="10833">
                        <c:v>21766</c:v>
                      </c:pt>
                      <c:pt idx="10834">
                        <c:v>21768</c:v>
                      </c:pt>
                      <c:pt idx="10835">
                        <c:v>21770</c:v>
                      </c:pt>
                      <c:pt idx="10836">
                        <c:v>21772</c:v>
                      </c:pt>
                      <c:pt idx="10837">
                        <c:v>21774</c:v>
                      </c:pt>
                      <c:pt idx="10838">
                        <c:v>21776</c:v>
                      </c:pt>
                      <c:pt idx="10839">
                        <c:v>21778</c:v>
                      </c:pt>
                      <c:pt idx="10840">
                        <c:v>21780</c:v>
                      </c:pt>
                      <c:pt idx="10841">
                        <c:v>21782</c:v>
                      </c:pt>
                      <c:pt idx="10842">
                        <c:v>21784</c:v>
                      </c:pt>
                      <c:pt idx="10843">
                        <c:v>21786</c:v>
                      </c:pt>
                      <c:pt idx="10844">
                        <c:v>21788</c:v>
                      </c:pt>
                      <c:pt idx="10845">
                        <c:v>21790</c:v>
                      </c:pt>
                      <c:pt idx="10846">
                        <c:v>21792</c:v>
                      </c:pt>
                      <c:pt idx="10847">
                        <c:v>21794</c:v>
                      </c:pt>
                      <c:pt idx="10848">
                        <c:v>21796</c:v>
                      </c:pt>
                      <c:pt idx="10849">
                        <c:v>21798</c:v>
                      </c:pt>
                      <c:pt idx="10850">
                        <c:v>21800</c:v>
                      </c:pt>
                      <c:pt idx="10851">
                        <c:v>21802</c:v>
                      </c:pt>
                      <c:pt idx="10852">
                        <c:v>21804</c:v>
                      </c:pt>
                      <c:pt idx="10853">
                        <c:v>21806</c:v>
                      </c:pt>
                      <c:pt idx="10854">
                        <c:v>21808</c:v>
                      </c:pt>
                      <c:pt idx="10855">
                        <c:v>21810</c:v>
                      </c:pt>
                      <c:pt idx="10856">
                        <c:v>21812</c:v>
                      </c:pt>
                      <c:pt idx="10857">
                        <c:v>21814</c:v>
                      </c:pt>
                      <c:pt idx="10858">
                        <c:v>21816</c:v>
                      </c:pt>
                      <c:pt idx="10859">
                        <c:v>21818</c:v>
                      </c:pt>
                      <c:pt idx="10860">
                        <c:v>21820</c:v>
                      </c:pt>
                      <c:pt idx="10861">
                        <c:v>21822</c:v>
                      </c:pt>
                      <c:pt idx="10862">
                        <c:v>21824</c:v>
                      </c:pt>
                      <c:pt idx="10863">
                        <c:v>21826</c:v>
                      </c:pt>
                      <c:pt idx="10864">
                        <c:v>21828</c:v>
                      </c:pt>
                      <c:pt idx="10865">
                        <c:v>21830</c:v>
                      </c:pt>
                      <c:pt idx="10866">
                        <c:v>21832</c:v>
                      </c:pt>
                      <c:pt idx="10867">
                        <c:v>21834</c:v>
                      </c:pt>
                      <c:pt idx="10868">
                        <c:v>21836</c:v>
                      </c:pt>
                      <c:pt idx="10869">
                        <c:v>21838</c:v>
                      </c:pt>
                      <c:pt idx="10870">
                        <c:v>21840</c:v>
                      </c:pt>
                      <c:pt idx="10871">
                        <c:v>21842</c:v>
                      </c:pt>
                      <c:pt idx="10872">
                        <c:v>21844</c:v>
                      </c:pt>
                      <c:pt idx="10873">
                        <c:v>21846</c:v>
                      </c:pt>
                      <c:pt idx="10874">
                        <c:v>21848</c:v>
                      </c:pt>
                      <c:pt idx="10875">
                        <c:v>21850</c:v>
                      </c:pt>
                      <c:pt idx="10876">
                        <c:v>21852</c:v>
                      </c:pt>
                      <c:pt idx="10877">
                        <c:v>21854</c:v>
                      </c:pt>
                      <c:pt idx="10878">
                        <c:v>21856</c:v>
                      </c:pt>
                      <c:pt idx="10879">
                        <c:v>21858</c:v>
                      </c:pt>
                      <c:pt idx="10880">
                        <c:v>21860</c:v>
                      </c:pt>
                      <c:pt idx="10881">
                        <c:v>21862</c:v>
                      </c:pt>
                      <c:pt idx="10882">
                        <c:v>21864</c:v>
                      </c:pt>
                      <c:pt idx="10883">
                        <c:v>21866</c:v>
                      </c:pt>
                      <c:pt idx="10884">
                        <c:v>21868</c:v>
                      </c:pt>
                      <c:pt idx="10885">
                        <c:v>21870</c:v>
                      </c:pt>
                      <c:pt idx="10886">
                        <c:v>21872</c:v>
                      </c:pt>
                      <c:pt idx="10887">
                        <c:v>21874</c:v>
                      </c:pt>
                      <c:pt idx="10888">
                        <c:v>21876</c:v>
                      </c:pt>
                      <c:pt idx="10889">
                        <c:v>21878</c:v>
                      </c:pt>
                      <c:pt idx="10890">
                        <c:v>21880</c:v>
                      </c:pt>
                      <c:pt idx="10891">
                        <c:v>21882</c:v>
                      </c:pt>
                      <c:pt idx="10892">
                        <c:v>21884</c:v>
                      </c:pt>
                      <c:pt idx="10893">
                        <c:v>21886</c:v>
                      </c:pt>
                      <c:pt idx="10894">
                        <c:v>21888</c:v>
                      </c:pt>
                      <c:pt idx="10895">
                        <c:v>21890</c:v>
                      </c:pt>
                      <c:pt idx="10896">
                        <c:v>21892</c:v>
                      </c:pt>
                      <c:pt idx="10897">
                        <c:v>21894</c:v>
                      </c:pt>
                      <c:pt idx="10898">
                        <c:v>21896</c:v>
                      </c:pt>
                      <c:pt idx="10899">
                        <c:v>21898</c:v>
                      </c:pt>
                      <c:pt idx="10900">
                        <c:v>21900</c:v>
                      </c:pt>
                      <c:pt idx="10901">
                        <c:v>21902</c:v>
                      </c:pt>
                      <c:pt idx="10902">
                        <c:v>21904</c:v>
                      </c:pt>
                      <c:pt idx="10903">
                        <c:v>21906</c:v>
                      </c:pt>
                      <c:pt idx="10904">
                        <c:v>21908</c:v>
                      </c:pt>
                      <c:pt idx="10905">
                        <c:v>21910</c:v>
                      </c:pt>
                      <c:pt idx="10906">
                        <c:v>21912</c:v>
                      </c:pt>
                      <c:pt idx="10907">
                        <c:v>21914</c:v>
                      </c:pt>
                      <c:pt idx="10908">
                        <c:v>21916</c:v>
                      </c:pt>
                      <c:pt idx="10909">
                        <c:v>21918</c:v>
                      </c:pt>
                      <c:pt idx="10910">
                        <c:v>21920</c:v>
                      </c:pt>
                      <c:pt idx="10911">
                        <c:v>21922</c:v>
                      </c:pt>
                      <c:pt idx="10912">
                        <c:v>21924</c:v>
                      </c:pt>
                      <c:pt idx="10913">
                        <c:v>21926</c:v>
                      </c:pt>
                      <c:pt idx="10914">
                        <c:v>21928</c:v>
                      </c:pt>
                      <c:pt idx="10915">
                        <c:v>21930</c:v>
                      </c:pt>
                      <c:pt idx="10916">
                        <c:v>21932</c:v>
                      </c:pt>
                      <c:pt idx="10917">
                        <c:v>21934</c:v>
                      </c:pt>
                      <c:pt idx="10918">
                        <c:v>21936</c:v>
                      </c:pt>
                      <c:pt idx="10919">
                        <c:v>21938</c:v>
                      </c:pt>
                      <c:pt idx="10920">
                        <c:v>21940</c:v>
                      </c:pt>
                      <c:pt idx="10921">
                        <c:v>21942</c:v>
                      </c:pt>
                      <c:pt idx="10922">
                        <c:v>21944</c:v>
                      </c:pt>
                      <c:pt idx="10923">
                        <c:v>21946</c:v>
                      </c:pt>
                      <c:pt idx="10924">
                        <c:v>21948</c:v>
                      </c:pt>
                      <c:pt idx="10925">
                        <c:v>21950</c:v>
                      </c:pt>
                      <c:pt idx="10926">
                        <c:v>21952</c:v>
                      </c:pt>
                      <c:pt idx="10927">
                        <c:v>21954</c:v>
                      </c:pt>
                      <c:pt idx="10928">
                        <c:v>21956</c:v>
                      </c:pt>
                      <c:pt idx="10929">
                        <c:v>21958</c:v>
                      </c:pt>
                      <c:pt idx="10930">
                        <c:v>21960</c:v>
                      </c:pt>
                      <c:pt idx="10931">
                        <c:v>21962</c:v>
                      </c:pt>
                      <c:pt idx="10932">
                        <c:v>21964</c:v>
                      </c:pt>
                      <c:pt idx="10933">
                        <c:v>21966</c:v>
                      </c:pt>
                      <c:pt idx="10934">
                        <c:v>21968</c:v>
                      </c:pt>
                      <c:pt idx="10935">
                        <c:v>21970</c:v>
                      </c:pt>
                      <c:pt idx="10936">
                        <c:v>21972</c:v>
                      </c:pt>
                      <c:pt idx="10937">
                        <c:v>21974</c:v>
                      </c:pt>
                      <c:pt idx="10938">
                        <c:v>21976</c:v>
                      </c:pt>
                      <c:pt idx="10939">
                        <c:v>21978</c:v>
                      </c:pt>
                      <c:pt idx="10940">
                        <c:v>21980</c:v>
                      </c:pt>
                      <c:pt idx="10941">
                        <c:v>21982</c:v>
                      </c:pt>
                      <c:pt idx="10942">
                        <c:v>21984</c:v>
                      </c:pt>
                      <c:pt idx="10943">
                        <c:v>21986</c:v>
                      </c:pt>
                      <c:pt idx="10944">
                        <c:v>21988</c:v>
                      </c:pt>
                      <c:pt idx="10945">
                        <c:v>21990</c:v>
                      </c:pt>
                      <c:pt idx="10946">
                        <c:v>21992</c:v>
                      </c:pt>
                      <c:pt idx="10947">
                        <c:v>21994</c:v>
                      </c:pt>
                      <c:pt idx="10948">
                        <c:v>21996</c:v>
                      </c:pt>
                      <c:pt idx="10949">
                        <c:v>21998</c:v>
                      </c:pt>
                      <c:pt idx="10950">
                        <c:v>22000</c:v>
                      </c:pt>
                      <c:pt idx="10951">
                        <c:v>22002</c:v>
                      </c:pt>
                      <c:pt idx="10952">
                        <c:v>22004</c:v>
                      </c:pt>
                      <c:pt idx="10953">
                        <c:v>22006</c:v>
                      </c:pt>
                      <c:pt idx="10954">
                        <c:v>22008</c:v>
                      </c:pt>
                      <c:pt idx="10955">
                        <c:v>22010</c:v>
                      </c:pt>
                      <c:pt idx="10956">
                        <c:v>22012</c:v>
                      </c:pt>
                      <c:pt idx="10957">
                        <c:v>22014</c:v>
                      </c:pt>
                      <c:pt idx="10958">
                        <c:v>22016</c:v>
                      </c:pt>
                      <c:pt idx="10959">
                        <c:v>22018</c:v>
                      </c:pt>
                      <c:pt idx="10960">
                        <c:v>22020</c:v>
                      </c:pt>
                      <c:pt idx="10961">
                        <c:v>22022</c:v>
                      </c:pt>
                      <c:pt idx="10962">
                        <c:v>22024</c:v>
                      </c:pt>
                      <c:pt idx="10963">
                        <c:v>22026</c:v>
                      </c:pt>
                      <c:pt idx="10964">
                        <c:v>22028</c:v>
                      </c:pt>
                      <c:pt idx="10965">
                        <c:v>22030</c:v>
                      </c:pt>
                      <c:pt idx="10966">
                        <c:v>22032</c:v>
                      </c:pt>
                      <c:pt idx="10967">
                        <c:v>22034</c:v>
                      </c:pt>
                      <c:pt idx="10968">
                        <c:v>22036</c:v>
                      </c:pt>
                      <c:pt idx="10969">
                        <c:v>22038</c:v>
                      </c:pt>
                      <c:pt idx="10970">
                        <c:v>22040</c:v>
                      </c:pt>
                      <c:pt idx="10971">
                        <c:v>22042</c:v>
                      </c:pt>
                      <c:pt idx="10972">
                        <c:v>22044</c:v>
                      </c:pt>
                      <c:pt idx="10973">
                        <c:v>22046</c:v>
                      </c:pt>
                      <c:pt idx="10974">
                        <c:v>22048</c:v>
                      </c:pt>
                      <c:pt idx="10975">
                        <c:v>22050</c:v>
                      </c:pt>
                      <c:pt idx="10976">
                        <c:v>22052</c:v>
                      </c:pt>
                      <c:pt idx="10977">
                        <c:v>22054</c:v>
                      </c:pt>
                      <c:pt idx="10978">
                        <c:v>22056</c:v>
                      </c:pt>
                      <c:pt idx="10979">
                        <c:v>22058</c:v>
                      </c:pt>
                      <c:pt idx="10980">
                        <c:v>22060</c:v>
                      </c:pt>
                      <c:pt idx="10981">
                        <c:v>22062</c:v>
                      </c:pt>
                      <c:pt idx="10982">
                        <c:v>22064</c:v>
                      </c:pt>
                      <c:pt idx="10983">
                        <c:v>22066</c:v>
                      </c:pt>
                      <c:pt idx="10984">
                        <c:v>22068</c:v>
                      </c:pt>
                      <c:pt idx="10985">
                        <c:v>22070</c:v>
                      </c:pt>
                      <c:pt idx="10986">
                        <c:v>22072</c:v>
                      </c:pt>
                      <c:pt idx="10987">
                        <c:v>22074</c:v>
                      </c:pt>
                      <c:pt idx="10988">
                        <c:v>22076</c:v>
                      </c:pt>
                      <c:pt idx="10989">
                        <c:v>22078</c:v>
                      </c:pt>
                      <c:pt idx="10990">
                        <c:v>22080</c:v>
                      </c:pt>
                      <c:pt idx="10991">
                        <c:v>22082</c:v>
                      </c:pt>
                      <c:pt idx="10992">
                        <c:v>22084</c:v>
                      </c:pt>
                      <c:pt idx="10993">
                        <c:v>22086</c:v>
                      </c:pt>
                      <c:pt idx="10994">
                        <c:v>22088</c:v>
                      </c:pt>
                      <c:pt idx="10995">
                        <c:v>22090</c:v>
                      </c:pt>
                      <c:pt idx="10996">
                        <c:v>22092</c:v>
                      </c:pt>
                      <c:pt idx="10997">
                        <c:v>22094</c:v>
                      </c:pt>
                      <c:pt idx="10998">
                        <c:v>22096</c:v>
                      </c:pt>
                      <c:pt idx="10999">
                        <c:v>22098</c:v>
                      </c:pt>
                      <c:pt idx="11000">
                        <c:v>22100</c:v>
                      </c:pt>
                      <c:pt idx="11001">
                        <c:v>22102</c:v>
                      </c:pt>
                      <c:pt idx="11002">
                        <c:v>22104</c:v>
                      </c:pt>
                      <c:pt idx="11003">
                        <c:v>22106</c:v>
                      </c:pt>
                      <c:pt idx="11004">
                        <c:v>22108</c:v>
                      </c:pt>
                      <c:pt idx="11005">
                        <c:v>22110</c:v>
                      </c:pt>
                      <c:pt idx="11006">
                        <c:v>22112</c:v>
                      </c:pt>
                      <c:pt idx="11007">
                        <c:v>22114</c:v>
                      </c:pt>
                      <c:pt idx="11008">
                        <c:v>22116</c:v>
                      </c:pt>
                      <c:pt idx="11009">
                        <c:v>22118</c:v>
                      </c:pt>
                      <c:pt idx="11010">
                        <c:v>22120</c:v>
                      </c:pt>
                      <c:pt idx="11011">
                        <c:v>22122</c:v>
                      </c:pt>
                      <c:pt idx="11012">
                        <c:v>22124</c:v>
                      </c:pt>
                      <c:pt idx="11013">
                        <c:v>22126</c:v>
                      </c:pt>
                      <c:pt idx="11014">
                        <c:v>22128</c:v>
                      </c:pt>
                      <c:pt idx="11015">
                        <c:v>22130</c:v>
                      </c:pt>
                      <c:pt idx="11016">
                        <c:v>22132</c:v>
                      </c:pt>
                      <c:pt idx="11017">
                        <c:v>22134</c:v>
                      </c:pt>
                      <c:pt idx="11018">
                        <c:v>22136</c:v>
                      </c:pt>
                      <c:pt idx="11019">
                        <c:v>22138</c:v>
                      </c:pt>
                      <c:pt idx="11020">
                        <c:v>22140</c:v>
                      </c:pt>
                      <c:pt idx="11021">
                        <c:v>22142</c:v>
                      </c:pt>
                      <c:pt idx="11022">
                        <c:v>22144</c:v>
                      </c:pt>
                      <c:pt idx="11023">
                        <c:v>22146</c:v>
                      </c:pt>
                      <c:pt idx="11024">
                        <c:v>22148</c:v>
                      </c:pt>
                      <c:pt idx="11025">
                        <c:v>22150</c:v>
                      </c:pt>
                      <c:pt idx="11026">
                        <c:v>22152</c:v>
                      </c:pt>
                      <c:pt idx="11027">
                        <c:v>22154</c:v>
                      </c:pt>
                      <c:pt idx="11028">
                        <c:v>22156</c:v>
                      </c:pt>
                      <c:pt idx="11029">
                        <c:v>22158</c:v>
                      </c:pt>
                      <c:pt idx="11030">
                        <c:v>22160</c:v>
                      </c:pt>
                      <c:pt idx="11031">
                        <c:v>22162</c:v>
                      </c:pt>
                      <c:pt idx="11032">
                        <c:v>22164</c:v>
                      </c:pt>
                      <c:pt idx="11033">
                        <c:v>22166</c:v>
                      </c:pt>
                      <c:pt idx="11034">
                        <c:v>22168</c:v>
                      </c:pt>
                      <c:pt idx="11035">
                        <c:v>22170</c:v>
                      </c:pt>
                      <c:pt idx="11036">
                        <c:v>22172</c:v>
                      </c:pt>
                      <c:pt idx="11037">
                        <c:v>22174</c:v>
                      </c:pt>
                      <c:pt idx="11038">
                        <c:v>22176</c:v>
                      </c:pt>
                      <c:pt idx="11039">
                        <c:v>22178</c:v>
                      </c:pt>
                      <c:pt idx="11040">
                        <c:v>22180</c:v>
                      </c:pt>
                      <c:pt idx="11041">
                        <c:v>22182</c:v>
                      </c:pt>
                      <c:pt idx="11042">
                        <c:v>22184</c:v>
                      </c:pt>
                      <c:pt idx="11043">
                        <c:v>22186</c:v>
                      </c:pt>
                      <c:pt idx="11044">
                        <c:v>22188</c:v>
                      </c:pt>
                      <c:pt idx="11045">
                        <c:v>22190</c:v>
                      </c:pt>
                      <c:pt idx="11046">
                        <c:v>22192</c:v>
                      </c:pt>
                      <c:pt idx="11047">
                        <c:v>22194</c:v>
                      </c:pt>
                      <c:pt idx="11048">
                        <c:v>22196</c:v>
                      </c:pt>
                      <c:pt idx="11049">
                        <c:v>22198</c:v>
                      </c:pt>
                      <c:pt idx="11050">
                        <c:v>22200</c:v>
                      </c:pt>
                      <c:pt idx="11051">
                        <c:v>22202</c:v>
                      </c:pt>
                      <c:pt idx="11052">
                        <c:v>22204</c:v>
                      </c:pt>
                      <c:pt idx="11053">
                        <c:v>22206</c:v>
                      </c:pt>
                      <c:pt idx="11054">
                        <c:v>22208</c:v>
                      </c:pt>
                      <c:pt idx="11055">
                        <c:v>22210</c:v>
                      </c:pt>
                      <c:pt idx="11056">
                        <c:v>22212</c:v>
                      </c:pt>
                      <c:pt idx="11057">
                        <c:v>22214</c:v>
                      </c:pt>
                      <c:pt idx="11058">
                        <c:v>22216</c:v>
                      </c:pt>
                      <c:pt idx="11059">
                        <c:v>22218</c:v>
                      </c:pt>
                      <c:pt idx="11060">
                        <c:v>22220</c:v>
                      </c:pt>
                      <c:pt idx="11061">
                        <c:v>22222</c:v>
                      </c:pt>
                      <c:pt idx="11062">
                        <c:v>22224</c:v>
                      </c:pt>
                      <c:pt idx="11063">
                        <c:v>22226</c:v>
                      </c:pt>
                      <c:pt idx="11064">
                        <c:v>22228</c:v>
                      </c:pt>
                      <c:pt idx="11065">
                        <c:v>22230</c:v>
                      </c:pt>
                      <c:pt idx="11066">
                        <c:v>22232</c:v>
                      </c:pt>
                      <c:pt idx="11067">
                        <c:v>22234</c:v>
                      </c:pt>
                      <c:pt idx="11068">
                        <c:v>22236</c:v>
                      </c:pt>
                      <c:pt idx="11069">
                        <c:v>22238</c:v>
                      </c:pt>
                      <c:pt idx="11070">
                        <c:v>22240</c:v>
                      </c:pt>
                      <c:pt idx="11071">
                        <c:v>22242</c:v>
                      </c:pt>
                      <c:pt idx="11072">
                        <c:v>22244</c:v>
                      </c:pt>
                      <c:pt idx="11073">
                        <c:v>22246</c:v>
                      </c:pt>
                      <c:pt idx="11074">
                        <c:v>22248</c:v>
                      </c:pt>
                      <c:pt idx="11075">
                        <c:v>22250</c:v>
                      </c:pt>
                      <c:pt idx="11076">
                        <c:v>22252</c:v>
                      </c:pt>
                      <c:pt idx="11077">
                        <c:v>22254</c:v>
                      </c:pt>
                      <c:pt idx="11078">
                        <c:v>22256</c:v>
                      </c:pt>
                      <c:pt idx="11079">
                        <c:v>22258</c:v>
                      </c:pt>
                      <c:pt idx="11080">
                        <c:v>22260</c:v>
                      </c:pt>
                      <c:pt idx="11081">
                        <c:v>22262</c:v>
                      </c:pt>
                      <c:pt idx="11082">
                        <c:v>22264</c:v>
                      </c:pt>
                      <c:pt idx="11083">
                        <c:v>22266</c:v>
                      </c:pt>
                      <c:pt idx="11084">
                        <c:v>22268</c:v>
                      </c:pt>
                      <c:pt idx="11085">
                        <c:v>22270</c:v>
                      </c:pt>
                      <c:pt idx="11086">
                        <c:v>22272</c:v>
                      </c:pt>
                      <c:pt idx="11087">
                        <c:v>22274</c:v>
                      </c:pt>
                      <c:pt idx="11088">
                        <c:v>22276</c:v>
                      </c:pt>
                      <c:pt idx="11089">
                        <c:v>22278</c:v>
                      </c:pt>
                      <c:pt idx="11090">
                        <c:v>22280</c:v>
                      </c:pt>
                      <c:pt idx="11091">
                        <c:v>22282</c:v>
                      </c:pt>
                      <c:pt idx="11092">
                        <c:v>22284</c:v>
                      </c:pt>
                      <c:pt idx="11093">
                        <c:v>22286</c:v>
                      </c:pt>
                      <c:pt idx="11094">
                        <c:v>22288</c:v>
                      </c:pt>
                      <c:pt idx="11095">
                        <c:v>22290</c:v>
                      </c:pt>
                      <c:pt idx="11096">
                        <c:v>22292</c:v>
                      </c:pt>
                      <c:pt idx="11097">
                        <c:v>22294</c:v>
                      </c:pt>
                      <c:pt idx="11098">
                        <c:v>22296</c:v>
                      </c:pt>
                      <c:pt idx="11099">
                        <c:v>22298</c:v>
                      </c:pt>
                      <c:pt idx="11100">
                        <c:v>22300</c:v>
                      </c:pt>
                      <c:pt idx="11101">
                        <c:v>22302</c:v>
                      </c:pt>
                      <c:pt idx="11102">
                        <c:v>22304</c:v>
                      </c:pt>
                      <c:pt idx="11103">
                        <c:v>22306</c:v>
                      </c:pt>
                      <c:pt idx="11104">
                        <c:v>22308</c:v>
                      </c:pt>
                      <c:pt idx="11105">
                        <c:v>22310</c:v>
                      </c:pt>
                      <c:pt idx="11106">
                        <c:v>22312</c:v>
                      </c:pt>
                      <c:pt idx="11107">
                        <c:v>22314</c:v>
                      </c:pt>
                      <c:pt idx="11108">
                        <c:v>22316</c:v>
                      </c:pt>
                      <c:pt idx="11109">
                        <c:v>22318</c:v>
                      </c:pt>
                      <c:pt idx="11110">
                        <c:v>22320</c:v>
                      </c:pt>
                      <c:pt idx="11111">
                        <c:v>22322</c:v>
                      </c:pt>
                      <c:pt idx="11112">
                        <c:v>22324</c:v>
                      </c:pt>
                      <c:pt idx="11113">
                        <c:v>22326</c:v>
                      </c:pt>
                      <c:pt idx="11114">
                        <c:v>22328</c:v>
                      </c:pt>
                      <c:pt idx="11115">
                        <c:v>22330</c:v>
                      </c:pt>
                      <c:pt idx="11116">
                        <c:v>22332</c:v>
                      </c:pt>
                      <c:pt idx="11117">
                        <c:v>22334</c:v>
                      </c:pt>
                      <c:pt idx="11118">
                        <c:v>22336</c:v>
                      </c:pt>
                      <c:pt idx="11119">
                        <c:v>22338</c:v>
                      </c:pt>
                      <c:pt idx="11120">
                        <c:v>22340</c:v>
                      </c:pt>
                      <c:pt idx="11121">
                        <c:v>22342</c:v>
                      </c:pt>
                      <c:pt idx="11122">
                        <c:v>22344</c:v>
                      </c:pt>
                      <c:pt idx="11123">
                        <c:v>22346</c:v>
                      </c:pt>
                      <c:pt idx="11124">
                        <c:v>22348</c:v>
                      </c:pt>
                      <c:pt idx="11125">
                        <c:v>22350</c:v>
                      </c:pt>
                      <c:pt idx="11126">
                        <c:v>22352</c:v>
                      </c:pt>
                      <c:pt idx="11127">
                        <c:v>22354</c:v>
                      </c:pt>
                      <c:pt idx="11128">
                        <c:v>22356</c:v>
                      </c:pt>
                      <c:pt idx="11129">
                        <c:v>22358</c:v>
                      </c:pt>
                      <c:pt idx="11130">
                        <c:v>22360</c:v>
                      </c:pt>
                      <c:pt idx="11131">
                        <c:v>22362</c:v>
                      </c:pt>
                      <c:pt idx="11132">
                        <c:v>22364</c:v>
                      </c:pt>
                      <c:pt idx="11133">
                        <c:v>22366</c:v>
                      </c:pt>
                      <c:pt idx="11134">
                        <c:v>22368</c:v>
                      </c:pt>
                      <c:pt idx="11135">
                        <c:v>22370</c:v>
                      </c:pt>
                      <c:pt idx="11136">
                        <c:v>22372</c:v>
                      </c:pt>
                      <c:pt idx="11137">
                        <c:v>22374</c:v>
                      </c:pt>
                      <c:pt idx="11138">
                        <c:v>22376</c:v>
                      </c:pt>
                      <c:pt idx="11139">
                        <c:v>22378</c:v>
                      </c:pt>
                      <c:pt idx="11140">
                        <c:v>22380</c:v>
                      </c:pt>
                      <c:pt idx="11141">
                        <c:v>22382</c:v>
                      </c:pt>
                      <c:pt idx="11142">
                        <c:v>22384</c:v>
                      </c:pt>
                      <c:pt idx="11143">
                        <c:v>22386</c:v>
                      </c:pt>
                      <c:pt idx="11144">
                        <c:v>22388</c:v>
                      </c:pt>
                      <c:pt idx="11145">
                        <c:v>22390</c:v>
                      </c:pt>
                      <c:pt idx="11146">
                        <c:v>22392</c:v>
                      </c:pt>
                      <c:pt idx="11147">
                        <c:v>22394</c:v>
                      </c:pt>
                      <c:pt idx="11148">
                        <c:v>22396</c:v>
                      </c:pt>
                      <c:pt idx="11149">
                        <c:v>22398</c:v>
                      </c:pt>
                      <c:pt idx="11150">
                        <c:v>22400</c:v>
                      </c:pt>
                      <c:pt idx="11151">
                        <c:v>22402</c:v>
                      </c:pt>
                      <c:pt idx="11152">
                        <c:v>22404</c:v>
                      </c:pt>
                      <c:pt idx="11153">
                        <c:v>22406</c:v>
                      </c:pt>
                      <c:pt idx="11154">
                        <c:v>22408</c:v>
                      </c:pt>
                      <c:pt idx="11155">
                        <c:v>22410</c:v>
                      </c:pt>
                      <c:pt idx="11156">
                        <c:v>22412</c:v>
                      </c:pt>
                      <c:pt idx="11157">
                        <c:v>22414</c:v>
                      </c:pt>
                      <c:pt idx="11158">
                        <c:v>22416</c:v>
                      </c:pt>
                      <c:pt idx="11159">
                        <c:v>22418</c:v>
                      </c:pt>
                      <c:pt idx="11160">
                        <c:v>22420</c:v>
                      </c:pt>
                      <c:pt idx="11161">
                        <c:v>22422</c:v>
                      </c:pt>
                      <c:pt idx="11162">
                        <c:v>22424</c:v>
                      </c:pt>
                      <c:pt idx="11163">
                        <c:v>22426</c:v>
                      </c:pt>
                      <c:pt idx="11164">
                        <c:v>22428</c:v>
                      </c:pt>
                      <c:pt idx="11165">
                        <c:v>22430</c:v>
                      </c:pt>
                      <c:pt idx="11166">
                        <c:v>22432</c:v>
                      </c:pt>
                      <c:pt idx="11167">
                        <c:v>22434</c:v>
                      </c:pt>
                      <c:pt idx="11168">
                        <c:v>22436</c:v>
                      </c:pt>
                      <c:pt idx="11169">
                        <c:v>22438</c:v>
                      </c:pt>
                      <c:pt idx="11170">
                        <c:v>22440</c:v>
                      </c:pt>
                      <c:pt idx="11171">
                        <c:v>22442</c:v>
                      </c:pt>
                      <c:pt idx="11172">
                        <c:v>22444</c:v>
                      </c:pt>
                      <c:pt idx="11173">
                        <c:v>22446</c:v>
                      </c:pt>
                      <c:pt idx="11174">
                        <c:v>22448</c:v>
                      </c:pt>
                      <c:pt idx="11175">
                        <c:v>22450</c:v>
                      </c:pt>
                      <c:pt idx="11176">
                        <c:v>22452</c:v>
                      </c:pt>
                      <c:pt idx="11177">
                        <c:v>22454</c:v>
                      </c:pt>
                      <c:pt idx="11178">
                        <c:v>22456</c:v>
                      </c:pt>
                      <c:pt idx="11179">
                        <c:v>22458</c:v>
                      </c:pt>
                      <c:pt idx="11180">
                        <c:v>22460</c:v>
                      </c:pt>
                      <c:pt idx="11181">
                        <c:v>22462</c:v>
                      </c:pt>
                      <c:pt idx="11182">
                        <c:v>22464</c:v>
                      </c:pt>
                      <c:pt idx="11183">
                        <c:v>22466</c:v>
                      </c:pt>
                      <c:pt idx="11184">
                        <c:v>22468</c:v>
                      </c:pt>
                      <c:pt idx="11185">
                        <c:v>22470</c:v>
                      </c:pt>
                      <c:pt idx="11186">
                        <c:v>22472</c:v>
                      </c:pt>
                      <c:pt idx="11187">
                        <c:v>22474</c:v>
                      </c:pt>
                      <c:pt idx="11188">
                        <c:v>22476</c:v>
                      </c:pt>
                      <c:pt idx="11189">
                        <c:v>22478</c:v>
                      </c:pt>
                      <c:pt idx="11190">
                        <c:v>22480</c:v>
                      </c:pt>
                      <c:pt idx="11191">
                        <c:v>22482</c:v>
                      </c:pt>
                      <c:pt idx="11192">
                        <c:v>22484</c:v>
                      </c:pt>
                      <c:pt idx="11193">
                        <c:v>22486</c:v>
                      </c:pt>
                      <c:pt idx="11194">
                        <c:v>22488</c:v>
                      </c:pt>
                      <c:pt idx="11195">
                        <c:v>22490</c:v>
                      </c:pt>
                      <c:pt idx="11196">
                        <c:v>22492</c:v>
                      </c:pt>
                      <c:pt idx="11197">
                        <c:v>22494</c:v>
                      </c:pt>
                      <c:pt idx="11198">
                        <c:v>22496</c:v>
                      </c:pt>
                      <c:pt idx="11199">
                        <c:v>22498</c:v>
                      </c:pt>
                      <c:pt idx="11200">
                        <c:v>22500</c:v>
                      </c:pt>
                      <c:pt idx="11201">
                        <c:v>22502</c:v>
                      </c:pt>
                      <c:pt idx="11202">
                        <c:v>22504</c:v>
                      </c:pt>
                      <c:pt idx="11203">
                        <c:v>22506</c:v>
                      </c:pt>
                      <c:pt idx="11204">
                        <c:v>22508</c:v>
                      </c:pt>
                      <c:pt idx="11205">
                        <c:v>22510</c:v>
                      </c:pt>
                      <c:pt idx="11206">
                        <c:v>22512</c:v>
                      </c:pt>
                      <c:pt idx="11207">
                        <c:v>22514</c:v>
                      </c:pt>
                      <c:pt idx="11208">
                        <c:v>22516</c:v>
                      </c:pt>
                      <c:pt idx="11209">
                        <c:v>22518</c:v>
                      </c:pt>
                      <c:pt idx="11210">
                        <c:v>22520</c:v>
                      </c:pt>
                      <c:pt idx="11211">
                        <c:v>22522</c:v>
                      </c:pt>
                      <c:pt idx="11212">
                        <c:v>22524</c:v>
                      </c:pt>
                      <c:pt idx="11213">
                        <c:v>22526</c:v>
                      </c:pt>
                      <c:pt idx="11214">
                        <c:v>22528</c:v>
                      </c:pt>
                      <c:pt idx="11215">
                        <c:v>22530</c:v>
                      </c:pt>
                      <c:pt idx="11216">
                        <c:v>22532</c:v>
                      </c:pt>
                      <c:pt idx="11217">
                        <c:v>22534</c:v>
                      </c:pt>
                      <c:pt idx="11218">
                        <c:v>22536</c:v>
                      </c:pt>
                      <c:pt idx="11219">
                        <c:v>22538</c:v>
                      </c:pt>
                      <c:pt idx="11220">
                        <c:v>22540</c:v>
                      </c:pt>
                      <c:pt idx="11221">
                        <c:v>22542</c:v>
                      </c:pt>
                      <c:pt idx="11222">
                        <c:v>22544</c:v>
                      </c:pt>
                      <c:pt idx="11223">
                        <c:v>22546</c:v>
                      </c:pt>
                      <c:pt idx="11224">
                        <c:v>22548</c:v>
                      </c:pt>
                      <c:pt idx="11225">
                        <c:v>22550</c:v>
                      </c:pt>
                      <c:pt idx="11226">
                        <c:v>22552</c:v>
                      </c:pt>
                      <c:pt idx="11227">
                        <c:v>22554</c:v>
                      </c:pt>
                      <c:pt idx="11228">
                        <c:v>22556</c:v>
                      </c:pt>
                      <c:pt idx="11229">
                        <c:v>22558</c:v>
                      </c:pt>
                      <c:pt idx="11230">
                        <c:v>22560</c:v>
                      </c:pt>
                      <c:pt idx="11231">
                        <c:v>22562</c:v>
                      </c:pt>
                      <c:pt idx="11232">
                        <c:v>22564</c:v>
                      </c:pt>
                      <c:pt idx="11233">
                        <c:v>22566</c:v>
                      </c:pt>
                      <c:pt idx="11234">
                        <c:v>22568</c:v>
                      </c:pt>
                      <c:pt idx="11235">
                        <c:v>22570</c:v>
                      </c:pt>
                      <c:pt idx="11236">
                        <c:v>22572</c:v>
                      </c:pt>
                      <c:pt idx="11237">
                        <c:v>22574</c:v>
                      </c:pt>
                      <c:pt idx="11238">
                        <c:v>22576</c:v>
                      </c:pt>
                      <c:pt idx="11239">
                        <c:v>22578</c:v>
                      </c:pt>
                      <c:pt idx="11240">
                        <c:v>22580</c:v>
                      </c:pt>
                      <c:pt idx="11241">
                        <c:v>22582</c:v>
                      </c:pt>
                      <c:pt idx="11242">
                        <c:v>22584</c:v>
                      </c:pt>
                      <c:pt idx="11243">
                        <c:v>22586</c:v>
                      </c:pt>
                      <c:pt idx="11244">
                        <c:v>22588</c:v>
                      </c:pt>
                      <c:pt idx="11245">
                        <c:v>22590</c:v>
                      </c:pt>
                      <c:pt idx="11246">
                        <c:v>22592</c:v>
                      </c:pt>
                      <c:pt idx="11247">
                        <c:v>22594</c:v>
                      </c:pt>
                      <c:pt idx="11248">
                        <c:v>22596</c:v>
                      </c:pt>
                      <c:pt idx="11249">
                        <c:v>22598</c:v>
                      </c:pt>
                      <c:pt idx="11250">
                        <c:v>22600</c:v>
                      </c:pt>
                      <c:pt idx="11251">
                        <c:v>22602</c:v>
                      </c:pt>
                      <c:pt idx="11252">
                        <c:v>22604</c:v>
                      </c:pt>
                      <c:pt idx="11253">
                        <c:v>22606</c:v>
                      </c:pt>
                      <c:pt idx="11254">
                        <c:v>22608</c:v>
                      </c:pt>
                      <c:pt idx="11255">
                        <c:v>22610</c:v>
                      </c:pt>
                      <c:pt idx="11256">
                        <c:v>22612</c:v>
                      </c:pt>
                      <c:pt idx="11257">
                        <c:v>22614</c:v>
                      </c:pt>
                      <c:pt idx="11258">
                        <c:v>22616</c:v>
                      </c:pt>
                      <c:pt idx="11259">
                        <c:v>22618</c:v>
                      </c:pt>
                      <c:pt idx="11260">
                        <c:v>22620</c:v>
                      </c:pt>
                      <c:pt idx="11261">
                        <c:v>22622</c:v>
                      </c:pt>
                      <c:pt idx="11262">
                        <c:v>22624</c:v>
                      </c:pt>
                      <c:pt idx="11263">
                        <c:v>22626</c:v>
                      </c:pt>
                      <c:pt idx="11264">
                        <c:v>22628</c:v>
                      </c:pt>
                      <c:pt idx="11265">
                        <c:v>22630</c:v>
                      </c:pt>
                      <c:pt idx="11266">
                        <c:v>22632</c:v>
                      </c:pt>
                      <c:pt idx="11267">
                        <c:v>22634</c:v>
                      </c:pt>
                      <c:pt idx="11268">
                        <c:v>22636</c:v>
                      </c:pt>
                      <c:pt idx="11269">
                        <c:v>22638</c:v>
                      </c:pt>
                      <c:pt idx="11270">
                        <c:v>22640</c:v>
                      </c:pt>
                      <c:pt idx="11271">
                        <c:v>22642</c:v>
                      </c:pt>
                      <c:pt idx="11272">
                        <c:v>22644</c:v>
                      </c:pt>
                      <c:pt idx="11273">
                        <c:v>22646</c:v>
                      </c:pt>
                      <c:pt idx="11274">
                        <c:v>22648</c:v>
                      </c:pt>
                      <c:pt idx="11275">
                        <c:v>22650</c:v>
                      </c:pt>
                      <c:pt idx="11276">
                        <c:v>22652</c:v>
                      </c:pt>
                      <c:pt idx="11277">
                        <c:v>22654</c:v>
                      </c:pt>
                      <c:pt idx="11278">
                        <c:v>22656</c:v>
                      </c:pt>
                      <c:pt idx="11279">
                        <c:v>22658</c:v>
                      </c:pt>
                      <c:pt idx="11280">
                        <c:v>22660</c:v>
                      </c:pt>
                      <c:pt idx="11281">
                        <c:v>22662</c:v>
                      </c:pt>
                      <c:pt idx="11282">
                        <c:v>22664</c:v>
                      </c:pt>
                      <c:pt idx="11283">
                        <c:v>22666</c:v>
                      </c:pt>
                      <c:pt idx="11284">
                        <c:v>22668</c:v>
                      </c:pt>
                      <c:pt idx="11285">
                        <c:v>22670</c:v>
                      </c:pt>
                      <c:pt idx="11286">
                        <c:v>22672</c:v>
                      </c:pt>
                      <c:pt idx="11287">
                        <c:v>22674</c:v>
                      </c:pt>
                      <c:pt idx="11288">
                        <c:v>22676</c:v>
                      </c:pt>
                      <c:pt idx="11289">
                        <c:v>22678</c:v>
                      </c:pt>
                      <c:pt idx="11290">
                        <c:v>22680</c:v>
                      </c:pt>
                      <c:pt idx="11291">
                        <c:v>22682</c:v>
                      </c:pt>
                      <c:pt idx="11292">
                        <c:v>22684</c:v>
                      </c:pt>
                      <c:pt idx="11293">
                        <c:v>22686</c:v>
                      </c:pt>
                      <c:pt idx="11294">
                        <c:v>22688</c:v>
                      </c:pt>
                      <c:pt idx="11295">
                        <c:v>22690</c:v>
                      </c:pt>
                      <c:pt idx="11296">
                        <c:v>22692</c:v>
                      </c:pt>
                      <c:pt idx="11297">
                        <c:v>22694</c:v>
                      </c:pt>
                      <c:pt idx="11298">
                        <c:v>22696</c:v>
                      </c:pt>
                      <c:pt idx="11299">
                        <c:v>22698</c:v>
                      </c:pt>
                      <c:pt idx="11300">
                        <c:v>22700</c:v>
                      </c:pt>
                      <c:pt idx="11301">
                        <c:v>22702</c:v>
                      </c:pt>
                      <c:pt idx="11302">
                        <c:v>22704</c:v>
                      </c:pt>
                      <c:pt idx="11303">
                        <c:v>22706</c:v>
                      </c:pt>
                      <c:pt idx="11304">
                        <c:v>22708</c:v>
                      </c:pt>
                      <c:pt idx="11305">
                        <c:v>22710</c:v>
                      </c:pt>
                      <c:pt idx="11306">
                        <c:v>22712</c:v>
                      </c:pt>
                      <c:pt idx="11307">
                        <c:v>22714</c:v>
                      </c:pt>
                      <c:pt idx="11308">
                        <c:v>22716</c:v>
                      </c:pt>
                      <c:pt idx="11309">
                        <c:v>22718</c:v>
                      </c:pt>
                      <c:pt idx="11310">
                        <c:v>22720</c:v>
                      </c:pt>
                      <c:pt idx="11311">
                        <c:v>22722</c:v>
                      </c:pt>
                      <c:pt idx="11312">
                        <c:v>22724</c:v>
                      </c:pt>
                      <c:pt idx="11313">
                        <c:v>22726</c:v>
                      </c:pt>
                      <c:pt idx="11314">
                        <c:v>22728</c:v>
                      </c:pt>
                      <c:pt idx="11315">
                        <c:v>22730</c:v>
                      </c:pt>
                      <c:pt idx="11316">
                        <c:v>22732</c:v>
                      </c:pt>
                      <c:pt idx="11317">
                        <c:v>22734</c:v>
                      </c:pt>
                      <c:pt idx="11318">
                        <c:v>22736</c:v>
                      </c:pt>
                      <c:pt idx="11319">
                        <c:v>22738</c:v>
                      </c:pt>
                      <c:pt idx="11320">
                        <c:v>22740</c:v>
                      </c:pt>
                      <c:pt idx="11321">
                        <c:v>22742</c:v>
                      </c:pt>
                      <c:pt idx="11322">
                        <c:v>22744</c:v>
                      </c:pt>
                      <c:pt idx="11323">
                        <c:v>22746</c:v>
                      </c:pt>
                      <c:pt idx="11324">
                        <c:v>22748</c:v>
                      </c:pt>
                      <c:pt idx="11325">
                        <c:v>22750</c:v>
                      </c:pt>
                      <c:pt idx="11326">
                        <c:v>22752</c:v>
                      </c:pt>
                      <c:pt idx="11327">
                        <c:v>22754</c:v>
                      </c:pt>
                      <c:pt idx="11328">
                        <c:v>22756</c:v>
                      </c:pt>
                      <c:pt idx="11329">
                        <c:v>22758</c:v>
                      </c:pt>
                      <c:pt idx="11330">
                        <c:v>22760</c:v>
                      </c:pt>
                      <c:pt idx="11331">
                        <c:v>22762</c:v>
                      </c:pt>
                      <c:pt idx="11332">
                        <c:v>22764</c:v>
                      </c:pt>
                      <c:pt idx="11333">
                        <c:v>22766</c:v>
                      </c:pt>
                      <c:pt idx="11334">
                        <c:v>22768</c:v>
                      </c:pt>
                      <c:pt idx="11335">
                        <c:v>22770</c:v>
                      </c:pt>
                      <c:pt idx="11336">
                        <c:v>22772</c:v>
                      </c:pt>
                      <c:pt idx="11337">
                        <c:v>22774</c:v>
                      </c:pt>
                      <c:pt idx="11338">
                        <c:v>22776</c:v>
                      </c:pt>
                      <c:pt idx="11339">
                        <c:v>22778</c:v>
                      </c:pt>
                      <c:pt idx="11340">
                        <c:v>22780</c:v>
                      </c:pt>
                      <c:pt idx="11341">
                        <c:v>22782</c:v>
                      </c:pt>
                      <c:pt idx="11342">
                        <c:v>22784</c:v>
                      </c:pt>
                      <c:pt idx="11343">
                        <c:v>22786</c:v>
                      </c:pt>
                      <c:pt idx="11344">
                        <c:v>22788</c:v>
                      </c:pt>
                      <c:pt idx="11345">
                        <c:v>22790</c:v>
                      </c:pt>
                      <c:pt idx="11346">
                        <c:v>22792</c:v>
                      </c:pt>
                      <c:pt idx="11347">
                        <c:v>22794</c:v>
                      </c:pt>
                      <c:pt idx="11348">
                        <c:v>22796</c:v>
                      </c:pt>
                      <c:pt idx="11349">
                        <c:v>22798</c:v>
                      </c:pt>
                      <c:pt idx="11350">
                        <c:v>22800</c:v>
                      </c:pt>
                      <c:pt idx="11351">
                        <c:v>22802</c:v>
                      </c:pt>
                      <c:pt idx="11352">
                        <c:v>22804</c:v>
                      </c:pt>
                      <c:pt idx="11353">
                        <c:v>22806</c:v>
                      </c:pt>
                      <c:pt idx="11354">
                        <c:v>22808</c:v>
                      </c:pt>
                      <c:pt idx="11355">
                        <c:v>22810</c:v>
                      </c:pt>
                      <c:pt idx="11356">
                        <c:v>22812</c:v>
                      </c:pt>
                      <c:pt idx="11357">
                        <c:v>22814</c:v>
                      </c:pt>
                      <c:pt idx="11358">
                        <c:v>22816</c:v>
                      </c:pt>
                      <c:pt idx="11359">
                        <c:v>22818</c:v>
                      </c:pt>
                      <c:pt idx="11360">
                        <c:v>22820</c:v>
                      </c:pt>
                      <c:pt idx="11361">
                        <c:v>22822</c:v>
                      </c:pt>
                      <c:pt idx="11362">
                        <c:v>22824</c:v>
                      </c:pt>
                      <c:pt idx="11363">
                        <c:v>22826</c:v>
                      </c:pt>
                      <c:pt idx="11364">
                        <c:v>22828</c:v>
                      </c:pt>
                      <c:pt idx="11365">
                        <c:v>22830</c:v>
                      </c:pt>
                      <c:pt idx="11366">
                        <c:v>22832</c:v>
                      </c:pt>
                      <c:pt idx="11367">
                        <c:v>22834</c:v>
                      </c:pt>
                      <c:pt idx="11368">
                        <c:v>22836</c:v>
                      </c:pt>
                      <c:pt idx="11369">
                        <c:v>22838</c:v>
                      </c:pt>
                      <c:pt idx="11370">
                        <c:v>22840</c:v>
                      </c:pt>
                      <c:pt idx="11371">
                        <c:v>22842</c:v>
                      </c:pt>
                      <c:pt idx="11372">
                        <c:v>22844</c:v>
                      </c:pt>
                      <c:pt idx="11373">
                        <c:v>22846</c:v>
                      </c:pt>
                      <c:pt idx="11374">
                        <c:v>22848</c:v>
                      </c:pt>
                      <c:pt idx="11375">
                        <c:v>22850</c:v>
                      </c:pt>
                      <c:pt idx="11376">
                        <c:v>22852</c:v>
                      </c:pt>
                      <c:pt idx="11377">
                        <c:v>22854</c:v>
                      </c:pt>
                      <c:pt idx="11378">
                        <c:v>22856</c:v>
                      </c:pt>
                      <c:pt idx="11379">
                        <c:v>22858</c:v>
                      </c:pt>
                      <c:pt idx="11380">
                        <c:v>22860</c:v>
                      </c:pt>
                      <c:pt idx="11381">
                        <c:v>22862</c:v>
                      </c:pt>
                      <c:pt idx="11382">
                        <c:v>22864</c:v>
                      </c:pt>
                      <c:pt idx="11383">
                        <c:v>22866</c:v>
                      </c:pt>
                      <c:pt idx="11384">
                        <c:v>22868</c:v>
                      </c:pt>
                      <c:pt idx="11385">
                        <c:v>22870</c:v>
                      </c:pt>
                      <c:pt idx="11386">
                        <c:v>22872</c:v>
                      </c:pt>
                      <c:pt idx="11387">
                        <c:v>22874</c:v>
                      </c:pt>
                      <c:pt idx="11388">
                        <c:v>22876</c:v>
                      </c:pt>
                      <c:pt idx="11389">
                        <c:v>22878</c:v>
                      </c:pt>
                      <c:pt idx="11390">
                        <c:v>22880</c:v>
                      </c:pt>
                      <c:pt idx="11391">
                        <c:v>22882</c:v>
                      </c:pt>
                      <c:pt idx="11392">
                        <c:v>22884</c:v>
                      </c:pt>
                      <c:pt idx="11393">
                        <c:v>22886</c:v>
                      </c:pt>
                      <c:pt idx="11394">
                        <c:v>22888</c:v>
                      </c:pt>
                      <c:pt idx="11395">
                        <c:v>22890</c:v>
                      </c:pt>
                      <c:pt idx="11396">
                        <c:v>22892</c:v>
                      </c:pt>
                      <c:pt idx="11397">
                        <c:v>22894</c:v>
                      </c:pt>
                      <c:pt idx="11398">
                        <c:v>22896</c:v>
                      </c:pt>
                      <c:pt idx="11399">
                        <c:v>22898</c:v>
                      </c:pt>
                      <c:pt idx="11400">
                        <c:v>22900</c:v>
                      </c:pt>
                      <c:pt idx="11401">
                        <c:v>22902</c:v>
                      </c:pt>
                      <c:pt idx="11402">
                        <c:v>22904</c:v>
                      </c:pt>
                      <c:pt idx="11403">
                        <c:v>22906</c:v>
                      </c:pt>
                      <c:pt idx="11404">
                        <c:v>22908</c:v>
                      </c:pt>
                      <c:pt idx="11405">
                        <c:v>22910</c:v>
                      </c:pt>
                      <c:pt idx="11406">
                        <c:v>22912</c:v>
                      </c:pt>
                      <c:pt idx="11407">
                        <c:v>22914</c:v>
                      </c:pt>
                      <c:pt idx="11408">
                        <c:v>22916</c:v>
                      </c:pt>
                      <c:pt idx="11409">
                        <c:v>22918</c:v>
                      </c:pt>
                      <c:pt idx="11410">
                        <c:v>22920</c:v>
                      </c:pt>
                      <c:pt idx="11411">
                        <c:v>22922</c:v>
                      </c:pt>
                      <c:pt idx="11412">
                        <c:v>22924</c:v>
                      </c:pt>
                      <c:pt idx="11413">
                        <c:v>22926</c:v>
                      </c:pt>
                      <c:pt idx="11414">
                        <c:v>22928</c:v>
                      </c:pt>
                      <c:pt idx="11415">
                        <c:v>22930</c:v>
                      </c:pt>
                      <c:pt idx="11416">
                        <c:v>22932</c:v>
                      </c:pt>
                      <c:pt idx="11417">
                        <c:v>22934</c:v>
                      </c:pt>
                      <c:pt idx="11418">
                        <c:v>22936</c:v>
                      </c:pt>
                      <c:pt idx="11419">
                        <c:v>22938</c:v>
                      </c:pt>
                      <c:pt idx="11420">
                        <c:v>22940</c:v>
                      </c:pt>
                      <c:pt idx="11421">
                        <c:v>22942</c:v>
                      </c:pt>
                      <c:pt idx="11422">
                        <c:v>22944</c:v>
                      </c:pt>
                      <c:pt idx="11423">
                        <c:v>22946</c:v>
                      </c:pt>
                      <c:pt idx="11424">
                        <c:v>22948</c:v>
                      </c:pt>
                      <c:pt idx="11425">
                        <c:v>22950</c:v>
                      </c:pt>
                      <c:pt idx="11426">
                        <c:v>22952</c:v>
                      </c:pt>
                      <c:pt idx="11427">
                        <c:v>22954</c:v>
                      </c:pt>
                      <c:pt idx="11428">
                        <c:v>22956</c:v>
                      </c:pt>
                      <c:pt idx="11429">
                        <c:v>22958</c:v>
                      </c:pt>
                      <c:pt idx="11430">
                        <c:v>22960</c:v>
                      </c:pt>
                      <c:pt idx="11431">
                        <c:v>22962</c:v>
                      </c:pt>
                      <c:pt idx="11432">
                        <c:v>22964</c:v>
                      </c:pt>
                      <c:pt idx="11433">
                        <c:v>22966</c:v>
                      </c:pt>
                      <c:pt idx="11434">
                        <c:v>22968</c:v>
                      </c:pt>
                      <c:pt idx="11435">
                        <c:v>22970</c:v>
                      </c:pt>
                      <c:pt idx="11436">
                        <c:v>22972</c:v>
                      </c:pt>
                      <c:pt idx="11437">
                        <c:v>22974</c:v>
                      </c:pt>
                      <c:pt idx="11438">
                        <c:v>22976</c:v>
                      </c:pt>
                      <c:pt idx="11439">
                        <c:v>22978</c:v>
                      </c:pt>
                      <c:pt idx="11440">
                        <c:v>22980</c:v>
                      </c:pt>
                      <c:pt idx="11441">
                        <c:v>22982</c:v>
                      </c:pt>
                      <c:pt idx="11442">
                        <c:v>22984</c:v>
                      </c:pt>
                      <c:pt idx="11443">
                        <c:v>22986</c:v>
                      </c:pt>
                      <c:pt idx="11444">
                        <c:v>22988</c:v>
                      </c:pt>
                      <c:pt idx="11445">
                        <c:v>22990</c:v>
                      </c:pt>
                      <c:pt idx="11446">
                        <c:v>22992</c:v>
                      </c:pt>
                      <c:pt idx="11447">
                        <c:v>22994</c:v>
                      </c:pt>
                      <c:pt idx="11448">
                        <c:v>22996</c:v>
                      </c:pt>
                      <c:pt idx="11449">
                        <c:v>22998</c:v>
                      </c:pt>
                      <c:pt idx="11450">
                        <c:v>23000</c:v>
                      </c:pt>
                      <c:pt idx="11451">
                        <c:v>23002</c:v>
                      </c:pt>
                      <c:pt idx="11452">
                        <c:v>23004</c:v>
                      </c:pt>
                      <c:pt idx="11453">
                        <c:v>23006</c:v>
                      </c:pt>
                      <c:pt idx="11454">
                        <c:v>23008</c:v>
                      </c:pt>
                      <c:pt idx="11455">
                        <c:v>23010</c:v>
                      </c:pt>
                      <c:pt idx="11456">
                        <c:v>23012</c:v>
                      </c:pt>
                      <c:pt idx="11457">
                        <c:v>23014</c:v>
                      </c:pt>
                      <c:pt idx="11458">
                        <c:v>23016</c:v>
                      </c:pt>
                      <c:pt idx="11459">
                        <c:v>23018</c:v>
                      </c:pt>
                      <c:pt idx="11460">
                        <c:v>23020</c:v>
                      </c:pt>
                      <c:pt idx="11461">
                        <c:v>23022</c:v>
                      </c:pt>
                      <c:pt idx="11462">
                        <c:v>23024</c:v>
                      </c:pt>
                      <c:pt idx="11463">
                        <c:v>23026</c:v>
                      </c:pt>
                      <c:pt idx="11464">
                        <c:v>23028</c:v>
                      </c:pt>
                      <c:pt idx="11465">
                        <c:v>23030</c:v>
                      </c:pt>
                      <c:pt idx="11466">
                        <c:v>23032</c:v>
                      </c:pt>
                      <c:pt idx="11467">
                        <c:v>23034</c:v>
                      </c:pt>
                      <c:pt idx="11468">
                        <c:v>23036</c:v>
                      </c:pt>
                      <c:pt idx="11469">
                        <c:v>23038</c:v>
                      </c:pt>
                      <c:pt idx="11470">
                        <c:v>23040</c:v>
                      </c:pt>
                      <c:pt idx="11471">
                        <c:v>23042</c:v>
                      </c:pt>
                      <c:pt idx="11472">
                        <c:v>23044</c:v>
                      </c:pt>
                      <c:pt idx="11473">
                        <c:v>23046</c:v>
                      </c:pt>
                      <c:pt idx="11474">
                        <c:v>23048</c:v>
                      </c:pt>
                      <c:pt idx="11475">
                        <c:v>23050</c:v>
                      </c:pt>
                      <c:pt idx="11476">
                        <c:v>23052</c:v>
                      </c:pt>
                      <c:pt idx="11477">
                        <c:v>23054</c:v>
                      </c:pt>
                      <c:pt idx="11478">
                        <c:v>23056</c:v>
                      </c:pt>
                      <c:pt idx="11479">
                        <c:v>23058</c:v>
                      </c:pt>
                      <c:pt idx="11480">
                        <c:v>23060</c:v>
                      </c:pt>
                      <c:pt idx="11481">
                        <c:v>23062</c:v>
                      </c:pt>
                      <c:pt idx="11482">
                        <c:v>23064</c:v>
                      </c:pt>
                      <c:pt idx="11483">
                        <c:v>23066</c:v>
                      </c:pt>
                      <c:pt idx="11484">
                        <c:v>23068</c:v>
                      </c:pt>
                      <c:pt idx="11485">
                        <c:v>23070</c:v>
                      </c:pt>
                      <c:pt idx="11486">
                        <c:v>23072</c:v>
                      </c:pt>
                      <c:pt idx="11487">
                        <c:v>23074</c:v>
                      </c:pt>
                      <c:pt idx="11488">
                        <c:v>23076</c:v>
                      </c:pt>
                      <c:pt idx="11489">
                        <c:v>23078</c:v>
                      </c:pt>
                      <c:pt idx="11490">
                        <c:v>23080</c:v>
                      </c:pt>
                      <c:pt idx="11491">
                        <c:v>23082</c:v>
                      </c:pt>
                      <c:pt idx="11492">
                        <c:v>23084</c:v>
                      </c:pt>
                      <c:pt idx="11493">
                        <c:v>23086</c:v>
                      </c:pt>
                      <c:pt idx="11494">
                        <c:v>23088</c:v>
                      </c:pt>
                      <c:pt idx="11495">
                        <c:v>23090</c:v>
                      </c:pt>
                      <c:pt idx="11496">
                        <c:v>23092</c:v>
                      </c:pt>
                      <c:pt idx="11497">
                        <c:v>23094</c:v>
                      </c:pt>
                      <c:pt idx="11498">
                        <c:v>23096</c:v>
                      </c:pt>
                      <c:pt idx="11499">
                        <c:v>23098</c:v>
                      </c:pt>
                      <c:pt idx="11500">
                        <c:v>23100</c:v>
                      </c:pt>
                      <c:pt idx="11501">
                        <c:v>23102</c:v>
                      </c:pt>
                      <c:pt idx="11502">
                        <c:v>23104</c:v>
                      </c:pt>
                      <c:pt idx="11503">
                        <c:v>23106</c:v>
                      </c:pt>
                      <c:pt idx="11504">
                        <c:v>23108</c:v>
                      </c:pt>
                      <c:pt idx="11505">
                        <c:v>23110</c:v>
                      </c:pt>
                      <c:pt idx="11506">
                        <c:v>23112</c:v>
                      </c:pt>
                      <c:pt idx="11507">
                        <c:v>23114</c:v>
                      </c:pt>
                      <c:pt idx="11508">
                        <c:v>23116</c:v>
                      </c:pt>
                      <c:pt idx="11509">
                        <c:v>23118</c:v>
                      </c:pt>
                      <c:pt idx="11510">
                        <c:v>23120</c:v>
                      </c:pt>
                      <c:pt idx="11511">
                        <c:v>23122</c:v>
                      </c:pt>
                      <c:pt idx="11512">
                        <c:v>23124</c:v>
                      </c:pt>
                      <c:pt idx="11513">
                        <c:v>23126</c:v>
                      </c:pt>
                      <c:pt idx="11514">
                        <c:v>23128</c:v>
                      </c:pt>
                      <c:pt idx="11515">
                        <c:v>23130</c:v>
                      </c:pt>
                      <c:pt idx="11516">
                        <c:v>23132</c:v>
                      </c:pt>
                      <c:pt idx="11517">
                        <c:v>23134</c:v>
                      </c:pt>
                      <c:pt idx="11518">
                        <c:v>23136</c:v>
                      </c:pt>
                      <c:pt idx="11519">
                        <c:v>23138</c:v>
                      </c:pt>
                      <c:pt idx="11520">
                        <c:v>23140</c:v>
                      </c:pt>
                      <c:pt idx="11521">
                        <c:v>23142</c:v>
                      </c:pt>
                      <c:pt idx="11522">
                        <c:v>23144</c:v>
                      </c:pt>
                      <c:pt idx="11523">
                        <c:v>23146</c:v>
                      </c:pt>
                      <c:pt idx="11524">
                        <c:v>23148</c:v>
                      </c:pt>
                      <c:pt idx="11525">
                        <c:v>23150</c:v>
                      </c:pt>
                      <c:pt idx="11526">
                        <c:v>23152</c:v>
                      </c:pt>
                      <c:pt idx="11527">
                        <c:v>23154</c:v>
                      </c:pt>
                      <c:pt idx="11528">
                        <c:v>23156</c:v>
                      </c:pt>
                      <c:pt idx="11529">
                        <c:v>23158</c:v>
                      </c:pt>
                      <c:pt idx="11530">
                        <c:v>23160</c:v>
                      </c:pt>
                      <c:pt idx="11531">
                        <c:v>23162</c:v>
                      </c:pt>
                      <c:pt idx="11532">
                        <c:v>23164</c:v>
                      </c:pt>
                      <c:pt idx="11533">
                        <c:v>23166</c:v>
                      </c:pt>
                      <c:pt idx="11534">
                        <c:v>23168</c:v>
                      </c:pt>
                      <c:pt idx="11535">
                        <c:v>23170</c:v>
                      </c:pt>
                      <c:pt idx="11536">
                        <c:v>23172</c:v>
                      </c:pt>
                      <c:pt idx="11537">
                        <c:v>23174</c:v>
                      </c:pt>
                      <c:pt idx="11538">
                        <c:v>23176</c:v>
                      </c:pt>
                      <c:pt idx="11539">
                        <c:v>23178</c:v>
                      </c:pt>
                      <c:pt idx="11540">
                        <c:v>23180</c:v>
                      </c:pt>
                      <c:pt idx="11541">
                        <c:v>23182</c:v>
                      </c:pt>
                      <c:pt idx="11542">
                        <c:v>23184</c:v>
                      </c:pt>
                      <c:pt idx="11543">
                        <c:v>23186</c:v>
                      </c:pt>
                      <c:pt idx="11544">
                        <c:v>23188</c:v>
                      </c:pt>
                      <c:pt idx="11545">
                        <c:v>23190</c:v>
                      </c:pt>
                      <c:pt idx="11546">
                        <c:v>23192</c:v>
                      </c:pt>
                      <c:pt idx="11547">
                        <c:v>23194</c:v>
                      </c:pt>
                      <c:pt idx="11548">
                        <c:v>23196</c:v>
                      </c:pt>
                      <c:pt idx="11549">
                        <c:v>23198</c:v>
                      </c:pt>
                      <c:pt idx="11550">
                        <c:v>23200</c:v>
                      </c:pt>
                      <c:pt idx="11551">
                        <c:v>23202</c:v>
                      </c:pt>
                      <c:pt idx="11552">
                        <c:v>23204</c:v>
                      </c:pt>
                      <c:pt idx="11553">
                        <c:v>23206</c:v>
                      </c:pt>
                      <c:pt idx="11554">
                        <c:v>23208</c:v>
                      </c:pt>
                      <c:pt idx="11555">
                        <c:v>23210</c:v>
                      </c:pt>
                      <c:pt idx="11556">
                        <c:v>23212</c:v>
                      </c:pt>
                      <c:pt idx="11557">
                        <c:v>23214</c:v>
                      </c:pt>
                      <c:pt idx="11558">
                        <c:v>23216</c:v>
                      </c:pt>
                      <c:pt idx="11559">
                        <c:v>23218</c:v>
                      </c:pt>
                      <c:pt idx="11560">
                        <c:v>23220</c:v>
                      </c:pt>
                      <c:pt idx="11561">
                        <c:v>23222</c:v>
                      </c:pt>
                      <c:pt idx="11562">
                        <c:v>23224</c:v>
                      </c:pt>
                      <c:pt idx="11563">
                        <c:v>23226</c:v>
                      </c:pt>
                      <c:pt idx="11564">
                        <c:v>23228</c:v>
                      </c:pt>
                      <c:pt idx="11565">
                        <c:v>23230</c:v>
                      </c:pt>
                      <c:pt idx="11566">
                        <c:v>23232</c:v>
                      </c:pt>
                      <c:pt idx="11567">
                        <c:v>23234</c:v>
                      </c:pt>
                      <c:pt idx="11568">
                        <c:v>23236</c:v>
                      </c:pt>
                      <c:pt idx="11569">
                        <c:v>23238</c:v>
                      </c:pt>
                      <c:pt idx="11570">
                        <c:v>23240</c:v>
                      </c:pt>
                      <c:pt idx="11571">
                        <c:v>23242</c:v>
                      </c:pt>
                      <c:pt idx="11572">
                        <c:v>23244</c:v>
                      </c:pt>
                      <c:pt idx="11573">
                        <c:v>23246</c:v>
                      </c:pt>
                      <c:pt idx="11574">
                        <c:v>23248</c:v>
                      </c:pt>
                      <c:pt idx="11575">
                        <c:v>23250</c:v>
                      </c:pt>
                      <c:pt idx="11576">
                        <c:v>23252</c:v>
                      </c:pt>
                      <c:pt idx="11577">
                        <c:v>23254</c:v>
                      </c:pt>
                      <c:pt idx="11578">
                        <c:v>23256</c:v>
                      </c:pt>
                      <c:pt idx="11579">
                        <c:v>23258</c:v>
                      </c:pt>
                      <c:pt idx="11580">
                        <c:v>23260</c:v>
                      </c:pt>
                      <c:pt idx="11581">
                        <c:v>23262</c:v>
                      </c:pt>
                      <c:pt idx="11582">
                        <c:v>23264</c:v>
                      </c:pt>
                      <c:pt idx="11583">
                        <c:v>23266</c:v>
                      </c:pt>
                      <c:pt idx="11584">
                        <c:v>23268</c:v>
                      </c:pt>
                      <c:pt idx="11585">
                        <c:v>23270</c:v>
                      </c:pt>
                      <c:pt idx="11586">
                        <c:v>23272</c:v>
                      </c:pt>
                      <c:pt idx="11587">
                        <c:v>23274</c:v>
                      </c:pt>
                      <c:pt idx="11588">
                        <c:v>23276</c:v>
                      </c:pt>
                      <c:pt idx="11589">
                        <c:v>23278</c:v>
                      </c:pt>
                      <c:pt idx="11590">
                        <c:v>23280</c:v>
                      </c:pt>
                      <c:pt idx="11591">
                        <c:v>23282</c:v>
                      </c:pt>
                      <c:pt idx="11592">
                        <c:v>23284</c:v>
                      </c:pt>
                      <c:pt idx="11593">
                        <c:v>23286</c:v>
                      </c:pt>
                      <c:pt idx="11594">
                        <c:v>23288</c:v>
                      </c:pt>
                      <c:pt idx="11595">
                        <c:v>23290</c:v>
                      </c:pt>
                      <c:pt idx="11596">
                        <c:v>23292</c:v>
                      </c:pt>
                      <c:pt idx="11597">
                        <c:v>23294</c:v>
                      </c:pt>
                      <c:pt idx="11598">
                        <c:v>23296</c:v>
                      </c:pt>
                      <c:pt idx="11599">
                        <c:v>23298</c:v>
                      </c:pt>
                      <c:pt idx="11600">
                        <c:v>23300</c:v>
                      </c:pt>
                      <c:pt idx="11601">
                        <c:v>23302</c:v>
                      </c:pt>
                      <c:pt idx="11602">
                        <c:v>23304</c:v>
                      </c:pt>
                      <c:pt idx="11603">
                        <c:v>23306</c:v>
                      </c:pt>
                      <c:pt idx="11604">
                        <c:v>23308</c:v>
                      </c:pt>
                      <c:pt idx="11605">
                        <c:v>23310</c:v>
                      </c:pt>
                      <c:pt idx="11606">
                        <c:v>23312</c:v>
                      </c:pt>
                      <c:pt idx="11607">
                        <c:v>23314</c:v>
                      </c:pt>
                      <c:pt idx="11608">
                        <c:v>23316</c:v>
                      </c:pt>
                      <c:pt idx="11609">
                        <c:v>23318</c:v>
                      </c:pt>
                      <c:pt idx="11610">
                        <c:v>23320</c:v>
                      </c:pt>
                      <c:pt idx="11611">
                        <c:v>23322</c:v>
                      </c:pt>
                      <c:pt idx="11612">
                        <c:v>23324</c:v>
                      </c:pt>
                      <c:pt idx="11613">
                        <c:v>23326</c:v>
                      </c:pt>
                      <c:pt idx="11614">
                        <c:v>23328</c:v>
                      </c:pt>
                      <c:pt idx="11615">
                        <c:v>23330</c:v>
                      </c:pt>
                      <c:pt idx="11616">
                        <c:v>23332</c:v>
                      </c:pt>
                      <c:pt idx="11617">
                        <c:v>23334</c:v>
                      </c:pt>
                      <c:pt idx="11618">
                        <c:v>23336</c:v>
                      </c:pt>
                      <c:pt idx="11619">
                        <c:v>23338</c:v>
                      </c:pt>
                      <c:pt idx="11620">
                        <c:v>23340</c:v>
                      </c:pt>
                      <c:pt idx="11621">
                        <c:v>23342</c:v>
                      </c:pt>
                      <c:pt idx="11622">
                        <c:v>23344</c:v>
                      </c:pt>
                      <c:pt idx="11623">
                        <c:v>23346</c:v>
                      </c:pt>
                      <c:pt idx="11624">
                        <c:v>23348</c:v>
                      </c:pt>
                      <c:pt idx="11625">
                        <c:v>23350</c:v>
                      </c:pt>
                      <c:pt idx="11626">
                        <c:v>23352</c:v>
                      </c:pt>
                      <c:pt idx="11627">
                        <c:v>23354</c:v>
                      </c:pt>
                      <c:pt idx="11628">
                        <c:v>23356</c:v>
                      </c:pt>
                      <c:pt idx="11629">
                        <c:v>23358</c:v>
                      </c:pt>
                      <c:pt idx="11630">
                        <c:v>23360</c:v>
                      </c:pt>
                      <c:pt idx="11631">
                        <c:v>23362</c:v>
                      </c:pt>
                      <c:pt idx="11632">
                        <c:v>23364</c:v>
                      </c:pt>
                      <c:pt idx="11633">
                        <c:v>23366</c:v>
                      </c:pt>
                      <c:pt idx="11634">
                        <c:v>23368</c:v>
                      </c:pt>
                      <c:pt idx="11635">
                        <c:v>23370</c:v>
                      </c:pt>
                      <c:pt idx="11636">
                        <c:v>23372</c:v>
                      </c:pt>
                      <c:pt idx="11637">
                        <c:v>23374</c:v>
                      </c:pt>
                      <c:pt idx="11638">
                        <c:v>23376</c:v>
                      </c:pt>
                      <c:pt idx="11639">
                        <c:v>23378</c:v>
                      </c:pt>
                      <c:pt idx="11640">
                        <c:v>23380</c:v>
                      </c:pt>
                      <c:pt idx="11641">
                        <c:v>23382</c:v>
                      </c:pt>
                      <c:pt idx="11642">
                        <c:v>23384</c:v>
                      </c:pt>
                      <c:pt idx="11643">
                        <c:v>23386</c:v>
                      </c:pt>
                      <c:pt idx="11644">
                        <c:v>23388</c:v>
                      </c:pt>
                      <c:pt idx="11645">
                        <c:v>23390</c:v>
                      </c:pt>
                      <c:pt idx="11646">
                        <c:v>23392</c:v>
                      </c:pt>
                      <c:pt idx="11647">
                        <c:v>23394</c:v>
                      </c:pt>
                      <c:pt idx="11648">
                        <c:v>23396</c:v>
                      </c:pt>
                      <c:pt idx="11649">
                        <c:v>23398</c:v>
                      </c:pt>
                      <c:pt idx="11650">
                        <c:v>23400</c:v>
                      </c:pt>
                      <c:pt idx="11651">
                        <c:v>23402</c:v>
                      </c:pt>
                      <c:pt idx="11652">
                        <c:v>23404</c:v>
                      </c:pt>
                      <c:pt idx="11653">
                        <c:v>23406</c:v>
                      </c:pt>
                      <c:pt idx="11654">
                        <c:v>23408</c:v>
                      </c:pt>
                      <c:pt idx="11655">
                        <c:v>23410</c:v>
                      </c:pt>
                      <c:pt idx="11656">
                        <c:v>23412</c:v>
                      </c:pt>
                      <c:pt idx="11657">
                        <c:v>23414</c:v>
                      </c:pt>
                      <c:pt idx="11658">
                        <c:v>23416</c:v>
                      </c:pt>
                      <c:pt idx="11659">
                        <c:v>23418</c:v>
                      </c:pt>
                      <c:pt idx="11660">
                        <c:v>23420</c:v>
                      </c:pt>
                      <c:pt idx="11661">
                        <c:v>23422</c:v>
                      </c:pt>
                      <c:pt idx="11662">
                        <c:v>23424</c:v>
                      </c:pt>
                      <c:pt idx="11663">
                        <c:v>23426</c:v>
                      </c:pt>
                      <c:pt idx="11664">
                        <c:v>23428</c:v>
                      </c:pt>
                      <c:pt idx="11665">
                        <c:v>23430</c:v>
                      </c:pt>
                      <c:pt idx="11666">
                        <c:v>23432</c:v>
                      </c:pt>
                      <c:pt idx="11667">
                        <c:v>23434</c:v>
                      </c:pt>
                      <c:pt idx="11668">
                        <c:v>23436</c:v>
                      </c:pt>
                      <c:pt idx="11669">
                        <c:v>23438</c:v>
                      </c:pt>
                      <c:pt idx="11670">
                        <c:v>23440</c:v>
                      </c:pt>
                      <c:pt idx="11671">
                        <c:v>23442</c:v>
                      </c:pt>
                      <c:pt idx="11672">
                        <c:v>23444</c:v>
                      </c:pt>
                      <c:pt idx="11673">
                        <c:v>23446</c:v>
                      </c:pt>
                      <c:pt idx="11674">
                        <c:v>23448</c:v>
                      </c:pt>
                      <c:pt idx="11675">
                        <c:v>23450</c:v>
                      </c:pt>
                      <c:pt idx="11676">
                        <c:v>23452</c:v>
                      </c:pt>
                      <c:pt idx="11677">
                        <c:v>23454</c:v>
                      </c:pt>
                      <c:pt idx="11678">
                        <c:v>23456</c:v>
                      </c:pt>
                      <c:pt idx="11679">
                        <c:v>23458</c:v>
                      </c:pt>
                      <c:pt idx="11680">
                        <c:v>23460</c:v>
                      </c:pt>
                      <c:pt idx="11681">
                        <c:v>23462</c:v>
                      </c:pt>
                      <c:pt idx="11682">
                        <c:v>23464</c:v>
                      </c:pt>
                      <c:pt idx="11683">
                        <c:v>23466</c:v>
                      </c:pt>
                      <c:pt idx="11684">
                        <c:v>23468</c:v>
                      </c:pt>
                      <c:pt idx="11685">
                        <c:v>23470</c:v>
                      </c:pt>
                      <c:pt idx="11686">
                        <c:v>23472</c:v>
                      </c:pt>
                      <c:pt idx="11687">
                        <c:v>23474</c:v>
                      </c:pt>
                      <c:pt idx="11688">
                        <c:v>23476</c:v>
                      </c:pt>
                      <c:pt idx="11689">
                        <c:v>23478</c:v>
                      </c:pt>
                      <c:pt idx="11690">
                        <c:v>23480</c:v>
                      </c:pt>
                      <c:pt idx="11691">
                        <c:v>23482</c:v>
                      </c:pt>
                      <c:pt idx="11692">
                        <c:v>23484</c:v>
                      </c:pt>
                      <c:pt idx="11693">
                        <c:v>23486</c:v>
                      </c:pt>
                      <c:pt idx="11694">
                        <c:v>23488</c:v>
                      </c:pt>
                      <c:pt idx="11695">
                        <c:v>23490</c:v>
                      </c:pt>
                      <c:pt idx="11696">
                        <c:v>23492</c:v>
                      </c:pt>
                      <c:pt idx="11697">
                        <c:v>23494</c:v>
                      </c:pt>
                      <c:pt idx="11698">
                        <c:v>23496</c:v>
                      </c:pt>
                      <c:pt idx="11699">
                        <c:v>23498</c:v>
                      </c:pt>
                      <c:pt idx="11700">
                        <c:v>23500</c:v>
                      </c:pt>
                      <c:pt idx="11701">
                        <c:v>23502</c:v>
                      </c:pt>
                      <c:pt idx="11702">
                        <c:v>23504</c:v>
                      </c:pt>
                      <c:pt idx="11703">
                        <c:v>23506</c:v>
                      </c:pt>
                      <c:pt idx="11704">
                        <c:v>23508</c:v>
                      </c:pt>
                      <c:pt idx="11705">
                        <c:v>23510</c:v>
                      </c:pt>
                      <c:pt idx="11706">
                        <c:v>23512</c:v>
                      </c:pt>
                      <c:pt idx="11707">
                        <c:v>23514</c:v>
                      </c:pt>
                      <c:pt idx="11708">
                        <c:v>23516</c:v>
                      </c:pt>
                      <c:pt idx="11709">
                        <c:v>23518</c:v>
                      </c:pt>
                      <c:pt idx="11710">
                        <c:v>23520</c:v>
                      </c:pt>
                      <c:pt idx="11711">
                        <c:v>23522</c:v>
                      </c:pt>
                      <c:pt idx="11712">
                        <c:v>23524</c:v>
                      </c:pt>
                      <c:pt idx="11713">
                        <c:v>23526</c:v>
                      </c:pt>
                      <c:pt idx="11714">
                        <c:v>23528</c:v>
                      </c:pt>
                      <c:pt idx="11715">
                        <c:v>23530</c:v>
                      </c:pt>
                      <c:pt idx="11716">
                        <c:v>23532</c:v>
                      </c:pt>
                      <c:pt idx="11717">
                        <c:v>23534</c:v>
                      </c:pt>
                      <c:pt idx="11718">
                        <c:v>23536</c:v>
                      </c:pt>
                      <c:pt idx="11719">
                        <c:v>23538</c:v>
                      </c:pt>
                      <c:pt idx="11720">
                        <c:v>23540</c:v>
                      </c:pt>
                      <c:pt idx="11721">
                        <c:v>23542</c:v>
                      </c:pt>
                      <c:pt idx="11722">
                        <c:v>23544</c:v>
                      </c:pt>
                      <c:pt idx="11723">
                        <c:v>23546</c:v>
                      </c:pt>
                      <c:pt idx="11724">
                        <c:v>23548</c:v>
                      </c:pt>
                      <c:pt idx="11725">
                        <c:v>23550</c:v>
                      </c:pt>
                      <c:pt idx="11726">
                        <c:v>23552</c:v>
                      </c:pt>
                      <c:pt idx="11727">
                        <c:v>23554</c:v>
                      </c:pt>
                      <c:pt idx="11728">
                        <c:v>23556</c:v>
                      </c:pt>
                      <c:pt idx="11729">
                        <c:v>23558</c:v>
                      </c:pt>
                      <c:pt idx="11730">
                        <c:v>23560</c:v>
                      </c:pt>
                      <c:pt idx="11731">
                        <c:v>23562</c:v>
                      </c:pt>
                      <c:pt idx="11732">
                        <c:v>23564</c:v>
                      </c:pt>
                      <c:pt idx="11733">
                        <c:v>23566</c:v>
                      </c:pt>
                      <c:pt idx="11734">
                        <c:v>23568</c:v>
                      </c:pt>
                      <c:pt idx="11735">
                        <c:v>23570</c:v>
                      </c:pt>
                      <c:pt idx="11736">
                        <c:v>23572</c:v>
                      </c:pt>
                      <c:pt idx="11737">
                        <c:v>23574</c:v>
                      </c:pt>
                      <c:pt idx="11738">
                        <c:v>23576</c:v>
                      </c:pt>
                      <c:pt idx="11739">
                        <c:v>23578</c:v>
                      </c:pt>
                      <c:pt idx="11740">
                        <c:v>23580</c:v>
                      </c:pt>
                      <c:pt idx="11741">
                        <c:v>23582</c:v>
                      </c:pt>
                      <c:pt idx="11742">
                        <c:v>23584</c:v>
                      </c:pt>
                      <c:pt idx="11743">
                        <c:v>23586</c:v>
                      </c:pt>
                      <c:pt idx="11744">
                        <c:v>23588</c:v>
                      </c:pt>
                      <c:pt idx="11745">
                        <c:v>23590</c:v>
                      </c:pt>
                      <c:pt idx="11746">
                        <c:v>23592</c:v>
                      </c:pt>
                      <c:pt idx="11747">
                        <c:v>23594</c:v>
                      </c:pt>
                      <c:pt idx="11748">
                        <c:v>23596</c:v>
                      </c:pt>
                      <c:pt idx="11749">
                        <c:v>23598</c:v>
                      </c:pt>
                      <c:pt idx="11750">
                        <c:v>23600</c:v>
                      </c:pt>
                      <c:pt idx="11751">
                        <c:v>23602</c:v>
                      </c:pt>
                      <c:pt idx="11752">
                        <c:v>23604</c:v>
                      </c:pt>
                      <c:pt idx="11753">
                        <c:v>23606</c:v>
                      </c:pt>
                      <c:pt idx="11754">
                        <c:v>23608</c:v>
                      </c:pt>
                      <c:pt idx="11755">
                        <c:v>23610</c:v>
                      </c:pt>
                      <c:pt idx="11756">
                        <c:v>23612</c:v>
                      </c:pt>
                      <c:pt idx="11757">
                        <c:v>23614</c:v>
                      </c:pt>
                      <c:pt idx="11758">
                        <c:v>23616</c:v>
                      </c:pt>
                      <c:pt idx="11759">
                        <c:v>23618</c:v>
                      </c:pt>
                      <c:pt idx="11760">
                        <c:v>23620</c:v>
                      </c:pt>
                      <c:pt idx="11761">
                        <c:v>23622</c:v>
                      </c:pt>
                      <c:pt idx="11762">
                        <c:v>23624</c:v>
                      </c:pt>
                      <c:pt idx="11763">
                        <c:v>23626</c:v>
                      </c:pt>
                      <c:pt idx="11764">
                        <c:v>23628</c:v>
                      </c:pt>
                      <c:pt idx="11765">
                        <c:v>23630</c:v>
                      </c:pt>
                      <c:pt idx="11766">
                        <c:v>23632</c:v>
                      </c:pt>
                      <c:pt idx="11767">
                        <c:v>23634</c:v>
                      </c:pt>
                      <c:pt idx="11768">
                        <c:v>23636</c:v>
                      </c:pt>
                      <c:pt idx="11769">
                        <c:v>23638</c:v>
                      </c:pt>
                      <c:pt idx="11770">
                        <c:v>23640</c:v>
                      </c:pt>
                      <c:pt idx="11771">
                        <c:v>23642</c:v>
                      </c:pt>
                      <c:pt idx="11772">
                        <c:v>23644</c:v>
                      </c:pt>
                      <c:pt idx="11773">
                        <c:v>23646</c:v>
                      </c:pt>
                      <c:pt idx="11774">
                        <c:v>23648</c:v>
                      </c:pt>
                      <c:pt idx="11775">
                        <c:v>23650</c:v>
                      </c:pt>
                      <c:pt idx="11776">
                        <c:v>23652</c:v>
                      </c:pt>
                      <c:pt idx="11777">
                        <c:v>23654</c:v>
                      </c:pt>
                      <c:pt idx="11778">
                        <c:v>23656</c:v>
                      </c:pt>
                      <c:pt idx="11779">
                        <c:v>23658</c:v>
                      </c:pt>
                      <c:pt idx="11780">
                        <c:v>23660</c:v>
                      </c:pt>
                      <c:pt idx="11781">
                        <c:v>23662</c:v>
                      </c:pt>
                      <c:pt idx="11782">
                        <c:v>23664</c:v>
                      </c:pt>
                      <c:pt idx="11783">
                        <c:v>23666</c:v>
                      </c:pt>
                      <c:pt idx="11784">
                        <c:v>23668</c:v>
                      </c:pt>
                      <c:pt idx="11785">
                        <c:v>23670</c:v>
                      </c:pt>
                      <c:pt idx="11786">
                        <c:v>23672</c:v>
                      </c:pt>
                      <c:pt idx="11787">
                        <c:v>23674</c:v>
                      </c:pt>
                      <c:pt idx="11788">
                        <c:v>23676</c:v>
                      </c:pt>
                      <c:pt idx="11789">
                        <c:v>23678</c:v>
                      </c:pt>
                      <c:pt idx="11790">
                        <c:v>23680</c:v>
                      </c:pt>
                      <c:pt idx="11791">
                        <c:v>23682</c:v>
                      </c:pt>
                      <c:pt idx="11792">
                        <c:v>23684</c:v>
                      </c:pt>
                      <c:pt idx="11793">
                        <c:v>23686</c:v>
                      </c:pt>
                      <c:pt idx="11794">
                        <c:v>23688</c:v>
                      </c:pt>
                      <c:pt idx="11795">
                        <c:v>23690</c:v>
                      </c:pt>
                      <c:pt idx="11796">
                        <c:v>23692</c:v>
                      </c:pt>
                      <c:pt idx="11797">
                        <c:v>23694</c:v>
                      </c:pt>
                      <c:pt idx="11798">
                        <c:v>23696</c:v>
                      </c:pt>
                      <c:pt idx="11799">
                        <c:v>23698</c:v>
                      </c:pt>
                      <c:pt idx="11800">
                        <c:v>23700</c:v>
                      </c:pt>
                      <c:pt idx="11801">
                        <c:v>23702</c:v>
                      </c:pt>
                      <c:pt idx="11802">
                        <c:v>23704</c:v>
                      </c:pt>
                      <c:pt idx="11803">
                        <c:v>23706</c:v>
                      </c:pt>
                      <c:pt idx="11804">
                        <c:v>23708</c:v>
                      </c:pt>
                      <c:pt idx="11805">
                        <c:v>23710</c:v>
                      </c:pt>
                      <c:pt idx="11806">
                        <c:v>23712</c:v>
                      </c:pt>
                      <c:pt idx="11807">
                        <c:v>23714</c:v>
                      </c:pt>
                      <c:pt idx="11808">
                        <c:v>23716</c:v>
                      </c:pt>
                      <c:pt idx="11809">
                        <c:v>23718</c:v>
                      </c:pt>
                      <c:pt idx="11810">
                        <c:v>23720</c:v>
                      </c:pt>
                      <c:pt idx="11811">
                        <c:v>23722</c:v>
                      </c:pt>
                      <c:pt idx="11812">
                        <c:v>23724</c:v>
                      </c:pt>
                      <c:pt idx="11813">
                        <c:v>23726</c:v>
                      </c:pt>
                      <c:pt idx="11814">
                        <c:v>23728</c:v>
                      </c:pt>
                      <c:pt idx="11815">
                        <c:v>23730</c:v>
                      </c:pt>
                      <c:pt idx="11816">
                        <c:v>23732</c:v>
                      </c:pt>
                      <c:pt idx="11817">
                        <c:v>23734</c:v>
                      </c:pt>
                      <c:pt idx="11818">
                        <c:v>23736</c:v>
                      </c:pt>
                      <c:pt idx="11819">
                        <c:v>23738</c:v>
                      </c:pt>
                      <c:pt idx="11820">
                        <c:v>23740</c:v>
                      </c:pt>
                      <c:pt idx="11821">
                        <c:v>23742</c:v>
                      </c:pt>
                      <c:pt idx="11822">
                        <c:v>23744</c:v>
                      </c:pt>
                      <c:pt idx="11823">
                        <c:v>23746</c:v>
                      </c:pt>
                      <c:pt idx="11824">
                        <c:v>23748</c:v>
                      </c:pt>
                      <c:pt idx="11825">
                        <c:v>23750</c:v>
                      </c:pt>
                      <c:pt idx="11826">
                        <c:v>23752</c:v>
                      </c:pt>
                      <c:pt idx="11827">
                        <c:v>23754</c:v>
                      </c:pt>
                      <c:pt idx="11828">
                        <c:v>23756</c:v>
                      </c:pt>
                      <c:pt idx="11829">
                        <c:v>23758</c:v>
                      </c:pt>
                      <c:pt idx="11830">
                        <c:v>23760</c:v>
                      </c:pt>
                      <c:pt idx="11831">
                        <c:v>23762</c:v>
                      </c:pt>
                      <c:pt idx="11832">
                        <c:v>23764</c:v>
                      </c:pt>
                      <c:pt idx="11833">
                        <c:v>23766</c:v>
                      </c:pt>
                      <c:pt idx="11834">
                        <c:v>23768</c:v>
                      </c:pt>
                      <c:pt idx="11835">
                        <c:v>23770</c:v>
                      </c:pt>
                      <c:pt idx="11836">
                        <c:v>23772</c:v>
                      </c:pt>
                      <c:pt idx="11837">
                        <c:v>23774</c:v>
                      </c:pt>
                      <c:pt idx="11838">
                        <c:v>23776</c:v>
                      </c:pt>
                      <c:pt idx="11839">
                        <c:v>23778</c:v>
                      </c:pt>
                      <c:pt idx="11840">
                        <c:v>23780</c:v>
                      </c:pt>
                      <c:pt idx="11841">
                        <c:v>23782</c:v>
                      </c:pt>
                      <c:pt idx="11842">
                        <c:v>23784</c:v>
                      </c:pt>
                      <c:pt idx="11843">
                        <c:v>23786</c:v>
                      </c:pt>
                      <c:pt idx="11844">
                        <c:v>23788</c:v>
                      </c:pt>
                      <c:pt idx="11845">
                        <c:v>23790</c:v>
                      </c:pt>
                      <c:pt idx="11846">
                        <c:v>23792</c:v>
                      </c:pt>
                      <c:pt idx="11847">
                        <c:v>23794</c:v>
                      </c:pt>
                      <c:pt idx="11848">
                        <c:v>23796</c:v>
                      </c:pt>
                      <c:pt idx="11849">
                        <c:v>23798</c:v>
                      </c:pt>
                      <c:pt idx="11850">
                        <c:v>23800</c:v>
                      </c:pt>
                      <c:pt idx="11851">
                        <c:v>23802</c:v>
                      </c:pt>
                      <c:pt idx="11852">
                        <c:v>23804</c:v>
                      </c:pt>
                      <c:pt idx="11853">
                        <c:v>23806</c:v>
                      </c:pt>
                      <c:pt idx="11854">
                        <c:v>23808</c:v>
                      </c:pt>
                      <c:pt idx="11855">
                        <c:v>23810</c:v>
                      </c:pt>
                      <c:pt idx="11856">
                        <c:v>23812</c:v>
                      </c:pt>
                      <c:pt idx="11857">
                        <c:v>23814</c:v>
                      </c:pt>
                      <c:pt idx="11858">
                        <c:v>23816</c:v>
                      </c:pt>
                      <c:pt idx="11859">
                        <c:v>23818</c:v>
                      </c:pt>
                      <c:pt idx="11860">
                        <c:v>23820</c:v>
                      </c:pt>
                      <c:pt idx="11861">
                        <c:v>23822</c:v>
                      </c:pt>
                      <c:pt idx="11862">
                        <c:v>23824</c:v>
                      </c:pt>
                      <c:pt idx="11863">
                        <c:v>23826</c:v>
                      </c:pt>
                      <c:pt idx="11864">
                        <c:v>23828</c:v>
                      </c:pt>
                      <c:pt idx="11865">
                        <c:v>23830</c:v>
                      </c:pt>
                      <c:pt idx="11866">
                        <c:v>23832</c:v>
                      </c:pt>
                      <c:pt idx="11867">
                        <c:v>23834</c:v>
                      </c:pt>
                      <c:pt idx="11868">
                        <c:v>23836</c:v>
                      </c:pt>
                      <c:pt idx="11869">
                        <c:v>23838</c:v>
                      </c:pt>
                      <c:pt idx="11870">
                        <c:v>23840</c:v>
                      </c:pt>
                      <c:pt idx="11871">
                        <c:v>23842</c:v>
                      </c:pt>
                      <c:pt idx="11872">
                        <c:v>23844</c:v>
                      </c:pt>
                      <c:pt idx="11873">
                        <c:v>23846</c:v>
                      </c:pt>
                      <c:pt idx="11874">
                        <c:v>23848</c:v>
                      </c:pt>
                      <c:pt idx="11875">
                        <c:v>23850</c:v>
                      </c:pt>
                      <c:pt idx="11876">
                        <c:v>23852</c:v>
                      </c:pt>
                      <c:pt idx="11877">
                        <c:v>23854</c:v>
                      </c:pt>
                      <c:pt idx="11878">
                        <c:v>23856</c:v>
                      </c:pt>
                      <c:pt idx="11879">
                        <c:v>23858</c:v>
                      </c:pt>
                      <c:pt idx="11880">
                        <c:v>23860</c:v>
                      </c:pt>
                      <c:pt idx="11881">
                        <c:v>23862</c:v>
                      </c:pt>
                      <c:pt idx="11882">
                        <c:v>23864</c:v>
                      </c:pt>
                      <c:pt idx="11883">
                        <c:v>23866</c:v>
                      </c:pt>
                      <c:pt idx="11884">
                        <c:v>23868</c:v>
                      </c:pt>
                      <c:pt idx="11885">
                        <c:v>23870</c:v>
                      </c:pt>
                      <c:pt idx="11886">
                        <c:v>23872</c:v>
                      </c:pt>
                      <c:pt idx="11887">
                        <c:v>23874</c:v>
                      </c:pt>
                      <c:pt idx="11888">
                        <c:v>23876</c:v>
                      </c:pt>
                      <c:pt idx="11889">
                        <c:v>23878</c:v>
                      </c:pt>
                      <c:pt idx="11890">
                        <c:v>23880</c:v>
                      </c:pt>
                      <c:pt idx="11891">
                        <c:v>23882</c:v>
                      </c:pt>
                      <c:pt idx="11892">
                        <c:v>23884</c:v>
                      </c:pt>
                      <c:pt idx="11893">
                        <c:v>23886</c:v>
                      </c:pt>
                      <c:pt idx="11894">
                        <c:v>23888</c:v>
                      </c:pt>
                      <c:pt idx="11895">
                        <c:v>23890</c:v>
                      </c:pt>
                      <c:pt idx="11896">
                        <c:v>23892</c:v>
                      </c:pt>
                      <c:pt idx="11897">
                        <c:v>23894</c:v>
                      </c:pt>
                      <c:pt idx="11898">
                        <c:v>23896</c:v>
                      </c:pt>
                      <c:pt idx="11899">
                        <c:v>23898</c:v>
                      </c:pt>
                      <c:pt idx="11900">
                        <c:v>23900</c:v>
                      </c:pt>
                      <c:pt idx="11901">
                        <c:v>23902</c:v>
                      </c:pt>
                      <c:pt idx="11902">
                        <c:v>23904</c:v>
                      </c:pt>
                      <c:pt idx="11903">
                        <c:v>23906</c:v>
                      </c:pt>
                      <c:pt idx="11904">
                        <c:v>23908</c:v>
                      </c:pt>
                      <c:pt idx="11905">
                        <c:v>23910</c:v>
                      </c:pt>
                      <c:pt idx="11906">
                        <c:v>23912</c:v>
                      </c:pt>
                      <c:pt idx="11907">
                        <c:v>23914</c:v>
                      </c:pt>
                      <c:pt idx="11908">
                        <c:v>23916</c:v>
                      </c:pt>
                      <c:pt idx="11909">
                        <c:v>23918</c:v>
                      </c:pt>
                      <c:pt idx="11910">
                        <c:v>23920</c:v>
                      </c:pt>
                      <c:pt idx="11911">
                        <c:v>23922</c:v>
                      </c:pt>
                      <c:pt idx="11912">
                        <c:v>23924</c:v>
                      </c:pt>
                      <c:pt idx="11913">
                        <c:v>23926</c:v>
                      </c:pt>
                      <c:pt idx="11914">
                        <c:v>23928</c:v>
                      </c:pt>
                      <c:pt idx="11915">
                        <c:v>23930</c:v>
                      </c:pt>
                      <c:pt idx="11916">
                        <c:v>23932</c:v>
                      </c:pt>
                      <c:pt idx="11917">
                        <c:v>23934</c:v>
                      </c:pt>
                      <c:pt idx="11918">
                        <c:v>23936</c:v>
                      </c:pt>
                      <c:pt idx="11919">
                        <c:v>23938</c:v>
                      </c:pt>
                      <c:pt idx="11920">
                        <c:v>23940</c:v>
                      </c:pt>
                      <c:pt idx="11921">
                        <c:v>23942</c:v>
                      </c:pt>
                      <c:pt idx="11922">
                        <c:v>23944</c:v>
                      </c:pt>
                      <c:pt idx="11923">
                        <c:v>23946</c:v>
                      </c:pt>
                      <c:pt idx="11924">
                        <c:v>23948</c:v>
                      </c:pt>
                      <c:pt idx="11925">
                        <c:v>23950</c:v>
                      </c:pt>
                      <c:pt idx="11926">
                        <c:v>23952</c:v>
                      </c:pt>
                      <c:pt idx="11927">
                        <c:v>23954</c:v>
                      </c:pt>
                      <c:pt idx="11928">
                        <c:v>23956</c:v>
                      </c:pt>
                      <c:pt idx="11929">
                        <c:v>23958</c:v>
                      </c:pt>
                      <c:pt idx="11930">
                        <c:v>23960</c:v>
                      </c:pt>
                      <c:pt idx="11931">
                        <c:v>23962</c:v>
                      </c:pt>
                      <c:pt idx="11932">
                        <c:v>23964</c:v>
                      </c:pt>
                      <c:pt idx="11933">
                        <c:v>23966</c:v>
                      </c:pt>
                      <c:pt idx="11934">
                        <c:v>23968</c:v>
                      </c:pt>
                      <c:pt idx="11935">
                        <c:v>23970</c:v>
                      </c:pt>
                      <c:pt idx="11936">
                        <c:v>23972</c:v>
                      </c:pt>
                      <c:pt idx="11937">
                        <c:v>23974</c:v>
                      </c:pt>
                      <c:pt idx="11938">
                        <c:v>23976</c:v>
                      </c:pt>
                      <c:pt idx="11939">
                        <c:v>23978</c:v>
                      </c:pt>
                      <c:pt idx="11940">
                        <c:v>23980</c:v>
                      </c:pt>
                      <c:pt idx="11941">
                        <c:v>23982</c:v>
                      </c:pt>
                      <c:pt idx="11942">
                        <c:v>23984</c:v>
                      </c:pt>
                      <c:pt idx="11943">
                        <c:v>23986</c:v>
                      </c:pt>
                      <c:pt idx="11944">
                        <c:v>23988</c:v>
                      </c:pt>
                      <c:pt idx="11945">
                        <c:v>23990</c:v>
                      </c:pt>
                      <c:pt idx="11946">
                        <c:v>23992</c:v>
                      </c:pt>
                      <c:pt idx="11947">
                        <c:v>23994</c:v>
                      </c:pt>
                      <c:pt idx="11948">
                        <c:v>23996</c:v>
                      </c:pt>
                      <c:pt idx="11949">
                        <c:v>23998</c:v>
                      </c:pt>
                      <c:pt idx="11950">
                        <c:v>24000</c:v>
                      </c:pt>
                      <c:pt idx="11951">
                        <c:v>24002</c:v>
                      </c:pt>
                      <c:pt idx="11952">
                        <c:v>24004</c:v>
                      </c:pt>
                      <c:pt idx="11953">
                        <c:v>24006</c:v>
                      </c:pt>
                      <c:pt idx="11954">
                        <c:v>24008</c:v>
                      </c:pt>
                      <c:pt idx="11955">
                        <c:v>24010</c:v>
                      </c:pt>
                      <c:pt idx="11956">
                        <c:v>24012</c:v>
                      </c:pt>
                      <c:pt idx="11957">
                        <c:v>24014</c:v>
                      </c:pt>
                      <c:pt idx="11958">
                        <c:v>24016</c:v>
                      </c:pt>
                      <c:pt idx="11959">
                        <c:v>24018</c:v>
                      </c:pt>
                      <c:pt idx="11960">
                        <c:v>24020</c:v>
                      </c:pt>
                      <c:pt idx="11961">
                        <c:v>24022</c:v>
                      </c:pt>
                      <c:pt idx="11962">
                        <c:v>24024</c:v>
                      </c:pt>
                      <c:pt idx="11963">
                        <c:v>24026</c:v>
                      </c:pt>
                      <c:pt idx="11964">
                        <c:v>24028</c:v>
                      </c:pt>
                      <c:pt idx="11965">
                        <c:v>24030</c:v>
                      </c:pt>
                      <c:pt idx="11966">
                        <c:v>24032</c:v>
                      </c:pt>
                      <c:pt idx="11967">
                        <c:v>24034</c:v>
                      </c:pt>
                      <c:pt idx="11968">
                        <c:v>24036</c:v>
                      </c:pt>
                      <c:pt idx="11969">
                        <c:v>24038</c:v>
                      </c:pt>
                      <c:pt idx="11970">
                        <c:v>24040</c:v>
                      </c:pt>
                      <c:pt idx="11971">
                        <c:v>24042</c:v>
                      </c:pt>
                      <c:pt idx="11972">
                        <c:v>24044</c:v>
                      </c:pt>
                      <c:pt idx="11973">
                        <c:v>24046</c:v>
                      </c:pt>
                      <c:pt idx="11974">
                        <c:v>24048</c:v>
                      </c:pt>
                      <c:pt idx="11975">
                        <c:v>24050</c:v>
                      </c:pt>
                      <c:pt idx="11976">
                        <c:v>24052</c:v>
                      </c:pt>
                      <c:pt idx="11977">
                        <c:v>24054</c:v>
                      </c:pt>
                      <c:pt idx="11978">
                        <c:v>24056</c:v>
                      </c:pt>
                      <c:pt idx="11979">
                        <c:v>24058</c:v>
                      </c:pt>
                      <c:pt idx="11980">
                        <c:v>24060</c:v>
                      </c:pt>
                      <c:pt idx="11981">
                        <c:v>24062</c:v>
                      </c:pt>
                      <c:pt idx="11982">
                        <c:v>24064</c:v>
                      </c:pt>
                      <c:pt idx="11983">
                        <c:v>24066</c:v>
                      </c:pt>
                      <c:pt idx="11984">
                        <c:v>24068</c:v>
                      </c:pt>
                      <c:pt idx="11985">
                        <c:v>24070</c:v>
                      </c:pt>
                      <c:pt idx="11986">
                        <c:v>24072</c:v>
                      </c:pt>
                      <c:pt idx="11987">
                        <c:v>24074</c:v>
                      </c:pt>
                      <c:pt idx="11988">
                        <c:v>24076</c:v>
                      </c:pt>
                      <c:pt idx="11989">
                        <c:v>24078</c:v>
                      </c:pt>
                      <c:pt idx="11990">
                        <c:v>24080</c:v>
                      </c:pt>
                      <c:pt idx="11991">
                        <c:v>24082</c:v>
                      </c:pt>
                      <c:pt idx="11992">
                        <c:v>24084</c:v>
                      </c:pt>
                      <c:pt idx="11993">
                        <c:v>24086</c:v>
                      </c:pt>
                      <c:pt idx="11994">
                        <c:v>24088</c:v>
                      </c:pt>
                      <c:pt idx="11995">
                        <c:v>24090</c:v>
                      </c:pt>
                      <c:pt idx="11996">
                        <c:v>24092</c:v>
                      </c:pt>
                      <c:pt idx="11997">
                        <c:v>24094</c:v>
                      </c:pt>
                      <c:pt idx="11998">
                        <c:v>24096</c:v>
                      </c:pt>
                      <c:pt idx="11999">
                        <c:v>24098</c:v>
                      </c:pt>
                      <c:pt idx="12000">
                        <c:v>24100</c:v>
                      </c:pt>
                      <c:pt idx="12001">
                        <c:v>24102</c:v>
                      </c:pt>
                      <c:pt idx="12002">
                        <c:v>24104</c:v>
                      </c:pt>
                      <c:pt idx="12003">
                        <c:v>24106</c:v>
                      </c:pt>
                      <c:pt idx="12004">
                        <c:v>24108</c:v>
                      </c:pt>
                      <c:pt idx="12005">
                        <c:v>24110</c:v>
                      </c:pt>
                      <c:pt idx="12006">
                        <c:v>24112</c:v>
                      </c:pt>
                      <c:pt idx="12007">
                        <c:v>24114</c:v>
                      </c:pt>
                      <c:pt idx="12008">
                        <c:v>24116</c:v>
                      </c:pt>
                      <c:pt idx="12009">
                        <c:v>24118</c:v>
                      </c:pt>
                      <c:pt idx="12010">
                        <c:v>24120</c:v>
                      </c:pt>
                      <c:pt idx="12011">
                        <c:v>24122</c:v>
                      </c:pt>
                      <c:pt idx="12012">
                        <c:v>24124</c:v>
                      </c:pt>
                      <c:pt idx="12013">
                        <c:v>24126</c:v>
                      </c:pt>
                      <c:pt idx="12014">
                        <c:v>24128</c:v>
                      </c:pt>
                      <c:pt idx="12015">
                        <c:v>24130</c:v>
                      </c:pt>
                      <c:pt idx="12016">
                        <c:v>24132</c:v>
                      </c:pt>
                      <c:pt idx="12017">
                        <c:v>24134</c:v>
                      </c:pt>
                      <c:pt idx="12018">
                        <c:v>24136</c:v>
                      </c:pt>
                      <c:pt idx="12019">
                        <c:v>24138</c:v>
                      </c:pt>
                      <c:pt idx="12020">
                        <c:v>24140</c:v>
                      </c:pt>
                      <c:pt idx="12021">
                        <c:v>24142</c:v>
                      </c:pt>
                      <c:pt idx="12022">
                        <c:v>24144</c:v>
                      </c:pt>
                      <c:pt idx="12023">
                        <c:v>24146</c:v>
                      </c:pt>
                      <c:pt idx="12024">
                        <c:v>24148</c:v>
                      </c:pt>
                      <c:pt idx="12025">
                        <c:v>24150</c:v>
                      </c:pt>
                      <c:pt idx="12026">
                        <c:v>24152</c:v>
                      </c:pt>
                      <c:pt idx="12027">
                        <c:v>24154</c:v>
                      </c:pt>
                      <c:pt idx="12028">
                        <c:v>24156</c:v>
                      </c:pt>
                      <c:pt idx="12029">
                        <c:v>24158</c:v>
                      </c:pt>
                      <c:pt idx="12030">
                        <c:v>24160</c:v>
                      </c:pt>
                      <c:pt idx="12031">
                        <c:v>24162</c:v>
                      </c:pt>
                      <c:pt idx="12032">
                        <c:v>24164</c:v>
                      </c:pt>
                      <c:pt idx="12033">
                        <c:v>24166</c:v>
                      </c:pt>
                      <c:pt idx="12034">
                        <c:v>24168</c:v>
                      </c:pt>
                      <c:pt idx="12035">
                        <c:v>24170</c:v>
                      </c:pt>
                      <c:pt idx="12036">
                        <c:v>24172</c:v>
                      </c:pt>
                      <c:pt idx="12037">
                        <c:v>24174</c:v>
                      </c:pt>
                      <c:pt idx="12038">
                        <c:v>24176</c:v>
                      </c:pt>
                      <c:pt idx="12039">
                        <c:v>24178</c:v>
                      </c:pt>
                      <c:pt idx="12040">
                        <c:v>24180</c:v>
                      </c:pt>
                      <c:pt idx="12041">
                        <c:v>24182</c:v>
                      </c:pt>
                      <c:pt idx="12042">
                        <c:v>24184</c:v>
                      </c:pt>
                      <c:pt idx="12043">
                        <c:v>24186</c:v>
                      </c:pt>
                      <c:pt idx="12044">
                        <c:v>24188</c:v>
                      </c:pt>
                      <c:pt idx="12045">
                        <c:v>24190</c:v>
                      </c:pt>
                      <c:pt idx="12046">
                        <c:v>24192</c:v>
                      </c:pt>
                      <c:pt idx="12047">
                        <c:v>24194</c:v>
                      </c:pt>
                      <c:pt idx="12048">
                        <c:v>24196</c:v>
                      </c:pt>
                      <c:pt idx="12049">
                        <c:v>24198</c:v>
                      </c:pt>
                      <c:pt idx="12050">
                        <c:v>24200</c:v>
                      </c:pt>
                      <c:pt idx="12051">
                        <c:v>24202</c:v>
                      </c:pt>
                      <c:pt idx="12052">
                        <c:v>24204</c:v>
                      </c:pt>
                      <c:pt idx="12053">
                        <c:v>24206</c:v>
                      </c:pt>
                      <c:pt idx="12054">
                        <c:v>24208</c:v>
                      </c:pt>
                      <c:pt idx="12055">
                        <c:v>24210</c:v>
                      </c:pt>
                      <c:pt idx="12056">
                        <c:v>24212</c:v>
                      </c:pt>
                      <c:pt idx="12057">
                        <c:v>24214</c:v>
                      </c:pt>
                      <c:pt idx="12058">
                        <c:v>24216</c:v>
                      </c:pt>
                      <c:pt idx="12059">
                        <c:v>24218</c:v>
                      </c:pt>
                      <c:pt idx="12060">
                        <c:v>24220</c:v>
                      </c:pt>
                      <c:pt idx="12061">
                        <c:v>24222</c:v>
                      </c:pt>
                      <c:pt idx="12062">
                        <c:v>24224</c:v>
                      </c:pt>
                      <c:pt idx="12063">
                        <c:v>24226</c:v>
                      </c:pt>
                      <c:pt idx="12064">
                        <c:v>24228</c:v>
                      </c:pt>
                      <c:pt idx="12065">
                        <c:v>24230</c:v>
                      </c:pt>
                      <c:pt idx="12066">
                        <c:v>24232</c:v>
                      </c:pt>
                      <c:pt idx="12067">
                        <c:v>24234</c:v>
                      </c:pt>
                      <c:pt idx="12068">
                        <c:v>24236</c:v>
                      </c:pt>
                      <c:pt idx="12069">
                        <c:v>24238</c:v>
                      </c:pt>
                      <c:pt idx="12070">
                        <c:v>24240</c:v>
                      </c:pt>
                      <c:pt idx="12071">
                        <c:v>24242</c:v>
                      </c:pt>
                      <c:pt idx="12072">
                        <c:v>24244</c:v>
                      </c:pt>
                      <c:pt idx="12073">
                        <c:v>24246</c:v>
                      </c:pt>
                      <c:pt idx="12074">
                        <c:v>24248</c:v>
                      </c:pt>
                      <c:pt idx="12075">
                        <c:v>24250</c:v>
                      </c:pt>
                      <c:pt idx="12076">
                        <c:v>24252</c:v>
                      </c:pt>
                      <c:pt idx="12077">
                        <c:v>24254</c:v>
                      </c:pt>
                      <c:pt idx="12078">
                        <c:v>24256</c:v>
                      </c:pt>
                      <c:pt idx="12079">
                        <c:v>24258</c:v>
                      </c:pt>
                      <c:pt idx="12080">
                        <c:v>24260</c:v>
                      </c:pt>
                      <c:pt idx="12081">
                        <c:v>24262</c:v>
                      </c:pt>
                      <c:pt idx="12082">
                        <c:v>24264</c:v>
                      </c:pt>
                      <c:pt idx="12083">
                        <c:v>24266</c:v>
                      </c:pt>
                      <c:pt idx="12084">
                        <c:v>24268</c:v>
                      </c:pt>
                      <c:pt idx="12085">
                        <c:v>24270</c:v>
                      </c:pt>
                      <c:pt idx="12086">
                        <c:v>24272</c:v>
                      </c:pt>
                      <c:pt idx="12087">
                        <c:v>24274</c:v>
                      </c:pt>
                      <c:pt idx="12088">
                        <c:v>24276</c:v>
                      </c:pt>
                      <c:pt idx="12089">
                        <c:v>24278</c:v>
                      </c:pt>
                      <c:pt idx="12090">
                        <c:v>24280</c:v>
                      </c:pt>
                      <c:pt idx="12091">
                        <c:v>24282</c:v>
                      </c:pt>
                      <c:pt idx="12092">
                        <c:v>24284</c:v>
                      </c:pt>
                      <c:pt idx="12093">
                        <c:v>24286</c:v>
                      </c:pt>
                      <c:pt idx="12094">
                        <c:v>24288</c:v>
                      </c:pt>
                      <c:pt idx="12095">
                        <c:v>24290</c:v>
                      </c:pt>
                      <c:pt idx="12096">
                        <c:v>24292</c:v>
                      </c:pt>
                      <c:pt idx="12097">
                        <c:v>24294</c:v>
                      </c:pt>
                      <c:pt idx="12098">
                        <c:v>24296</c:v>
                      </c:pt>
                      <c:pt idx="12099">
                        <c:v>24298</c:v>
                      </c:pt>
                      <c:pt idx="12100">
                        <c:v>24300</c:v>
                      </c:pt>
                      <c:pt idx="12101">
                        <c:v>24302</c:v>
                      </c:pt>
                      <c:pt idx="12102">
                        <c:v>24304</c:v>
                      </c:pt>
                      <c:pt idx="12103">
                        <c:v>24306</c:v>
                      </c:pt>
                      <c:pt idx="12104">
                        <c:v>24308</c:v>
                      </c:pt>
                      <c:pt idx="12105">
                        <c:v>24310</c:v>
                      </c:pt>
                      <c:pt idx="12106">
                        <c:v>24312</c:v>
                      </c:pt>
                      <c:pt idx="12107">
                        <c:v>24314</c:v>
                      </c:pt>
                      <c:pt idx="12108">
                        <c:v>24316</c:v>
                      </c:pt>
                      <c:pt idx="12109">
                        <c:v>24318</c:v>
                      </c:pt>
                      <c:pt idx="12110">
                        <c:v>24320</c:v>
                      </c:pt>
                      <c:pt idx="12111">
                        <c:v>24322</c:v>
                      </c:pt>
                      <c:pt idx="12112">
                        <c:v>24324</c:v>
                      </c:pt>
                      <c:pt idx="12113">
                        <c:v>24326</c:v>
                      </c:pt>
                      <c:pt idx="12114">
                        <c:v>24328</c:v>
                      </c:pt>
                      <c:pt idx="12115">
                        <c:v>24330</c:v>
                      </c:pt>
                      <c:pt idx="12116">
                        <c:v>24332</c:v>
                      </c:pt>
                      <c:pt idx="12117">
                        <c:v>24334</c:v>
                      </c:pt>
                      <c:pt idx="12118">
                        <c:v>24336</c:v>
                      </c:pt>
                      <c:pt idx="12119">
                        <c:v>24338</c:v>
                      </c:pt>
                      <c:pt idx="12120">
                        <c:v>24340</c:v>
                      </c:pt>
                      <c:pt idx="12121">
                        <c:v>24342</c:v>
                      </c:pt>
                      <c:pt idx="12122">
                        <c:v>24344</c:v>
                      </c:pt>
                      <c:pt idx="12123">
                        <c:v>24346</c:v>
                      </c:pt>
                      <c:pt idx="12124">
                        <c:v>24348</c:v>
                      </c:pt>
                      <c:pt idx="12125">
                        <c:v>24350</c:v>
                      </c:pt>
                      <c:pt idx="12126">
                        <c:v>24352</c:v>
                      </c:pt>
                      <c:pt idx="12127">
                        <c:v>24354</c:v>
                      </c:pt>
                      <c:pt idx="12128">
                        <c:v>24356</c:v>
                      </c:pt>
                      <c:pt idx="12129">
                        <c:v>24358</c:v>
                      </c:pt>
                      <c:pt idx="12130">
                        <c:v>24360</c:v>
                      </c:pt>
                      <c:pt idx="12131">
                        <c:v>24362</c:v>
                      </c:pt>
                      <c:pt idx="12132">
                        <c:v>24364</c:v>
                      </c:pt>
                      <c:pt idx="12133">
                        <c:v>24366</c:v>
                      </c:pt>
                      <c:pt idx="12134">
                        <c:v>24368</c:v>
                      </c:pt>
                      <c:pt idx="12135">
                        <c:v>24370</c:v>
                      </c:pt>
                      <c:pt idx="12136">
                        <c:v>24372</c:v>
                      </c:pt>
                      <c:pt idx="12137">
                        <c:v>24374</c:v>
                      </c:pt>
                      <c:pt idx="12138">
                        <c:v>24376</c:v>
                      </c:pt>
                      <c:pt idx="12139">
                        <c:v>24378</c:v>
                      </c:pt>
                      <c:pt idx="12140">
                        <c:v>24380</c:v>
                      </c:pt>
                      <c:pt idx="12141">
                        <c:v>24382</c:v>
                      </c:pt>
                      <c:pt idx="12142">
                        <c:v>24384</c:v>
                      </c:pt>
                      <c:pt idx="12143">
                        <c:v>24386</c:v>
                      </c:pt>
                      <c:pt idx="12144">
                        <c:v>24388</c:v>
                      </c:pt>
                      <c:pt idx="12145">
                        <c:v>24390</c:v>
                      </c:pt>
                      <c:pt idx="12146">
                        <c:v>24392</c:v>
                      </c:pt>
                      <c:pt idx="12147">
                        <c:v>24394</c:v>
                      </c:pt>
                      <c:pt idx="12148">
                        <c:v>24396</c:v>
                      </c:pt>
                      <c:pt idx="12149">
                        <c:v>24398</c:v>
                      </c:pt>
                      <c:pt idx="12150">
                        <c:v>24400</c:v>
                      </c:pt>
                      <c:pt idx="12151">
                        <c:v>24402</c:v>
                      </c:pt>
                      <c:pt idx="12152">
                        <c:v>24404</c:v>
                      </c:pt>
                      <c:pt idx="12153">
                        <c:v>24406</c:v>
                      </c:pt>
                      <c:pt idx="12154">
                        <c:v>24408</c:v>
                      </c:pt>
                      <c:pt idx="12155">
                        <c:v>24410</c:v>
                      </c:pt>
                      <c:pt idx="12156">
                        <c:v>24412</c:v>
                      </c:pt>
                      <c:pt idx="12157">
                        <c:v>24414</c:v>
                      </c:pt>
                      <c:pt idx="12158">
                        <c:v>24416</c:v>
                      </c:pt>
                      <c:pt idx="12159">
                        <c:v>24418</c:v>
                      </c:pt>
                      <c:pt idx="12160">
                        <c:v>24420</c:v>
                      </c:pt>
                      <c:pt idx="12161">
                        <c:v>24422</c:v>
                      </c:pt>
                      <c:pt idx="12162">
                        <c:v>24424</c:v>
                      </c:pt>
                      <c:pt idx="12163">
                        <c:v>24426</c:v>
                      </c:pt>
                      <c:pt idx="12164">
                        <c:v>24428</c:v>
                      </c:pt>
                      <c:pt idx="12165">
                        <c:v>24430</c:v>
                      </c:pt>
                      <c:pt idx="12166">
                        <c:v>24432</c:v>
                      </c:pt>
                      <c:pt idx="12167">
                        <c:v>24434</c:v>
                      </c:pt>
                      <c:pt idx="12168">
                        <c:v>24436</c:v>
                      </c:pt>
                      <c:pt idx="12169">
                        <c:v>24438</c:v>
                      </c:pt>
                      <c:pt idx="12170">
                        <c:v>24440</c:v>
                      </c:pt>
                      <c:pt idx="12171">
                        <c:v>24442</c:v>
                      </c:pt>
                      <c:pt idx="12172">
                        <c:v>24444</c:v>
                      </c:pt>
                      <c:pt idx="12173">
                        <c:v>24446</c:v>
                      </c:pt>
                      <c:pt idx="12174">
                        <c:v>24448</c:v>
                      </c:pt>
                      <c:pt idx="12175">
                        <c:v>24450</c:v>
                      </c:pt>
                      <c:pt idx="12176">
                        <c:v>24452</c:v>
                      </c:pt>
                      <c:pt idx="12177">
                        <c:v>24454</c:v>
                      </c:pt>
                      <c:pt idx="12178">
                        <c:v>24456</c:v>
                      </c:pt>
                      <c:pt idx="12179">
                        <c:v>24458</c:v>
                      </c:pt>
                      <c:pt idx="12180">
                        <c:v>24460</c:v>
                      </c:pt>
                      <c:pt idx="12181">
                        <c:v>24462</c:v>
                      </c:pt>
                      <c:pt idx="12182">
                        <c:v>24464</c:v>
                      </c:pt>
                      <c:pt idx="12183">
                        <c:v>24466</c:v>
                      </c:pt>
                      <c:pt idx="12184">
                        <c:v>24468</c:v>
                      </c:pt>
                      <c:pt idx="12185">
                        <c:v>24470</c:v>
                      </c:pt>
                      <c:pt idx="12186">
                        <c:v>24472</c:v>
                      </c:pt>
                      <c:pt idx="12187">
                        <c:v>24474</c:v>
                      </c:pt>
                      <c:pt idx="12188">
                        <c:v>24476</c:v>
                      </c:pt>
                      <c:pt idx="12189">
                        <c:v>24478</c:v>
                      </c:pt>
                      <c:pt idx="12190">
                        <c:v>24480</c:v>
                      </c:pt>
                      <c:pt idx="12191">
                        <c:v>24482</c:v>
                      </c:pt>
                      <c:pt idx="12192">
                        <c:v>24484</c:v>
                      </c:pt>
                      <c:pt idx="12193">
                        <c:v>24486</c:v>
                      </c:pt>
                      <c:pt idx="12194">
                        <c:v>24488</c:v>
                      </c:pt>
                      <c:pt idx="12195">
                        <c:v>24490</c:v>
                      </c:pt>
                      <c:pt idx="12196">
                        <c:v>24492</c:v>
                      </c:pt>
                      <c:pt idx="12197">
                        <c:v>24494</c:v>
                      </c:pt>
                      <c:pt idx="12198">
                        <c:v>24496</c:v>
                      </c:pt>
                      <c:pt idx="12199">
                        <c:v>24498</c:v>
                      </c:pt>
                      <c:pt idx="12200">
                        <c:v>24500</c:v>
                      </c:pt>
                      <c:pt idx="12201">
                        <c:v>24502</c:v>
                      </c:pt>
                      <c:pt idx="12202">
                        <c:v>24504</c:v>
                      </c:pt>
                      <c:pt idx="12203">
                        <c:v>24506</c:v>
                      </c:pt>
                      <c:pt idx="12204">
                        <c:v>24508</c:v>
                      </c:pt>
                      <c:pt idx="12205">
                        <c:v>24510</c:v>
                      </c:pt>
                      <c:pt idx="12206">
                        <c:v>24512</c:v>
                      </c:pt>
                      <c:pt idx="12207">
                        <c:v>24514</c:v>
                      </c:pt>
                      <c:pt idx="12208">
                        <c:v>24516</c:v>
                      </c:pt>
                      <c:pt idx="12209">
                        <c:v>24518</c:v>
                      </c:pt>
                      <c:pt idx="12210">
                        <c:v>24520</c:v>
                      </c:pt>
                      <c:pt idx="12211">
                        <c:v>24522</c:v>
                      </c:pt>
                      <c:pt idx="12212">
                        <c:v>24524</c:v>
                      </c:pt>
                      <c:pt idx="12213">
                        <c:v>24526</c:v>
                      </c:pt>
                      <c:pt idx="12214">
                        <c:v>24528</c:v>
                      </c:pt>
                      <c:pt idx="12215">
                        <c:v>24530</c:v>
                      </c:pt>
                      <c:pt idx="12216">
                        <c:v>24532</c:v>
                      </c:pt>
                      <c:pt idx="12217">
                        <c:v>24534</c:v>
                      </c:pt>
                      <c:pt idx="12218">
                        <c:v>24536</c:v>
                      </c:pt>
                      <c:pt idx="12219">
                        <c:v>24538</c:v>
                      </c:pt>
                      <c:pt idx="12220">
                        <c:v>24540</c:v>
                      </c:pt>
                      <c:pt idx="12221">
                        <c:v>24542</c:v>
                      </c:pt>
                      <c:pt idx="12222">
                        <c:v>24544</c:v>
                      </c:pt>
                      <c:pt idx="12223">
                        <c:v>24546</c:v>
                      </c:pt>
                      <c:pt idx="12224">
                        <c:v>24548</c:v>
                      </c:pt>
                      <c:pt idx="12225">
                        <c:v>24550</c:v>
                      </c:pt>
                      <c:pt idx="12226">
                        <c:v>24552</c:v>
                      </c:pt>
                      <c:pt idx="12227">
                        <c:v>24554</c:v>
                      </c:pt>
                      <c:pt idx="12228">
                        <c:v>24556</c:v>
                      </c:pt>
                      <c:pt idx="12229">
                        <c:v>24558</c:v>
                      </c:pt>
                      <c:pt idx="12230">
                        <c:v>24560</c:v>
                      </c:pt>
                      <c:pt idx="12231">
                        <c:v>24562</c:v>
                      </c:pt>
                      <c:pt idx="12232">
                        <c:v>24564</c:v>
                      </c:pt>
                      <c:pt idx="12233">
                        <c:v>24566</c:v>
                      </c:pt>
                      <c:pt idx="12234">
                        <c:v>24568</c:v>
                      </c:pt>
                      <c:pt idx="12235">
                        <c:v>24570</c:v>
                      </c:pt>
                      <c:pt idx="12236">
                        <c:v>24572</c:v>
                      </c:pt>
                      <c:pt idx="12237">
                        <c:v>24574</c:v>
                      </c:pt>
                      <c:pt idx="12238">
                        <c:v>24576</c:v>
                      </c:pt>
                      <c:pt idx="12239">
                        <c:v>24578</c:v>
                      </c:pt>
                      <c:pt idx="12240">
                        <c:v>24580</c:v>
                      </c:pt>
                      <c:pt idx="12241">
                        <c:v>24582</c:v>
                      </c:pt>
                      <c:pt idx="12242">
                        <c:v>24584</c:v>
                      </c:pt>
                      <c:pt idx="12243">
                        <c:v>24586</c:v>
                      </c:pt>
                      <c:pt idx="12244">
                        <c:v>24588</c:v>
                      </c:pt>
                      <c:pt idx="12245">
                        <c:v>24590</c:v>
                      </c:pt>
                      <c:pt idx="12246">
                        <c:v>24592</c:v>
                      </c:pt>
                      <c:pt idx="12247">
                        <c:v>24594</c:v>
                      </c:pt>
                      <c:pt idx="12248">
                        <c:v>24596</c:v>
                      </c:pt>
                      <c:pt idx="12249">
                        <c:v>24598</c:v>
                      </c:pt>
                      <c:pt idx="12250">
                        <c:v>24600</c:v>
                      </c:pt>
                      <c:pt idx="12251">
                        <c:v>24602</c:v>
                      </c:pt>
                      <c:pt idx="12252">
                        <c:v>24604</c:v>
                      </c:pt>
                      <c:pt idx="12253">
                        <c:v>24606</c:v>
                      </c:pt>
                      <c:pt idx="12254">
                        <c:v>24608</c:v>
                      </c:pt>
                      <c:pt idx="12255">
                        <c:v>24610</c:v>
                      </c:pt>
                      <c:pt idx="12256">
                        <c:v>24612</c:v>
                      </c:pt>
                      <c:pt idx="12257">
                        <c:v>24614</c:v>
                      </c:pt>
                      <c:pt idx="12258">
                        <c:v>24616</c:v>
                      </c:pt>
                      <c:pt idx="12259">
                        <c:v>24618</c:v>
                      </c:pt>
                      <c:pt idx="12260">
                        <c:v>24620</c:v>
                      </c:pt>
                      <c:pt idx="12261">
                        <c:v>24622</c:v>
                      </c:pt>
                      <c:pt idx="12262">
                        <c:v>24624</c:v>
                      </c:pt>
                      <c:pt idx="12263">
                        <c:v>24626</c:v>
                      </c:pt>
                      <c:pt idx="12264">
                        <c:v>24628</c:v>
                      </c:pt>
                      <c:pt idx="12265">
                        <c:v>24630</c:v>
                      </c:pt>
                      <c:pt idx="12266">
                        <c:v>24632</c:v>
                      </c:pt>
                      <c:pt idx="12267">
                        <c:v>24634</c:v>
                      </c:pt>
                      <c:pt idx="12268">
                        <c:v>24636</c:v>
                      </c:pt>
                      <c:pt idx="12269">
                        <c:v>24638</c:v>
                      </c:pt>
                      <c:pt idx="12270">
                        <c:v>24640</c:v>
                      </c:pt>
                      <c:pt idx="12271">
                        <c:v>24642</c:v>
                      </c:pt>
                      <c:pt idx="12272">
                        <c:v>24644</c:v>
                      </c:pt>
                      <c:pt idx="12273">
                        <c:v>24646</c:v>
                      </c:pt>
                      <c:pt idx="12274">
                        <c:v>24648</c:v>
                      </c:pt>
                      <c:pt idx="12275">
                        <c:v>24650</c:v>
                      </c:pt>
                      <c:pt idx="12276">
                        <c:v>24652</c:v>
                      </c:pt>
                      <c:pt idx="12277">
                        <c:v>24654</c:v>
                      </c:pt>
                      <c:pt idx="12278">
                        <c:v>24656</c:v>
                      </c:pt>
                      <c:pt idx="12279">
                        <c:v>24658</c:v>
                      </c:pt>
                      <c:pt idx="12280">
                        <c:v>24660</c:v>
                      </c:pt>
                      <c:pt idx="12281">
                        <c:v>24662</c:v>
                      </c:pt>
                      <c:pt idx="12282">
                        <c:v>24664</c:v>
                      </c:pt>
                      <c:pt idx="12283">
                        <c:v>24666</c:v>
                      </c:pt>
                      <c:pt idx="12284">
                        <c:v>24668</c:v>
                      </c:pt>
                      <c:pt idx="12285">
                        <c:v>24670</c:v>
                      </c:pt>
                      <c:pt idx="12286">
                        <c:v>24672</c:v>
                      </c:pt>
                      <c:pt idx="12287">
                        <c:v>24674</c:v>
                      </c:pt>
                      <c:pt idx="12288">
                        <c:v>24676</c:v>
                      </c:pt>
                      <c:pt idx="12289">
                        <c:v>24678</c:v>
                      </c:pt>
                      <c:pt idx="12290">
                        <c:v>24680</c:v>
                      </c:pt>
                      <c:pt idx="12291">
                        <c:v>24682</c:v>
                      </c:pt>
                      <c:pt idx="12292">
                        <c:v>24684</c:v>
                      </c:pt>
                      <c:pt idx="12293">
                        <c:v>24686</c:v>
                      </c:pt>
                      <c:pt idx="12294">
                        <c:v>24688</c:v>
                      </c:pt>
                      <c:pt idx="12295">
                        <c:v>24690</c:v>
                      </c:pt>
                      <c:pt idx="12296">
                        <c:v>24692</c:v>
                      </c:pt>
                      <c:pt idx="12297">
                        <c:v>24694</c:v>
                      </c:pt>
                      <c:pt idx="12298">
                        <c:v>24696</c:v>
                      </c:pt>
                      <c:pt idx="12299">
                        <c:v>24698</c:v>
                      </c:pt>
                      <c:pt idx="12300">
                        <c:v>24700</c:v>
                      </c:pt>
                      <c:pt idx="12301">
                        <c:v>24702</c:v>
                      </c:pt>
                      <c:pt idx="12302">
                        <c:v>24704</c:v>
                      </c:pt>
                      <c:pt idx="12303">
                        <c:v>24706</c:v>
                      </c:pt>
                      <c:pt idx="12304">
                        <c:v>24708</c:v>
                      </c:pt>
                      <c:pt idx="12305">
                        <c:v>24710</c:v>
                      </c:pt>
                      <c:pt idx="12306">
                        <c:v>24712</c:v>
                      </c:pt>
                      <c:pt idx="12307">
                        <c:v>24714</c:v>
                      </c:pt>
                      <c:pt idx="12308">
                        <c:v>24716</c:v>
                      </c:pt>
                      <c:pt idx="12309">
                        <c:v>24718</c:v>
                      </c:pt>
                      <c:pt idx="12310">
                        <c:v>24720</c:v>
                      </c:pt>
                      <c:pt idx="12311">
                        <c:v>24722</c:v>
                      </c:pt>
                      <c:pt idx="12312">
                        <c:v>24724</c:v>
                      </c:pt>
                      <c:pt idx="12313">
                        <c:v>24726</c:v>
                      </c:pt>
                      <c:pt idx="12314">
                        <c:v>24728</c:v>
                      </c:pt>
                      <c:pt idx="12315">
                        <c:v>24730</c:v>
                      </c:pt>
                      <c:pt idx="12316">
                        <c:v>24732</c:v>
                      </c:pt>
                      <c:pt idx="12317">
                        <c:v>24734</c:v>
                      </c:pt>
                      <c:pt idx="12318">
                        <c:v>24736</c:v>
                      </c:pt>
                      <c:pt idx="12319">
                        <c:v>24738</c:v>
                      </c:pt>
                      <c:pt idx="12320">
                        <c:v>24740</c:v>
                      </c:pt>
                      <c:pt idx="12321">
                        <c:v>24742</c:v>
                      </c:pt>
                      <c:pt idx="12322">
                        <c:v>24744</c:v>
                      </c:pt>
                      <c:pt idx="12323">
                        <c:v>24746</c:v>
                      </c:pt>
                      <c:pt idx="12324">
                        <c:v>24748</c:v>
                      </c:pt>
                      <c:pt idx="12325">
                        <c:v>24750</c:v>
                      </c:pt>
                      <c:pt idx="12326">
                        <c:v>24752</c:v>
                      </c:pt>
                      <c:pt idx="12327">
                        <c:v>24754</c:v>
                      </c:pt>
                      <c:pt idx="12328">
                        <c:v>24756</c:v>
                      </c:pt>
                      <c:pt idx="12329">
                        <c:v>24758</c:v>
                      </c:pt>
                      <c:pt idx="12330">
                        <c:v>24760</c:v>
                      </c:pt>
                      <c:pt idx="12331">
                        <c:v>24762</c:v>
                      </c:pt>
                      <c:pt idx="12332">
                        <c:v>24764</c:v>
                      </c:pt>
                      <c:pt idx="12333">
                        <c:v>24766</c:v>
                      </c:pt>
                      <c:pt idx="12334">
                        <c:v>24768</c:v>
                      </c:pt>
                      <c:pt idx="12335">
                        <c:v>24770</c:v>
                      </c:pt>
                      <c:pt idx="12336">
                        <c:v>24772</c:v>
                      </c:pt>
                      <c:pt idx="12337">
                        <c:v>24774</c:v>
                      </c:pt>
                      <c:pt idx="12338">
                        <c:v>24776</c:v>
                      </c:pt>
                      <c:pt idx="12339">
                        <c:v>24778</c:v>
                      </c:pt>
                      <c:pt idx="12340">
                        <c:v>24780</c:v>
                      </c:pt>
                      <c:pt idx="12341">
                        <c:v>24782</c:v>
                      </c:pt>
                      <c:pt idx="12342">
                        <c:v>24784</c:v>
                      </c:pt>
                      <c:pt idx="12343">
                        <c:v>24786</c:v>
                      </c:pt>
                      <c:pt idx="12344">
                        <c:v>24788</c:v>
                      </c:pt>
                      <c:pt idx="12345">
                        <c:v>24790</c:v>
                      </c:pt>
                      <c:pt idx="12346">
                        <c:v>24792</c:v>
                      </c:pt>
                      <c:pt idx="12347">
                        <c:v>24794</c:v>
                      </c:pt>
                      <c:pt idx="12348">
                        <c:v>24796</c:v>
                      </c:pt>
                      <c:pt idx="12349">
                        <c:v>24798</c:v>
                      </c:pt>
                      <c:pt idx="12350">
                        <c:v>24800</c:v>
                      </c:pt>
                      <c:pt idx="12351">
                        <c:v>24802</c:v>
                      </c:pt>
                      <c:pt idx="12352">
                        <c:v>24804</c:v>
                      </c:pt>
                      <c:pt idx="12353">
                        <c:v>24806</c:v>
                      </c:pt>
                      <c:pt idx="12354">
                        <c:v>24808</c:v>
                      </c:pt>
                      <c:pt idx="12355">
                        <c:v>24810</c:v>
                      </c:pt>
                      <c:pt idx="12356">
                        <c:v>24812</c:v>
                      </c:pt>
                      <c:pt idx="12357">
                        <c:v>24814</c:v>
                      </c:pt>
                      <c:pt idx="12358">
                        <c:v>24816</c:v>
                      </c:pt>
                      <c:pt idx="12359">
                        <c:v>24818</c:v>
                      </c:pt>
                      <c:pt idx="12360">
                        <c:v>24820</c:v>
                      </c:pt>
                      <c:pt idx="12361">
                        <c:v>24822</c:v>
                      </c:pt>
                      <c:pt idx="12362">
                        <c:v>24824</c:v>
                      </c:pt>
                      <c:pt idx="12363">
                        <c:v>24826</c:v>
                      </c:pt>
                      <c:pt idx="12364">
                        <c:v>24828</c:v>
                      </c:pt>
                      <c:pt idx="12365">
                        <c:v>24830</c:v>
                      </c:pt>
                      <c:pt idx="12366">
                        <c:v>24832</c:v>
                      </c:pt>
                      <c:pt idx="12367">
                        <c:v>24834</c:v>
                      </c:pt>
                      <c:pt idx="12368">
                        <c:v>24836</c:v>
                      </c:pt>
                      <c:pt idx="12369">
                        <c:v>24838</c:v>
                      </c:pt>
                      <c:pt idx="12370">
                        <c:v>24840</c:v>
                      </c:pt>
                      <c:pt idx="12371">
                        <c:v>24842</c:v>
                      </c:pt>
                      <c:pt idx="12372">
                        <c:v>24844</c:v>
                      </c:pt>
                      <c:pt idx="12373">
                        <c:v>24846</c:v>
                      </c:pt>
                      <c:pt idx="12374">
                        <c:v>24848</c:v>
                      </c:pt>
                      <c:pt idx="12375">
                        <c:v>24850</c:v>
                      </c:pt>
                      <c:pt idx="12376">
                        <c:v>24852</c:v>
                      </c:pt>
                      <c:pt idx="12377">
                        <c:v>24854</c:v>
                      </c:pt>
                      <c:pt idx="12378">
                        <c:v>24856</c:v>
                      </c:pt>
                      <c:pt idx="12379">
                        <c:v>24858</c:v>
                      </c:pt>
                      <c:pt idx="12380">
                        <c:v>24860</c:v>
                      </c:pt>
                      <c:pt idx="12381">
                        <c:v>24862</c:v>
                      </c:pt>
                      <c:pt idx="12382">
                        <c:v>24864</c:v>
                      </c:pt>
                      <c:pt idx="12383">
                        <c:v>24866</c:v>
                      </c:pt>
                      <c:pt idx="12384">
                        <c:v>24868</c:v>
                      </c:pt>
                      <c:pt idx="12385">
                        <c:v>24870</c:v>
                      </c:pt>
                      <c:pt idx="12386">
                        <c:v>24872</c:v>
                      </c:pt>
                      <c:pt idx="12387">
                        <c:v>24874</c:v>
                      </c:pt>
                      <c:pt idx="12388">
                        <c:v>24876</c:v>
                      </c:pt>
                      <c:pt idx="12389">
                        <c:v>24878</c:v>
                      </c:pt>
                      <c:pt idx="12390">
                        <c:v>24880</c:v>
                      </c:pt>
                      <c:pt idx="12391">
                        <c:v>24882</c:v>
                      </c:pt>
                      <c:pt idx="12392">
                        <c:v>24884</c:v>
                      </c:pt>
                      <c:pt idx="12393">
                        <c:v>24886</c:v>
                      </c:pt>
                      <c:pt idx="12394">
                        <c:v>24888</c:v>
                      </c:pt>
                      <c:pt idx="12395">
                        <c:v>24890</c:v>
                      </c:pt>
                      <c:pt idx="12396">
                        <c:v>24892</c:v>
                      </c:pt>
                      <c:pt idx="12397">
                        <c:v>24894</c:v>
                      </c:pt>
                      <c:pt idx="12398">
                        <c:v>24896</c:v>
                      </c:pt>
                      <c:pt idx="12399">
                        <c:v>24898</c:v>
                      </c:pt>
                      <c:pt idx="12400">
                        <c:v>24900</c:v>
                      </c:pt>
                      <c:pt idx="12401">
                        <c:v>24902</c:v>
                      </c:pt>
                      <c:pt idx="12402">
                        <c:v>24904</c:v>
                      </c:pt>
                      <c:pt idx="12403">
                        <c:v>24906</c:v>
                      </c:pt>
                      <c:pt idx="12404">
                        <c:v>24908</c:v>
                      </c:pt>
                      <c:pt idx="12405">
                        <c:v>24910</c:v>
                      </c:pt>
                      <c:pt idx="12406">
                        <c:v>24912</c:v>
                      </c:pt>
                      <c:pt idx="12407">
                        <c:v>24914</c:v>
                      </c:pt>
                      <c:pt idx="12408">
                        <c:v>24916</c:v>
                      </c:pt>
                      <c:pt idx="12409">
                        <c:v>24918</c:v>
                      </c:pt>
                      <c:pt idx="12410">
                        <c:v>24920</c:v>
                      </c:pt>
                      <c:pt idx="12411">
                        <c:v>24922</c:v>
                      </c:pt>
                      <c:pt idx="12412">
                        <c:v>24924</c:v>
                      </c:pt>
                      <c:pt idx="12413">
                        <c:v>24926</c:v>
                      </c:pt>
                      <c:pt idx="12414">
                        <c:v>24928</c:v>
                      </c:pt>
                      <c:pt idx="12415">
                        <c:v>24930</c:v>
                      </c:pt>
                      <c:pt idx="12416">
                        <c:v>24932</c:v>
                      </c:pt>
                      <c:pt idx="12417">
                        <c:v>24934</c:v>
                      </c:pt>
                      <c:pt idx="12418">
                        <c:v>24936</c:v>
                      </c:pt>
                      <c:pt idx="12419">
                        <c:v>24938</c:v>
                      </c:pt>
                      <c:pt idx="12420">
                        <c:v>24940</c:v>
                      </c:pt>
                      <c:pt idx="12421">
                        <c:v>24942</c:v>
                      </c:pt>
                      <c:pt idx="12422">
                        <c:v>24944</c:v>
                      </c:pt>
                      <c:pt idx="12423">
                        <c:v>24946</c:v>
                      </c:pt>
                      <c:pt idx="12424">
                        <c:v>24948</c:v>
                      </c:pt>
                      <c:pt idx="12425">
                        <c:v>24950</c:v>
                      </c:pt>
                      <c:pt idx="12426">
                        <c:v>24952</c:v>
                      </c:pt>
                      <c:pt idx="12427">
                        <c:v>24954</c:v>
                      </c:pt>
                      <c:pt idx="12428">
                        <c:v>24956</c:v>
                      </c:pt>
                      <c:pt idx="12429">
                        <c:v>24958</c:v>
                      </c:pt>
                      <c:pt idx="12430">
                        <c:v>24960</c:v>
                      </c:pt>
                      <c:pt idx="12431">
                        <c:v>24962</c:v>
                      </c:pt>
                      <c:pt idx="12432">
                        <c:v>24964</c:v>
                      </c:pt>
                      <c:pt idx="12433">
                        <c:v>24966</c:v>
                      </c:pt>
                      <c:pt idx="12434">
                        <c:v>24968</c:v>
                      </c:pt>
                      <c:pt idx="12435">
                        <c:v>24970</c:v>
                      </c:pt>
                      <c:pt idx="12436">
                        <c:v>24972</c:v>
                      </c:pt>
                      <c:pt idx="12437">
                        <c:v>24974</c:v>
                      </c:pt>
                      <c:pt idx="12438">
                        <c:v>24976</c:v>
                      </c:pt>
                      <c:pt idx="12439">
                        <c:v>24978</c:v>
                      </c:pt>
                      <c:pt idx="12440">
                        <c:v>24980</c:v>
                      </c:pt>
                      <c:pt idx="12441">
                        <c:v>24982</c:v>
                      </c:pt>
                      <c:pt idx="12442">
                        <c:v>24984</c:v>
                      </c:pt>
                      <c:pt idx="12443">
                        <c:v>24986</c:v>
                      </c:pt>
                      <c:pt idx="12444">
                        <c:v>24988</c:v>
                      </c:pt>
                      <c:pt idx="12445">
                        <c:v>24990</c:v>
                      </c:pt>
                      <c:pt idx="12446">
                        <c:v>24992</c:v>
                      </c:pt>
                      <c:pt idx="12447">
                        <c:v>24994</c:v>
                      </c:pt>
                      <c:pt idx="12448">
                        <c:v>24996</c:v>
                      </c:pt>
                      <c:pt idx="12449">
                        <c:v>24998</c:v>
                      </c:pt>
                      <c:pt idx="12450">
                        <c:v>25000</c:v>
                      </c:pt>
                      <c:pt idx="12451">
                        <c:v>25002</c:v>
                      </c:pt>
                      <c:pt idx="12452">
                        <c:v>25004</c:v>
                      </c:pt>
                      <c:pt idx="12453">
                        <c:v>25006</c:v>
                      </c:pt>
                      <c:pt idx="12454">
                        <c:v>25008</c:v>
                      </c:pt>
                      <c:pt idx="12455">
                        <c:v>25010</c:v>
                      </c:pt>
                      <c:pt idx="12456">
                        <c:v>25012</c:v>
                      </c:pt>
                      <c:pt idx="12457">
                        <c:v>25014</c:v>
                      </c:pt>
                      <c:pt idx="12458">
                        <c:v>25016</c:v>
                      </c:pt>
                      <c:pt idx="12459">
                        <c:v>25018</c:v>
                      </c:pt>
                      <c:pt idx="12460">
                        <c:v>25020</c:v>
                      </c:pt>
                      <c:pt idx="12461">
                        <c:v>25022</c:v>
                      </c:pt>
                      <c:pt idx="12462">
                        <c:v>25024</c:v>
                      </c:pt>
                      <c:pt idx="12463">
                        <c:v>25026</c:v>
                      </c:pt>
                      <c:pt idx="12464">
                        <c:v>25028</c:v>
                      </c:pt>
                      <c:pt idx="12465">
                        <c:v>25030</c:v>
                      </c:pt>
                      <c:pt idx="12466">
                        <c:v>25032</c:v>
                      </c:pt>
                      <c:pt idx="12467">
                        <c:v>25034</c:v>
                      </c:pt>
                      <c:pt idx="12468">
                        <c:v>25036</c:v>
                      </c:pt>
                      <c:pt idx="12469">
                        <c:v>25038</c:v>
                      </c:pt>
                      <c:pt idx="12470">
                        <c:v>25040</c:v>
                      </c:pt>
                      <c:pt idx="12471">
                        <c:v>25042</c:v>
                      </c:pt>
                      <c:pt idx="12472">
                        <c:v>25044</c:v>
                      </c:pt>
                      <c:pt idx="12473">
                        <c:v>25046</c:v>
                      </c:pt>
                      <c:pt idx="12474">
                        <c:v>25048</c:v>
                      </c:pt>
                      <c:pt idx="12475">
                        <c:v>25050</c:v>
                      </c:pt>
                      <c:pt idx="12476">
                        <c:v>25052</c:v>
                      </c:pt>
                      <c:pt idx="12477">
                        <c:v>25054</c:v>
                      </c:pt>
                      <c:pt idx="12478">
                        <c:v>25056</c:v>
                      </c:pt>
                      <c:pt idx="12479">
                        <c:v>25058</c:v>
                      </c:pt>
                      <c:pt idx="12480">
                        <c:v>25060</c:v>
                      </c:pt>
                      <c:pt idx="12481">
                        <c:v>25062</c:v>
                      </c:pt>
                      <c:pt idx="12482">
                        <c:v>25064</c:v>
                      </c:pt>
                      <c:pt idx="12483">
                        <c:v>25066</c:v>
                      </c:pt>
                      <c:pt idx="12484">
                        <c:v>25068</c:v>
                      </c:pt>
                      <c:pt idx="12485">
                        <c:v>25070</c:v>
                      </c:pt>
                      <c:pt idx="12486">
                        <c:v>25072</c:v>
                      </c:pt>
                      <c:pt idx="12487">
                        <c:v>25074</c:v>
                      </c:pt>
                      <c:pt idx="12488">
                        <c:v>25076</c:v>
                      </c:pt>
                      <c:pt idx="12489">
                        <c:v>25078</c:v>
                      </c:pt>
                      <c:pt idx="12490">
                        <c:v>25080</c:v>
                      </c:pt>
                      <c:pt idx="12491">
                        <c:v>25082</c:v>
                      </c:pt>
                      <c:pt idx="12492">
                        <c:v>25084</c:v>
                      </c:pt>
                      <c:pt idx="12493">
                        <c:v>25086</c:v>
                      </c:pt>
                      <c:pt idx="12494">
                        <c:v>25088</c:v>
                      </c:pt>
                      <c:pt idx="12495">
                        <c:v>25090</c:v>
                      </c:pt>
                      <c:pt idx="12496">
                        <c:v>25092</c:v>
                      </c:pt>
                      <c:pt idx="12497">
                        <c:v>25094</c:v>
                      </c:pt>
                      <c:pt idx="12498">
                        <c:v>25096</c:v>
                      </c:pt>
                      <c:pt idx="12499">
                        <c:v>25098</c:v>
                      </c:pt>
                      <c:pt idx="12500">
                        <c:v>25100</c:v>
                      </c:pt>
                      <c:pt idx="12501">
                        <c:v>25102</c:v>
                      </c:pt>
                      <c:pt idx="12502">
                        <c:v>25104</c:v>
                      </c:pt>
                      <c:pt idx="12503">
                        <c:v>25106</c:v>
                      </c:pt>
                      <c:pt idx="12504">
                        <c:v>25108</c:v>
                      </c:pt>
                      <c:pt idx="12505">
                        <c:v>25110</c:v>
                      </c:pt>
                      <c:pt idx="12506">
                        <c:v>25112</c:v>
                      </c:pt>
                      <c:pt idx="12507">
                        <c:v>25114</c:v>
                      </c:pt>
                      <c:pt idx="12508">
                        <c:v>25116</c:v>
                      </c:pt>
                      <c:pt idx="12509">
                        <c:v>25118</c:v>
                      </c:pt>
                      <c:pt idx="12510">
                        <c:v>25120</c:v>
                      </c:pt>
                      <c:pt idx="12511">
                        <c:v>25122</c:v>
                      </c:pt>
                      <c:pt idx="12512">
                        <c:v>25124</c:v>
                      </c:pt>
                      <c:pt idx="12513">
                        <c:v>25126</c:v>
                      </c:pt>
                      <c:pt idx="12514">
                        <c:v>25128</c:v>
                      </c:pt>
                      <c:pt idx="12515">
                        <c:v>25130</c:v>
                      </c:pt>
                      <c:pt idx="12516">
                        <c:v>25132</c:v>
                      </c:pt>
                      <c:pt idx="12517">
                        <c:v>25134</c:v>
                      </c:pt>
                      <c:pt idx="12518">
                        <c:v>25136</c:v>
                      </c:pt>
                      <c:pt idx="12519">
                        <c:v>25138</c:v>
                      </c:pt>
                      <c:pt idx="12520">
                        <c:v>25140</c:v>
                      </c:pt>
                      <c:pt idx="12521">
                        <c:v>25142</c:v>
                      </c:pt>
                      <c:pt idx="12522">
                        <c:v>25144</c:v>
                      </c:pt>
                      <c:pt idx="12523">
                        <c:v>25146</c:v>
                      </c:pt>
                      <c:pt idx="12524">
                        <c:v>25148</c:v>
                      </c:pt>
                      <c:pt idx="12525">
                        <c:v>25150</c:v>
                      </c:pt>
                      <c:pt idx="12526">
                        <c:v>25152</c:v>
                      </c:pt>
                      <c:pt idx="12527">
                        <c:v>25154</c:v>
                      </c:pt>
                      <c:pt idx="12528">
                        <c:v>25156</c:v>
                      </c:pt>
                      <c:pt idx="12529">
                        <c:v>25158</c:v>
                      </c:pt>
                      <c:pt idx="12530">
                        <c:v>25160</c:v>
                      </c:pt>
                      <c:pt idx="12531">
                        <c:v>25162</c:v>
                      </c:pt>
                      <c:pt idx="12532">
                        <c:v>25164</c:v>
                      </c:pt>
                      <c:pt idx="12533">
                        <c:v>25166</c:v>
                      </c:pt>
                      <c:pt idx="12534">
                        <c:v>25168</c:v>
                      </c:pt>
                      <c:pt idx="12535">
                        <c:v>25170</c:v>
                      </c:pt>
                      <c:pt idx="12536">
                        <c:v>25172</c:v>
                      </c:pt>
                      <c:pt idx="12537">
                        <c:v>25174</c:v>
                      </c:pt>
                      <c:pt idx="12538">
                        <c:v>25176</c:v>
                      </c:pt>
                      <c:pt idx="12539">
                        <c:v>25178</c:v>
                      </c:pt>
                      <c:pt idx="12540">
                        <c:v>25180</c:v>
                      </c:pt>
                      <c:pt idx="12541">
                        <c:v>25182</c:v>
                      </c:pt>
                      <c:pt idx="12542">
                        <c:v>25184</c:v>
                      </c:pt>
                      <c:pt idx="12543">
                        <c:v>25186</c:v>
                      </c:pt>
                      <c:pt idx="12544">
                        <c:v>25188</c:v>
                      </c:pt>
                      <c:pt idx="12545">
                        <c:v>25190</c:v>
                      </c:pt>
                      <c:pt idx="12546">
                        <c:v>25192</c:v>
                      </c:pt>
                      <c:pt idx="12547">
                        <c:v>25194</c:v>
                      </c:pt>
                      <c:pt idx="12548">
                        <c:v>25196</c:v>
                      </c:pt>
                      <c:pt idx="12549">
                        <c:v>25198</c:v>
                      </c:pt>
                      <c:pt idx="12550">
                        <c:v>25200</c:v>
                      </c:pt>
                      <c:pt idx="12551">
                        <c:v>25202</c:v>
                      </c:pt>
                      <c:pt idx="12552">
                        <c:v>25204</c:v>
                      </c:pt>
                      <c:pt idx="12553">
                        <c:v>25206</c:v>
                      </c:pt>
                      <c:pt idx="12554">
                        <c:v>25208</c:v>
                      </c:pt>
                      <c:pt idx="12555">
                        <c:v>25210</c:v>
                      </c:pt>
                      <c:pt idx="12556">
                        <c:v>25212</c:v>
                      </c:pt>
                      <c:pt idx="12557">
                        <c:v>25214</c:v>
                      </c:pt>
                      <c:pt idx="12558">
                        <c:v>25216</c:v>
                      </c:pt>
                      <c:pt idx="12559">
                        <c:v>25218</c:v>
                      </c:pt>
                      <c:pt idx="12560">
                        <c:v>25220</c:v>
                      </c:pt>
                      <c:pt idx="12561">
                        <c:v>25222</c:v>
                      </c:pt>
                      <c:pt idx="12562">
                        <c:v>25224</c:v>
                      </c:pt>
                      <c:pt idx="12563">
                        <c:v>25226</c:v>
                      </c:pt>
                      <c:pt idx="12564">
                        <c:v>25228</c:v>
                      </c:pt>
                      <c:pt idx="12565">
                        <c:v>25230</c:v>
                      </c:pt>
                      <c:pt idx="12566">
                        <c:v>25232</c:v>
                      </c:pt>
                      <c:pt idx="12567">
                        <c:v>25234</c:v>
                      </c:pt>
                      <c:pt idx="12568">
                        <c:v>25236</c:v>
                      </c:pt>
                      <c:pt idx="12569">
                        <c:v>25238</c:v>
                      </c:pt>
                      <c:pt idx="12570">
                        <c:v>25240</c:v>
                      </c:pt>
                      <c:pt idx="12571">
                        <c:v>25242</c:v>
                      </c:pt>
                      <c:pt idx="12572">
                        <c:v>25244</c:v>
                      </c:pt>
                      <c:pt idx="12573">
                        <c:v>25246</c:v>
                      </c:pt>
                      <c:pt idx="12574">
                        <c:v>25248</c:v>
                      </c:pt>
                      <c:pt idx="12575">
                        <c:v>25250</c:v>
                      </c:pt>
                      <c:pt idx="12576">
                        <c:v>25252</c:v>
                      </c:pt>
                      <c:pt idx="12577">
                        <c:v>25254</c:v>
                      </c:pt>
                      <c:pt idx="12578">
                        <c:v>25256</c:v>
                      </c:pt>
                      <c:pt idx="12579">
                        <c:v>25258</c:v>
                      </c:pt>
                      <c:pt idx="12580">
                        <c:v>25260</c:v>
                      </c:pt>
                      <c:pt idx="12581">
                        <c:v>25262</c:v>
                      </c:pt>
                      <c:pt idx="12582">
                        <c:v>25264</c:v>
                      </c:pt>
                      <c:pt idx="12583">
                        <c:v>25266</c:v>
                      </c:pt>
                      <c:pt idx="12584">
                        <c:v>25268</c:v>
                      </c:pt>
                      <c:pt idx="12585">
                        <c:v>25270</c:v>
                      </c:pt>
                      <c:pt idx="12586">
                        <c:v>25272</c:v>
                      </c:pt>
                      <c:pt idx="12587">
                        <c:v>25274</c:v>
                      </c:pt>
                      <c:pt idx="12588">
                        <c:v>25276</c:v>
                      </c:pt>
                      <c:pt idx="12589">
                        <c:v>25278</c:v>
                      </c:pt>
                      <c:pt idx="12590">
                        <c:v>25280</c:v>
                      </c:pt>
                      <c:pt idx="12591">
                        <c:v>25282</c:v>
                      </c:pt>
                      <c:pt idx="12592">
                        <c:v>25284</c:v>
                      </c:pt>
                      <c:pt idx="12593">
                        <c:v>25286</c:v>
                      </c:pt>
                      <c:pt idx="12594">
                        <c:v>25288</c:v>
                      </c:pt>
                      <c:pt idx="12595">
                        <c:v>25290</c:v>
                      </c:pt>
                      <c:pt idx="12596">
                        <c:v>25292</c:v>
                      </c:pt>
                      <c:pt idx="12597">
                        <c:v>25294</c:v>
                      </c:pt>
                      <c:pt idx="12598">
                        <c:v>25296</c:v>
                      </c:pt>
                      <c:pt idx="12599">
                        <c:v>25298</c:v>
                      </c:pt>
                      <c:pt idx="12600">
                        <c:v>25300</c:v>
                      </c:pt>
                      <c:pt idx="12601">
                        <c:v>25302</c:v>
                      </c:pt>
                      <c:pt idx="12602">
                        <c:v>25304</c:v>
                      </c:pt>
                      <c:pt idx="12603">
                        <c:v>25306</c:v>
                      </c:pt>
                      <c:pt idx="12604">
                        <c:v>25308</c:v>
                      </c:pt>
                      <c:pt idx="12605">
                        <c:v>25310</c:v>
                      </c:pt>
                      <c:pt idx="12606">
                        <c:v>25312</c:v>
                      </c:pt>
                      <c:pt idx="12607">
                        <c:v>25314</c:v>
                      </c:pt>
                      <c:pt idx="12608">
                        <c:v>25316</c:v>
                      </c:pt>
                      <c:pt idx="12609">
                        <c:v>25318</c:v>
                      </c:pt>
                      <c:pt idx="12610">
                        <c:v>25320</c:v>
                      </c:pt>
                      <c:pt idx="12611">
                        <c:v>25322</c:v>
                      </c:pt>
                      <c:pt idx="12612">
                        <c:v>25324</c:v>
                      </c:pt>
                      <c:pt idx="12613">
                        <c:v>25326</c:v>
                      </c:pt>
                      <c:pt idx="12614">
                        <c:v>25328</c:v>
                      </c:pt>
                      <c:pt idx="12615">
                        <c:v>25330</c:v>
                      </c:pt>
                      <c:pt idx="12616">
                        <c:v>25332</c:v>
                      </c:pt>
                      <c:pt idx="12617">
                        <c:v>25334</c:v>
                      </c:pt>
                      <c:pt idx="12618">
                        <c:v>25336</c:v>
                      </c:pt>
                      <c:pt idx="12619">
                        <c:v>25338</c:v>
                      </c:pt>
                      <c:pt idx="12620">
                        <c:v>25340</c:v>
                      </c:pt>
                      <c:pt idx="12621">
                        <c:v>25342</c:v>
                      </c:pt>
                      <c:pt idx="12622">
                        <c:v>25344</c:v>
                      </c:pt>
                      <c:pt idx="12623">
                        <c:v>25346</c:v>
                      </c:pt>
                      <c:pt idx="12624">
                        <c:v>25348</c:v>
                      </c:pt>
                      <c:pt idx="12625">
                        <c:v>25350</c:v>
                      </c:pt>
                      <c:pt idx="12626">
                        <c:v>25352</c:v>
                      </c:pt>
                      <c:pt idx="12627">
                        <c:v>25354</c:v>
                      </c:pt>
                      <c:pt idx="12628">
                        <c:v>25356</c:v>
                      </c:pt>
                      <c:pt idx="12629">
                        <c:v>25358</c:v>
                      </c:pt>
                      <c:pt idx="12630">
                        <c:v>25360</c:v>
                      </c:pt>
                      <c:pt idx="12631">
                        <c:v>25362</c:v>
                      </c:pt>
                      <c:pt idx="12632">
                        <c:v>25364</c:v>
                      </c:pt>
                      <c:pt idx="12633">
                        <c:v>25366</c:v>
                      </c:pt>
                      <c:pt idx="12634">
                        <c:v>25368</c:v>
                      </c:pt>
                      <c:pt idx="12635">
                        <c:v>25370</c:v>
                      </c:pt>
                      <c:pt idx="12636">
                        <c:v>25372</c:v>
                      </c:pt>
                      <c:pt idx="12637">
                        <c:v>25374</c:v>
                      </c:pt>
                      <c:pt idx="12638">
                        <c:v>25376</c:v>
                      </c:pt>
                      <c:pt idx="12639">
                        <c:v>25378</c:v>
                      </c:pt>
                      <c:pt idx="12640">
                        <c:v>25380</c:v>
                      </c:pt>
                      <c:pt idx="12641">
                        <c:v>25382</c:v>
                      </c:pt>
                      <c:pt idx="12642">
                        <c:v>25384</c:v>
                      </c:pt>
                      <c:pt idx="12643">
                        <c:v>25386</c:v>
                      </c:pt>
                      <c:pt idx="12644">
                        <c:v>25388</c:v>
                      </c:pt>
                      <c:pt idx="12645">
                        <c:v>25390</c:v>
                      </c:pt>
                      <c:pt idx="12646">
                        <c:v>25392</c:v>
                      </c:pt>
                      <c:pt idx="12647">
                        <c:v>25394</c:v>
                      </c:pt>
                      <c:pt idx="12648">
                        <c:v>25396</c:v>
                      </c:pt>
                      <c:pt idx="12649">
                        <c:v>25398</c:v>
                      </c:pt>
                      <c:pt idx="12650">
                        <c:v>25400</c:v>
                      </c:pt>
                      <c:pt idx="12651">
                        <c:v>25402</c:v>
                      </c:pt>
                      <c:pt idx="12652">
                        <c:v>25404</c:v>
                      </c:pt>
                      <c:pt idx="12653">
                        <c:v>25406</c:v>
                      </c:pt>
                      <c:pt idx="12654">
                        <c:v>25408</c:v>
                      </c:pt>
                      <c:pt idx="12655">
                        <c:v>25410</c:v>
                      </c:pt>
                      <c:pt idx="12656">
                        <c:v>25412</c:v>
                      </c:pt>
                      <c:pt idx="12657">
                        <c:v>25414</c:v>
                      </c:pt>
                      <c:pt idx="12658">
                        <c:v>25416</c:v>
                      </c:pt>
                      <c:pt idx="12659">
                        <c:v>25418</c:v>
                      </c:pt>
                      <c:pt idx="12660">
                        <c:v>25420</c:v>
                      </c:pt>
                      <c:pt idx="12661">
                        <c:v>25422</c:v>
                      </c:pt>
                      <c:pt idx="12662">
                        <c:v>25424</c:v>
                      </c:pt>
                      <c:pt idx="12663">
                        <c:v>25426</c:v>
                      </c:pt>
                      <c:pt idx="12664">
                        <c:v>25428</c:v>
                      </c:pt>
                      <c:pt idx="12665">
                        <c:v>25430</c:v>
                      </c:pt>
                      <c:pt idx="12666">
                        <c:v>25432</c:v>
                      </c:pt>
                      <c:pt idx="12667">
                        <c:v>25434</c:v>
                      </c:pt>
                      <c:pt idx="12668">
                        <c:v>25436</c:v>
                      </c:pt>
                      <c:pt idx="12669">
                        <c:v>25438</c:v>
                      </c:pt>
                      <c:pt idx="12670">
                        <c:v>25440</c:v>
                      </c:pt>
                      <c:pt idx="12671">
                        <c:v>25442</c:v>
                      </c:pt>
                      <c:pt idx="12672">
                        <c:v>25444</c:v>
                      </c:pt>
                      <c:pt idx="12673">
                        <c:v>25446</c:v>
                      </c:pt>
                      <c:pt idx="12674">
                        <c:v>25448</c:v>
                      </c:pt>
                      <c:pt idx="12675">
                        <c:v>25450</c:v>
                      </c:pt>
                      <c:pt idx="12676">
                        <c:v>25452</c:v>
                      </c:pt>
                      <c:pt idx="12677">
                        <c:v>25454</c:v>
                      </c:pt>
                      <c:pt idx="12678">
                        <c:v>25456</c:v>
                      </c:pt>
                      <c:pt idx="12679">
                        <c:v>25458</c:v>
                      </c:pt>
                      <c:pt idx="12680">
                        <c:v>25460</c:v>
                      </c:pt>
                      <c:pt idx="12681">
                        <c:v>25462</c:v>
                      </c:pt>
                      <c:pt idx="12682">
                        <c:v>25464</c:v>
                      </c:pt>
                      <c:pt idx="12683">
                        <c:v>25466</c:v>
                      </c:pt>
                      <c:pt idx="12684">
                        <c:v>25468</c:v>
                      </c:pt>
                      <c:pt idx="12685">
                        <c:v>25470</c:v>
                      </c:pt>
                      <c:pt idx="12686">
                        <c:v>25472</c:v>
                      </c:pt>
                      <c:pt idx="12687">
                        <c:v>25474</c:v>
                      </c:pt>
                      <c:pt idx="12688">
                        <c:v>25476</c:v>
                      </c:pt>
                      <c:pt idx="12689">
                        <c:v>25478</c:v>
                      </c:pt>
                      <c:pt idx="12690">
                        <c:v>25480</c:v>
                      </c:pt>
                      <c:pt idx="12691">
                        <c:v>25482</c:v>
                      </c:pt>
                      <c:pt idx="12692">
                        <c:v>25484</c:v>
                      </c:pt>
                      <c:pt idx="12693">
                        <c:v>25486</c:v>
                      </c:pt>
                      <c:pt idx="12694">
                        <c:v>25488</c:v>
                      </c:pt>
                      <c:pt idx="12695">
                        <c:v>25490</c:v>
                      </c:pt>
                      <c:pt idx="12696">
                        <c:v>25492</c:v>
                      </c:pt>
                      <c:pt idx="12697">
                        <c:v>25494</c:v>
                      </c:pt>
                      <c:pt idx="12698">
                        <c:v>25496</c:v>
                      </c:pt>
                      <c:pt idx="12699">
                        <c:v>25498</c:v>
                      </c:pt>
                      <c:pt idx="12700">
                        <c:v>25500</c:v>
                      </c:pt>
                      <c:pt idx="12701">
                        <c:v>25502</c:v>
                      </c:pt>
                      <c:pt idx="12702">
                        <c:v>25504</c:v>
                      </c:pt>
                      <c:pt idx="12703">
                        <c:v>25506</c:v>
                      </c:pt>
                      <c:pt idx="12704">
                        <c:v>25508</c:v>
                      </c:pt>
                      <c:pt idx="12705">
                        <c:v>25510</c:v>
                      </c:pt>
                      <c:pt idx="12706">
                        <c:v>25512</c:v>
                      </c:pt>
                      <c:pt idx="12707">
                        <c:v>25514</c:v>
                      </c:pt>
                      <c:pt idx="12708">
                        <c:v>25516</c:v>
                      </c:pt>
                      <c:pt idx="12709">
                        <c:v>25518</c:v>
                      </c:pt>
                      <c:pt idx="12710">
                        <c:v>25520</c:v>
                      </c:pt>
                      <c:pt idx="12711">
                        <c:v>25522</c:v>
                      </c:pt>
                      <c:pt idx="12712">
                        <c:v>25524</c:v>
                      </c:pt>
                      <c:pt idx="12713">
                        <c:v>25526</c:v>
                      </c:pt>
                      <c:pt idx="12714">
                        <c:v>25528</c:v>
                      </c:pt>
                      <c:pt idx="12715">
                        <c:v>25530</c:v>
                      </c:pt>
                      <c:pt idx="12716">
                        <c:v>25532</c:v>
                      </c:pt>
                      <c:pt idx="12717">
                        <c:v>25534</c:v>
                      </c:pt>
                      <c:pt idx="12718">
                        <c:v>25536</c:v>
                      </c:pt>
                      <c:pt idx="12719">
                        <c:v>25538</c:v>
                      </c:pt>
                      <c:pt idx="12720">
                        <c:v>25540</c:v>
                      </c:pt>
                      <c:pt idx="12721">
                        <c:v>25542</c:v>
                      </c:pt>
                      <c:pt idx="12722">
                        <c:v>25544</c:v>
                      </c:pt>
                      <c:pt idx="12723">
                        <c:v>25546</c:v>
                      </c:pt>
                      <c:pt idx="12724">
                        <c:v>25548</c:v>
                      </c:pt>
                      <c:pt idx="12725">
                        <c:v>25550</c:v>
                      </c:pt>
                      <c:pt idx="12726">
                        <c:v>25552</c:v>
                      </c:pt>
                      <c:pt idx="12727">
                        <c:v>25554</c:v>
                      </c:pt>
                      <c:pt idx="12728">
                        <c:v>25556</c:v>
                      </c:pt>
                      <c:pt idx="12729">
                        <c:v>25558</c:v>
                      </c:pt>
                      <c:pt idx="12730">
                        <c:v>25560</c:v>
                      </c:pt>
                      <c:pt idx="12731">
                        <c:v>25562</c:v>
                      </c:pt>
                      <c:pt idx="12732">
                        <c:v>25564</c:v>
                      </c:pt>
                      <c:pt idx="12733">
                        <c:v>25566</c:v>
                      </c:pt>
                      <c:pt idx="12734">
                        <c:v>25568</c:v>
                      </c:pt>
                      <c:pt idx="12735">
                        <c:v>25570</c:v>
                      </c:pt>
                      <c:pt idx="12736">
                        <c:v>25572</c:v>
                      </c:pt>
                      <c:pt idx="12737">
                        <c:v>25574</c:v>
                      </c:pt>
                      <c:pt idx="12738">
                        <c:v>25576</c:v>
                      </c:pt>
                      <c:pt idx="12739">
                        <c:v>25578</c:v>
                      </c:pt>
                      <c:pt idx="12740">
                        <c:v>25580</c:v>
                      </c:pt>
                      <c:pt idx="12741">
                        <c:v>25582</c:v>
                      </c:pt>
                      <c:pt idx="12742">
                        <c:v>25584</c:v>
                      </c:pt>
                      <c:pt idx="12743">
                        <c:v>25586</c:v>
                      </c:pt>
                      <c:pt idx="12744">
                        <c:v>25588</c:v>
                      </c:pt>
                      <c:pt idx="12745">
                        <c:v>25590</c:v>
                      </c:pt>
                      <c:pt idx="12746">
                        <c:v>25592</c:v>
                      </c:pt>
                      <c:pt idx="12747">
                        <c:v>25594</c:v>
                      </c:pt>
                      <c:pt idx="12748">
                        <c:v>25596</c:v>
                      </c:pt>
                      <c:pt idx="12749">
                        <c:v>25598</c:v>
                      </c:pt>
                      <c:pt idx="12750">
                        <c:v>25600</c:v>
                      </c:pt>
                      <c:pt idx="12751">
                        <c:v>25602</c:v>
                      </c:pt>
                      <c:pt idx="12752">
                        <c:v>25604</c:v>
                      </c:pt>
                      <c:pt idx="12753">
                        <c:v>25606</c:v>
                      </c:pt>
                      <c:pt idx="12754">
                        <c:v>25608</c:v>
                      </c:pt>
                      <c:pt idx="12755">
                        <c:v>25610</c:v>
                      </c:pt>
                      <c:pt idx="12756">
                        <c:v>25612</c:v>
                      </c:pt>
                      <c:pt idx="12757">
                        <c:v>25614</c:v>
                      </c:pt>
                      <c:pt idx="12758">
                        <c:v>25616</c:v>
                      </c:pt>
                      <c:pt idx="12759">
                        <c:v>25618</c:v>
                      </c:pt>
                      <c:pt idx="12760">
                        <c:v>25620</c:v>
                      </c:pt>
                      <c:pt idx="12761">
                        <c:v>25622</c:v>
                      </c:pt>
                      <c:pt idx="12762">
                        <c:v>25624</c:v>
                      </c:pt>
                      <c:pt idx="12763">
                        <c:v>25626</c:v>
                      </c:pt>
                      <c:pt idx="12764">
                        <c:v>25628</c:v>
                      </c:pt>
                      <c:pt idx="12765">
                        <c:v>25630</c:v>
                      </c:pt>
                      <c:pt idx="12766">
                        <c:v>25632</c:v>
                      </c:pt>
                      <c:pt idx="12767">
                        <c:v>25634</c:v>
                      </c:pt>
                      <c:pt idx="12768">
                        <c:v>25636</c:v>
                      </c:pt>
                      <c:pt idx="12769">
                        <c:v>25638</c:v>
                      </c:pt>
                      <c:pt idx="12770">
                        <c:v>25640</c:v>
                      </c:pt>
                      <c:pt idx="12771">
                        <c:v>25642</c:v>
                      </c:pt>
                      <c:pt idx="12772">
                        <c:v>25644</c:v>
                      </c:pt>
                      <c:pt idx="12773">
                        <c:v>25646</c:v>
                      </c:pt>
                      <c:pt idx="12774">
                        <c:v>25648</c:v>
                      </c:pt>
                      <c:pt idx="12775">
                        <c:v>25650</c:v>
                      </c:pt>
                      <c:pt idx="12776">
                        <c:v>25652</c:v>
                      </c:pt>
                      <c:pt idx="12777">
                        <c:v>25654</c:v>
                      </c:pt>
                      <c:pt idx="12778">
                        <c:v>25656</c:v>
                      </c:pt>
                      <c:pt idx="12779">
                        <c:v>25658</c:v>
                      </c:pt>
                      <c:pt idx="12780">
                        <c:v>25660</c:v>
                      </c:pt>
                      <c:pt idx="12781">
                        <c:v>25662</c:v>
                      </c:pt>
                      <c:pt idx="12782">
                        <c:v>25664</c:v>
                      </c:pt>
                      <c:pt idx="12783">
                        <c:v>25666</c:v>
                      </c:pt>
                      <c:pt idx="12784">
                        <c:v>25668</c:v>
                      </c:pt>
                      <c:pt idx="12785">
                        <c:v>25670</c:v>
                      </c:pt>
                      <c:pt idx="12786">
                        <c:v>25672</c:v>
                      </c:pt>
                      <c:pt idx="12787">
                        <c:v>25674</c:v>
                      </c:pt>
                      <c:pt idx="12788">
                        <c:v>25676</c:v>
                      </c:pt>
                      <c:pt idx="12789">
                        <c:v>25678</c:v>
                      </c:pt>
                      <c:pt idx="12790">
                        <c:v>25680</c:v>
                      </c:pt>
                      <c:pt idx="12791">
                        <c:v>25682</c:v>
                      </c:pt>
                      <c:pt idx="12792">
                        <c:v>25684</c:v>
                      </c:pt>
                      <c:pt idx="12793">
                        <c:v>25686</c:v>
                      </c:pt>
                      <c:pt idx="12794">
                        <c:v>25688</c:v>
                      </c:pt>
                      <c:pt idx="12795">
                        <c:v>25690</c:v>
                      </c:pt>
                      <c:pt idx="12796">
                        <c:v>25692</c:v>
                      </c:pt>
                      <c:pt idx="12797">
                        <c:v>25694</c:v>
                      </c:pt>
                      <c:pt idx="12798">
                        <c:v>25696</c:v>
                      </c:pt>
                      <c:pt idx="12799">
                        <c:v>25698</c:v>
                      </c:pt>
                      <c:pt idx="12800">
                        <c:v>25700</c:v>
                      </c:pt>
                      <c:pt idx="12801">
                        <c:v>25702</c:v>
                      </c:pt>
                      <c:pt idx="12802">
                        <c:v>25704</c:v>
                      </c:pt>
                      <c:pt idx="12803">
                        <c:v>25706</c:v>
                      </c:pt>
                      <c:pt idx="12804">
                        <c:v>25708</c:v>
                      </c:pt>
                      <c:pt idx="12805">
                        <c:v>25710</c:v>
                      </c:pt>
                      <c:pt idx="12806">
                        <c:v>25712</c:v>
                      </c:pt>
                      <c:pt idx="12807">
                        <c:v>25714</c:v>
                      </c:pt>
                      <c:pt idx="12808">
                        <c:v>25716</c:v>
                      </c:pt>
                      <c:pt idx="12809">
                        <c:v>25718</c:v>
                      </c:pt>
                      <c:pt idx="12810">
                        <c:v>25720</c:v>
                      </c:pt>
                      <c:pt idx="12811">
                        <c:v>25722</c:v>
                      </c:pt>
                      <c:pt idx="12812">
                        <c:v>25724</c:v>
                      </c:pt>
                      <c:pt idx="12813">
                        <c:v>25726</c:v>
                      </c:pt>
                      <c:pt idx="12814">
                        <c:v>25728</c:v>
                      </c:pt>
                      <c:pt idx="12815">
                        <c:v>25730</c:v>
                      </c:pt>
                      <c:pt idx="12816">
                        <c:v>25732</c:v>
                      </c:pt>
                      <c:pt idx="12817">
                        <c:v>25734</c:v>
                      </c:pt>
                      <c:pt idx="12818">
                        <c:v>25736</c:v>
                      </c:pt>
                      <c:pt idx="12819">
                        <c:v>25738</c:v>
                      </c:pt>
                      <c:pt idx="12820">
                        <c:v>25740</c:v>
                      </c:pt>
                      <c:pt idx="12821">
                        <c:v>25742</c:v>
                      </c:pt>
                      <c:pt idx="12822">
                        <c:v>25744</c:v>
                      </c:pt>
                      <c:pt idx="12823">
                        <c:v>25746</c:v>
                      </c:pt>
                      <c:pt idx="12824">
                        <c:v>25748</c:v>
                      </c:pt>
                      <c:pt idx="12825">
                        <c:v>25750</c:v>
                      </c:pt>
                      <c:pt idx="12826">
                        <c:v>25752</c:v>
                      </c:pt>
                      <c:pt idx="12827">
                        <c:v>25754</c:v>
                      </c:pt>
                      <c:pt idx="12828">
                        <c:v>25756</c:v>
                      </c:pt>
                      <c:pt idx="12829">
                        <c:v>25758</c:v>
                      </c:pt>
                      <c:pt idx="12830">
                        <c:v>25760</c:v>
                      </c:pt>
                      <c:pt idx="12831">
                        <c:v>25762</c:v>
                      </c:pt>
                      <c:pt idx="12832">
                        <c:v>25764</c:v>
                      </c:pt>
                      <c:pt idx="12833">
                        <c:v>25766</c:v>
                      </c:pt>
                      <c:pt idx="12834">
                        <c:v>25768</c:v>
                      </c:pt>
                      <c:pt idx="12835">
                        <c:v>25770</c:v>
                      </c:pt>
                      <c:pt idx="12836">
                        <c:v>25772</c:v>
                      </c:pt>
                      <c:pt idx="12837">
                        <c:v>25774</c:v>
                      </c:pt>
                      <c:pt idx="12838">
                        <c:v>25776</c:v>
                      </c:pt>
                      <c:pt idx="12839">
                        <c:v>25778</c:v>
                      </c:pt>
                      <c:pt idx="12840">
                        <c:v>25780</c:v>
                      </c:pt>
                      <c:pt idx="12841">
                        <c:v>25782</c:v>
                      </c:pt>
                      <c:pt idx="12842">
                        <c:v>25784</c:v>
                      </c:pt>
                      <c:pt idx="12843">
                        <c:v>25786</c:v>
                      </c:pt>
                      <c:pt idx="12844">
                        <c:v>25788</c:v>
                      </c:pt>
                      <c:pt idx="12845">
                        <c:v>25790</c:v>
                      </c:pt>
                      <c:pt idx="12846">
                        <c:v>25792</c:v>
                      </c:pt>
                      <c:pt idx="12847">
                        <c:v>25794</c:v>
                      </c:pt>
                      <c:pt idx="12848">
                        <c:v>25796</c:v>
                      </c:pt>
                      <c:pt idx="12849">
                        <c:v>25798</c:v>
                      </c:pt>
                      <c:pt idx="12850">
                        <c:v>25800</c:v>
                      </c:pt>
                      <c:pt idx="12851">
                        <c:v>25802</c:v>
                      </c:pt>
                      <c:pt idx="12852">
                        <c:v>25804</c:v>
                      </c:pt>
                      <c:pt idx="12853">
                        <c:v>25806</c:v>
                      </c:pt>
                      <c:pt idx="12854">
                        <c:v>25808</c:v>
                      </c:pt>
                      <c:pt idx="12855">
                        <c:v>25810</c:v>
                      </c:pt>
                      <c:pt idx="12856">
                        <c:v>25812</c:v>
                      </c:pt>
                      <c:pt idx="12857">
                        <c:v>25814</c:v>
                      </c:pt>
                      <c:pt idx="12858">
                        <c:v>25816</c:v>
                      </c:pt>
                      <c:pt idx="12859">
                        <c:v>25818</c:v>
                      </c:pt>
                      <c:pt idx="12860">
                        <c:v>25820</c:v>
                      </c:pt>
                      <c:pt idx="12861">
                        <c:v>25822</c:v>
                      </c:pt>
                      <c:pt idx="12862">
                        <c:v>25824</c:v>
                      </c:pt>
                      <c:pt idx="12863">
                        <c:v>25826</c:v>
                      </c:pt>
                      <c:pt idx="12864">
                        <c:v>25828</c:v>
                      </c:pt>
                      <c:pt idx="12865">
                        <c:v>25830</c:v>
                      </c:pt>
                      <c:pt idx="12866">
                        <c:v>25832</c:v>
                      </c:pt>
                      <c:pt idx="12867">
                        <c:v>25834</c:v>
                      </c:pt>
                      <c:pt idx="12868">
                        <c:v>25836</c:v>
                      </c:pt>
                      <c:pt idx="12869">
                        <c:v>25838</c:v>
                      </c:pt>
                      <c:pt idx="12870">
                        <c:v>25840</c:v>
                      </c:pt>
                      <c:pt idx="12871">
                        <c:v>25842</c:v>
                      </c:pt>
                      <c:pt idx="12872">
                        <c:v>25844</c:v>
                      </c:pt>
                      <c:pt idx="12873">
                        <c:v>25846</c:v>
                      </c:pt>
                      <c:pt idx="12874">
                        <c:v>25848</c:v>
                      </c:pt>
                      <c:pt idx="12875">
                        <c:v>25850</c:v>
                      </c:pt>
                      <c:pt idx="12876">
                        <c:v>25852</c:v>
                      </c:pt>
                      <c:pt idx="12877">
                        <c:v>25854</c:v>
                      </c:pt>
                      <c:pt idx="12878">
                        <c:v>25856</c:v>
                      </c:pt>
                      <c:pt idx="12879">
                        <c:v>25858</c:v>
                      </c:pt>
                      <c:pt idx="12880">
                        <c:v>25860</c:v>
                      </c:pt>
                      <c:pt idx="12881">
                        <c:v>25862</c:v>
                      </c:pt>
                      <c:pt idx="12882">
                        <c:v>25864</c:v>
                      </c:pt>
                      <c:pt idx="12883">
                        <c:v>25866</c:v>
                      </c:pt>
                      <c:pt idx="12884">
                        <c:v>25868</c:v>
                      </c:pt>
                      <c:pt idx="12885">
                        <c:v>25870</c:v>
                      </c:pt>
                      <c:pt idx="12886">
                        <c:v>25872</c:v>
                      </c:pt>
                      <c:pt idx="12887">
                        <c:v>25874</c:v>
                      </c:pt>
                      <c:pt idx="12888">
                        <c:v>25876</c:v>
                      </c:pt>
                      <c:pt idx="12889">
                        <c:v>25878</c:v>
                      </c:pt>
                      <c:pt idx="12890">
                        <c:v>25880</c:v>
                      </c:pt>
                      <c:pt idx="12891">
                        <c:v>25882</c:v>
                      </c:pt>
                      <c:pt idx="12892">
                        <c:v>25884</c:v>
                      </c:pt>
                      <c:pt idx="12893">
                        <c:v>25886</c:v>
                      </c:pt>
                      <c:pt idx="12894">
                        <c:v>25888</c:v>
                      </c:pt>
                      <c:pt idx="12895">
                        <c:v>25890</c:v>
                      </c:pt>
                      <c:pt idx="12896">
                        <c:v>25892</c:v>
                      </c:pt>
                      <c:pt idx="12897">
                        <c:v>25894</c:v>
                      </c:pt>
                      <c:pt idx="12898">
                        <c:v>25896</c:v>
                      </c:pt>
                      <c:pt idx="12899">
                        <c:v>25898</c:v>
                      </c:pt>
                      <c:pt idx="12900">
                        <c:v>25900</c:v>
                      </c:pt>
                      <c:pt idx="12901">
                        <c:v>25902</c:v>
                      </c:pt>
                      <c:pt idx="12902">
                        <c:v>25904</c:v>
                      </c:pt>
                      <c:pt idx="12903">
                        <c:v>25906</c:v>
                      </c:pt>
                      <c:pt idx="12904">
                        <c:v>25908</c:v>
                      </c:pt>
                      <c:pt idx="12905">
                        <c:v>25910</c:v>
                      </c:pt>
                      <c:pt idx="12906">
                        <c:v>25912</c:v>
                      </c:pt>
                      <c:pt idx="12907">
                        <c:v>25914</c:v>
                      </c:pt>
                      <c:pt idx="12908">
                        <c:v>25916</c:v>
                      </c:pt>
                      <c:pt idx="12909">
                        <c:v>25918</c:v>
                      </c:pt>
                      <c:pt idx="12910">
                        <c:v>25920</c:v>
                      </c:pt>
                      <c:pt idx="12911">
                        <c:v>25922</c:v>
                      </c:pt>
                      <c:pt idx="12912">
                        <c:v>25924</c:v>
                      </c:pt>
                      <c:pt idx="12913">
                        <c:v>25926</c:v>
                      </c:pt>
                      <c:pt idx="12914">
                        <c:v>25928</c:v>
                      </c:pt>
                      <c:pt idx="12915">
                        <c:v>25930</c:v>
                      </c:pt>
                      <c:pt idx="12916">
                        <c:v>25932</c:v>
                      </c:pt>
                      <c:pt idx="12917">
                        <c:v>25934</c:v>
                      </c:pt>
                      <c:pt idx="12918">
                        <c:v>25936</c:v>
                      </c:pt>
                      <c:pt idx="12919">
                        <c:v>25938</c:v>
                      </c:pt>
                      <c:pt idx="12920">
                        <c:v>25940</c:v>
                      </c:pt>
                      <c:pt idx="12921">
                        <c:v>25942</c:v>
                      </c:pt>
                      <c:pt idx="12922">
                        <c:v>25944</c:v>
                      </c:pt>
                      <c:pt idx="12923">
                        <c:v>25946</c:v>
                      </c:pt>
                      <c:pt idx="12924">
                        <c:v>25948</c:v>
                      </c:pt>
                      <c:pt idx="12925">
                        <c:v>25950</c:v>
                      </c:pt>
                      <c:pt idx="12926">
                        <c:v>25952</c:v>
                      </c:pt>
                      <c:pt idx="12927">
                        <c:v>25954</c:v>
                      </c:pt>
                      <c:pt idx="12928">
                        <c:v>25956</c:v>
                      </c:pt>
                      <c:pt idx="12929">
                        <c:v>25958</c:v>
                      </c:pt>
                      <c:pt idx="12930">
                        <c:v>25960</c:v>
                      </c:pt>
                      <c:pt idx="12931">
                        <c:v>25962</c:v>
                      </c:pt>
                      <c:pt idx="12932">
                        <c:v>25964</c:v>
                      </c:pt>
                      <c:pt idx="12933">
                        <c:v>25966</c:v>
                      </c:pt>
                      <c:pt idx="12934">
                        <c:v>25968</c:v>
                      </c:pt>
                      <c:pt idx="12935">
                        <c:v>25970</c:v>
                      </c:pt>
                      <c:pt idx="12936">
                        <c:v>25972</c:v>
                      </c:pt>
                      <c:pt idx="12937">
                        <c:v>25974</c:v>
                      </c:pt>
                      <c:pt idx="12938">
                        <c:v>25976</c:v>
                      </c:pt>
                      <c:pt idx="12939">
                        <c:v>25978</c:v>
                      </c:pt>
                      <c:pt idx="12940">
                        <c:v>25980</c:v>
                      </c:pt>
                      <c:pt idx="12941">
                        <c:v>25982</c:v>
                      </c:pt>
                      <c:pt idx="12942">
                        <c:v>25984</c:v>
                      </c:pt>
                      <c:pt idx="12943">
                        <c:v>25986</c:v>
                      </c:pt>
                      <c:pt idx="12944">
                        <c:v>25988</c:v>
                      </c:pt>
                      <c:pt idx="12945">
                        <c:v>25990</c:v>
                      </c:pt>
                      <c:pt idx="12946">
                        <c:v>25992</c:v>
                      </c:pt>
                      <c:pt idx="12947">
                        <c:v>25994</c:v>
                      </c:pt>
                      <c:pt idx="12948">
                        <c:v>25996</c:v>
                      </c:pt>
                      <c:pt idx="12949">
                        <c:v>25998</c:v>
                      </c:pt>
                      <c:pt idx="12950">
                        <c:v>26000</c:v>
                      </c:pt>
                      <c:pt idx="12951">
                        <c:v>26002</c:v>
                      </c:pt>
                      <c:pt idx="12952">
                        <c:v>26004</c:v>
                      </c:pt>
                      <c:pt idx="12953">
                        <c:v>26006</c:v>
                      </c:pt>
                      <c:pt idx="12954">
                        <c:v>26008</c:v>
                      </c:pt>
                      <c:pt idx="12955">
                        <c:v>26010</c:v>
                      </c:pt>
                      <c:pt idx="12956">
                        <c:v>26012</c:v>
                      </c:pt>
                      <c:pt idx="12957">
                        <c:v>26014</c:v>
                      </c:pt>
                      <c:pt idx="12958">
                        <c:v>26016</c:v>
                      </c:pt>
                      <c:pt idx="12959">
                        <c:v>26018</c:v>
                      </c:pt>
                      <c:pt idx="12960">
                        <c:v>26020</c:v>
                      </c:pt>
                      <c:pt idx="12961">
                        <c:v>26022</c:v>
                      </c:pt>
                      <c:pt idx="12962">
                        <c:v>26024</c:v>
                      </c:pt>
                      <c:pt idx="12963">
                        <c:v>26026</c:v>
                      </c:pt>
                      <c:pt idx="12964">
                        <c:v>26028</c:v>
                      </c:pt>
                      <c:pt idx="12965">
                        <c:v>26030</c:v>
                      </c:pt>
                      <c:pt idx="12966">
                        <c:v>26032</c:v>
                      </c:pt>
                      <c:pt idx="12967">
                        <c:v>26034</c:v>
                      </c:pt>
                      <c:pt idx="12968">
                        <c:v>26036</c:v>
                      </c:pt>
                      <c:pt idx="12969">
                        <c:v>26038</c:v>
                      </c:pt>
                      <c:pt idx="12970">
                        <c:v>26040</c:v>
                      </c:pt>
                      <c:pt idx="12971">
                        <c:v>26042</c:v>
                      </c:pt>
                      <c:pt idx="12972">
                        <c:v>26044</c:v>
                      </c:pt>
                      <c:pt idx="12973">
                        <c:v>26046</c:v>
                      </c:pt>
                      <c:pt idx="12974">
                        <c:v>26048</c:v>
                      </c:pt>
                      <c:pt idx="12975">
                        <c:v>26050</c:v>
                      </c:pt>
                      <c:pt idx="12976">
                        <c:v>26052</c:v>
                      </c:pt>
                      <c:pt idx="12977">
                        <c:v>26054</c:v>
                      </c:pt>
                      <c:pt idx="12978">
                        <c:v>26056</c:v>
                      </c:pt>
                      <c:pt idx="12979">
                        <c:v>26058</c:v>
                      </c:pt>
                      <c:pt idx="12980">
                        <c:v>26060</c:v>
                      </c:pt>
                      <c:pt idx="12981">
                        <c:v>26062</c:v>
                      </c:pt>
                      <c:pt idx="12982">
                        <c:v>26064</c:v>
                      </c:pt>
                      <c:pt idx="12983">
                        <c:v>26066</c:v>
                      </c:pt>
                      <c:pt idx="12984">
                        <c:v>26068</c:v>
                      </c:pt>
                      <c:pt idx="12985">
                        <c:v>26070</c:v>
                      </c:pt>
                      <c:pt idx="12986">
                        <c:v>26072</c:v>
                      </c:pt>
                      <c:pt idx="12987">
                        <c:v>26074</c:v>
                      </c:pt>
                      <c:pt idx="12988">
                        <c:v>26076</c:v>
                      </c:pt>
                      <c:pt idx="12989">
                        <c:v>26078</c:v>
                      </c:pt>
                      <c:pt idx="12990">
                        <c:v>26080</c:v>
                      </c:pt>
                      <c:pt idx="12991">
                        <c:v>26082</c:v>
                      </c:pt>
                      <c:pt idx="12992">
                        <c:v>26084</c:v>
                      </c:pt>
                      <c:pt idx="12993">
                        <c:v>26086</c:v>
                      </c:pt>
                      <c:pt idx="12994">
                        <c:v>26088</c:v>
                      </c:pt>
                      <c:pt idx="12995">
                        <c:v>26090</c:v>
                      </c:pt>
                      <c:pt idx="12996">
                        <c:v>26092</c:v>
                      </c:pt>
                      <c:pt idx="12997">
                        <c:v>26094</c:v>
                      </c:pt>
                      <c:pt idx="12998">
                        <c:v>26096</c:v>
                      </c:pt>
                      <c:pt idx="12999">
                        <c:v>26098</c:v>
                      </c:pt>
                      <c:pt idx="13000">
                        <c:v>26100</c:v>
                      </c:pt>
                      <c:pt idx="13001">
                        <c:v>26102</c:v>
                      </c:pt>
                      <c:pt idx="13002">
                        <c:v>26104</c:v>
                      </c:pt>
                      <c:pt idx="13003">
                        <c:v>26106</c:v>
                      </c:pt>
                      <c:pt idx="13004">
                        <c:v>26108</c:v>
                      </c:pt>
                      <c:pt idx="13005">
                        <c:v>26110</c:v>
                      </c:pt>
                      <c:pt idx="13006">
                        <c:v>26112</c:v>
                      </c:pt>
                      <c:pt idx="13007">
                        <c:v>26114</c:v>
                      </c:pt>
                      <c:pt idx="13008">
                        <c:v>26116</c:v>
                      </c:pt>
                      <c:pt idx="13009">
                        <c:v>26118</c:v>
                      </c:pt>
                      <c:pt idx="13010">
                        <c:v>26120</c:v>
                      </c:pt>
                      <c:pt idx="13011">
                        <c:v>26122</c:v>
                      </c:pt>
                      <c:pt idx="13012">
                        <c:v>26124</c:v>
                      </c:pt>
                      <c:pt idx="13013">
                        <c:v>26126</c:v>
                      </c:pt>
                      <c:pt idx="13014">
                        <c:v>26128</c:v>
                      </c:pt>
                      <c:pt idx="13015">
                        <c:v>26130</c:v>
                      </c:pt>
                      <c:pt idx="13016">
                        <c:v>26132</c:v>
                      </c:pt>
                      <c:pt idx="13017">
                        <c:v>26134</c:v>
                      </c:pt>
                      <c:pt idx="13018">
                        <c:v>26136</c:v>
                      </c:pt>
                      <c:pt idx="13019">
                        <c:v>26138</c:v>
                      </c:pt>
                      <c:pt idx="13020">
                        <c:v>26140</c:v>
                      </c:pt>
                      <c:pt idx="13021">
                        <c:v>26142</c:v>
                      </c:pt>
                      <c:pt idx="13022">
                        <c:v>26144</c:v>
                      </c:pt>
                      <c:pt idx="13023">
                        <c:v>26146</c:v>
                      </c:pt>
                      <c:pt idx="13024">
                        <c:v>26148</c:v>
                      </c:pt>
                      <c:pt idx="13025">
                        <c:v>26150</c:v>
                      </c:pt>
                      <c:pt idx="13026">
                        <c:v>26152</c:v>
                      </c:pt>
                      <c:pt idx="13027">
                        <c:v>26154</c:v>
                      </c:pt>
                      <c:pt idx="13028">
                        <c:v>26156</c:v>
                      </c:pt>
                      <c:pt idx="13029">
                        <c:v>26158</c:v>
                      </c:pt>
                      <c:pt idx="13030">
                        <c:v>26160</c:v>
                      </c:pt>
                      <c:pt idx="13031">
                        <c:v>26162</c:v>
                      </c:pt>
                      <c:pt idx="13032">
                        <c:v>26164</c:v>
                      </c:pt>
                      <c:pt idx="13033">
                        <c:v>26166</c:v>
                      </c:pt>
                      <c:pt idx="13034">
                        <c:v>26168</c:v>
                      </c:pt>
                      <c:pt idx="13035">
                        <c:v>26170</c:v>
                      </c:pt>
                      <c:pt idx="13036">
                        <c:v>26172</c:v>
                      </c:pt>
                      <c:pt idx="13037">
                        <c:v>26174</c:v>
                      </c:pt>
                      <c:pt idx="13038">
                        <c:v>26176</c:v>
                      </c:pt>
                      <c:pt idx="13039">
                        <c:v>26178</c:v>
                      </c:pt>
                      <c:pt idx="13040">
                        <c:v>26180</c:v>
                      </c:pt>
                      <c:pt idx="13041">
                        <c:v>26182</c:v>
                      </c:pt>
                      <c:pt idx="13042">
                        <c:v>26184</c:v>
                      </c:pt>
                      <c:pt idx="13043">
                        <c:v>26186</c:v>
                      </c:pt>
                      <c:pt idx="13044">
                        <c:v>26188</c:v>
                      </c:pt>
                      <c:pt idx="13045">
                        <c:v>26190</c:v>
                      </c:pt>
                      <c:pt idx="13046">
                        <c:v>26192</c:v>
                      </c:pt>
                      <c:pt idx="13047">
                        <c:v>26194</c:v>
                      </c:pt>
                      <c:pt idx="13048">
                        <c:v>26196</c:v>
                      </c:pt>
                      <c:pt idx="13049">
                        <c:v>26198</c:v>
                      </c:pt>
                      <c:pt idx="13050">
                        <c:v>26200</c:v>
                      </c:pt>
                      <c:pt idx="13051">
                        <c:v>26202</c:v>
                      </c:pt>
                      <c:pt idx="13052">
                        <c:v>26204</c:v>
                      </c:pt>
                      <c:pt idx="13053">
                        <c:v>26206</c:v>
                      </c:pt>
                      <c:pt idx="13054">
                        <c:v>26208</c:v>
                      </c:pt>
                      <c:pt idx="13055">
                        <c:v>26210</c:v>
                      </c:pt>
                      <c:pt idx="13056">
                        <c:v>26212</c:v>
                      </c:pt>
                      <c:pt idx="13057">
                        <c:v>26214</c:v>
                      </c:pt>
                      <c:pt idx="13058">
                        <c:v>26216</c:v>
                      </c:pt>
                      <c:pt idx="13059">
                        <c:v>26218</c:v>
                      </c:pt>
                      <c:pt idx="13060">
                        <c:v>26220</c:v>
                      </c:pt>
                      <c:pt idx="13061">
                        <c:v>26222</c:v>
                      </c:pt>
                      <c:pt idx="13062">
                        <c:v>26224</c:v>
                      </c:pt>
                      <c:pt idx="13063">
                        <c:v>26226</c:v>
                      </c:pt>
                      <c:pt idx="13064">
                        <c:v>26228</c:v>
                      </c:pt>
                      <c:pt idx="13065">
                        <c:v>26230</c:v>
                      </c:pt>
                      <c:pt idx="13066">
                        <c:v>26232</c:v>
                      </c:pt>
                      <c:pt idx="13067">
                        <c:v>26234</c:v>
                      </c:pt>
                      <c:pt idx="13068">
                        <c:v>26236</c:v>
                      </c:pt>
                      <c:pt idx="13069">
                        <c:v>26238</c:v>
                      </c:pt>
                      <c:pt idx="13070">
                        <c:v>26240</c:v>
                      </c:pt>
                      <c:pt idx="13071">
                        <c:v>26242</c:v>
                      </c:pt>
                      <c:pt idx="13072">
                        <c:v>26244</c:v>
                      </c:pt>
                      <c:pt idx="13073">
                        <c:v>26246</c:v>
                      </c:pt>
                      <c:pt idx="13074">
                        <c:v>26248</c:v>
                      </c:pt>
                      <c:pt idx="13075">
                        <c:v>26250</c:v>
                      </c:pt>
                      <c:pt idx="13076">
                        <c:v>26252</c:v>
                      </c:pt>
                      <c:pt idx="13077">
                        <c:v>26254</c:v>
                      </c:pt>
                      <c:pt idx="13078">
                        <c:v>26256</c:v>
                      </c:pt>
                      <c:pt idx="13079">
                        <c:v>26258</c:v>
                      </c:pt>
                      <c:pt idx="13080">
                        <c:v>26260</c:v>
                      </c:pt>
                      <c:pt idx="13081">
                        <c:v>26262</c:v>
                      </c:pt>
                      <c:pt idx="13082">
                        <c:v>26264</c:v>
                      </c:pt>
                      <c:pt idx="13083">
                        <c:v>26266</c:v>
                      </c:pt>
                      <c:pt idx="13084">
                        <c:v>26268</c:v>
                      </c:pt>
                      <c:pt idx="13085">
                        <c:v>26270</c:v>
                      </c:pt>
                      <c:pt idx="13086">
                        <c:v>26272</c:v>
                      </c:pt>
                      <c:pt idx="13087">
                        <c:v>26274</c:v>
                      </c:pt>
                      <c:pt idx="13088">
                        <c:v>26276</c:v>
                      </c:pt>
                      <c:pt idx="13089">
                        <c:v>26278</c:v>
                      </c:pt>
                      <c:pt idx="13090">
                        <c:v>26280</c:v>
                      </c:pt>
                      <c:pt idx="13091">
                        <c:v>26282</c:v>
                      </c:pt>
                      <c:pt idx="13092">
                        <c:v>26284</c:v>
                      </c:pt>
                      <c:pt idx="13093">
                        <c:v>26286</c:v>
                      </c:pt>
                      <c:pt idx="13094">
                        <c:v>26288</c:v>
                      </c:pt>
                      <c:pt idx="13095">
                        <c:v>26290</c:v>
                      </c:pt>
                      <c:pt idx="13096">
                        <c:v>26292</c:v>
                      </c:pt>
                      <c:pt idx="13097">
                        <c:v>26294</c:v>
                      </c:pt>
                      <c:pt idx="13098">
                        <c:v>26296</c:v>
                      </c:pt>
                      <c:pt idx="13099">
                        <c:v>26298</c:v>
                      </c:pt>
                      <c:pt idx="13100">
                        <c:v>26300</c:v>
                      </c:pt>
                      <c:pt idx="13101">
                        <c:v>26302</c:v>
                      </c:pt>
                      <c:pt idx="13102">
                        <c:v>26304</c:v>
                      </c:pt>
                      <c:pt idx="13103">
                        <c:v>26306</c:v>
                      </c:pt>
                      <c:pt idx="13104">
                        <c:v>26308</c:v>
                      </c:pt>
                      <c:pt idx="13105">
                        <c:v>26310</c:v>
                      </c:pt>
                      <c:pt idx="13106">
                        <c:v>26312</c:v>
                      </c:pt>
                      <c:pt idx="13107">
                        <c:v>26314</c:v>
                      </c:pt>
                      <c:pt idx="13108">
                        <c:v>26316</c:v>
                      </c:pt>
                      <c:pt idx="13109">
                        <c:v>26318</c:v>
                      </c:pt>
                      <c:pt idx="13110">
                        <c:v>26320</c:v>
                      </c:pt>
                      <c:pt idx="13111">
                        <c:v>26322</c:v>
                      </c:pt>
                      <c:pt idx="13112">
                        <c:v>26324</c:v>
                      </c:pt>
                      <c:pt idx="13113">
                        <c:v>26326</c:v>
                      </c:pt>
                      <c:pt idx="13114">
                        <c:v>26328</c:v>
                      </c:pt>
                      <c:pt idx="13115">
                        <c:v>26330</c:v>
                      </c:pt>
                      <c:pt idx="13116">
                        <c:v>26332</c:v>
                      </c:pt>
                      <c:pt idx="13117">
                        <c:v>26334</c:v>
                      </c:pt>
                      <c:pt idx="13118">
                        <c:v>26336</c:v>
                      </c:pt>
                      <c:pt idx="13119">
                        <c:v>26338</c:v>
                      </c:pt>
                      <c:pt idx="13120">
                        <c:v>26340</c:v>
                      </c:pt>
                      <c:pt idx="13121">
                        <c:v>26342</c:v>
                      </c:pt>
                      <c:pt idx="13122">
                        <c:v>26344</c:v>
                      </c:pt>
                      <c:pt idx="13123">
                        <c:v>26346</c:v>
                      </c:pt>
                      <c:pt idx="13124">
                        <c:v>26348</c:v>
                      </c:pt>
                      <c:pt idx="13125">
                        <c:v>26350</c:v>
                      </c:pt>
                      <c:pt idx="13126">
                        <c:v>26352</c:v>
                      </c:pt>
                      <c:pt idx="13127">
                        <c:v>26354</c:v>
                      </c:pt>
                      <c:pt idx="13128">
                        <c:v>26356</c:v>
                      </c:pt>
                      <c:pt idx="13129">
                        <c:v>26358</c:v>
                      </c:pt>
                      <c:pt idx="13130">
                        <c:v>26360</c:v>
                      </c:pt>
                      <c:pt idx="13131">
                        <c:v>26362</c:v>
                      </c:pt>
                      <c:pt idx="13132">
                        <c:v>26364</c:v>
                      </c:pt>
                      <c:pt idx="13133">
                        <c:v>26366</c:v>
                      </c:pt>
                      <c:pt idx="13134">
                        <c:v>26368</c:v>
                      </c:pt>
                      <c:pt idx="13135">
                        <c:v>26370</c:v>
                      </c:pt>
                      <c:pt idx="13136">
                        <c:v>26372</c:v>
                      </c:pt>
                      <c:pt idx="13137">
                        <c:v>26374</c:v>
                      </c:pt>
                      <c:pt idx="13138">
                        <c:v>26376</c:v>
                      </c:pt>
                      <c:pt idx="13139">
                        <c:v>26378</c:v>
                      </c:pt>
                      <c:pt idx="13140">
                        <c:v>26380</c:v>
                      </c:pt>
                      <c:pt idx="13141">
                        <c:v>26382</c:v>
                      </c:pt>
                      <c:pt idx="13142">
                        <c:v>26384</c:v>
                      </c:pt>
                      <c:pt idx="13143">
                        <c:v>26386</c:v>
                      </c:pt>
                      <c:pt idx="13144">
                        <c:v>26388</c:v>
                      </c:pt>
                      <c:pt idx="13145">
                        <c:v>26390</c:v>
                      </c:pt>
                      <c:pt idx="13146">
                        <c:v>26392</c:v>
                      </c:pt>
                      <c:pt idx="13147">
                        <c:v>26394</c:v>
                      </c:pt>
                      <c:pt idx="13148">
                        <c:v>26396</c:v>
                      </c:pt>
                      <c:pt idx="13149">
                        <c:v>26398</c:v>
                      </c:pt>
                      <c:pt idx="13150">
                        <c:v>26400</c:v>
                      </c:pt>
                      <c:pt idx="13151">
                        <c:v>26402</c:v>
                      </c:pt>
                      <c:pt idx="13152">
                        <c:v>26404</c:v>
                      </c:pt>
                      <c:pt idx="13153">
                        <c:v>26406</c:v>
                      </c:pt>
                      <c:pt idx="13154">
                        <c:v>26408</c:v>
                      </c:pt>
                      <c:pt idx="13155">
                        <c:v>26410</c:v>
                      </c:pt>
                      <c:pt idx="13156">
                        <c:v>26412</c:v>
                      </c:pt>
                      <c:pt idx="13157">
                        <c:v>26414</c:v>
                      </c:pt>
                      <c:pt idx="13158">
                        <c:v>26416</c:v>
                      </c:pt>
                      <c:pt idx="13159">
                        <c:v>26418</c:v>
                      </c:pt>
                      <c:pt idx="13160">
                        <c:v>26420</c:v>
                      </c:pt>
                      <c:pt idx="13161">
                        <c:v>26422</c:v>
                      </c:pt>
                      <c:pt idx="13162">
                        <c:v>26424</c:v>
                      </c:pt>
                      <c:pt idx="13163">
                        <c:v>26426</c:v>
                      </c:pt>
                      <c:pt idx="13164">
                        <c:v>26428</c:v>
                      </c:pt>
                      <c:pt idx="13165">
                        <c:v>26430</c:v>
                      </c:pt>
                      <c:pt idx="13166">
                        <c:v>26432</c:v>
                      </c:pt>
                      <c:pt idx="13167">
                        <c:v>26434</c:v>
                      </c:pt>
                      <c:pt idx="13168">
                        <c:v>26436</c:v>
                      </c:pt>
                      <c:pt idx="13169">
                        <c:v>26438</c:v>
                      </c:pt>
                      <c:pt idx="13170">
                        <c:v>26440</c:v>
                      </c:pt>
                      <c:pt idx="13171">
                        <c:v>26442</c:v>
                      </c:pt>
                      <c:pt idx="13172">
                        <c:v>26444</c:v>
                      </c:pt>
                      <c:pt idx="13173">
                        <c:v>26446</c:v>
                      </c:pt>
                      <c:pt idx="13174">
                        <c:v>26448</c:v>
                      </c:pt>
                      <c:pt idx="13175">
                        <c:v>26450</c:v>
                      </c:pt>
                      <c:pt idx="13176">
                        <c:v>26452</c:v>
                      </c:pt>
                      <c:pt idx="13177">
                        <c:v>26454</c:v>
                      </c:pt>
                      <c:pt idx="13178">
                        <c:v>26456</c:v>
                      </c:pt>
                      <c:pt idx="13179">
                        <c:v>26458</c:v>
                      </c:pt>
                      <c:pt idx="13180">
                        <c:v>26460</c:v>
                      </c:pt>
                      <c:pt idx="13181">
                        <c:v>26462</c:v>
                      </c:pt>
                      <c:pt idx="13182">
                        <c:v>26464</c:v>
                      </c:pt>
                      <c:pt idx="13183">
                        <c:v>26466</c:v>
                      </c:pt>
                      <c:pt idx="13184">
                        <c:v>26468</c:v>
                      </c:pt>
                      <c:pt idx="13185">
                        <c:v>26470</c:v>
                      </c:pt>
                      <c:pt idx="13186">
                        <c:v>26472</c:v>
                      </c:pt>
                      <c:pt idx="13187">
                        <c:v>26474</c:v>
                      </c:pt>
                      <c:pt idx="13188">
                        <c:v>26476</c:v>
                      </c:pt>
                      <c:pt idx="13189">
                        <c:v>26478</c:v>
                      </c:pt>
                      <c:pt idx="13190">
                        <c:v>26480</c:v>
                      </c:pt>
                      <c:pt idx="13191">
                        <c:v>26482</c:v>
                      </c:pt>
                      <c:pt idx="13192">
                        <c:v>26484</c:v>
                      </c:pt>
                      <c:pt idx="13193">
                        <c:v>26486</c:v>
                      </c:pt>
                      <c:pt idx="13194">
                        <c:v>26488</c:v>
                      </c:pt>
                      <c:pt idx="13195">
                        <c:v>26490</c:v>
                      </c:pt>
                      <c:pt idx="13196">
                        <c:v>26492</c:v>
                      </c:pt>
                      <c:pt idx="13197">
                        <c:v>26494</c:v>
                      </c:pt>
                      <c:pt idx="13198">
                        <c:v>26496</c:v>
                      </c:pt>
                      <c:pt idx="13199">
                        <c:v>26498</c:v>
                      </c:pt>
                      <c:pt idx="13200">
                        <c:v>26500</c:v>
                      </c:pt>
                      <c:pt idx="13201">
                        <c:v>26502</c:v>
                      </c:pt>
                      <c:pt idx="13202">
                        <c:v>26504</c:v>
                      </c:pt>
                      <c:pt idx="13203">
                        <c:v>26506</c:v>
                      </c:pt>
                      <c:pt idx="13204">
                        <c:v>26508</c:v>
                      </c:pt>
                      <c:pt idx="13205">
                        <c:v>26510</c:v>
                      </c:pt>
                      <c:pt idx="13206">
                        <c:v>26512</c:v>
                      </c:pt>
                      <c:pt idx="13207">
                        <c:v>26514</c:v>
                      </c:pt>
                      <c:pt idx="13208">
                        <c:v>26516</c:v>
                      </c:pt>
                      <c:pt idx="13209">
                        <c:v>26518</c:v>
                      </c:pt>
                      <c:pt idx="13210">
                        <c:v>26520</c:v>
                      </c:pt>
                      <c:pt idx="13211">
                        <c:v>26522</c:v>
                      </c:pt>
                      <c:pt idx="13212">
                        <c:v>26524</c:v>
                      </c:pt>
                      <c:pt idx="13213">
                        <c:v>26526</c:v>
                      </c:pt>
                      <c:pt idx="13214">
                        <c:v>26528</c:v>
                      </c:pt>
                      <c:pt idx="13215">
                        <c:v>26530</c:v>
                      </c:pt>
                      <c:pt idx="13216">
                        <c:v>26532</c:v>
                      </c:pt>
                      <c:pt idx="13217">
                        <c:v>26534</c:v>
                      </c:pt>
                      <c:pt idx="13218">
                        <c:v>26536</c:v>
                      </c:pt>
                      <c:pt idx="13219">
                        <c:v>26538</c:v>
                      </c:pt>
                      <c:pt idx="13220">
                        <c:v>26540</c:v>
                      </c:pt>
                      <c:pt idx="13221">
                        <c:v>26542</c:v>
                      </c:pt>
                      <c:pt idx="13222">
                        <c:v>26544</c:v>
                      </c:pt>
                      <c:pt idx="13223">
                        <c:v>26546</c:v>
                      </c:pt>
                      <c:pt idx="13224">
                        <c:v>26548</c:v>
                      </c:pt>
                      <c:pt idx="13225">
                        <c:v>26550</c:v>
                      </c:pt>
                      <c:pt idx="13226">
                        <c:v>26552</c:v>
                      </c:pt>
                      <c:pt idx="13227">
                        <c:v>26554</c:v>
                      </c:pt>
                      <c:pt idx="13228">
                        <c:v>26556</c:v>
                      </c:pt>
                      <c:pt idx="13229">
                        <c:v>26558</c:v>
                      </c:pt>
                      <c:pt idx="13230">
                        <c:v>26560</c:v>
                      </c:pt>
                      <c:pt idx="13231">
                        <c:v>26562</c:v>
                      </c:pt>
                      <c:pt idx="13232">
                        <c:v>26564</c:v>
                      </c:pt>
                      <c:pt idx="13233">
                        <c:v>26566</c:v>
                      </c:pt>
                      <c:pt idx="13234">
                        <c:v>26568</c:v>
                      </c:pt>
                      <c:pt idx="13235">
                        <c:v>26570</c:v>
                      </c:pt>
                      <c:pt idx="13236">
                        <c:v>26572</c:v>
                      </c:pt>
                      <c:pt idx="13237">
                        <c:v>26574</c:v>
                      </c:pt>
                      <c:pt idx="13238">
                        <c:v>26576</c:v>
                      </c:pt>
                      <c:pt idx="13239">
                        <c:v>26578</c:v>
                      </c:pt>
                      <c:pt idx="13240">
                        <c:v>26580</c:v>
                      </c:pt>
                      <c:pt idx="13241">
                        <c:v>26582</c:v>
                      </c:pt>
                      <c:pt idx="13242">
                        <c:v>26584</c:v>
                      </c:pt>
                      <c:pt idx="13243">
                        <c:v>26586</c:v>
                      </c:pt>
                      <c:pt idx="13244">
                        <c:v>26588</c:v>
                      </c:pt>
                      <c:pt idx="13245">
                        <c:v>26590</c:v>
                      </c:pt>
                      <c:pt idx="13246">
                        <c:v>26592</c:v>
                      </c:pt>
                      <c:pt idx="13247">
                        <c:v>26594</c:v>
                      </c:pt>
                      <c:pt idx="13248">
                        <c:v>26596</c:v>
                      </c:pt>
                      <c:pt idx="13249">
                        <c:v>26598</c:v>
                      </c:pt>
                      <c:pt idx="13250">
                        <c:v>26600</c:v>
                      </c:pt>
                      <c:pt idx="13251">
                        <c:v>26602</c:v>
                      </c:pt>
                      <c:pt idx="13252">
                        <c:v>26604</c:v>
                      </c:pt>
                      <c:pt idx="13253">
                        <c:v>26606</c:v>
                      </c:pt>
                      <c:pt idx="13254">
                        <c:v>26608</c:v>
                      </c:pt>
                      <c:pt idx="13255">
                        <c:v>26610</c:v>
                      </c:pt>
                      <c:pt idx="13256">
                        <c:v>26612</c:v>
                      </c:pt>
                      <c:pt idx="13257">
                        <c:v>26614</c:v>
                      </c:pt>
                      <c:pt idx="13258">
                        <c:v>26616</c:v>
                      </c:pt>
                      <c:pt idx="13259">
                        <c:v>26618</c:v>
                      </c:pt>
                      <c:pt idx="13260">
                        <c:v>26620</c:v>
                      </c:pt>
                      <c:pt idx="13261">
                        <c:v>26622</c:v>
                      </c:pt>
                      <c:pt idx="13262">
                        <c:v>26624</c:v>
                      </c:pt>
                      <c:pt idx="13263">
                        <c:v>26626</c:v>
                      </c:pt>
                      <c:pt idx="13264">
                        <c:v>26628</c:v>
                      </c:pt>
                      <c:pt idx="13265">
                        <c:v>26630</c:v>
                      </c:pt>
                      <c:pt idx="13266">
                        <c:v>26632</c:v>
                      </c:pt>
                      <c:pt idx="13267">
                        <c:v>26634</c:v>
                      </c:pt>
                      <c:pt idx="13268">
                        <c:v>26636</c:v>
                      </c:pt>
                      <c:pt idx="13269">
                        <c:v>26638</c:v>
                      </c:pt>
                      <c:pt idx="13270">
                        <c:v>26640</c:v>
                      </c:pt>
                      <c:pt idx="13271">
                        <c:v>26642</c:v>
                      </c:pt>
                      <c:pt idx="13272">
                        <c:v>26644</c:v>
                      </c:pt>
                      <c:pt idx="13273">
                        <c:v>26646</c:v>
                      </c:pt>
                      <c:pt idx="13274">
                        <c:v>26648</c:v>
                      </c:pt>
                      <c:pt idx="13275">
                        <c:v>26650</c:v>
                      </c:pt>
                      <c:pt idx="13276">
                        <c:v>26652</c:v>
                      </c:pt>
                      <c:pt idx="13277">
                        <c:v>26654</c:v>
                      </c:pt>
                      <c:pt idx="13278">
                        <c:v>26656</c:v>
                      </c:pt>
                      <c:pt idx="13279">
                        <c:v>26658</c:v>
                      </c:pt>
                      <c:pt idx="13280">
                        <c:v>26660</c:v>
                      </c:pt>
                      <c:pt idx="13281">
                        <c:v>26662</c:v>
                      </c:pt>
                      <c:pt idx="13282">
                        <c:v>26664</c:v>
                      </c:pt>
                      <c:pt idx="13283">
                        <c:v>26666</c:v>
                      </c:pt>
                      <c:pt idx="13284">
                        <c:v>26668</c:v>
                      </c:pt>
                      <c:pt idx="13285">
                        <c:v>26670</c:v>
                      </c:pt>
                      <c:pt idx="13286">
                        <c:v>26672</c:v>
                      </c:pt>
                      <c:pt idx="13287">
                        <c:v>26674</c:v>
                      </c:pt>
                      <c:pt idx="13288">
                        <c:v>26676</c:v>
                      </c:pt>
                      <c:pt idx="13289">
                        <c:v>26678</c:v>
                      </c:pt>
                      <c:pt idx="13290">
                        <c:v>26680</c:v>
                      </c:pt>
                      <c:pt idx="13291">
                        <c:v>26682</c:v>
                      </c:pt>
                      <c:pt idx="13292">
                        <c:v>26684</c:v>
                      </c:pt>
                      <c:pt idx="13293">
                        <c:v>26686</c:v>
                      </c:pt>
                      <c:pt idx="13294">
                        <c:v>26688</c:v>
                      </c:pt>
                      <c:pt idx="13295">
                        <c:v>26690</c:v>
                      </c:pt>
                      <c:pt idx="13296">
                        <c:v>26692</c:v>
                      </c:pt>
                      <c:pt idx="13297">
                        <c:v>26694</c:v>
                      </c:pt>
                      <c:pt idx="13298">
                        <c:v>26696</c:v>
                      </c:pt>
                      <c:pt idx="13299">
                        <c:v>26698</c:v>
                      </c:pt>
                      <c:pt idx="13300">
                        <c:v>26700</c:v>
                      </c:pt>
                      <c:pt idx="13301">
                        <c:v>26702</c:v>
                      </c:pt>
                      <c:pt idx="13302">
                        <c:v>26704</c:v>
                      </c:pt>
                      <c:pt idx="13303">
                        <c:v>26706</c:v>
                      </c:pt>
                      <c:pt idx="13304">
                        <c:v>26708</c:v>
                      </c:pt>
                      <c:pt idx="13305">
                        <c:v>26710</c:v>
                      </c:pt>
                      <c:pt idx="13306">
                        <c:v>26712</c:v>
                      </c:pt>
                      <c:pt idx="13307">
                        <c:v>26714</c:v>
                      </c:pt>
                      <c:pt idx="13308">
                        <c:v>26716</c:v>
                      </c:pt>
                      <c:pt idx="13309">
                        <c:v>26718</c:v>
                      </c:pt>
                      <c:pt idx="13310">
                        <c:v>26720</c:v>
                      </c:pt>
                      <c:pt idx="13311">
                        <c:v>26722</c:v>
                      </c:pt>
                      <c:pt idx="13312">
                        <c:v>26724</c:v>
                      </c:pt>
                      <c:pt idx="13313">
                        <c:v>26726</c:v>
                      </c:pt>
                      <c:pt idx="13314">
                        <c:v>26728</c:v>
                      </c:pt>
                      <c:pt idx="13315">
                        <c:v>26730</c:v>
                      </c:pt>
                      <c:pt idx="13316">
                        <c:v>26732</c:v>
                      </c:pt>
                      <c:pt idx="13317">
                        <c:v>26734</c:v>
                      </c:pt>
                      <c:pt idx="13318">
                        <c:v>26736</c:v>
                      </c:pt>
                      <c:pt idx="13319">
                        <c:v>26738</c:v>
                      </c:pt>
                      <c:pt idx="13320">
                        <c:v>26740</c:v>
                      </c:pt>
                      <c:pt idx="13321">
                        <c:v>26742</c:v>
                      </c:pt>
                      <c:pt idx="13322">
                        <c:v>26744</c:v>
                      </c:pt>
                      <c:pt idx="13323">
                        <c:v>26746</c:v>
                      </c:pt>
                      <c:pt idx="13324">
                        <c:v>26748</c:v>
                      </c:pt>
                      <c:pt idx="13325">
                        <c:v>26750</c:v>
                      </c:pt>
                      <c:pt idx="13326">
                        <c:v>26752</c:v>
                      </c:pt>
                      <c:pt idx="13327">
                        <c:v>26754</c:v>
                      </c:pt>
                      <c:pt idx="13328">
                        <c:v>26756</c:v>
                      </c:pt>
                      <c:pt idx="13329">
                        <c:v>26758</c:v>
                      </c:pt>
                      <c:pt idx="13330">
                        <c:v>26760</c:v>
                      </c:pt>
                      <c:pt idx="13331">
                        <c:v>26762</c:v>
                      </c:pt>
                      <c:pt idx="13332">
                        <c:v>26764</c:v>
                      </c:pt>
                      <c:pt idx="13333">
                        <c:v>26766</c:v>
                      </c:pt>
                      <c:pt idx="13334">
                        <c:v>26768</c:v>
                      </c:pt>
                      <c:pt idx="13335">
                        <c:v>26770</c:v>
                      </c:pt>
                      <c:pt idx="13336">
                        <c:v>26772</c:v>
                      </c:pt>
                      <c:pt idx="13337">
                        <c:v>26774</c:v>
                      </c:pt>
                      <c:pt idx="13338">
                        <c:v>26776</c:v>
                      </c:pt>
                      <c:pt idx="13339">
                        <c:v>26778</c:v>
                      </c:pt>
                      <c:pt idx="13340">
                        <c:v>26780</c:v>
                      </c:pt>
                      <c:pt idx="13341">
                        <c:v>26782</c:v>
                      </c:pt>
                      <c:pt idx="13342">
                        <c:v>26784</c:v>
                      </c:pt>
                      <c:pt idx="13343">
                        <c:v>26786</c:v>
                      </c:pt>
                      <c:pt idx="13344">
                        <c:v>26788</c:v>
                      </c:pt>
                      <c:pt idx="13345">
                        <c:v>26790</c:v>
                      </c:pt>
                      <c:pt idx="13346">
                        <c:v>26792</c:v>
                      </c:pt>
                      <c:pt idx="13347">
                        <c:v>26794</c:v>
                      </c:pt>
                      <c:pt idx="13348">
                        <c:v>26796</c:v>
                      </c:pt>
                      <c:pt idx="13349">
                        <c:v>26798</c:v>
                      </c:pt>
                      <c:pt idx="13350">
                        <c:v>26800</c:v>
                      </c:pt>
                      <c:pt idx="13351">
                        <c:v>26802</c:v>
                      </c:pt>
                      <c:pt idx="13352">
                        <c:v>26804</c:v>
                      </c:pt>
                      <c:pt idx="13353">
                        <c:v>26806</c:v>
                      </c:pt>
                      <c:pt idx="13354">
                        <c:v>26808</c:v>
                      </c:pt>
                      <c:pt idx="13355">
                        <c:v>26810</c:v>
                      </c:pt>
                      <c:pt idx="13356">
                        <c:v>26812</c:v>
                      </c:pt>
                      <c:pt idx="13357">
                        <c:v>26814</c:v>
                      </c:pt>
                      <c:pt idx="13358">
                        <c:v>26816</c:v>
                      </c:pt>
                      <c:pt idx="13359">
                        <c:v>26818</c:v>
                      </c:pt>
                      <c:pt idx="13360">
                        <c:v>26820</c:v>
                      </c:pt>
                      <c:pt idx="13361">
                        <c:v>26822</c:v>
                      </c:pt>
                      <c:pt idx="13362">
                        <c:v>26824</c:v>
                      </c:pt>
                      <c:pt idx="13363">
                        <c:v>26826</c:v>
                      </c:pt>
                      <c:pt idx="13364">
                        <c:v>26828</c:v>
                      </c:pt>
                      <c:pt idx="13365">
                        <c:v>26830</c:v>
                      </c:pt>
                      <c:pt idx="13366">
                        <c:v>26832</c:v>
                      </c:pt>
                      <c:pt idx="13367">
                        <c:v>26834</c:v>
                      </c:pt>
                      <c:pt idx="13368">
                        <c:v>26836</c:v>
                      </c:pt>
                      <c:pt idx="13369">
                        <c:v>26838</c:v>
                      </c:pt>
                      <c:pt idx="13370">
                        <c:v>26840</c:v>
                      </c:pt>
                      <c:pt idx="13371">
                        <c:v>26842</c:v>
                      </c:pt>
                      <c:pt idx="13372">
                        <c:v>26844</c:v>
                      </c:pt>
                      <c:pt idx="13373">
                        <c:v>26846</c:v>
                      </c:pt>
                      <c:pt idx="13374">
                        <c:v>26848</c:v>
                      </c:pt>
                      <c:pt idx="13375">
                        <c:v>26850</c:v>
                      </c:pt>
                      <c:pt idx="13376">
                        <c:v>26852</c:v>
                      </c:pt>
                      <c:pt idx="13377">
                        <c:v>26854</c:v>
                      </c:pt>
                      <c:pt idx="13378">
                        <c:v>26856</c:v>
                      </c:pt>
                      <c:pt idx="13379">
                        <c:v>26858</c:v>
                      </c:pt>
                      <c:pt idx="13380">
                        <c:v>26860</c:v>
                      </c:pt>
                      <c:pt idx="13381">
                        <c:v>26862</c:v>
                      </c:pt>
                      <c:pt idx="13382">
                        <c:v>26864</c:v>
                      </c:pt>
                      <c:pt idx="13383">
                        <c:v>26866</c:v>
                      </c:pt>
                      <c:pt idx="13384">
                        <c:v>26868</c:v>
                      </c:pt>
                      <c:pt idx="13385">
                        <c:v>26870</c:v>
                      </c:pt>
                      <c:pt idx="13386">
                        <c:v>26872</c:v>
                      </c:pt>
                      <c:pt idx="13387">
                        <c:v>26874</c:v>
                      </c:pt>
                      <c:pt idx="13388">
                        <c:v>26876</c:v>
                      </c:pt>
                      <c:pt idx="13389">
                        <c:v>26878</c:v>
                      </c:pt>
                      <c:pt idx="13390">
                        <c:v>26880</c:v>
                      </c:pt>
                      <c:pt idx="13391">
                        <c:v>26882</c:v>
                      </c:pt>
                      <c:pt idx="13392">
                        <c:v>26884</c:v>
                      </c:pt>
                      <c:pt idx="13393">
                        <c:v>26886</c:v>
                      </c:pt>
                      <c:pt idx="13394">
                        <c:v>26888</c:v>
                      </c:pt>
                      <c:pt idx="13395">
                        <c:v>26890</c:v>
                      </c:pt>
                      <c:pt idx="13396">
                        <c:v>26892</c:v>
                      </c:pt>
                      <c:pt idx="13397">
                        <c:v>26894</c:v>
                      </c:pt>
                      <c:pt idx="13398">
                        <c:v>26896</c:v>
                      </c:pt>
                      <c:pt idx="13399">
                        <c:v>26898</c:v>
                      </c:pt>
                      <c:pt idx="13400">
                        <c:v>26900</c:v>
                      </c:pt>
                      <c:pt idx="13401">
                        <c:v>26902</c:v>
                      </c:pt>
                      <c:pt idx="13402">
                        <c:v>26904</c:v>
                      </c:pt>
                      <c:pt idx="13403">
                        <c:v>26906</c:v>
                      </c:pt>
                      <c:pt idx="13404">
                        <c:v>26908</c:v>
                      </c:pt>
                      <c:pt idx="13405">
                        <c:v>26910</c:v>
                      </c:pt>
                      <c:pt idx="13406">
                        <c:v>26912</c:v>
                      </c:pt>
                      <c:pt idx="13407">
                        <c:v>26914</c:v>
                      </c:pt>
                      <c:pt idx="13408">
                        <c:v>26916</c:v>
                      </c:pt>
                      <c:pt idx="13409">
                        <c:v>26918</c:v>
                      </c:pt>
                      <c:pt idx="13410">
                        <c:v>26920</c:v>
                      </c:pt>
                      <c:pt idx="13411">
                        <c:v>26922</c:v>
                      </c:pt>
                      <c:pt idx="13412">
                        <c:v>26924</c:v>
                      </c:pt>
                      <c:pt idx="13413">
                        <c:v>26926</c:v>
                      </c:pt>
                      <c:pt idx="13414">
                        <c:v>26928</c:v>
                      </c:pt>
                      <c:pt idx="13415">
                        <c:v>26930</c:v>
                      </c:pt>
                      <c:pt idx="13416">
                        <c:v>26932</c:v>
                      </c:pt>
                      <c:pt idx="13417">
                        <c:v>26934</c:v>
                      </c:pt>
                      <c:pt idx="13418">
                        <c:v>26936</c:v>
                      </c:pt>
                      <c:pt idx="13419">
                        <c:v>26938</c:v>
                      </c:pt>
                      <c:pt idx="13420">
                        <c:v>26940</c:v>
                      </c:pt>
                      <c:pt idx="13421">
                        <c:v>26942</c:v>
                      </c:pt>
                      <c:pt idx="13422">
                        <c:v>26944</c:v>
                      </c:pt>
                      <c:pt idx="13423">
                        <c:v>26946</c:v>
                      </c:pt>
                      <c:pt idx="13424">
                        <c:v>26948</c:v>
                      </c:pt>
                      <c:pt idx="13425">
                        <c:v>26950</c:v>
                      </c:pt>
                      <c:pt idx="13426">
                        <c:v>26952</c:v>
                      </c:pt>
                      <c:pt idx="13427">
                        <c:v>26954</c:v>
                      </c:pt>
                      <c:pt idx="13428">
                        <c:v>26956</c:v>
                      </c:pt>
                      <c:pt idx="13429">
                        <c:v>26958</c:v>
                      </c:pt>
                      <c:pt idx="13430">
                        <c:v>26960</c:v>
                      </c:pt>
                      <c:pt idx="13431">
                        <c:v>26962</c:v>
                      </c:pt>
                      <c:pt idx="13432">
                        <c:v>26964</c:v>
                      </c:pt>
                      <c:pt idx="13433">
                        <c:v>26966</c:v>
                      </c:pt>
                      <c:pt idx="13434">
                        <c:v>26968</c:v>
                      </c:pt>
                      <c:pt idx="13435">
                        <c:v>26970</c:v>
                      </c:pt>
                      <c:pt idx="13436">
                        <c:v>26972</c:v>
                      </c:pt>
                      <c:pt idx="13437">
                        <c:v>26974</c:v>
                      </c:pt>
                      <c:pt idx="13438">
                        <c:v>26976</c:v>
                      </c:pt>
                      <c:pt idx="13439">
                        <c:v>26978</c:v>
                      </c:pt>
                      <c:pt idx="13440">
                        <c:v>26980</c:v>
                      </c:pt>
                      <c:pt idx="13441">
                        <c:v>26982</c:v>
                      </c:pt>
                      <c:pt idx="13442">
                        <c:v>26984</c:v>
                      </c:pt>
                      <c:pt idx="13443">
                        <c:v>26986</c:v>
                      </c:pt>
                      <c:pt idx="13444">
                        <c:v>26988</c:v>
                      </c:pt>
                      <c:pt idx="13445">
                        <c:v>26990</c:v>
                      </c:pt>
                      <c:pt idx="13446">
                        <c:v>26992</c:v>
                      </c:pt>
                      <c:pt idx="13447">
                        <c:v>26994</c:v>
                      </c:pt>
                      <c:pt idx="13448">
                        <c:v>26996</c:v>
                      </c:pt>
                      <c:pt idx="13449">
                        <c:v>26998</c:v>
                      </c:pt>
                      <c:pt idx="13450">
                        <c:v>27000</c:v>
                      </c:pt>
                      <c:pt idx="13451">
                        <c:v>27002</c:v>
                      </c:pt>
                      <c:pt idx="13452">
                        <c:v>27004</c:v>
                      </c:pt>
                      <c:pt idx="13453">
                        <c:v>27006</c:v>
                      </c:pt>
                      <c:pt idx="13454">
                        <c:v>27008</c:v>
                      </c:pt>
                      <c:pt idx="13455">
                        <c:v>27010</c:v>
                      </c:pt>
                      <c:pt idx="13456">
                        <c:v>27012</c:v>
                      </c:pt>
                      <c:pt idx="13457">
                        <c:v>27014</c:v>
                      </c:pt>
                      <c:pt idx="13458">
                        <c:v>27016</c:v>
                      </c:pt>
                      <c:pt idx="13459">
                        <c:v>27018</c:v>
                      </c:pt>
                      <c:pt idx="13460">
                        <c:v>27020</c:v>
                      </c:pt>
                      <c:pt idx="13461">
                        <c:v>27022</c:v>
                      </c:pt>
                      <c:pt idx="13462">
                        <c:v>27024</c:v>
                      </c:pt>
                      <c:pt idx="13463">
                        <c:v>27026</c:v>
                      </c:pt>
                      <c:pt idx="13464">
                        <c:v>27028</c:v>
                      </c:pt>
                      <c:pt idx="13465">
                        <c:v>27030</c:v>
                      </c:pt>
                      <c:pt idx="13466">
                        <c:v>27032</c:v>
                      </c:pt>
                      <c:pt idx="13467">
                        <c:v>27034</c:v>
                      </c:pt>
                      <c:pt idx="13468">
                        <c:v>27036</c:v>
                      </c:pt>
                      <c:pt idx="13469">
                        <c:v>27038</c:v>
                      </c:pt>
                      <c:pt idx="13470">
                        <c:v>27040</c:v>
                      </c:pt>
                      <c:pt idx="13471">
                        <c:v>27042</c:v>
                      </c:pt>
                      <c:pt idx="13472">
                        <c:v>27044</c:v>
                      </c:pt>
                      <c:pt idx="13473">
                        <c:v>27046</c:v>
                      </c:pt>
                      <c:pt idx="13474">
                        <c:v>27048</c:v>
                      </c:pt>
                      <c:pt idx="13475">
                        <c:v>27050</c:v>
                      </c:pt>
                      <c:pt idx="13476">
                        <c:v>27052</c:v>
                      </c:pt>
                      <c:pt idx="13477">
                        <c:v>27054</c:v>
                      </c:pt>
                      <c:pt idx="13478">
                        <c:v>27056</c:v>
                      </c:pt>
                      <c:pt idx="13479">
                        <c:v>27058</c:v>
                      </c:pt>
                      <c:pt idx="13480">
                        <c:v>27060</c:v>
                      </c:pt>
                      <c:pt idx="13481">
                        <c:v>27062</c:v>
                      </c:pt>
                      <c:pt idx="13482">
                        <c:v>27064</c:v>
                      </c:pt>
                      <c:pt idx="13483">
                        <c:v>27066</c:v>
                      </c:pt>
                      <c:pt idx="13484">
                        <c:v>27068</c:v>
                      </c:pt>
                      <c:pt idx="13485">
                        <c:v>27070</c:v>
                      </c:pt>
                      <c:pt idx="13486">
                        <c:v>27072</c:v>
                      </c:pt>
                      <c:pt idx="13487">
                        <c:v>27074</c:v>
                      </c:pt>
                      <c:pt idx="13488">
                        <c:v>27076</c:v>
                      </c:pt>
                      <c:pt idx="13489">
                        <c:v>27078</c:v>
                      </c:pt>
                      <c:pt idx="13490">
                        <c:v>27080</c:v>
                      </c:pt>
                      <c:pt idx="13491">
                        <c:v>27082</c:v>
                      </c:pt>
                      <c:pt idx="13492">
                        <c:v>27084</c:v>
                      </c:pt>
                      <c:pt idx="13493">
                        <c:v>27086</c:v>
                      </c:pt>
                      <c:pt idx="13494">
                        <c:v>27088</c:v>
                      </c:pt>
                      <c:pt idx="13495">
                        <c:v>27090</c:v>
                      </c:pt>
                      <c:pt idx="13496">
                        <c:v>27092</c:v>
                      </c:pt>
                      <c:pt idx="13497">
                        <c:v>27094</c:v>
                      </c:pt>
                      <c:pt idx="13498">
                        <c:v>27096</c:v>
                      </c:pt>
                      <c:pt idx="13499">
                        <c:v>27098</c:v>
                      </c:pt>
                      <c:pt idx="13500">
                        <c:v>27100</c:v>
                      </c:pt>
                      <c:pt idx="13501">
                        <c:v>27102</c:v>
                      </c:pt>
                      <c:pt idx="13502">
                        <c:v>27104</c:v>
                      </c:pt>
                      <c:pt idx="13503">
                        <c:v>27106</c:v>
                      </c:pt>
                      <c:pt idx="13504">
                        <c:v>27108</c:v>
                      </c:pt>
                      <c:pt idx="13505">
                        <c:v>27110</c:v>
                      </c:pt>
                      <c:pt idx="13506">
                        <c:v>27112</c:v>
                      </c:pt>
                      <c:pt idx="13507">
                        <c:v>27114</c:v>
                      </c:pt>
                      <c:pt idx="13508">
                        <c:v>27116</c:v>
                      </c:pt>
                      <c:pt idx="13509">
                        <c:v>27118</c:v>
                      </c:pt>
                      <c:pt idx="13510">
                        <c:v>27120</c:v>
                      </c:pt>
                      <c:pt idx="13511">
                        <c:v>27122</c:v>
                      </c:pt>
                      <c:pt idx="13512">
                        <c:v>27124</c:v>
                      </c:pt>
                      <c:pt idx="13513">
                        <c:v>27126</c:v>
                      </c:pt>
                      <c:pt idx="13514">
                        <c:v>27128</c:v>
                      </c:pt>
                      <c:pt idx="13515">
                        <c:v>27130</c:v>
                      </c:pt>
                      <c:pt idx="13516">
                        <c:v>27132</c:v>
                      </c:pt>
                      <c:pt idx="13517">
                        <c:v>27134</c:v>
                      </c:pt>
                      <c:pt idx="13518">
                        <c:v>27136</c:v>
                      </c:pt>
                      <c:pt idx="13519">
                        <c:v>27138</c:v>
                      </c:pt>
                      <c:pt idx="13520">
                        <c:v>27140</c:v>
                      </c:pt>
                      <c:pt idx="13521">
                        <c:v>27142</c:v>
                      </c:pt>
                      <c:pt idx="13522">
                        <c:v>27144</c:v>
                      </c:pt>
                      <c:pt idx="13523">
                        <c:v>27146</c:v>
                      </c:pt>
                      <c:pt idx="13524">
                        <c:v>27148</c:v>
                      </c:pt>
                      <c:pt idx="13525">
                        <c:v>27150</c:v>
                      </c:pt>
                      <c:pt idx="13526">
                        <c:v>27152</c:v>
                      </c:pt>
                      <c:pt idx="13527">
                        <c:v>27154</c:v>
                      </c:pt>
                      <c:pt idx="13528">
                        <c:v>27156</c:v>
                      </c:pt>
                      <c:pt idx="13529">
                        <c:v>27158</c:v>
                      </c:pt>
                      <c:pt idx="13530">
                        <c:v>27160</c:v>
                      </c:pt>
                      <c:pt idx="13531">
                        <c:v>27162</c:v>
                      </c:pt>
                      <c:pt idx="13532">
                        <c:v>27164</c:v>
                      </c:pt>
                      <c:pt idx="13533">
                        <c:v>27166</c:v>
                      </c:pt>
                      <c:pt idx="13534">
                        <c:v>27168</c:v>
                      </c:pt>
                      <c:pt idx="13535">
                        <c:v>27170</c:v>
                      </c:pt>
                      <c:pt idx="13536">
                        <c:v>27172</c:v>
                      </c:pt>
                      <c:pt idx="13537">
                        <c:v>27174</c:v>
                      </c:pt>
                      <c:pt idx="13538">
                        <c:v>27176</c:v>
                      </c:pt>
                      <c:pt idx="13539">
                        <c:v>27178</c:v>
                      </c:pt>
                      <c:pt idx="13540">
                        <c:v>27180</c:v>
                      </c:pt>
                      <c:pt idx="13541">
                        <c:v>27182</c:v>
                      </c:pt>
                      <c:pt idx="13542">
                        <c:v>27184</c:v>
                      </c:pt>
                      <c:pt idx="13543">
                        <c:v>27186</c:v>
                      </c:pt>
                      <c:pt idx="13544">
                        <c:v>27188</c:v>
                      </c:pt>
                      <c:pt idx="13545">
                        <c:v>27190</c:v>
                      </c:pt>
                      <c:pt idx="13546">
                        <c:v>27192</c:v>
                      </c:pt>
                      <c:pt idx="13547">
                        <c:v>27194</c:v>
                      </c:pt>
                      <c:pt idx="13548">
                        <c:v>27196</c:v>
                      </c:pt>
                      <c:pt idx="13549">
                        <c:v>27198</c:v>
                      </c:pt>
                      <c:pt idx="13550">
                        <c:v>27200</c:v>
                      </c:pt>
                      <c:pt idx="13551">
                        <c:v>27202</c:v>
                      </c:pt>
                      <c:pt idx="13552">
                        <c:v>27204</c:v>
                      </c:pt>
                      <c:pt idx="13553">
                        <c:v>27206</c:v>
                      </c:pt>
                      <c:pt idx="13554">
                        <c:v>27208</c:v>
                      </c:pt>
                      <c:pt idx="13555">
                        <c:v>27210</c:v>
                      </c:pt>
                      <c:pt idx="13556">
                        <c:v>27212</c:v>
                      </c:pt>
                      <c:pt idx="13557">
                        <c:v>27214</c:v>
                      </c:pt>
                      <c:pt idx="13558">
                        <c:v>27216</c:v>
                      </c:pt>
                      <c:pt idx="13559">
                        <c:v>27218</c:v>
                      </c:pt>
                      <c:pt idx="13560">
                        <c:v>27220</c:v>
                      </c:pt>
                      <c:pt idx="13561">
                        <c:v>27222</c:v>
                      </c:pt>
                      <c:pt idx="13562">
                        <c:v>27224</c:v>
                      </c:pt>
                      <c:pt idx="13563">
                        <c:v>27226</c:v>
                      </c:pt>
                      <c:pt idx="13564">
                        <c:v>27228</c:v>
                      </c:pt>
                      <c:pt idx="13565">
                        <c:v>27230</c:v>
                      </c:pt>
                      <c:pt idx="13566">
                        <c:v>27232</c:v>
                      </c:pt>
                      <c:pt idx="13567">
                        <c:v>27234</c:v>
                      </c:pt>
                      <c:pt idx="13568">
                        <c:v>27236</c:v>
                      </c:pt>
                      <c:pt idx="13569">
                        <c:v>27238</c:v>
                      </c:pt>
                      <c:pt idx="13570">
                        <c:v>27240</c:v>
                      </c:pt>
                      <c:pt idx="13571">
                        <c:v>27242</c:v>
                      </c:pt>
                      <c:pt idx="13572">
                        <c:v>27244</c:v>
                      </c:pt>
                      <c:pt idx="13573">
                        <c:v>27246</c:v>
                      </c:pt>
                      <c:pt idx="13574">
                        <c:v>27248</c:v>
                      </c:pt>
                      <c:pt idx="13575">
                        <c:v>27250</c:v>
                      </c:pt>
                      <c:pt idx="13576">
                        <c:v>27252</c:v>
                      </c:pt>
                      <c:pt idx="13577">
                        <c:v>27254</c:v>
                      </c:pt>
                      <c:pt idx="13578">
                        <c:v>27256</c:v>
                      </c:pt>
                      <c:pt idx="13579">
                        <c:v>27258</c:v>
                      </c:pt>
                      <c:pt idx="13580">
                        <c:v>27260</c:v>
                      </c:pt>
                      <c:pt idx="13581">
                        <c:v>27262</c:v>
                      </c:pt>
                      <c:pt idx="13582">
                        <c:v>27264</c:v>
                      </c:pt>
                      <c:pt idx="13583">
                        <c:v>27266</c:v>
                      </c:pt>
                      <c:pt idx="13584">
                        <c:v>27268</c:v>
                      </c:pt>
                      <c:pt idx="13585">
                        <c:v>27270</c:v>
                      </c:pt>
                      <c:pt idx="13586">
                        <c:v>27272</c:v>
                      </c:pt>
                      <c:pt idx="13587">
                        <c:v>27274</c:v>
                      </c:pt>
                      <c:pt idx="13588">
                        <c:v>27276</c:v>
                      </c:pt>
                      <c:pt idx="13589">
                        <c:v>27278</c:v>
                      </c:pt>
                      <c:pt idx="13590">
                        <c:v>27280</c:v>
                      </c:pt>
                      <c:pt idx="13591">
                        <c:v>27282</c:v>
                      </c:pt>
                      <c:pt idx="13592">
                        <c:v>27284</c:v>
                      </c:pt>
                      <c:pt idx="13593">
                        <c:v>27286</c:v>
                      </c:pt>
                      <c:pt idx="13594">
                        <c:v>27288</c:v>
                      </c:pt>
                      <c:pt idx="13595">
                        <c:v>27290</c:v>
                      </c:pt>
                      <c:pt idx="13596">
                        <c:v>27292</c:v>
                      </c:pt>
                      <c:pt idx="13597">
                        <c:v>27294</c:v>
                      </c:pt>
                      <c:pt idx="13598">
                        <c:v>27296</c:v>
                      </c:pt>
                      <c:pt idx="13599">
                        <c:v>27298</c:v>
                      </c:pt>
                      <c:pt idx="13600">
                        <c:v>27300</c:v>
                      </c:pt>
                      <c:pt idx="13601">
                        <c:v>27302</c:v>
                      </c:pt>
                      <c:pt idx="13602">
                        <c:v>27304</c:v>
                      </c:pt>
                      <c:pt idx="13603">
                        <c:v>27306</c:v>
                      </c:pt>
                      <c:pt idx="13604">
                        <c:v>27308</c:v>
                      </c:pt>
                      <c:pt idx="13605">
                        <c:v>27310</c:v>
                      </c:pt>
                      <c:pt idx="13606">
                        <c:v>27312</c:v>
                      </c:pt>
                      <c:pt idx="13607">
                        <c:v>27314</c:v>
                      </c:pt>
                      <c:pt idx="13608">
                        <c:v>27316</c:v>
                      </c:pt>
                      <c:pt idx="13609">
                        <c:v>27318</c:v>
                      </c:pt>
                      <c:pt idx="13610">
                        <c:v>27320</c:v>
                      </c:pt>
                      <c:pt idx="13611">
                        <c:v>27322</c:v>
                      </c:pt>
                      <c:pt idx="13612">
                        <c:v>27324</c:v>
                      </c:pt>
                      <c:pt idx="13613">
                        <c:v>27326</c:v>
                      </c:pt>
                      <c:pt idx="13614">
                        <c:v>27328</c:v>
                      </c:pt>
                      <c:pt idx="13615">
                        <c:v>27330</c:v>
                      </c:pt>
                      <c:pt idx="13616">
                        <c:v>27332</c:v>
                      </c:pt>
                      <c:pt idx="13617">
                        <c:v>27334</c:v>
                      </c:pt>
                      <c:pt idx="13618">
                        <c:v>27336</c:v>
                      </c:pt>
                      <c:pt idx="13619">
                        <c:v>27338</c:v>
                      </c:pt>
                      <c:pt idx="13620">
                        <c:v>27340</c:v>
                      </c:pt>
                      <c:pt idx="13621">
                        <c:v>27342</c:v>
                      </c:pt>
                      <c:pt idx="13622">
                        <c:v>27344</c:v>
                      </c:pt>
                      <c:pt idx="13623">
                        <c:v>27346</c:v>
                      </c:pt>
                      <c:pt idx="13624">
                        <c:v>27348</c:v>
                      </c:pt>
                      <c:pt idx="13625">
                        <c:v>27350</c:v>
                      </c:pt>
                      <c:pt idx="13626">
                        <c:v>27352</c:v>
                      </c:pt>
                      <c:pt idx="13627">
                        <c:v>27354</c:v>
                      </c:pt>
                      <c:pt idx="13628">
                        <c:v>27356</c:v>
                      </c:pt>
                      <c:pt idx="13629">
                        <c:v>27358</c:v>
                      </c:pt>
                      <c:pt idx="13630">
                        <c:v>27360</c:v>
                      </c:pt>
                      <c:pt idx="13631">
                        <c:v>27362</c:v>
                      </c:pt>
                      <c:pt idx="13632">
                        <c:v>27364</c:v>
                      </c:pt>
                      <c:pt idx="13633">
                        <c:v>27366</c:v>
                      </c:pt>
                      <c:pt idx="13634">
                        <c:v>27368</c:v>
                      </c:pt>
                      <c:pt idx="13635">
                        <c:v>27370</c:v>
                      </c:pt>
                      <c:pt idx="13636">
                        <c:v>27372</c:v>
                      </c:pt>
                      <c:pt idx="13637">
                        <c:v>27374</c:v>
                      </c:pt>
                      <c:pt idx="13638">
                        <c:v>27376</c:v>
                      </c:pt>
                      <c:pt idx="13639">
                        <c:v>27378</c:v>
                      </c:pt>
                      <c:pt idx="13640">
                        <c:v>27380</c:v>
                      </c:pt>
                      <c:pt idx="13641">
                        <c:v>27382</c:v>
                      </c:pt>
                      <c:pt idx="13642">
                        <c:v>27384</c:v>
                      </c:pt>
                      <c:pt idx="13643">
                        <c:v>27386</c:v>
                      </c:pt>
                      <c:pt idx="13644">
                        <c:v>27388</c:v>
                      </c:pt>
                      <c:pt idx="13645">
                        <c:v>27390</c:v>
                      </c:pt>
                      <c:pt idx="13646">
                        <c:v>27392</c:v>
                      </c:pt>
                      <c:pt idx="13647">
                        <c:v>27394</c:v>
                      </c:pt>
                      <c:pt idx="13648">
                        <c:v>27396</c:v>
                      </c:pt>
                      <c:pt idx="13649">
                        <c:v>27398</c:v>
                      </c:pt>
                      <c:pt idx="13650">
                        <c:v>27400</c:v>
                      </c:pt>
                      <c:pt idx="13651">
                        <c:v>27402</c:v>
                      </c:pt>
                      <c:pt idx="13652">
                        <c:v>27404</c:v>
                      </c:pt>
                      <c:pt idx="13653">
                        <c:v>27406</c:v>
                      </c:pt>
                      <c:pt idx="13654">
                        <c:v>27408</c:v>
                      </c:pt>
                      <c:pt idx="13655">
                        <c:v>27410</c:v>
                      </c:pt>
                      <c:pt idx="13656">
                        <c:v>27412</c:v>
                      </c:pt>
                      <c:pt idx="13657">
                        <c:v>27414</c:v>
                      </c:pt>
                      <c:pt idx="13658">
                        <c:v>27416</c:v>
                      </c:pt>
                      <c:pt idx="13659">
                        <c:v>27418</c:v>
                      </c:pt>
                      <c:pt idx="13660">
                        <c:v>27420</c:v>
                      </c:pt>
                      <c:pt idx="13661">
                        <c:v>27422</c:v>
                      </c:pt>
                      <c:pt idx="13662">
                        <c:v>27424</c:v>
                      </c:pt>
                      <c:pt idx="13663">
                        <c:v>27426</c:v>
                      </c:pt>
                      <c:pt idx="13664">
                        <c:v>27428</c:v>
                      </c:pt>
                      <c:pt idx="13665">
                        <c:v>27430</c:v>
                      </c:pt>
                      <c:pt idx="13666">
                        <c:v>27432</c:v>
                      </c:pt>
                      <c:pt idx="13667">
                        <c:v>27434</c:v>
                      </c:pt>
                      <c:pt idx="13668">
                        <c:v>27436</c:v>
                      </c:pt>
                      <c:pt idx="13669">
                        <c:v>27438</c:v>
                      </c:pt>
                      <c:pt idx="13670">
                        <c:v>27440</c:v>
                      </c:pt>
                      <c:pt idx="13671">
                        <c:v>27442</c:v>
                      </c:pt>
                      <c:pt idx="13672">
                        <c:v>27444</c:v>
                      </c:pt>
                      <c:pt idx="13673">
                        <c:v>27446</c:v>
                      </c:pt>
                      <c:pt idx="13674">
                        <c:v>27448</c:v>
                      </c:pt>
                      <c:pt idx="13675">
                        <c:v>27450</c:v>
                      </c:pt>
                      <c:pt idx="13676">
                        <c:v>27452</c:v>
                      </c:pt>
                      <c:pt idx="13677">
                        <c:v>27454</c:v>
                      </c:pt>
                      <c:pt idx="13678">
                        <c:v>27456</c:v>
                      </c:pt>
                      <c:pt idx="13679">
                        <c:v>27458</c:v>
                      </c:pt>
                      <c:pt idx="13680">
                        <c:v>27460</c:v>
                      </c:pt>
                      <c:pt idx="13681">
                        <c:v>27462</c:v>
                      </c:pt>
                      <c:pt idx="13682">
                        <c:v>27464</c:v>
                      </c:pt>
                      <c:pt idx="13683">
                        <c:v>27466</c:v>
                      </c:pt>
                      <c:pt idx="13684">
                        <c:v>27468</c:v>
                      </c:pt>
                      <c:pt idx="13685">
                        <c:v>27470</c:v>
                      </c:pt>
                      <c:pt idx="13686">
                        <c:v>27472</c:v>
                      </c:pt>
                      <c:pt idx="13687">
                        <c:v>27474</c:v>
                      </c:pt>
                      <c:pt idx="13688">
                        <c:v>27476</c:v>
                      </c:pt>
                      <c:pt idx="13689">
                        <c:v>27478</c:v>
                      </c:pt>
                      <c:pt idx="13690">
                        <c:v>27480</c:v>
                      </c:pt>
                      <c:pt idx="13691">
                        <c:v>27482</c:v>
                      </c:pt>
                      <c:pt idx="13692">
                        <c:v>27484</c:v>
                      </c:pt>
                      <c:pt idx="13693">
                        <c:v>27486</c:v>
                      </c:pt>
                      <c:pt idx="13694">
                        <c:v>27488</c:v>
                      </c:pt>
                      <c:pt idx="13695">
                        <c:v>27490</c:v>
                      </c:pt>
                      <c:pt idx="13696">
                        <c:v>27492</c:v>
                      </c:pt>
                      <c:pt idx="13697">
                        <c:v>27494</c:v>
                      </c:pt>
                      <c:pt idx="13698">
                        <c:v>27496</c:v>
                      </c:pt>
                      <c:pt idx="13699">
                        <c:v>27498</c:v>
                      </c:pt>
                      <c:pt idx="13700">
                        <c:v>27500</c:v>
                      </c:pt>
                      <c:pt idx="13701">
                        <c:v>27502</c:v>
                      </c:pt>
                      <c:pt idx="13702">
                        <c:v>27504</c:v>
                      </c:pt>
                      <c:pt idx="13703">
                        <c:v>27506</c:v>
                      </c:pt>
                      <c:pt idx="13704">
                        <c:v>27508</c:v>
                      </c:pt>
                      <c:pt idx="13705">
                        <c:v>27510</c:v>
                      </c:pt>
                      <c:pt idx="13706">
                        <c:v>27512</c:v>
                      </c:pt>
                      <c:pt idx="13707">
                        <c:v>27514</c:v>
                      </c:pt>
                      <c:pt idx="13708">
                        <c:v>27516</c:v>
                      </c:pt>
                      <c:pt idx="13709">
                        <c:v>27518</c:v>
                      </c:pt>
                      <c:pt idx="13710">
                        <c:v>27520</c:v>
                      </c:pt>
                      <c:pt idx="13711">
                        <c:v>27522</c:v>
                      </c:pt>
                      <c:pt idx="13712">
                        <c:v>27524</c:v>
                      </c:pt>
                      <c:pt idx="13713">
                        <c:v>27526</c:v>
                      </c:pt>
                      <c:pt idx="13714">
                        <c:v>27528</c:v>
                      </c:pt>
                      <c:pt idx="13715">
                        <c:v>27530</c:v>
                      </c:pt>
                      <c:pt idx="13716">
                        <c:v>27532</c:v>
                      </c:pt>
                      <c:pt idx="13717">
                        <c:v>27534</c:v>
                      </c:pt>
                      <c:pt idx="13718">
                        <c:v>27536</c:v>
                      </c:pt>
                      <c:pt idx="13719">
                        <c:v>27538</c:v>
                      </c:pt>
                      <c:pt idx="13720">
                        <c:v>27540</c:v>
                      </c:pt>
                      <c:pt idx="13721">
                        <c:v>27542</c:v>
                      </c:pt>
                      <c:pt idx="13722">
                        <c:v>27544</c:v>
                      </c:pt>
                      <c:pt idx="13723">
                        <c:v>27546</c:v>
                      </c:pt>
                      <c:pt idx="13724">
                        <c:v>27548</c:v>
                      </c:pt>
                      <c:pt idx="13725">
                        <c:v>27550</c:v>
                      </c:pt>
                      <c:pt idx="13726">
                        <c:v>27552</c:v>
                      </c:pt>
                      <c:pt idx="13727">
                        <c:v>27554</c:v>
                      </c:pt>
                      <c:pt idx="13728">
                        <c:v>27556</c:v>
                      </c:pt>
                      <c:pt idx="13729">
                        <c:v>27558</c:v>
                      </c:pt>
                      <c:pt idx="13730">
                        <c:v>27560</c:v>
                      </c:pt>
                      <c:pt idx="13731">
                        <c:v>27562</c:v>
                      </c:pt>
                      <c:pt idx="13732">
                        <c:v>27564</c:v>
                      </c:pt>
                      <c:pt idx="13733">
                        <c:v>27566</c:v>
                      </c:pt>
                      <c:pt idx="13734">
                        <c:v>27568</c:v>
                      </c:pt>
                      <c:pt idx="13735">
                        <c:v>27570</c:v>
                      </c:pt>
                      <c:pt idx="13736">
                        <c:v>27572</c:v>
                      </c:pt>
                      <c:pt idx="13737">
                        <c:v>27574</c:v>
                      </c:pt>
                      <c:pt idx="13738">
                        <c:v>27576</c:v>
                      </c:pt>
                      <c:pt idx="13739">
                        <c:v>27578</c:v>
                      </c:pt>
                      <c:pt idx="13740">
                        <c:v>27580</c:v>
                      </c:pt>
                      <c:pt idx="13741">
                        <c:v>27582</c:v>
                      </c:pt>
                      <c:pt idx="13742">
                        <c:v>27584</c:v>
                      </c:pt>
                      <c:pt idx="13743">
                        <c:v>27586</c:v>
                      </c:pt>
                      <c:pt idx="13744">
                        <c:v>27588</c:v>
                      </c:pt>
                      <c:pt idx="13745">
                        <c:v>27590</c:v>
                      </c:pt>
                      <c:pt idx="13746">
                        <c:v>27592</c:v>
                      </c:pt>
                      <c:pt idx="13747">
                        <c:v>27594</c:v>
                      </c:pt>
                      <c:pt idx="13748">
                        <c:v>27596</c:v>
                      </c:pt>
                      <c:pt idx="13749">
                        <c:v>27598</c:v>
                      </c:pt>
                      <c:pt idx="13750">
                        <c:v>27600</c:v>
                      </c:pt>
                      <c:pt idx="13751">
                        <c:v>27602</c:v>
                      </c:pt>
                      <c:pt idx="13752">
                        <c:v>27604</c:v>
                      </c:pt>
                      <c:pt idx="13753">
                        <c:v>27606</c:v>
                      </c:pt>
                      <c:pt idx="13754">
                        <c:v>27608</c:v>
                      </c:pt>
                      <c:pt idx="13755">
                        <c:v>27610</c:v>
                      </c:pt>
                      <c:pt idx="13756">
                        <c:v>27612</c:v>
                      </c:pt>
                      <c:pt idx="13757">
                        <c:v>27614</c:v>
                      </c:pt>
                      <c:pt idx="13758">
                        <c:v>27616</c:v>
                      </c:pt>
                      <c:pt idx="13759">
                        <c:v>27618</c:v>
                      </c:pt>
                      <c:pt idx="13760">
                        <c:v>27620</c:v>
                      </c:pt>
                      <c:pt idx="13761">
                        <c:v>27622</c:v>
                      </c:pt>
                      <c:pt idx="13762">
                        <c:v>27624</c:v>
                      </c:pt>
                      <c:pt idx="13763">
                        <c:v>27626</c:v>
                      </c:pt>
                      <c:pt idx="13764">
                        <c:v>27628</c:v>
                      </c:pt>
                      <c:pt idx="13765">
                        <c:v>27630</c:v>
                      </c:pt>
                      <c:pt idx="13766">
                        <c:v>27632</c:v>
                      </c:pt>
                      <c:pt idx="13767">
                        <c:v>27634</c:v>
                      </c:pt>
                      <c:pt idx="13768">
                        <c:v>27636</c:v>
                      </c:pt>
                      <c:pt idx="13769">
                        <c:v>27638</c:v>
                      </c:pt>
                      <c:pt idx="13770">
                        <c:v>27640</c:v>
                      </c:pt>
                      <c:pt idx="13771">
                        <c:v>27642</c:v>
                      </c:pt>
                      <c:pt idx="13772">
                        <c:v>27644</c:v>
                      </c:pt>
                      <c:pt idx="13773">
                        <c:v>27646</c:v>
                      </c:pt>
                      <c:pt idx="13774">
                        <c:v>27648</c:v>
                      </c:pt>
                      <c:pt idx="13775">
                        <c:v>27650</c:v>
                      </c:pt>
                      <c:pt idx="13776">
                        <c:v>27652</c:v>
                      </c:pt>
                      <c:pt idx="13777">
                        <c:v>27654</c:v>
                      </c:pt>
                      <c:pt idx="13778">
                        <c:v>27656</c:v>
                      </c:pt>
                      <c:pt idx="13779">
                        <c:v>27658</c:v>
                      </c:pt>
                      <c:pt idx="13780">
                        <c:v>27660</c:v>
                      </c:pt>
                      <c:pt idx="13781">
                        <c:v>27662</c:v>
                      </c:pt>
                      <c:pt idx="13782">
                        <c:v>27664</c:v>
                      </c:pt>
                      <c:pt idx="13783">
                        <c:v>27666</c:v>
                      </c:pt>
                      <c:pt idx="13784">
                        <c:v>27668</c:v>
                      </c:pt>
                      <c:pt idx="13785">
                        <c:v>27670</c:v>
                      </c:pt>
                      <c:pt idx="13786">
                        <c:v>27672</c:v>
                      </c:pt>
                      <c:pt idx="13787">
                        <c:v>27674</c:v>
                      </c:pt>
                      <c:pt idx="13788">
                        <c:v>27676</c:v>
                      </c:pt>
                      <c:pt idx="13789">
                        <c:v>27678</c:v>
                      </c:pt>
                      <c:pt idx="13790">
                        <c:v>27680</c:v>
                      </c:pt>
                      <c:pt idx="13791">
                        <c:v>27682</c:v>
                      </c:pt>
                      <c:pt idx="13792">
                        <c:v>27684</c:v>
                      </c:pt>
                      <c:pt idx="13793">
                        <c:v>27686</c:v>
                      </c:pt>
                      <c:pt idx="13794">
                        <c:v>27688</c:v>
                      </c:pt>
                      <c:pt idx="13795">
                        <c:v>27690</c:v>
                      </c:pt>
                      <c:pt idx="13796">
                        <c:v>27692</c:v>
                      </c:pt>
                      <c:pt idx="13797">
                        <c:v>27694</c:v>
                      </c:pt>
                      <c:pt idx="13798">
                        <c:v>27696</c:v>
                      </c:pt>
                      <c:pt idx="13799">
                        <c:v>27698</c:v>
                      </c:pt>
                      <c:pt idx="13800">
                        <c:v>27700</c:v>
                      </c:pt>
                      <c:pt idx="13801">
                        <c:v>27702</c:v>
                      </c:pt>
                      <c:pt idx="13802">
                        <c:v>27704</c:v>
                      </c:pt>
                      <c:pt idx="13803">
                        <c:v>27706</c:v>
                      </c:pt>
                      <c:pt idx="13804">
                        <c:v>27708</c:v>
                      </c:pt>
                      <c:pt idx="13805">
                        <c:v>27710</c:v>
                      </c:pt>
                      <c:pt idx="13806">
                        <c:v>27712</c:v>
                      </c:pt>
                      <c:pt idx="13807">
                        <c:v>27714</c:v>
                      </c:pt>
                      <c:pt idx="13808">
                        <c:v>27716</c:v>
                      </c:pt>
                      <c:pt idx="13809">
                        <c:v>27718</c:v>
                      </c:pt>
                      <c:pt idx="13810">
                        <c:v>27720</c:v>
                      </c:pt>
                      <c:pt idx="13811">
                        <c:v>27722</c:v>
                      </c:pt>
                      <c:pt idx="13812">
                        <c:v>27724</c:v>
                      </c:pt>
                      <c:pt idx="13813">
                        <c:v>27726</c:v>
                      </c:pt>
                      <c:pt idx="13814">
                        <c:v>27728</c:v>
                      </c:pt>
                      <c:pt idx="13815">
                        <c:v>27730</c:v>
                      </c:pt>
                      <c:pt idx="13816">
                        <c:v>27732</c:v>
                      </c:pt>
                      <c:pt idx="13817">
                        <c:v>27734</c:v>
                      </c:pt>
                      <c:pt idx="13818">
                        <c:v>27736</c:v>
                      </c:pt>
                      <c:pt idx="13819">
                        <c:v>27738</c:v>
                      </c:pt>
                      <c:pt idx="13820">
                        <c:v>27740</c:v>
                      </c:pt>
                      <c:pt idx="13821">
                        <c:v>27742</c:v>
                      </c:pt>
                      <c:pt idx="13822">
                        <c:v>27744</c:v>
                      </c:pt>
                      <c:pt idx="13823">
                        <c:v>27746</c:v>
                      </c:pt>
                      <c:pt idx="13824">
                        <c:v>27748</c:v>
                      </c:pt>
                      <c:pt idx="13825">
                        <c:v>27750</c:v>
                      </c:pt>
                      <c:pt idx="13826">
                        <c:v>27752</c:v>
                      </c:pt>
                      <c:pt idx="13827">
                        <c:v>27754</c:v>
                      </c:pt>
                      <c:pt idx="13828">
                        <c:v>27756</c:v>
                      </c:pt>
                      <c:pt idx="13829">
                        <c:v>27758</c:v>
                      </c:pt>
                      <c:pt idx="13830">
                        <c:v>27760</c:v>
                      </c:pt>
                      <c:pt idx="13831">
                        <c:v>27762</c:v>
                      </c:pt>
                      <c:pt idx="13832">
                        <c:v>27764</c:v>
                      </c:pt>
                      <c:pt idx="13833">
                        <c:v>27766</c:v>
                      </c:pt>
                      <c:pt idx="13834">
                        <c:v>27768</c:v>
                      </c:pt>
                      <c:pt idx="13835">
                        <c:v>27770</c:v>
                      </c:pt>
                      <c:pt idx="13836">
                        <c:v>27772</c:v>
                      </c:pt>
                      <c:pt idx="13837">
                        <c:v>27774</c:v>
                      </c:pt>
                      <c:pt idx="13838">
                        <c:v>27776</c:v>
                      </c:pt>
                      <c:pt idx="13839">
                        <c:v>27778</c:v>
                      </c:pt>
                      <c:pt idx="13840">
                        <c:v>27780</c:v>
                      </c:pt>
                      <c:pt idx="13841">
                        <c:v>27782</c:v>
                      </c:pt>
                      <c:pt idx="13842">
                        <c:v>27784</c:v>
                      </c:pt>
                      <c:pt idx="13843">
                        <c:v>27786</c:v>
                      </c:pt>
                      <c:pt idx="13844">
                        <c:v>27788</c:v>
                      </c:pt>
                      <c:pt idx="13845">
                        <c:v>27790</c:v>
                      </c:pt>
                      <c:pt idx="13846">
                        <c:v>27792</c:v>
                      </c:pt>
                      <c:pt idx="13847">
                        <c:v>27794</c:v>
                      </c:pt>
                      <c:pt idx="13848">
                        <c:v>27796</c:v>
                      </c:pt>
                      <c:pt idx="13849">
                        <c:v>27798</c:v>
                      </c:pt>
                      <c:pt idx="13850">
                        <c:v>27800</c:v>
                      </c:pt>
                      <c:pt idx="13851">
                        <c:v>27802</c:v>
                      </c:pt>
                      <c:pt idx="13852">
                        <c:v>27804</c:v>
                      </c:pt>
                      <c:pt idx="13853">
                        <c:v>27806</c:v>
                      </c:pt>
                      <c:pt idx="13854">
                        <c:v>27808</c:v>
                      </c:pt>
                      <c:pt idx="13855">
                        <c:v>27810</c:v>
                      </c:pt>
                      <c:pt idx="13856">
                        <c:v>27812</c:v>
                      </c:pt>
                      <c:pt idx="13857">
                        <c:v>27814</c:v>
                      </c:pt>
                      <c:pt idx="13858">
                        <c:v>27816</c:v>
                      </c:pt>
                      <c:pt idx="13859">
                        <c:v>27818</c:v>
                      </c:pt>
                      <c:pt idx="13860">
                        <c:v>27820</c:v>
                      </c:pt>
                      <c:pt idx="13861">
                        <c:v>27822</c:v>
                      </c:pt>
                      <c:pt idx="13862">
                        <c:v>27824</c:v>
                      </c:pt>
                      <c:pt idx="13863">
                        <c:v>27826</c:v>
                      </c:pt>
                      <c:pt idx="13864">
                        <c:v>27828</c:v>
                      </c:pt>
                      <c:pt idx="13865">
                        <c:v>27830</c:v>
                      </c:pt>
                      <c:pt idx="13866">
                        <c:v>27832</c:v>
                      </c:pt>
                      <c:pt idx="13867">
                        <c:v>27834</c:v>
                      </c:pt>
                      <c:pt idx="13868">
                        <c:v>27836</c:v>
                      </c:pt>
                      <c:pt idx="13869">
                        <c:v>27838</c:v>
                      </c:pt>
                      <c:pt idx="13870">
                        <c:v>27840</c:v>
                      </c:pt>
                      <c:pt idx="13871">
                        <c:v>27842</c:v>
                      </c:pt>
                      <c:pt idx="13872">
                        <c:v>27844</c:v>
                      </c:pt>
                      <c:pt idx="13873">
                        <c:v>27846</c:v>
                      </c:pt>
                      <c:pt idx="13874">
                        <c:v>27848</c:v>
                      </c:pt>
                      <c:pt idx="13875">
                        <c:v>27850</c:v>
                      </c:pt>
                      <c:pt idx="13876">
                        <c:v>27852</c:v>
                      </c:pt>
                      <c:pt idx="13877">
                        <c:v>27854</c:v>
                      </c:pt>
                      <c:pt idx="13878">
                        <c:v>27856</c:v>
                      </c:pt>
                      <c:pt idx="13879">
                        <c:v>27858</c:v>
                      </c:pt>
                      <c:pt idx="13880">
                        <c:v>27860</c:v>
                      </c:pt>
                      <c:pt idx="13881">
                        <c:v>27862</c:v>
                      </c:pt>
                      <c:pt idx="13882">
                        <c:v>27864</c:v>
                      </c:pt>
                      <c:pt idx="13883">
                        <c:v>27866</c:v>
                      </c:pt>
                      <c:pt idx="13884">
                        <c:v>27868</c:v>
                      </c:pt>
                      <c:pt idx="13885">
                        <c:v>27870</c:v>
                      </c:pt>
                      <c:pt idx="13886">
                        <c:v>27872</c:v>
                      </c:pt>
                      <c:pt idx="13887">
                        <c:v>27874</c:v>
                      </c:pt>
                      <c:pt idx="13888">
                        <c:v>27876</c:v>
                      </c:pt>
                      <c:pt idx="13889">
                        <c:v>27878</c:v>
                      </c:pt>
                      <c:pt idx="13890">
                        <c:v>27880</c:v>
                      </c:pt>
                      <c:pt idx="13891">
                        <c:v>27882</c:v>
                      </c:pt>
                      <c:pt idx="13892">
                        <c:v>27884</c:v>
                      </c:pt>
                      <c:pt idx="13893">
                        <c:v>27886</c:v>
                      </c:pt>
                      <c:pt idx="13894">
                        <c:v>27888</c:v>
                      </c:pt>
                      <c:pt idx="13895">
                        <c:v>27890</c:v>
                      </c:pt>
                      <c:pt idx="13896">
                        <c:v>27892</c:v>
                      </c:pt>
                      <c:pt idx="13897">
                        <c:v>27894</c:v>
                      </c:pt>
                      <c:pt idx="13898">
                        <c:v>27896</c:v>
                      </c:pt>
                      <c:pt idx="13899">
                        <c:v>27898</c:v>
                      </c:pt>
                      <c:pt idx="13900">
                        <c:v>27900</c:v>
                      </c:pt>
                      <c:pt idx="13901">
                        <c:v>27902</c:v>
                      </c:pt>
                      <c:pt idx="13902">
                        <c:v>27904</c:v>
                      </c:pt>
                      <c:pt idx="13903">
                        <c:v>27906</c:v>
                      </c:pt>
                      <c:pt idx="13904">
                        <c:v>27908</c:v>
                      </c:pt>
                      <c:pt idx="13905">
                        <c:v>27910</c:v>
                      </c:pt>
                      <c:pt idx="13906">
                        <c:v>27912</c:v>
                      </c:pt>
                      <c:pt idx="13907">
                        <c:v>27914</c:v>
                      </c:pt>
                      <c:pt idx="13908">
                        <c:v>27916</c:v>
                      </c:pt>
                      <c:pt idx="13909">
                        <c:v>27918</c:v>
                      </c:pt>
                      <c:pt idx="13910">
                        <c:v>27920</c:v>
                      </c:pt>
                      <c:pt idx="13911">
                        <c:v>27922</c:v>
                      </c:pt>
                      <c:pt idx="13912">
                        <c:v>27924</c:v>
                      </c:pt>
                      <c:pt idx="13913">
                        <c:v>27926</c:v>
                      </c:pt>
                      <c:pt idx="13914">
                        <c:v>27928</c:v>
                      </c:pt>
                      <c:pt idx="13915">
                        <c:v>27930</c:v>
                      </c:pt>
                      <c:pt idx="13916">
                        <c:v>27932</c:v>
                      </c:pt>
                      <c:pt idx="13917">
                        <c:v>27934</c:v>
                      </c:pt>
                      <c:pt idx="13918">
                        <c:v>27936</c:v>
                      </c:pt>
                      <c:pt idx="13919">
                        <c:v>27938</c:v>
                      </c:pt>
                      <c:pt idx="13920">
                        <c:v>27940</c:v>
                      </c:pt>
                      <c:pt idx="13921">
                        <c:v>27942</c:v>
                      </c:pt>
                      <c:pt idx="13922">
                        <c:v>27944</c:v>
                      </c:pt>
                      <c:pt idx="13923">
                        <c:v>27946</c:v>
                      </c:pt>
                      <c:pt idx="13924">
                        <c:v>27948</c:v>
                      </c:pt>
                      <c:pt idx="13925">
                        <c:v>27950</c:v>
                      </c:pt>
                      <c:pt idx="13926">
                        <c:v>27952</c:v>
                      </c:pt>
                      <c:pt idx="13927">
                        <c:v>27954</c:v>
                      </c:pt>
                      <c:pt idx="13928">
                        <c:v>27956</c:v>
                      </c:pt>
                      <c:pt idx="13929">
                        <c:v>27958</c:v>
                      </c:pt>
                      <c:pt idx="13930">
                        <c:v>27960</c:v>
                      </c:pt>
                      <c:pt idx="13931">
                        <c:v>27962</c:v>
                      </c:pt>
                      <c:pt idx="13932">
                        <c:v>27964</c:v>
                      </c:pt>
                      <c:pt idx="13933">
                        <c:v>27966</c:v>
                      </c:pt>
                      <c:pt idx="13934">
                        <c:v>27968</c:v>
                      </c:pt>
                      <c:pt idx="13935">
                        <c:v>27970</c:v>
                      </c:pt>
                      <c:pt idx="13936">
                        <c:v>27972</c:v>
                      </c:pt>
                      <c:pt idx="13937">
                        <c:v>27974</c:v>
                      </c:pt>
                      <c:pt idx="13938">
                        <c:v>27976</c:v>
                      </c:pt>
                      <c:pt idx="13939">
                        <c:v>27978</c:v>
                      </c:pt>
                      <c:pt idx="13940">
                        <c:v>27980</c:v>
                      </c:pt>
                      <c:pt idx="13941">
                        <c:v>27982</c:v>
                      </c:pt>
                      <c:pt idx="13942">
                        <c:v>27984</c:v>
                      </c:pt>
                      <c:pt idx="13943">
                        <c:v>27986</c:v>
                      </c:pt>
                      <c:pt idx="13944">
                        <c:v>27988</c:v>
                      </c:pt>
                      <c:pt idx="13945">
                        <c:v>27990</c:v>
                      </c:pt>
                      <c:pt idx="13946">
                        <c:v>27992</c:v>
                      </c:pt>
                      <c:pt idx="13947">
                        <c:v>27994</c:v>
                      </c:pt>
                      <c:pt idx="13948">
                        <c:v>27996</c:v>
                      </c:pt>
                      <c:pt idx="13949">
                        <c:v>27998</c:v>
                      </c:pt>
                      <c:pt idx="13950">
                        <c:v>28000</c:v>
                      </c:pt>
                      <c:pt idx="13951">
                        <c:v>28002</c:v>
                      </c:pt>
                      <c:pt idx="13952">
                        <c:v>28004</c:v>
                      </c:pt>
                      <c:pt idx="13953">
                        <c:v>28006</c:v>
                      </c:pt>
                      <c:pt idx="13954">
                        <c:v>28008</c:v>
                      </c:pt>
                      <c:pt idx="13955">
                        <c:v>28010</c:v>
                      </c:pt>
                      <c:pt idx="13956">
                        <c:v>28012</c:v>
                      </c:pt>
                      <c:pt idx="13957">
                        <c:v>28014</c:v>
                      </c:pt>
                      <c:pt idx="13958">
                        <c:v>28016</c:v>
                      </c:pt>
                      <c:pt idx="13959">
                        <c:v>28018</c:v>
                      </c:pt>
                      <c:pt idx="13960">
                        <c:v>28020</c:v>
                      </c:pt>
                      <c:pt idx="13961">
                        <c:v>28022</c:v>
                      </c:pt>
                      <c:pt idx="13962">
                        <c:v>28024</c:v>
                      </c:pt>
                      <c:pt idx="13963">
                        <c:v>28026</c:v>
                      </c:pt>
                      <c:pt idx="13964">
                        <c:v>28028</c:v>
                      </c:pt>
                      <c:pt idx="13965">
                        <c:v>28030</c:v>
                      </c:pt>
                      <c:pt idx="13966">
                        <c:v>28032</c:v>
                      </c:pt>
                      <c:pt idx="13967">
                        <c:v>28034</c:v>
                      </c:pt>
                      <c:pt idx="13968">
                        <c:v>28036</c:v>
                      </c:pt>
                      <c:pt idx="13969">
                        <c:v>28038</c:v>
                      </c:pt>
                      <c:pt idx="13970">
                        <c:v>28040</c:v>
                      </c:pt>
                      <c:pt idx="13971">
                        <c:v>28042</c:v>
                      </c:pt>
                      <c:pt idx="13972">
                        <c:v>28044</c:v>
                      </c:pt>
                      <c:pt idx="13973">
                        <c:v>28046</c:v>
                      </c:pt>
                      <c:pt idx="13974">
                        <c:v>28048</c:v>
                      </c:pt>
                      <c:pt idx="13975">
                        <c:v>28050</c:v>
                      </c:pt>
                      <c:pt idx="13976">
                        <c:v>28052</c:v>
                      </c:pt>
                      <c:pt idx="13977">
                        <c:v>28054</c:v>
                      </c:pt>
                      <c:pt idx="13978">
                        <c:v>28056</c:v>
                      </c:pt>
                      <c:pt idx="13979">
                        <c:v>28058</c:v>
                      </c:pt>
                      <c:pt idx="13980">
                        <c:v>28060</c:v>
                      </c:pt>
                      <c:pt idx="13981">
                        <c:v>28062</c:v>
                      </c:pt>
                      <c:pt idx="13982">
                        <c:v>28064</c:v>
                      </c:pt>
                      <c:pt idx="13983">
                        <c:v>28066</c:v>
                      </c:pt>
                      <c:pt idx="13984">
                        <c:v>28068</c:v>
                      </c:pt>
                      <c:pt idx="13985">
                        <c:v>28070</c:v>
                      </c:pt>
                      <c:pt idx="13986">
                        <c:v>28072</c:v>
                      </c:pt>
                      <c:pt idx="13987">
                        <c:v>28074</c:v>
                      </c:pt>
                      <c:pt idx="13988">
                        <c:v>28076</c:v>
                      </c:pt>
                      <c:pt idx="13989">
                        <c:v>28078</c:v>
                      </c:pt>
                      <c:pt idx="13990">
                        <c:v>28080</c:v>
                      </c:pt>
                      <c:pt idx="13991">
                        <c:v>28082</c:v>
                      </c:pt>
                      <c:pt idx="13992">
                        <c:v>28084</c:v>
                      </c:pt>
                      <c:pt idx="13993">
                        <c:v>28086</c:v>
                      </c:pt>
                      <c:pt idx="13994">
                        <c:v>28088</c:v>
                      </c:pt>
                      <c:pt idx="13995">
                        <c:v>28090</c:v>
                      </c:pt>
                      <c:pt idx="13996">
                        <c:v>28092</c:v>
                      </c:pt>
                      <c:pt idx="13997">
                        <c:v>28094</c:v>
                      </c:pt>
                      <c:pt idx="13998">
                        <c:v>28096</c:v>
                      </c:pt>
                      <c:pt idx="13999">
                        <c:v>28098</c:v>
                      </c:pt>
                      <c:pt idx="14000">
                        <c:v>28100</c:v>
                      </c:pt>
                      <c:pt idx="14001">
                        <c:v>28102</c:v>
                      </c:pt>
                      <c:pt idx="14002">
                        <c:v>28104</c:v>
                      </c:pt>
                      <c:pt idx="14003">
                        <c:v>28106</c:v>
                      </c:pt>
                      <c:pt idx="14004">
                        <c:v>28108</c:v>
                      </c:pt>
                      <c:pt idx="14005">
                        <c:v>28110</c:v>
                      </c:pt>
                      <c:pt idx="14006">
                        <c:v>28112</c:v>
                      </c:pt>
                      <c:pt idx="14007">
                        <c:v>28114</c:v>
                      </c:pt>
                      <c:pt idx="14008">
                        <c:v>28116</c:v>
                      </c:pt>
                      <c:pt idx="14009">
                        <c:v>28118</c:v>
                      </c:pt>
                      <c:pt idx="14010">
                        <c:v>28120</c:v>
                      </c:pt>
                      <c:pt idx="14011">
                        <c:v>28122</c:v>
                      </c:pt>
                      <c:pt idx="14012">
                        <c:v>28124</c:v>
                      </c:pt>
                      <c:pt idx="14013">
                        <c:v>28126</c:v>
                      </c:pt>
                      <c:pt idx="14014">
                        <c:v>28128</c:v>
                      </c:pt>
                      <c:pt idx="14015">
                        <c:v>28130</c:v>
                      </c:pt>
                      <c:pt idx="14016">
                        <c:v>28132</c:v>
                      </c:pt>
                      <c:pt idx="14017">
                        <c:v>28134</c:v>
                      </c:pt>
                      <c:pt idx="14018">
                        <c:v>28136</c:v>
                      </c:pt>
                      <c:pt idx="14019">
                        <c:v>28138</c:v>
                      </c:pt>
                      <c:pt idx="14020">
                        <c:v>28140</c:v>
                      </c:pt>
                      <c:pt idx="14021">
                        <c:v>28142</c:v>
                      </c:pt>
                      <c:pt idx="14022">
                        <c:v>28144</c:v>
                      </c:pt>
                      <c:pt idx="14023">
                        <c:v>28146</c:v>
                      </c:pt>
                      <c:pt idx="14024">
                        <c:v>28148</c:v>
                      </c:pt>
                      <c:pt idx="14025">
                        <c:v>28150</c:v>
                      </c:pt>
                      <c:pt idx="14026">
                        <c:v>28152</c:v>
                      </c:pt>
                      <c:pt idx="14027">
                        <c:v>28154</c:v>
                      </c:pt>
                      <c:pt idx="14028">
                        <c:v>28156</c:v>
                      </c:pt>
                      <c:pt idx="14029">
                        <c:v>28158</c:v>
                      </c:pt>
                      <c:pt idx="14030">
                        <c:v>28160</c:v>
                      </c:pt>
                      <c:pt idx="14031">
                        <c:v>28162</c:v>
                      </c:pt>
                      <c:pt idx="14032">
                        <c:v>28164</c:v>
                      </c:pt>
                      <c:pt idx="14033">
                        <c:v>28166</c:v>
                      </c:pt>
                      <c:pt idx="14034">
                        <c:v>28168</c:v>
                      </c:pt>
                      <c:pt idx="14035">
                        <c:v>28170</c:v>
                      </c:pt>
                      <c:pt idx="14036">
                        <c:v>28172</c:v>
                      </c:pt>
                      <c:pt idx="14037">
                        <c:v>28174</c:v>
                      </c:pt>
                      <c:pt idx="14038">
                        <c:v>28176</c:v>
                      </c:pt>
                      <c:pt idx="14039">
                        <c:v>28178</c:v>
                      </c:pt>
                      <c:pt idx="14040">
                        <c:v>28180</c:v>
                      </c:pt>
                      <c:pt idx="14041">
                        <c:v>28182</c:v>
                      </c:pt>
                      <c:pt idx="14042">
                        <c:v>28184</c:v>
                      </c:pt>
                      <c:pt idx="14043">
                        <c:v>28186</c:v>
                      </c:pt>
                      <c:pt idx="14044">
                        <c:v>28188</c:v>
                      </c:pt>
                      <c:pt idx="14045">
                        <c:v>28190</c:v>
                      </c:pt>
                      <c:pt idx="14046">
                        <c:v>28192</c:v>
                      </c:pt>
                      <c:pt idx="14047">
                        <c:v>28194</c:v>
                      </c:pt>
                      <c:pt idx="14048">
                        <c:v>28196</c:v>
                      </c:pt>
                      <c:pt idx="14049">
                        <c:v>28198</c:v>
                      </c:pt>
                      <c:pt idx="14050">
                        <c:v>28200</c:v>
                      </c:pt>
                      <c:pt idx="14051">
                        <c:v>28202</c:v>
                      </c:pt>
                      <c:pt idx="14052">
                        <c:v>28204</c:v>
                      </c:pt>
                      <c:pt idx="14053">
                        <c:v>28206</c:v>
                      </c:pt>
                      <c:pt idx="14054">
                        <c:v>28208</c:v>
                      </c:pt>
                      <c:pt idx="14055">
                        <c:v>28210</c:v>
                      </c:pt>
                      <c:pt idx="14056">
                        <c:v>28212</c:v>
                      </c:pt>
                      <c:pt idx="14057">
                        <c:v>28214</c:v>
                      </c:pt>
                      <c:pt idx="14058">
                        <c:v>28216</c:v>
                      </c:pt>
                      <c:pt idx="14059">
                        <c:v>28218</c:v>
                      </c:pt>
                      <c:pt idx="14060">
                        <c:v>28220</c:v>
                      </c:pt>
                      <c:pt idx="14061">
                        <c:v>28222</c:v>
                      </c:pt>
                      <c:pt idx="14062">
                        <c:v>28224</c:v>
                      </c:pt>
                      <c:pt idx="14063">
                        <c:v>28226</c:v>
                      </c:pt>
                      <c:pt idx="14064">
                        <c:v>28228</c:v>
                      </c:pt>
                      <c:pt idx="14065">
                        <c:v>28230</c:v>
                      </c:pt>
                      <c:pt idx="14066">
                        <c:v>28232</c:v>
                      </c:pt>
                      <c:pt idx="14067">
                        <c:v>28234</c:v>
                      </c:pt>
                      <c:pt idx="14068">
                        <c:v>28236</c:v>
                      </c:pt>
                      <c:pt idx="14069">
                        <c:v>28238</c:v>
                      </c:pt>
                      <c:pt idx="14070">
                        <c:v>28240</c:v>
                      </c:pt>
                      <c:pt idx="14071">
                        <c:v>28242</c:v>
                      </c:pt>
                      <c:pt idx="14072">
                        <c:v>28244</c:v>
                      </c:pt>
                      <c:pt idx="14073">
                        <c:v>28246</c:v>
                      </c:pt>
                      <c:pt idx="14074">
                        <c:v>28248</c:v>
                      </c:pt>
                      <c:pt idx="14075">
                        <c:v>28250</c:v>
                      </c:pt>
                      <c:pt idx="14076">
                        <c:v>28252</c:v>
                      </c:pt>
                      <c:pt idx="14077">
                        <c:v>28254</c:v>
                      </c:pt>
                      <c:pt idx="14078">
                        <c:v>28256</c:v>
                      </c:pt>
                      <c:pt idx="14079">
                        <c:v>28258</c:v>
                      </c:pt>
                      <c:pt idx="14080">
                        <c:v>28260</c:v>
                      </c:pt>
                      <c:pt idx="14081">
                        <c:v>28262</c:v>
                      </c:pt>
                      <c:pt idx="14082">
                        <c:v>28264</c:v>
                      </c:pt>
                      <c:pt idx="14083">
                        <c:v>28266</c:v>
                      </c:pt>
                      <c:pt idx="14084">
                        <c:v>28268</c:v>
                      </c:pt>
                      <c:pt idx="14085">
                        <c:v>28270</c:v>
                      </c:pt>
                      <c:pt idx="14086">
                        <c:v>28272</c:v>
                      </c:pt>
                      <c:pt idx="14087">
                        <c:v>28274</c:v>
                      </c:pt>
                      <c:pt idx="14088">
                        <c:v>28276</c:v>
                      </c:pt>
                      <c:pt idx="14089">
                        <c:v>28278</c:v>
                      </c:pt>
                      <c:pt idx="14090">
                        <c:v>28280</c:v>
                      </c:pt>
                      <c:pt idx="14091">
                        <c:v>28282</c:v>
                      </c:pt>
                      <c:pt idx="14092">
                        <c:v>28284</c:v>
                      </c:pt>
                      <c:pt idx="14093">
                        <c:v>28286</c:v>
                      </c:pt>
                      <c:pt idx="14094">
                        <c:v>28288</c:v>
                      </c:pt>
                      <c:pt idx="14095">
                        <c:v>28290</c:v>
                      </c:pt>
                      <c:pt idx="14096">
                        <c:v>28292</c:v>
                      </c:pt>
                      <c:pt idx="14097">
                        <c:v>28294</c:v>
                      </c:pt>
                      <c:pt idx="14098">
                        <c:v>28296</c:v>
                      </c:pt>
                      <c:pt idx="14099">
                        <c:v>28298</c:v>
                      </c:pt>
                      <c:pt idx="14100">
                        <c:v>28300</c:v>
                      </c:pt>
                      <c:pt idx="14101">
                        <c:v>28302</c:v>
                      </c:pt>
                      <c:pt idx="14102">
                        <c:v>28304</c:v>
                      </c:pt>
                      <c:pt idx="14103">
                        <c:v>28306</c:v>
                      </c:pt>
                      <c:pt idx="14104">
                        <c:v>28308</c:v>
                      </c:pt>
                      <c:pt idx="14105">
                        <c:v>28310</c:v>
                      </c:pt>
                      <c:pt idx="14106">
                        <c:v>28312</c:v>
                      </c:pt>
                      <c:pt idx="14107">
                        <c:v>28314</c:v>
                      </c:pt>
                      <c:pt idx="14108">
                        <c:v>28316</c:v>
                      </c:pt>
                      <c:pt idx="14109">
                        <c:v>28318</c:v>
                      </c:pt>
                      <c:pt idx="14110">
                        <c:v>28320</c:v>
                      </c:pt>
                      <c:pt idx="14111">
                        <c:v>28322</c:v>
                      </c:pt>
                      <c:pt idx="14112">
                        <c:v>28324</c:v>
                      </c:pt>
                      <c:pt idx="14113">
                        <c:v>28326</c:v>
                      </c:pt>
                      <c:pt idx="14114">
                        <c:v>28328</c:v>
                      </c:pt>
                      <c:pt idx="14115">
                        <c:v>28330</c:v>
                      </c:pt>
                      <c:pt idx="14116">
                        <c:v>28332</c:v>
                      </c:pt>
                      <c:pt idx="14117">
                        <c:v>28334</c:v>
                      </c:pt>
                      <c:pt idx="14118">
                        <c:v>28336</c:v>
                      </c:pt>
                      <c:pt idx="14119">
                        <c:v>28338</c:v>
                      </c:pt>
                      <c:pt idx="14120">
                        <c:v>28340</c:v>
                      </c:pt>
                      <c:pt idx="14121">
                        <c:v>28342</c:v>
                      </c:pt>
                      <c:pt idx="14122">
                        <c:v>28344</c:v>
                      </c:pt>
                      <c:pt idx="14123">
                        <c:v>28346</c:v>
                      </c:pt>
                      <c:pt idx="14124">
                        <c:v>28348</c:v>
                      </c:pt>
                      <c:pt idx="14125">
                        <c:v>28350</c:v>
                      </c:pt>
                      <c:pt idx="14126">
                        <c:v>28352</c:v>
                      </c:pt>
                      <c:pt idx="14127">
                        <c:v>28354</c:v>
                      </c:pt>
                      <c:pt idx="14128">
                        <c:v>28356</c:v>
                      </c:pt>
                      <c:pt idx="14129">
                        <c:v>28358</c:v>
                      </c:pt>
                      <c:pt idx="14130">
                        <c:v>28360</c:v>
                      </c:pt>
                      <c:pt idx="14131">
                        <c:v>28362</c:v>
                      </c:pt>
                      <c:pt idx="14132">
                        <c:v>28364</c:v>
                      </c:pt>
                      <c:pt idx="14133">
                        <c:v>28366</c:v>
                      </c:pt>
                      <c:pt idx="14134">
                        <c:v>28368</c:v>
                      </c:pt>
                      <c:pt idx="14135">
                        <c:v>28370</c:v>
                      </c:pt>
                      <c:pt idx="14136">
                        <c:v>28372</c:v>
                      </c:pt>
                      <c:pt idx="14137">
                        <c:v>28374</c:v>
                      </c:pt>
                      <c:pt idx="14138">
                        <c:v>28376</c:v>
                      </c:pt>
                      <c:pt idx="14139">
                        <c:v>28378</c:v>
                      </c:pt>
                      <c:pt idx="14140">
                        <c:v>28380</c:v>
                      </c:pt>
                      <c:pt idx="14141">
                        <c:v>28382</c:v>
                      </c:pt>
                      <c:pt idx="14142">
                        <c:v>28384</c:v>
                      </c:pt>
                      <c:pt idx="14143">
                        <c:v>28386</c:v>
                      </c:pt>
                      <c:pt idx="14144">
                        <c:v>28388</c:v>
                      </c:pt>
                      <c:pt idx="14145">
                        <c:v>28390</c:v>
                      </c:pt>
                      <c:pt idx="14146">
                        <c:v>28392</c:v>
                      </c:pt>
                      <c:pt idx="14147">
                        <c:v>28394</c:v>
                      </c:pt>
                      <c:pt idx="14148">
                        <c:v>28396</c:v>
                      </c:pt>
                      <c:pt idx="14149">
                        <c:v>28398</c:v>
                      </c:pt>
                      <c:pt idx="14150">
                        <c:v>28400</c:v>
                      </c:pt>
                      <c:pt idx="14151">
                        <c:v>28402</c:v>
                      </c:pt>
                      <c:pt idx="14152">
                        <c:v>28404</c:v>
                      </c:pt>
                      <c:pt idx="14153">
                        <c:v>28406</c:v>
                      </c:pt>
                      <c:pt idx="14154">
                        <c:v>28408</c:v>
                      </c:pt>
                      <c:pt idx="14155">
                        <c:v>28410</c:v>
                      </c:pt>
                      <c:pt idx="14156">
                        <c:v>28412</c:v>
                      </c:pt>
                      <c:pt idx="14157">
                        <c:v>28414</c:v>
                      </c:pt>
                      <c:pt idx="14158">
                        <c:v>28416</c:v>
                      </c:pt>
                      <c:pt idx="14159">
                        <c:v>28418</c:v>
                      </c:pt>
                      <c:pt idx="14160">
                        <c:v>28420</c:v>
                      </c:pt>
                      <c:pt idx="14161">
                        <c:v>28422</c:v>
                      </c:pt>
                      <c:pt idx="14162">
                        <c:v>28424</c:v>
                      </c:pt>
                      <c:pt idx="14163">
                        <c:v>28426</c:v>
                      </c:pt>
                      <c:pt idx="14164">
                        <c:v>28428</c:v>
                      </c:pt>
                      <c:pt idx="14165">
                        <c:v>28430</c:v>
                      </c:pt>
                      <c:pt idx="14166">
                        <c:v>28432</c:v>
                      </c:pt>
                      <c:pt idx="14167">
                        <c:v>28434</c:v>
                      </c:pt>
                      <c:pt idx="14168">
                        <c:v>28436</c:v>
                      </c:pt>
                      <c:pt idx="14169">
                        <c:v>28438</c:v>
                      </c:pt>
                      <c:pt idx="14170">
                        <c:v>28440</c:v>
                      </c:pt>
                      <c:pt idx="14171">
                        <c:v>28442</c:v>
                      </c:pt>
                      <c:pt idx="14172">
                        <c:v>28444</c:v>
                      </c:pt>
                      <c:pt idx="14173">
                        <c:v>28446</c:v>
                      </c:pt>
                      <c:pt idx="14174">
                        <c:v>28448</c:v>
                      </c:pt>
                      <c:pt idx="14175">
                        <c:v>28450</c:v>
                      </c:pt>
                      <c:pt idx="14176">
                        <c:v>28452</c:v>
                      </c:pt>
                      <c:pt idx="14177">
                        <c:v>28454</c:v>
                      </c:pt>
                      <c:pt idx="14178">
                        <c:v>28456</c:v>
                      </c:pt>
                      <c:pt idx="14179">
                        <c:v>28458</c:v>
                      </c:pt>
                      <c:pt idx="14180">
                        <c:v>28460</c:v>
                      </c:pt>
                      <c:pt idx="14181">
                        <c:v>28462</c:v>
                      </c:pt>
                      <c:pt idx="14182">
                        <c:v>28464</c:v>
                      </c:pt>
                      <c:pt idx="14183">
                        <c:v>28466</c:v>
                      </c:pt>
                      <c:pt idx="14184">
                        <c:v>28468</c:v>
                      </c:pt>
                      <c:pt idx="14185">
                        <c:v>28470</c:v>
                      </c:pt>
                      <c:pt idx="14186">
                        <c:v>28472</c:v>
                      </c:pt>
                      <c:pt idx="14187">
                        <c:v>28474</c:v>
                      </c:pt>
                      <c:pt idx="14188">
                        <c:v>28476</c:v>
                      </c:pt>
                      <c:pt idx="14189">
                        <c:v>28478</c:v>
                      </c:pt>
                      <c:pt idx="14190">
                        <c:v>28480</c:v>
                      </c:pt>
                      <c:pt idx="14191">
                        <c:v>28482</c:v>
                      </c:pt>
                      <c:pt idx="14192">
                        <c:v>28484</c:v>
                      </c:pt>
                      <c:pt idx="14193">
                        <c:v>28486</c:v>
                      </c:pt>
                      <c:pt idx="14194">
                        <c:v>28488</c:v>
                      </c:pt>
                      <c:pt idx="14195">
                        <c:v>28490</c:v>
                      </c:pt>
                      <c:pt idx="14196">
                        <c:v>28492</c:v>
                      </c:pt>
                      <c:pt idx="14197">
                        <c:v>28494</c:v>
                      </c:pt>
                      <c:pt idx="14198">
                        <c:v>28496</c:v>
                      </c:pt>
                      <c:pt idx="14199">
                        <c:v>28498</c:v>
                      </c:pt>
                      <c:pt idx="14200">
                        <c:v>28500</c:v>
                      </c:pt>
                      <c:pt idx="14201">
                        <c:v>28502</c:v>
                      </c:pt>
                      <c:pt idx="14202">
                        <c:v>28504</c:v>
                      </c:pt>
                      <c:pt idx="14203">
                        <c:v>28506</c:v>
                      </c:pt>
                      <c:pt idx="14204">
                        <c:v>28508</c:v>
                      </c:pt>
                      <c:pt idx="14205">
                        <c:v>28510</c:v>
                      </c:pt>
                      <c:pt idx="14206">
                        <c:v>28512</c:v>
                      </c:pt>
                      <c:pt idx="14207">
                        <c:v>28514</c:v>
                      </c:pt>
                      <c:pt idx="14208">
                        <c:v>28516</c:v>
                      </c:pt>
                      <c:pt idx="14209">
                        <c:v>28518</c:v>
                      </c:pt>
                      <c:pt idx="14210">
                        <c:v>28520</c:v>
                      </c:pt>
                      <c:pt idx="14211">
                        <c:v>28522</c:v>
                      </c:pt>
                      <c:pt idx="14212">
                        <c:v>28524</c:v>
                      </c:pt>
                      <c:pt idx="14213">
                        <c:v>28526</c:v>
                      </c:pt>
                      <c:pt idx="14214">
                        <c:v>28528</c:v>
                      </c:pt>
                      <c:pt idx="14215">
                        <c:v>28530</c:v>
                      </c:pt>
                      <c:pt idx="14216">
                        <c:v>28532</c:v>
                      </c:pt>
                      <c:pt idx="14217">
                        <c:v>28534</c:v>
                      </c:pt>
                      <c:pt idx="14218">
                        <c:v>28536</c:v>
                      </c:pt>
                      <c:pt idx="14219">
                        <c:v>28538</c:v>
                      </c:pt>
                      <c:pt idx="14220">
                        <c:v>28540</c:v>
                      </c:pt>
                      <c:pt idx="14221">
                        <c:v>28542</c:v>
                      </c:pt>
                      <c:pt idx="14222">
                        <c:v>28544</c:v>
                      </c:pt>
                      <c:pt idx="14223">
                        <c:v>28546</c:v>
                      </c:pt>
                      <c:pt idx="14224">
                        <c:v>28548</c:v>
                      </c:pt>
                      <c:pt idx="14225">
                        <c:v>28550</c:v>
                      </c:pt>
                      <c:pt idx="14226">
                        <c:v>28552</c:v>
                      </c:pt>
                      <c:pt idx="14227">
                        <c:v>28554</c:v>
                      </c:pt>
                      <c:pt idx="14228">
                        <c:v>28556</c:v>
                      </c:pt>
                      <c:pt idx="14229">
                        <c:v>28558</c:v>
                      </c:pt>
                      <c:pt idx="14230">
                        <c:v>28560</c:v>
                      </c:pt>
                      <c:pt idx="14231">
                        <c:v>28562</c:v>
                      </c:pt>
                      <c:pt idx="14232">
                        <c:v>28564</c:v>
                      </c:pt>
                      <c:pt idx="14233">
                        <c:v>28566</c:v>
                      </c:pt>
                      <c:pt idx="14234">
                        <c:v>28568</c:v>
                      </c:pt>
                      <c:pt idx="14235">
                        <c:v>28570</c:v>
                      </c:pt>
                      <c:pt idx="14236">
                        <c:v>28572</c:v>
                      </c:pt>
                      <c:pt idx="14237">
                        <c:v>28574</c:v>
                      </c:pt>
                      <c:pt idx="14238">
                        <c:v>28576</c:v>
                      </c:pt>
                      <c:pt idx="14239">
                        <c:v>28578</c:v>
                      </c:pt>
                      <c:pt idx="14240">
                        <c:v>28580</c:v>
                      </c:pt>
                      <c:pt idx="14241">
                        <c:v>28582</c:v>
                      </c:pt>
                      <c:pt idx="14242">
                        <c:v>28584</c:v>
                      </c:pt>
                      <c:pt idx="14243">
                        <c:v>28586</c:v>
                      </c:pt>
                      <c:pt idx="14244">
                        <c:v>28588</c:v>
                      </c:pt>
                      <c:pt idx="14245">
                        <c:v>28590</c:v>
                      </c:pt>
                      <c:pt idx="14246">
                        <c:v>28592</c:v>
                      </c:pt>
                      <c:pt idx="14247">
                        <c:v>28594</c:v>
                      </c:pt>
                      <c:pt idx="14248">
                        <c:v>28596</c:v>
                      </c:pt>
                      <c:pt idx="14249">
                        <c:v>28598</c:v>
                      </c:pt>
                      <c:pt idx="14250">
                        <c:v>28600</c:v>
                      </c:pt>
                      <c:pt idx="14251">
                        <c:v>28602</c:v>
                      </c:pt>
                      <c:pt idx="14252">
                        <c:v>28604</c:v>
                      </c:pt>
                      <c:pt idx="14253">
                        <c:v>28606</c:v>
                      </c:pt>
                      <c:pt idx="14254">
                        <c:v>28608</c:v>
                      </c:pt>
                      <c:pt idx="14255">
                        <c:v>28610</c:v>
                      </c:pt>
                      <c:pt idx="14256">
                        <c:v>28612</c:v>
                      </c:pt>
                      <c:pt idx="14257">
                        <c:v>28614</c:v>
                      </c:pt>
                      <c:pt idx="14258">
                        <c:v>28616</c:v>
                      </c:pt>
                      <c:pt idx="14259">
                        <c:v>28618</c:v>
                      </c:pt>
                      <c:pt idx="14260">
                        <c:v>28620</c:v>
                      </c:pt>
                      <c:pt idx="14261">
                        <c:v>28622</c:v>
                      </c:pt>
                      <c:pt idx="14262">
                        <c:v>28624</c:v>
                      </c:pt>
                      <c:pt idx="14263">
                        <c:v>28626</c:v>
                      </c:pt>
                      <c:pt idx="14264">
                        <c:v>28628</c:v>
                      </c:pt>
                      <c:pt idx="14265">
                        <c:v>28630</c:v>
                      </c:pt>
                      <c:pt idx="14266">
                        <c:v>28632</c:v>
                      </c:pt>
                      <c:pt idx="14267">
                        <c:v>28634</c:v>
                      </c:pt>
                      <c:pt idx="14268">
                        <c:v>28636</c:v>
                      </c:pt>
                      <c:pt idx="14269">
                        <c:v>28638</c:v>
                      </c:pt>
                      <c:pt idx="14270">
                        <c:v>28640</c:v>
                      </c:pt>
                      <c:pt idx="14271">
                        <c:v>28642</c:v>
                      </c:pt>
                      <c:pt idx="14272">
                        <c:v>28644</c:v>
                      </c:pt>
                      <c:pt idx="14273">
                        <c:v>28646</c:v>
                      </c:pt>
                      <c:pt idx="14274">
                        <c:v>28648</c:v>
                      </c:pt>
                      <c:pt idx="14275">
                        <c:v>28650</c:v>
                      </c:pt>
                      <c:pt idx="14276">
                        <c:v>28652</c:v>
                      </c:pt>
                      <c:pt idx="14277">
                        <c:v>28654</c:v>
                      </c:pt>
                      <c:pt idx="14278">
                        <c:v>28656</c:v>
                      </c:pt>
                      <c:pt idx="14279">
                        <c:v>28658</c:v>
                      </c:pt>
                      <c:pt idx="14280">
                        <c:v>28660</c:v>
                      </c:pt>
                      <c:pt idx="14281">
                        <c:v>28662</c:v>
                      </c:pt>
                      <c:pt idx="14282">
                        <c:v>28664</c:v>
                      </c:pt>
                      <c:pt idx="14283">
                        <c:v>28666</c:v>
                      </c:pt>
                      <c:pt idx="14284">
                        <c:v>28668</c:v>
                      </c:pt>
                      <c:pt idx="14285">
                        <c:v>28670</c:v>
                      </c:pt>
                      <c:pt idx="14286">
                        <c:v>28672</c:v>
                      </c:pt>
                      <c:pt idx="14287">
                        <c:v>28674</c:v>
                      </c:pt>
                      <c:pt idx="14288">
                        <c:v>28676</c:v>
                      </c:pt>
                      <c:pt idx="14289">
                        <c:v>28678</c:v>
                      </c:pt>
                      <c:pt idx="14290">
                        <c:v>28680</c:v>
                      </c:pt>
                      <c:pt idx="14291">
                        <c:v>28682</c:v>
                      </c:pt>
                      <c:pt idx="14292">
                        <c:v>28684</c:v>
                      </c:pt>
                      <c:pt idx="14293">
                        <c:v>28686</c:v>
                      </c:pt>
                      <c:pt idx="14294">
                        <c:v>28688</c:v>
                      </c:pt>
                      <c:pt idx="14295">
                        <c:v>28690</c:v>
                      </c:pt>
                      <c:pt idx="14296">
                        <c:v>28692</c:v>
                      </c:pt>
                      <c:pt idx="14297">
                        <c:v>28694</c:v>
                      </c:pt>
                      <c:pt idx="14298">
                        <c:v>28696</c:v>
                      </c:pt>
                      <c:pt idx="14299">
                        <c:v>28698</c:v>
                      </c:pt>
                      <c:pt idx="14300">
                        <c:v>28700</c:v>
                      </c:pt>
                      <c:pt idx="14301">
                        <c:v>28702</c:v>
                      </c:pt>
                      <c:pt idx="14302">
                        <c:v>28704</c:v>
                      </c:pt>
                      <c:pt idx="14303">
                        <c:v>28706</c:v>
                      </c:pt>
                      <c:pt idx="14304">
                        <c:v>28708</c:v>
                      </c:pt>
                      <c:pt idx="14305">
                        <c:v>28710</c:v>
                      </c:pt>
                      <c:pt idx="14306">
                        <c:v>28712</c:v>
                      </c:pt>
                      <c:pt idx="14307">
                        <c:v>28714</c:v>
                      </c:pt>
                      <c:pt idx="14308">
                        <c:v>28716</c:v>
                      </c:pt>
                      <c:pt idx="14309">
                        <c:v>28718</c:v>
                      </c:pt>
                      <c:pt idx="14310">
                        <c:v>28720</c:v>
                      </c:pt>
                      <c:pt idx="14311">
                        <c:v>28722</c:v>
                      </c:pt>
                      <c:pt idx="14312">
                        <c:v>28724</c:v>
                      </c:pt>
                      <c:pt idx="14313">
                        <c:v>28726</c:v>
                      </c:pt>
                      <c:pt idx="14314">
                        <c:v>28728</c:v>
                      </c:pt>
                      <c:pt idx="14315">
                        <c:v>28730</c:v>
                      </c:pt>
                      <c:pt idx="14316">
                        <c:v>28732</c:v>
                      </c:pt>
                      <c:pt idx="14317">
                        <c:v>28734</c:v>
                      </c:pt>
                      <c:pt idx="14318">
                        <c:v>28736</c:v>
                      </c:pt>
                      <c:pt idx="14319">
                        <c:v>28738</c:v>
                      </c:pt>
                      <c:pt idx="14320">
                        <c:v>28740</c:v>
                      </c:pt>
                      <c:pt idx="14321">
                        <c:v>28742</c:v>
                      </c:pt>
                      <c:pt idx="14322">
                        <c:v>28744</c:v>
                      </c:pt>
                      <c:pt idx="14323">
                        <c:v>28746</c:v>
                      </c:pt>
                      <c:pt idx="14324">
                        <c:v>28748</c:v>
                      </c:pt>
                      <c:pt idx="14325">
                        <c:v>28750</c:v>
                      </c:pt>
                      <c:pt idx="14326">
                        <c:v>28752</c:v>
                      </c:pt>
                      <c:pt idx="14327">
                        <c:v>28754</c:v>
                      </c:pt>
                      <c:pt idx="14328">
                        <c:v>28756</c:v>
                      </c:pt>
                      <c:pt idx="14329">
                        <c:v>28758</c:v>
                      </c:pt>
                      <c:pt idx="14330">
                        <c:v>28760</c:v>
                      </c:pt>
                      <c:pt idx="14331">
                        <c:v>28762</c:v>
                      </c:pt>
                      <c:pt idx="14332">
                        <c:v>28764</c:v>
                      </c:pt>
                      <c:pt idx="14333">
                        <c:v>28766</c:v>
                      </c:pt>
                      <c:pt idx="14334">
                        <c:v>28768</c:v>
                      </c:pt>
                      <c:pt idx="14335">
                        <c:v>28770</c:v>
                      </c:pt>
                      <c:pt idx="14336">
                        <c:v>28772</c:v>
                      </c:pt>
                      <c:pt idx="14337">
                        <c:v>28774</c:v>
                      </c:pt>
                      <c:pt idx="14338">
                        <c:v>28776</c:v>
                      </c:pt>
                      <c:pt idx="14339">
                        <c:v>28778</c:v>
                      </c:pt>
                      <c:pt idx="14340">
                        <c:v>28780</c:v>
                      </c:pt>
                      <c:pt idx="14341">
                        <c:v>28782</c:v>
                      </c:pt>
                      <c:pt idx="14342">
                        <c:v>28784</c:v>
                      </c:pt>
                      <c:pt idx="14343">
                        <c:v>28786</c:v>
                      </c:pt>
                      <c:pt idx="14344">
                        <c:v>28788</c:v>
                      </c:pt>
                      <c:pt idx="14345">
                        <c:v>28790</c:v>
                      </c:pt>
                      <c:pt idx="14346">
                        <c:v>28792</c:v>
                      </c:pt>
                      <c:pt idx="14347">
                        <c:v>28794</c:v>
                      </c:pt>
                      <c:pt idx="14348">
                        <c:v>28796</c:v>
                      </c:pt>
                      <c:pt idx="14349">
                        <c:v>28798</c:v>
                      </c:pt>
                      <c:pt idx="14350">
                        <c:v>28800</c:v>
                      </c:pt>
                      <c:pt idx="14351">
                        <c:v>28802</c:v>
                      </c:pt>
                      <c:pt idx="14352">
                        <c:v>28804</c:v>
                      </c:pt>
                      <c:pt idx="14353">
                        <c:v>28806</c:v>
                      </c:pt>
                      <c:pt idx="14354">
                        <c:v>28808</c:v>
                      </c:pt>
                      <c:pt idx="14355">
                        <c:v>28810</c:v>
                      </c:pt>
                      <c:pt idx="14356">
                        <c:v>28812</c:v>
                      </c:pt>
                      <c:pt idx="14357">
                        <c:v>28814</c:v>
                      </c:pt>
                      <c:pt idx="14358">
                        <c:v>28816</c:v>
                      </c:pt>
                      <c:pt idx="14359">
                        <c:v>28818</c:v>
                      </c:pt>
                      <c:pt idx="14360">
                        <c:v>28820</c:v>
                      </c:pt>
                      <c:pt idx="14361">
                        <c:v>28822</c:v>
                      </c:pt>
                      <c:pt idx="14362">
                        <c:v>28824</c:v>
                      </c:pt>
                      <c:pt idx="14363">
                        <c:v>28826</c:v>
                      </c:pt>
                      <c:pt idx="14364">
                        <c:v>28828</c:v>
                      </c:pt>
                      <c:pt idx="14365">
                        <c:v>28830</c:v>
                      </c:pt>
                      <c:pt idx="14366">
                        <c:v>28832</c:v>
                      </c:pt>
                      <c:pt idx="14367">
                        <c:v>28834</c:v>
                      </c:pt>
                      <c:pt idx="14368">
                        <c:v>28836</c:v>
                      </c:pt>
                      <c:pt idx="14369">
                        <c:v>28838</c:v>
                      </c:pt>
                      <c:pt idx="14370">
                        <c:v>28840</c:v>
                      </c:pt>
                      <c:pt idx="14371">
                        <c:v>28842</c:v>
                      </c:pt>
                      <c:pt idx="14372">
                        <c:v>28844</c:v>
                      </c:pt>
                      <c:pt idx="14373">
                        <c:v>28846</c:v>
                      </c:pt>
                      <c:pt idx="14374">
                        <c:v>28848</c:v>
                      </c:pt>
                      <c:pt idx="14375">
                        <c:v>28850</c:v>
                      </c:pt>
                      <c:pt idx="14376">
                        <c:v>28852</c:v>
                      </c:pt>
                      <c:pt idx="14377">
                        <c:v>28854</c:v>
                      </c:pt>
                      <c:pt idx="14378">
                        <c:v>28856</c:v>
                      </c:pt>
                      <c:pt idx="14379">
                        <c:v>28858</c:v>
                      </c:pt>
                      <c:pt idx="14380">
                        <c:v>28860</c:v>
                      </c:pt>
                      <c:pt idx="14381">
                        <c:v>28862</c:v>
                      </c:pt>
                      <c:pt idx="14382">
                        <c:v>28864</c:v>
                      </c:pt>
                      <c:pt idx="14383">
                        <c:v>28866</c:v>
                      </c:pt>
                      <c:pt idx="14384">
                        <c:v>28868</c:v>
                      </c:pt>
                      <c:pt idx="14385">
                        <c:v>28870</c:v>
                      </c:pt>
                      <c:pt idx="14386">
                        <c:v>28872</c:v>
                      </c:pt>
                      <c:pt idx="14387">
                        <c:v>28874</c:v>
                      </c:pt>
                      <c:pt idx="14388">
                        <c:v>28876</c:v>
                      </c:pt>
                      <c:pt idx="14389">
                        <c:v>28878</c:v>
                      </c:pt>
                      <c:pt idx="14390">
                        <c:v>28880</c:v>
                      </c:pt>
                      <c:pt idx="14391">
                        <c:v>28882</c:v>
                      </c:pt>
                      <c:pt idx="14392">
                        <c:v>28884</c:v>
                      </c:pt>
                      <c:pt idx="14393">
                        <c:v>28886</c:v>
                      </c:pt>
                      <c:pt idx="14394">
                        <c:v>28888</c:v>
                      </c:pt>
                      <c:pt idx="14395">
                        <c:v>28890</c:v>
                      </c:pt>
                      <c:pt idx="14396">
                        <c:v>28892</c:v>
                      </c:pt>
                      <c:pt idx="14397">
                        <c:v>28894</c:v>
                      </c:pt>
                      <c:pt idx="14398">
                        <c:v>28896</c:v>
                      </c:pt>
                      <c:pt idx="14399">
                        <c:v>28898</c:v>
                      </c:pt>
                      <c:pt idx="14400">
                        <c:v>28900</c:v>
                      </c:pt>
                      <c:pt idx="14401">
                        <c:v>28902</c:v>
                      </c:pt>
                      <c:pt idx="14402">
                        <c:v>28904</c:v>
                      </c:pt>
                      <c:pt idx="14403">
                        <c:v>28906</c:v>
                      </c:pt>
                      <c:pt idx="14404">
                        <c:v>28908</c:v>
                      </c:pt>
                      <c:pt idx="14405">
                        <c:v>28910</c:v>
                      </c:pt>
                      <c:pt idx="14406">
                        <c:v>28912</c:v>
                      </c:pt>
                      <c:pt idx="14407">
                        <c:v>28914</c:v>
                      </c:pt>
                      <c:pt idx="14408">
                        <c:v>28916</c:v>
                      </c:pt>
                      <c:pt idx="14409">
                        <c:v>28918</c:v>
                      </c:pt>
                      <c:pt idx="14410">
                        <c:v>28920</c:v>
                      </c:pt>
                      <c:pt idx="14411">
                        <c:v>28922</c:v>
                      </c:pt>
                      <c:pt idx="14412">
                        <c:v>28924</c:v>
                      </c:pt>
                      <c:pt idx="14413">
                        <c:v>28926</c:v>
                      </c:pt>
                      <c:pt idx="14414">
                        <c:v>28928</c:v>
                      </c:pt>
                      <c:pt idx="14415">
                        <c:v>28930</c:v>
                      </c:pt>
                      <c:pt idx="14416">
                        <c:v>28932</c:v>
                      </c:pt>
                      <c:pt idx="14417">
                        <c:v>28934</c:v>
                      </c:pt>
                      <c:pt idx="14418">
                        <c:v>28936</c:v>
                      </c:pt>
                      <c:pt idx="14419">
                        <c:v>28938</c:v>
                      </c:pt>
                      <c:pt idx="14420">
                        <c:v>28940</c:v>
                      </c:pt>
                      <c:pt idx="14421">
                        <c:v>28942</c:v>
                      </c:pt>
                      <c:pt idx="14422">
                        <c:v>28944</c:v>
                      </c:pt>
                      <c:pt idx="14423">
                        <c:v>28946</c:v>
                      </c:pt>
                      <c:pt idx="14424">
                        <c:v>28948</c:v>
                      </c:pt>
                      <c:pt idx="14425">
                        <c:v>28950</c:v>
                      </c:pt>
                      <c:pt idx="14426">
                        <c:v>28952</c:v>
                      </c:pt>
                      <c:pt idx="14427">
                        <c:v>28954</c:v>
                      </c:pt>
                      <c:pt idx="14428">
                        <c:v>28956</c:v>
                      </c:pt>
                      <c:pt idx="14429">
                        <c:v>28958</c:v>
                      </c:pt>
                      <c:pt idx="14430">
                        <c:v>28960</c:v>
                      </c:pt>
                      <c:pt idx="14431">
                        <c:v>28962</c:v>
                      </c:pt>
                      <c:pt idx="14432">
                        <c:v>28964</c:v>
                      </c:pt>
                      <c:pt idx="14433">
                        <c:v>28966</c:v>
                      </c:pt>
                      <c:pt idx="14434">
                        <c:v>28968</c:v>
                      </c:pt>
                      <c:pt idx="14435">
                        <c:v>28970</c:v>
                      </c:pt>
                      <c:pt idx="14436">
                        <c:v>28972</c:v>
                      </c:pt>
                      <c:pt idx="14437">
                        <c:v>28974</c:v>
                      </c:pt>
                      <c:pt idx="14438">
                        <c:v>28976</c:v>
                      </c:pt>
                      <c:pt idx="14439">
                        <c:v>28978</c:v>
                      </c:pt>
                      <c:pt idx="14440">
                        <c:v>28980</c:v>
                      </c:pt>
                      <c:pt idx="14441">
                        <c:v>28982</c:v>
                      </c:pt>
                      <c:pt idx="14442">
                        <c:v>28984</c:v>
                      </c:pt>
                      <c:pt idx="14443">
                        <c:v>28986</c:v>
                      </c:pt>
                      <c:pt idx="14444">
                        <c:v>28988</c:v>
                      </c:pt>
                      <c:pt idx="14445">
                        <c:v>28990</c:v>
                      </c:pt>
                      <c:pt idx="14446">
                        <c:v>28992</c:v>
                      </c:pt>
                      <c:pt idx="14447">
                        <c:v>28994</c:v>
                      </c:pt>
                      <c:pt idx="14448">
                        <c:v>28996</c:v>
                      </c:pt>
                      <c:pt idx="14449">
                        <c:v>28998</c:v>
                      </c:pt>
                      <c:pt idx="14450">
                        <c:v>29000</c:v>
                      </c:pt>
                      <c:pt idx="14451">
                        <c:v>29002</c:v>
                      </c:pt>
                      <c:pt idx="14452">
                        <c:v>29004</c:v>
                      </c:pt>
                      <c:pt idx="14453">
                        <c:v>29006</c:v>
                      </c:pt>
                      <c:pt idx="14454">
                        <c:v>29008</c:v>
                      </c:pt>
                      <c:pt idx="14455">
                        <c:v>29010</c:v>
                      </c:pt>
                      <c:pt idx="14456">
                        <c:v>29012</c:v>
                      </c:pt>
                      <c:pt idx="14457">
                        <c:v>29014</c:v>
                      </c:pt>
                      <c:pt idx="14458">
                        <c:v>29016</c:v>
                      </c:pt>
                      <c:pt idx="14459">
                        <c:v>29018</c:v>
                      </c:pt>
                      <c:pt idx="14460">
                        <c:v>29020</c:v>
                      </c:pt>
                      <c:pt idx="14461">
                        <c:v>29022</c:v>
                      </c:pt>
                      <c:pt idx="14462">
                        <c:v>29024</c:v>
                      </c:pt>
                      <c:pt idx="14463">
                        <c:v>29026</c:v>
                      </c:pt>
                      <c:pt idx="14464">
                        <c:v>29028</c:v>
                      </c:pt>
                      <c:pt idx="14465">
                        <c:v>29030</c:v>
                      </c:pt>
                      <c:pt idx="14466">
                        <c:v>29032</c:v>
                      </c:pt>
                      <c:pt idx="14467">
                        <c:v>29034</c:v>
                      </c:pt>
                      <c:pt idx="14468">
                        <c:v>29036</c:v>
                      </c:pt>
                      <c:pt idx="14469">
                        <c:v>29038</c:v>
                      </c:pt>
                      <c:pt idx="14470">
                        <c:v>29040</c:v>
                      </c:pt>
                      <c:pt idx="14471">
                        <c:v>29042</c:v>
                      </c:pt>
                      <c:pt idx="14472">
                        <c:v>29044</c:v>
                      </c:pt>
                      <c:pt idx="14473">
                        <c:v>29046</c:v>
                      </c:pt>
                      <c:pt idx="14474">
                        <c:v>29048</c:v>
                      </c:pt>
                      <c:pt idx="14475">
                        <c:v>29050</c:v>
                      </c:pt>
                      <c:pt idx="14476">
                        <c:v>29052</c:v>
                      </c:pt>
                      <c:pt idx="14477">
                        <c:v>29054</c:v>
                      </c:pt>
                      <c:pt idx="14478">
                        <c:v>29056</c:v>
                      </c:pt>
                      <c:pt idx="14479">
                        <c:v>29058</c:v>
                      </c:pt>
                      <c:pt idx="14480">
                        <c:v>29060</c:v>
                      </c:pt>
                      <c:pt idx="14481">
                        <c:v>29062</c:v>
                      </c:pt>
                      <c:pt idx="14482">
                        <c:v>29064</c:v>
                      </c:pt>
                      <c:pt idx="14483">
                        <c:v>29066</c:v>
                      </c:pt>
                      <c:pt idx="14484">
                        <c:v>29068</c:v>
                      </c:pt>
                      <c:pt idx="14485">
                        <c:v>29070</c:v>
                      </c:pt>
                      <c:pt idx="14486">
                        <c:v>29072</c:v>
                      </c:pt>
                      <c:pt idx="14487">
                        <c:v>29074</c:v>
                      </c:pt>
                      <c:pt idx="14488">
                        <c:v>29076</c:v>
                      </c:pt>
                      <c:pt idx="14489">
                        <c:v>29078</c:v>
                      </c:pt>
                      <c:pt idx="14490">
                        <c:v>29080</c:v>
                      </c:pt>
                      <c:pt idx="14491">
                        <c:v>29082</c:v>
                      </c:pt>
                      <c:pt idx="14492">
                        <c:v>29084</c:v>
                      </c:pt>
                      <c:pt idx="14493">
                        <c:v>29086</c:v>
                      </c:pt>
                      <c:pt idx="14494">
                        <c:v>29088</c:v>
                      </c:pt>
                      <c:pt idx="14495">
                        <c:v>29090</c:v>
                      </c:pt>
                      <c:pt idx="14496">
                        <c:v>29092</c:v>
                      </c:pt>
                      <c:pt idx="14497">
                        <c:v>29094</c:v>
                      </c:pt>
                      <c:pt idx="14498">
                        <c:v>29096</c:v>
                      </c:pt>
                      <c:pt idx="14499">
                        <c:v>29098</c:v>
                      </c:pt>
                      <c:pt idx="14500">
                        <c:v>29100</c:v>
                      </c:pt>
                      <c:pt idx="14501">
                        <c:v>29102</c:v>
                      </c:pt>
                      <c:pt idx="14502">
                        <c:v>29104</c:v>
                      </c:pt>
                      <c:pt idx="14503">
                        <c:v>29106</c:v>
                      </c:pt>
                      <c:pt idx="14504">
                        <c:v>29108</c:v>
                      </c:pt>
                      <c:pt idx="14505">
                        <c:v>29110</c:v>
                      </c:pt>
                      <c:pt idx="14506">
                        <c:v>29112</c:v>
                      </c:pt>
                      <c:pt idx="14507">
                        <c:v>29114</c:v>
                      </c:pt>
                      <c:pt idx="14508">
                        <c:v>29116</c:v>
                      </c:pt>
                      <c:pt idx="14509">
                        <c:v>29118</c:v>
                      </c:pt>
                      <c:pt idx="14510">
                        <c:v>29120</c:v>
                      </c:pt>
                      <c:pt idx="14511">
                        <c:v>29122</c:v>
                      </c:pt>
                      <c:pt idx="14512">
                        <c:v>29124</c:v>
                      </c:pt>
                      <c:pt idx="14513">
                        <c:v>29126</c:v>
                      </c:pt>
                      <c:pt idx="14514">
                        <c:v>29128</c:v>
                      </c:pt>
                      <c:pt idx="14515">
                        <c:v>29130</c:v>
                      </c:pt>
                      <c:pt idx="14516">
                        <c:v>29132</c:v>
                      </c:pt>
                      <c:pt idx="14517">
                        <c:v>29134</c:v>
                      </c:pt>
                      <c:pt idx="14518">
                        <c:v>29136</c:v>
                      </c:pt>
                      <c:pt idx="14519">
                        <c:v>29138</c:v>
                      </c:pt>
                      <c:pt idx="14520">
                        <c:v>29140</c:v>
                      </c:pt>
                      <c:pt idx="14521">
                        <c:v>29142</c:v>
                      </c:pt>
                      <c:pt idx="14522">
                        <c:v>29144</c:v>
                      </c:pt>
                      <c:pt idx="14523">
                        <c:v>29146</c:v>
                      </c:pt>
                      <c:pt idx="14524">
                        <c:v>29148</c:v>
                      </c:pt>
                      <c:pt idx="14525">
                        <c:v>29150</c:v>
                      </c:pt>
                      <c:pt idx="14526">
                        <c:v>29152</c:v>
                      </c:pt>
                      <c:pt idx="14527">
                        <c:v>29154</c:v>
                      </c:pt>
                      <c:pt idx="14528">
                        <c:v>29156</c:v>
                      </c:pt>
                      <c:pt idx="14529">
                        <c:v>29158</c:v>
                      </c:pt>
                      <c:pt idx="14530">
                        <c:v>29160</c:v>
                      </c:pt>
                      <c:pt idx="14531">
                        <c:v>29162</c:v>
                      </c:pt>
                      <c:pt idx="14532">
                        <c:v>29164</c:v>
                      </c:pt>
                      <c:pt idx="14533">
                        <c:v>29166</c:v>
                      </c:pt>
                      <c:pt idx="14534">
                        <c:v>29168</c:v>
                      </c:pt>
                      <c:pt idx="14535">
                        <c:v>29170</c:v>
                      </c:pt>
                      <c:pt idx="14536">
                        <c:v>29172</c:v>
                      </c:pt>
                      <c:pt idx="14537">
                        <c:v>29174</c:v>
                      </c:pt>
                      <c:pt idx="14538">
                        <c:v>29176</c:v>
                      </c:pt>
                      <c:pt idx="14539">
                        <c:v>29178</c:v>
                      </c:pt>
                      <c:pt idx="14540">
                        <c:v>29180</c:v>
                      </c:pt>
                      <c:pt idx="14541">
                        <c:v>29182</c:v>
                      </c:pt>
                      <c:pt idx="14542">
                        <c:v>29184</c:v>
                      </c:pt>
                      <c:pt idx="14543">
                        <c:v>29186</c:v>
                      </c:pt>
                      <c:pt idx="14544">
                        <c:v>29188</c:v>
                      </c:pt>
                      <c:pt idx="14545">
                        <c:v>29190</c:v>
                      </c:pt>
                      <c:pt idx="14546">
                        <c:v>29192</c:v>
                      </c:pt>
                      <c:pt idx="14547">
                        <c:v>29194</c:v>
                      </c:pt>
                      <c:pt idx="14548">
                        <c:v>29196</c:v>
                      </c:pt>
                      <c:pt idx="14549">
                        <c:v>29198</c:v>
                      </c:pt>
                      <c:pt idx="14550">
                        <c:v>29200</c:v>
                      </c:pt>
                      <c:pt idx="14551">
                        <c:v>29202</c:v>
                      </c:pt>
                      <c:pt idx="14552">
                        <c:v>29204</c:v>
                      </c:pt>
                      <c:pt idx="14553">
                        <c:v>29206</c:v>
                      </c:pt>
                      <c:pt idx="14554">
                        <c:v>29208</c:v>
                      </c:pt>
                      <c:pt idx="14555">
                        <c:v>29210</c:v>
                      </c:pt>
                      <c:pt idx="14556">
                        <c:v>29212</c:v>
                      </c:pt>
                      <c:pt idx="14557">
                        <c:v>29214</c:v>
                      </c:pt>
                      <c:pt idx="14558">
                        <c:v>29216</c:v>
                      </c:pt>
                      <c:pt idx="14559">
                        <c:v>29218</c:v>
                      </c:pt>
                      <c:pt idx="14560">
                        <c:v>29220</c:v>
                      </c:pt>
                      <c:pt idx="14561">
                        <c:v>29222</c:v>
                      </c:pt>
                      <c:pt idx="14562">
                        <c:v>29224</c:v>
                      </c:pt>
                      <c:pt idx="14563">
                        <c:v>29226</c:v>
                      </c:pt>
                      <c:pt idx="14564">
                        <c:v>29228</c:v>
                      </c:pt>
                      <c:pt idx="14565">
                        <c:v>29230</c:v>
                      </c:pt>
                      <c:pt idx="14566">
                        <c:v>29232</c:v>
                      </c:pt>
                      <c:pt idx="14567">
                        <c:v>29234</c:v>
                      </c:pt>
                      <c:pt idx="14568">
                        <c:v>29236</c:v>
                      </c:pt>
                      <c:pt idx="14569">
                        <c:v>29238</c:v>
                      </c:pt>
                      <c:pt idx="14570">
                        <c:v>29240</c:v>
                      </c:pt>
                      <c:pt idx="14571">
                        <c:v>29242</c:v>
                      </c:pt>
                      <c:pt idx="14572">
                        <c:v>29244</c:v>
                      </c:pt>
                      <c:pt idx="14573">
                        <c:v>29246</c:v>
                      </c:pt>
                      <c:pt idx="14574">
                        <c:v>29248</c:v>
                      </c:pt>
                      <c:pt idx="14575">
                        <c:v>29250</c:v>
                      </c:pt>
                      <c:pt idx="14576">
                        <c:v>29252</c:v>
                      </c:pt>
                      <c:pt idx="14577">
                        <c:v>29254</c:v>
                      </c:pt>
                      <c:pt idx="14578">
                        <c:v>29256</c:v>
                      </c:pt>
                      <c:pt idx="14579">
                        <c:v>29258</c:v>
                      </c:pt>
                      <c:pt idx="14580">
                        <c:v>29260</c:v>
                      </c:pt>
                      <c:pt idx="14581">
                        <c:v>29262</c:v>
                      </c:pt>
                      <c:pt idx="14582">
                        <c:v>29264</c:v>
                      </c:pt>
                      <c:pt idx="14583">
                        <c:v>29266</c:v>
                      </c:pt>
                      <c:pt idx="14584">
                        <c:v>29268</c:v>
                      </c:pt>
                      <c:pt idx="14585">
                        <c:v>29270</c:v>
                      </c:pt>
                      <c:pt idx="14586">
                        <c:v>29272</c:v>
                      </c:pt>
                      <c:pt idx="14587">
                        <c:v>29274</c:v>
                      </c:pt>
                      <c:pt idx="14588">
                        <c:v>29276</c:v>
                      </c:pt>
                      <c:pt idx="14589">
                        <c:v>29278</c:v>
                      </c:pt>
                      <c:pt idx="14590">
                        <c:v>29280</c:v>
                      </c:pt>
                      <c:pt idx="14591">
                        <c:v>29282</c:v>
                      </c:pt>
                      <c:pt idx="14592">
                        <c:v>29284</c:v>
                      </c:pt>
                      <c:pt idx="14593">
                        <c:v>29286</c:v>
                      </c:pt>
                      <c:pt idx="14594">
                        <c:v>29288</c:v>
                      </c:pt>
                      <c:pt idx="14595">
                        <c:v>29290</c:v>
                      </c:pt>
                      <c:pt idx="14596">
                        <c:v>29292</c:v>
                      </c:pt>
                      <c:pt idx="14597">
                        <c:v>29294</c:v>
                      </c:pt>
                      <c:pt idx="14598">
                        <c:v>29296</c:v>
                      </c:pt>
                      <c:pt idx="14599">
                        <c:v>29298</c:v>
                      </c:pt>
                      <c:pt idx="14600">
                        <c:v>29300</c:v>
                      </c:pt>
                      <c:pt idx="14601">
                        <c:v>29302</c:v>
                      </c:pt>
                      <c:pt idx="14602">
                        <c:v>29304</c:v>
                      </c:pt>
                      <c:pt idx="14603">
                        <c:v>29306</c:v>
                      </c:pt>
                      <c:pt idx="14604">
                        <c:v>29308</c:v>
                      </c:pt>
                      <c:pt idx="14605">
                        <c:v>29310</c:v>
                      </c:pt>
                      <c:pt idx="14606">
                        <c:v>29312</c:v>
                      </c:pt>
                      <c:pt idx="14607">
                        <c:v>29314</c:v>
                      </c:pt>
                      <c:pt idx="14608">
                        <c:v>29316</c:v>
                      </c:pt>
                      <c:pt idx="14609">
                        <c:v>29318</c:v>
                      </c:pt>
                      <c:pt idx="14610">
                        <c:v>29320</c:v>
                      </c:pt>
                      <c:pt idx="14611">
                        <c:v>29322</c:v>
                      </c:pt>
                      <c:pt idx="14612">
                        <c:v>29324</c:v>
                      </c:pt>
                      <c:pt idx="14613">
                        <c:v>29326</c:v>
                      </c:pt>
                      <c:pt idx="14614">
                        <c:v>29328</c:v>
                      </c:pt>
                      <c:pt idx="14615">
                        <c:v>29330</c:v>
                      </c:pt>
                      <c:pt idx="14616">
                        <c:v>29332</c:v>
                      </c:pt>
                      <c:pt idx="14617">
                        <c:v>29334</c:v>
                      </c:pt>
                      <c:pt idx="14618">
                        <c:v>29336</c:v>
                      </c:pt>
                      <c:pt idx="14619">
                        <c:v>29338</c:v>
                      </c:pt>
                      <c:pt idx="14620">
                        <c:v>29340</c:v>
                      </c:pt>
                      <c:pt idx="14621">
                        <c:v>29342</c:v>
                      </c:pt>
                      <c:pt idx="14622">
                        <c:v>29344</c:v>
                      </c:pt>
                      <c:pt idx="14623">
                        <c:v>29346</c:v>
                      </c:pt>
                      <c:pt idx="14624">
                        <c:v>29348</c:v>
                      </c:pt>
                      <c:pt idx="14625">
                        <c:v>29350</c:v>
                      </c:pt>
                      <c:pt idx="14626">
                        <c:v>29352</c:v>
                      </c:pt>
                      <c:pt idx="14627">
                        <c:v>29354</c:v>
                      </c:pt>
                      <c:pt idx="14628">
                        <c:v>29356</c:v>
                      </c:pt>
                      <c:pt idx="14629">
                        <c:v>29358</c:v>
                      </c:pt>
                      <c:pt idx="14630">
                        <c:v>29360</c:v>
                      </c:pt>
                      <c:pt idx="14631">
                        <c:v>29362</c:v>
                      </c:pt>
                      <c:pt idx="14632">
                        <c:v>29364</c:v>
                      </c:pt>
                      <c:pt idx="14633">
                        <c:v>29366</c:v>
                      </c:pt>
                      <c:pt idx="14634">
                        <c:v>29368</c:v>
                      </c:pt>
                      <c:pt idx="14635">
                        <c:v>29370</c:v>
                      </c:pt>
                      <c:pt idx="14636">
                        <c:v>29372</c:v>
                      </c:pt>
                      <c:pt idx="14637">
                        <c:v>29374</c:v>
                      </c:pt>
                      <c:pt idx="14638">
                        <c:v>29376</c:v>
                      </c:pt>
                      <c:pt idx="14639">
                        <c:v>29378</c:v>
                      </c:pt>
                      <c:pt idx="14640">
                        <c:v>29380</c:v>
                      </c:pt>
                      <c:pt idx="14641">
                        <c:v>29382</c:v>
                      </c:pt>
                      <c:pt idx="14642">
                        <c:v>29384</c:v>
                      </c:pt>
                      <c:pt idx="14643">
                        <c:v>29386</c:v>
                      </c:pt>
                      <c:pt idx="14644">
                        <c:v>29388</c:v>
                      </c:pt>
                      <c:pt idx="14645">
                        <c:v>29390</c:v>
                      </c:pt>
                      <c:pt idx="14646">
                        <c:v>29392</c:v>
                      </c:pt>
                      <c:pt idx="14647">
                        <c:v>29394</c:v>
                      </c:pt>
                      <c:pt idx="14648">
                        <c:v>29396</c:v>
                      </c:pt>
                      <c:pt idx="14649">
                        <c:v>29398</c:v>
                      </c:pt>
                      <c:pt idx="14650">
                        <c:v>29400</c:v>
                      </c:pt>
                      <c:pt idx="14651">
                        <c:v>29402</c:v>
                      </c:pt>
                      <c:pt idx="14652">
                        <c:v>29404</c:v>
                      </c:pt>
                      <c:pt idx="14653">
                        <c:v>29406</c:v>
                      </c:pt>
                      <c:pt idx="14654">
                        <c:v>29408</c:v>
                      </c:pt>
                      <c:pt idx="14655">
                        <c:v>29410</c:v>
                      </c:pt>
                      <c:pt idx="14656">
                        <c:v>29412</c:v>
                      </c:pt>
                      <c:pt idx="14657">
                        <c:v>29414</c:v>
                      </c:pt>
                      <c:pt idx="14658">
                        <c:v>29416</c:v>
                      </c:pt>
                      <c:pt idx="14659">
                        <c:v>29418</c:v>
                      </c:pt>
                      <c:pt idx="14660">
                        <c:v>29420</c:v>
                      </c:pt>
                      <c:pt idx="14661">
                        <c:v>29422</c:v>
                      </c:pt>
                      <c:pt idx="14662">
                        <c:v>29424</c:v>
                      </c:pt>
                      <c:pt idx="14663">
                        <c:v>29426</c:v>
                      </c:pt>
                      <c:pt idx="14664">
                        <c:v>29428</c:v>
                      </c:pt>
                      <c:pt idx="14665">
                        <c:v>29430</c:v>
                      </c:pt>
                      <c:pt idx="14666">
                        <c:v>29432</c:v>
                      </c:pt>
                      <c:pt idx="14667">
                        <c:v>29434</c:v>
                      </c:pt>
                      <c:pt idx="14668">
                        <c:v>29436</c:v>
                      </c:pt>
                      <c:pt idx="14669">
                        <c:v>29438</c:v>
                      </c:pt>
                      <c:pt idx="14670">
                        <c:v>29440</c:v>
                      </c:pt>
                      <c:pt idx="14671">
                        <c:v>29442</c:v>
                      </c:pt>
                      <c:pt idx="14672">
                        <c:v>29444</c:v>
                      </c:pt>
                      <c:pt idx="14673">
                        <c:v>29446</c:v>
                      </c:pt>
                      <c:pt idx="14674">
                        <c:v>29448</c:v>
                      </c:pt>
                      <c:pt idx="14675">
                        <c:v>29450</c:v>
                      </c:pt>
                      <c:pt idx="14676">
                        <c:v>29452</c:v>
                      </c:pt>
                      <c:pt idx="14677">
                        <c:v>29454</c:v>
                      </c:pt>
                      <c:pt idx="14678">
                        <c:v>29456</c:v>
                      </c:pt>
                      <c:pt idx="14679">
                        <c:v>29458</c:v>
                      </c:pt>
                      <c:pt idx="14680">
                        <c:v>29460</c:v>
                      </c:pt>
                      <c:pt idx="14681">
                        <c:v>29462</c:v>
                      </c:pt>
                      <c:pt idx="14682">
                        <c:v>29464</c:v>
                      </c:pt>
                      <c:pt idx="14683">
                        <c:v>29466</c:v>
                      </c:pt>
                      <c:pt idx="14684">
                        <c:v>29468</c:v>
                      </c:pt>
                      <c:pt idx="14685">
                        <c:v>29470</c:v>
                      </c:pt>
                      <c:pt idx="14686">
                        <c:v>29472</c:v>
                      </c:pt>
                      <c:pt idx="14687">
                        <c:v>29474</c:v>
                      </c:pt>
                      <c:pt idx="14688">
                        <c:v>29476</c:v>
                      </c:pt>
                      <c:pt idx="14689">
                        <c:v>29478</c:v>
                      </c:pt>
                      <c:pt idx="14690">
                        <c:v>29480</c:v>
                      </c:pt>
                      <c:pt idx="14691">
                        <c:v>29482</c:v>
                      </c:pt>
                      <c:pt idx="14692">
                        <c:v>29484</c:v>
                      </c:pt>
                      <c:pt idx="14693">
                        <c:v>29486</c:v>
                      </c:pt>
                      <c:pt idx="14694">
                        <c:v>29488</c:v>
                      </c:pt>
                      <c:pt idx="14695">
                        <c:v>29490</c:v>
                      </c:pt>
                      <c:pt idx="14696">
                        <c:v>29492</c:v>
                      </c:pt>
                      <c:pt idx="14697">
                        <c:v>29494</c:v>
                      </c:pt>
                      <c:pt idx="14698">
                        <c:v>29496</c:v>
                      </c:pt>
                      <c:pt idx="14699">
                        <c:v>29498</c:v>
                      </c:pt>
                      <c:pt idx="14700">
                        <c:v>29500</c:v>
                      </c:pt>
                      <c:pt idx="14701">
                        <c:v>29502</c:v>
                      </c:pt>
                      <c:pt idx="14702">
                        <c:v>29504</c:v>
                      </c:pt>
                      <c:pt idx="14703">
                        <c:v>29506</c:v>
                      </c:pt>
                      <c:pt idx="14704">
                        <c:v>29508</c:v>
                      </c:pt>
                      <c:pt idx="14705">
                        <c:v>29510</c:v>
                      </c:pt>
                      <c:pt idx="14706">
                        <c:v>29512</c:v>
                      </c:pt>
                      <c:pt idx="14707">
                        <c:v>29514</c:v>
                      </c:pt>
                      <c:pt idx="14708">
                        <c:v>29516</c:v>
                      </c:pt>
                      <c:pt idx="14709">
                        <c:v>29518</c:v>
                      </c:pt>
                      <c:pt idx="14710">
                        <c:v>29520</c:v>
                      </c:pt>
                      <c:pt idx="14711">
                        <c:v>29522</c:v>
                      </c:pt>
                      <c:pt idx="14712">
                        <c:v>29524</c:v>
                      </c:pt>
                      <c:pt idx="14713">
                        <c:v>29526</c:v>
                      </c:pt>
                      <c:pt idx="14714">
                        <c:v>29528</c:v>
                      </c:pt>
                      <c:pt idx="14715">
                        <c:v>29530</c:v>
                      </c:pt>
                      <c:pt idx="14716">
                        <c:v>29532</c:v>
                      </c:pt>
                      <c:pt idx="14717">
                        <c:v>29534</c:v>
                      </c:pt>
                      <c:pt idx="14718">
                        <c:v>29536</c:v>
                      </c:pt>
                      <c:pt idx="14719">
                        <c:v>29538</c:v>
                      </c:pt>
                      <c:pt idx="14720">
                        <c:v>29540</c:v>
                      </c:pt>
                      <c:pt idx="14721">
                        <c:v>29542</c:v>
                      </c:pt>
                      <c:pt idx="14722">
                        <c:v>29544</c:v>
                      </c:pt>
                      <c:pt idx="14723">
                        <c:v>29546</c:v>
                      </c:pt>
                      <c:pt idx="14724">
                        <c:v>29548</c:v>
                      </c:pt>
                      <c:pt idx="14725">
                        <c:v>29550</c:v>
                      </c:pt>
                      <c:pt idx="14726">
                        <c:v>29552</c:v>
                      </c:pt>
                      <c:pt idx="14727">
                        <c:v>29554</c:v>
                      </c:pt>
                      <c:pt idx="14728">
                        <c:v>29556</c:v>
                      </c:pt>
                      <c:pt idx="14729">
                        <c:v>29558</c:v>
                      </c:pt>
                      <c:pt idx="14730">
                        <c:v>29560</c:v>
                      </c:pt>
                      <c:pt idx="14731">
                        <c:v>29562</c:v>
                      </c:pt>
                      <c:pt idx="14732">
                        <c:v>29564</c:v>
                      </c:pt>
                      <c:pt idx="14733">
                        <c:v>29566</c:v>
                      </c:pt>
                      <c:pt idx="14734">
                        <c:v>29568</c:v>
                      </c:pt>
                      <c:pt idx="14735">
                        <c:v>29570</c:v>
                      </c:pt>
                      <c:pt idx="14736">
                        <c:v>29572</c:v>
                      </c:pt>
                      <c:pt idx="14737">
                        <c:v>29574</c:v>
                      </c:pt>
                      <c:pt idx="14738">
                        <c:v>29576</c:v>
                      </c:pt>
                      <c:pt idx="14739">
                        <c:v>29578</c:v>
                      </c:pt>
                      <c:pt idx="14740">
                        <c:v>29580</c:v>
                      </c:pt>
                      <c:pt idx="14741">
                        <c:v>29582</c:v>
                      </c:pt>
                      <c:pt idx="14742">
                        <c:v>29584</c:v>
                      </c:pt>
                      <c:pt idx="14743">
                        <c:v>29586</c:v>
                      </c:pt>
                      <c:pt idx="14744">
                        <c:v>29588</c:v>
                      </c:pt>
                      <c:pt idx="14745">
                        <c:v>29590</c:v>
                      </c:pt>
                      <c:pt idx="14746">
                        <c:v>29592</c:v>
                      </c:pt>
                      <c:pt idx="14747">
                        <c:v>29594</c:v>
                      </c:pt>
                      <c:pt idx="14748">
                        <c:v>29596</c:v>
                      </c:pt>
                      <c:pt idx="14749">
                        <c:v>29598</c:v>
                      </c:pt>
                      <c:pt idx="14750">
                        <c:v>29600</c:v>
                      </c:pt>
                      <c:pt idx="14751">
                        <c:v>29602</c:v>
                      </c:pt>
                      <c:pt idx="14752">
                        <c:v>29604</c:v>
                      </c:pt>
                      <c:pt idx="14753">
                        <c:v>29606</c:v>
                      </c:pt>
                      <c:pt idx="14754">
                        <c:v>29608</c:v>
                      </c:pt>
                      <c:pt idx="14755">
                        <c:v>29610</c:v>
                      </c:pt>
                      <c:pt idx="14756">
                        <c:v>29612</c:v>
                      </c:pt>
                      <c:pt idx="14757">
                        <c:v>29614</c:v>
                      </c:pt>
                      <c:pt idx="14758">
                        <c:v>29616</c:v>
                      </c:pt>
                      <c:pt idx="14759">
                        <c:v>29618</c:v>
                      </c:pt>
                      <c:pt idx="14760">
                        <c:v>29620</c:v>
                      </c:pt>
                      <c:pt idx="14761">
                        <c:v>29622</c:v>
                      </c:pt>
                      <c:pt idx="14762">
                        <c:v>29624</c:v>
                      </c:pt>
                      <c:pt idx="14763">
                        <c:v>29626</c:v>
                      </c:pt>
                      <c:pt idx="14764">
                        <c:v>29628</c:v>
                      </c:pt>
                      <c:pt idx="14765">
                        <c:v>29630</c:v>
                      </c:pt>
                      <c:pt idx="14766">
                        <c:v>29632</c:v>
                      </c:pt>
                      <c:pt idx="14767">
                        <c:v>29634</c:v>
                      </c:pt>
                      <c:pt idx="14768">
                        <c:v>29636</c:v>
                      </c:pt>
                      <c:pt idx="14769">
                        <c:v>29638</c:v>
                      </c:pt>
                      <c:pt idx="14770">
                        <c:v>29640</c:v>
                      </c:pt>
                      <c:pt idx="14771">
                        <c:v>29642</c:v>
                      </c:pt>
                      <c:pt idx="14772">
                        <c:v>29644</c:v>
                      </c:pt>
                      <c:pt idx="14773">
                        <c:v>29646</c:v>
                      </c:pt>
                      <c:pt idx="14774">
                        <c:v>29648</c:v>
                      </c:pt>
                      <c:pt idx="14775">
                        <c:v>29650</c:v>
                      </c:pt>
                      <c:pt idx="14776">
                        <c:v>29652</c:v>
                      </c:pt>
                      <c:pt idx="14777">
                        <c:v>29654</c:v>
                      </c:pt>
                      <c:pt idx="14778">
                        <c:v>29656</c:v>
                      </c:pt>
                      <c:pt idx="14779">
                        <c:v>29658</c:v>
                      </c:pt>
                      <c:pt idx="14780">
                        <c:v>29660</c:v>
                      </c:pt>
                      <c:pt idx="14781">
                        <c:v>29662</c:v>
                      </c:pt>
                      <c:pt idx="14782">
                        <c:v>29664</c:v>
                      </c:pt>
                      <c:pt idx="14783">
                        <c:v>29666</c:v>
                      </c:pt>
                      <c:pt idx="14784">
                        <c:v>29668</c:v>
                      </c:pt>
                      <c:pt idx="14785">
                        <c:v>29670</c:v>
                      </c:pt>
                      <c:pt idx="14786">
                        <c:v>29672</c:v>
                      </c:pt>
                      <c:pt idx="14787">
                        <c:v>29674</c:v>
                      </c:pt>
                      <c:pt idx="14788">
                        <c:v>29676</c:v>
                      </c:pt>
                      <c:pt idx="14789">
                        <c:v>29678</c:v>
                      </c:pt>
                      <c:pt idx="14790">
                        <c:v>29680</c:v>
                      </c:pt>
                      <c:pt idx="14791">
                        <c:v>29682</c:v>
                      </c:pt>
                      <c:pt idx="14792">
                        <c:v>29684</c:v>
                      </c:pt>
                      <c:pt idx="14793">
                        <c:v>29686</c:v>
                      </c:pt>
                      <c:pt idx="14794">
                        <c:v>29688</c:v>
                      </c:pt>
                      <c:pt idx="14795">
                        <c:v>29690</c:v>
                      </c:pt>
                      <c:pt idx="14796">
                        <c:v>29692</c:v>
                      </c:pt>
                      <c:pt idx="14797">
                        <c:v>29694</c:v>
                      </c:pt>
                      <c:pt idx="14798">
                        <c:v>29696</c:v>
                      </c:pt>
                      <c:pt idx="14799">
                        <c:v>29698</c:v>
                      </c:pt>
                      <c:pt idx="14800">
                        <c:v>29700</c:v>
                      </c:pt>
                      <c:pt idx="14801">
                        <c:v>29702</c:v>
                      </c:pt>
                      <c:pt idx="14802">
                        <c:v>29704</c:v>
                      </c:pt>
                      <c:pt idx="14803">
                        <c:v>29706</c:v>
                      </c:pt>
                      <c:pt idx="14804">
                        <c:v>29708</c:v>
                      </c:pt>
                      <c:pt idx="14805">
                        <c:v>29710</c:v>
                      </c:pt>
                      <c:pt idx="14806">
                        <c:v>29712</c:v>
                      </c:pt>
                      <c:pt idx="14807">
                        <c:v>29714</c:v>
                      </c:pt>
                      <c:pt idx="14808">
                        <c:v>29716</c:v>
                      </c:pt>
                      <c:pt idx="14809">
                        <c:v>29718</c:v>
                      </c:pt>
                      <c:pt idx="14810">
                        <c:v>29720</c:v>
                      </c:pt>
                      <c:pt idx="14811">
                        <c:v>29722</c:v>
                      </c:pt>
                      <c:pt idx="14812">
                        <c:v>29724</c:v>
                      </c:pt>
                      <c:pt idx="14813">
                        <c:v>29726</c:v>
                      </c:pt>
                      <c:pt idx="14814">
                        <c:v>29728</c:v>
                      </c:pt>
                      <c:pt idx="14815">
                        <c:v>29730</c:v>
                      </c:pt>
                      <c:pt idx="14816">
                        <c:v>29732</c:v>
                      </c:pt>
                      <c:pt idx="14817">
                        <c:v>29734</c:v>
                      </c:pt>
                      <c:pt idx="14818">
                        <c:v>29736</c:v>
                      </c:pt>
                      <c:pt idx="14819">
                        <c:v>29738</c:v>
                      </c:pt>
                      <c:pt idx="14820">
                        <c:v>29740</c:v>
                      </c:pt>
                      <c:pt idx="14821">
                        <c:v>29742</c:v>
                      </c:pt>
                      <c:pt idx="14822">
                        <c:v>29744</c:v>
                      </c:pt>
                      <c:pt idx="14823">
                        <c:v>29746</c:v>
                      </c:pt>
                      <c:pt idx="14824">
                        <c:v>29748</c:v>
                      </c:pt>
                      <c:pt idx="14825">
                        <c:v>29750</c:v>
                      </c:pt>
                      <c:pt idx="14826">
                        <c:v>29752</c:v>
                      </c:pt>
                      <c:pt idx="14827">
                        <c:v>29754</c:v>
                      </c:pt>
                      <c:pt idx="14828">
                        <c:v>29756</c:v>
                      </c:pt>
                      <c:pt idx="14829">
                        <c:v>29758</c:v>
                      </c:pt>
                      <c:pt idx="14830">
                        <c:v>29760</c:v>
                      </c:pt>
                      <c:pt idx="14831">
                        <c:v>29762</c:v>
                      </c:pt>
                      <c:pt idx="14832">
                        <c:v>29764</c:v>
                      </c:pt>
                      <c:pt idx="14833">
                        <c:v>29766</c:v>
                      </c:pt>
                      <c:pt idx="14834">
                        <c:v>29768</c:v>
                      </c:pt>
                      <c:pt idx="14835">
                        <c:v>29770</c:v>
                      </c:pt>
                      <c:pt idx="14836">
                        <c:v>29772</c:v>
                      </c:pt>
                      <c:pt idx="14837">
                        <c:v>29774</c:v>
                      </c:pt>
                      <c:pt idx="14838">
                        <c:v>29776</c:v>
                      </c:pt>
                      <c:pt idx="14839">
                        <c:v>29778</c:v>
                      </c:pt>
                      <c:pt idx="14840">
                        <c:v>29780</c:v>
                      </c:pt>
                      <c:pt idx="14841">
                        <c:v>29782</c:v>
                      </c:pt>
                      <c:pt idx="14842">
                        <c:v>29784</c:v>
                      </c:pt>
                      <c:pt idx="14843">
                        <c:v>29786</c:v>
                      </c:pt>
                      <c:pt idx="14844">
                        <c:v>29788</c:v>
                      </c:pt>
                      <c:pt idx="14845">
                        <c:v>29790</c:v>
                      </c:pt>
                      <c:pt idx="14846">
                        <c:v>29792</c:v>
                      </c:pt>
                      <c:pt idx="14847">
                        <c:v>29794</c:v>
                      </c:pt>
                      <c:pt idx="14848">
                        <c:v>29796</c:v>
                      </c:pt>
                      <c:pt idx="14849">
                        <c:v>29798</c:v>
                      </c:pt>
                      <c:pt idx="14850">
                        <c:v>29800</c:v>
                      </c:pt>
                      <c:pt idx="14851">
                        <c:v>29802</c:v>
                      </c:pt>
                      <c:pt idx="14852">
                        <c:v>29804</c:v>
                      </c:pt>
                      <c:pt idx="14853">
                        <c:v>29806</c:v>
                      </c:pt>
                      <c:pt idx="14854">
                        <c:v>29808</c:v>
                      </c:pt>
                      <c:pt idx="14855">
                        <c:v>29810</c:v>
                      </c:pt>
                      <c:pt idx="14856">
                        <c:v>29812</c:v>
                      </c:pt>
                      <c:pt idx="14857">
                        <c:v>29814</c:v>
                      </c:pt>
                      <c:pt idx="14858">
                        <c:v>29816</c:v>
                      </c:pt>
                      <c:pt idx="14859">
                        <c:v>29818</c:v>
                      </c:pt>
                      <c:pt idx="14860">
                        <c:v>29820</c:v>
                      </c:pt>
                      <c:pt idx="14861">
                        <c:v>29822</c:v>
                      </c:pt>
                      <c:pt idx="14862">
                        <c:v>29824</c:v>
                      </c:pt>
                      <c:pt idx="14863">
                        <c:v>29826</c:v>
                      </c:pt>
                      <c:pt idx="14864">
                        <c:v>29828</c:v>
                      </c:pt>
                      <c:pt idx="14865">
                        <c:v>29830</c:v>
                      </c:pt>
                      <c:pt idx="14866">
                        <c:v>29832</c:v>
                      </c:pt>
                      <c:pt idx="14867">
                        <c:v>29834</c:v>
                      </c:pt>
                      <c:pt idx="14868">
                        <c:v>29836</c:v>
                      </c:pt>
                      <c:pt idx="14869">
                        <c:v>29838</c:v>
                      </c:pt>
                      <c:pt idx="14870">
                        <c:v>29840</c:v>
                      </c:pt>
                      <c:pt idx="14871">
                        <c:v>29842</c:v>
                      </c:pt>
                      <c:pt idx="14872">
                        <c:v>29844</c:v>
                      </c:pt>
                      <c:pt idx="14873">
                        <c:v>29846</c:v>
                      </c:pt>
                      <c:pt idx="14874">
                        <c:v>29848</c:v>
                      </c:pt>
                      <c:pt idx="14875">
                        <c:v>29850</c:v>
                      </c:pt>
                      <c:pt idx="14876">
                        <c:v>29852</c:v>
                      </c:pt>
                      <c:pt idx="14877">
                        <c:v>29854</c:v>
                      </c:pt>
                      <c:pt idx="14878">
                        <c:v>29856</c:v>
                      </c:pt>
                      <c:pt idx="14879">
                        <c:v>29858</c:v>
                      </c:pt>
                      <c:pt idx="14880">
                        <c:v>29860</c:v>
                      </c:pt>
                      <c:pt idx="14881">
                        <c:v>29862</c:v>
                      </c:pt>
                      <c:pt idx="14882">
                        <c:v>29864</c:v>
                      </c:pt>
                      <c:pt idx="14883">
                        <c:v>29866</c:v>
                      </c:pt>
                      <c:pt idx="14884">
                        <c:v>29868</c:v>
                      </c:pt>
                      <c:pt idx="14885">
                        <c:v>29870</c:v>
                      </c:pt>
                      <c:pt idx="14886">
                        <c:v>29872</c:v>
                      </c:pt>
                      <c:pt idx="14887">
                        <c:v>29874</c:v>
                      </c:pt>
                      <c:pt idx="14888">
                        <c:v>29876</c:v>
                      </c:pt>
                      <c:pt idx="14889">
                        <c:v>29878</c:v>
                      </c:pt>
                      <c:pt idx="14890">
                        <c:v>29880</c:v>
                      </c:pt>
                      <c:pt idx="14891">
                        <c:v>29882</c:v>
                      </c:pt>
                      <c:pt idx="14892">
                        <c:v>29884</c:v>
                      </c:pt>
                      <c:pt idx="14893">
                        <c:v>29886</c:v>
                      </c:pt>
                      <c:pt idx="14894">
                        <c:v>29888</c:v>
                      </c:pt>
                      <c:pt idx="14895">
                        <c:v>29890</c:v>
                      </c:pt>
                      <c:pt idx="14896">
                        <c:v>29892</c:v>
                      </c:pt>
                      <c:pt idx="14897">
                        <c:v>29894</c:v>
                      </c:pt>
                      <c:pt idx="14898">
                        <c:v>29896</c:v>
                      </c:pt>
                      <c:pt idx="14899">
                        <c:v>29898</c:v>
                      </c:pt>
                      <c:pt idx="14900">
                        <c:v>29900</c:v>
                      </c:pt>
                      <c:pt idx="14901">
                        <c:v>29902</c:v>
                      </c:pt>
                      <c:pt idx="14902">
                        <c:v>29904</c:v>
                      </c:pt>
                      <c:pt idx="14903">
                        <c:v>29906</c:v>
                      </c:pt>
                      <c:pt idx="14904">
                        <c:v>29908</c:v>
                      </c:pt>
                      <c:pt idx="14905">
                        <c:v>29910</c:v>
                      </c:pt>
                      <c:pt idx="14906">
                        <c:v>29912</c:v>
                      </c:pt>
                      <c:pt idx="14907">
                        <c:v>29914</c:v>
                      </c:pt>
                      <c:pt idx="14908">
                        <c:v>29916</c:v>
                      </c:pt>
                      <c:pt idx="14909">
                        <c:v>29918</c:v>
                      </c:pt>
                      <c:pt idx="14910">
                        <c:v>29920</c:v>
                      </c:pt>
                      <c:pt idx="14911">
                        <c:v>29922</c:v>
                      </c:pt>
                      <c:pt idx="14912">
                        <c:v>29924</c:v>
                      </c:pt>
                      <c:pt idx="14913">
                        <c:v>29926</c:v>
                      </c:pt>
                      <c:pt idx="14914">
                        <c:v>29928</c:v>
                      </c:pt>
                      <c:pt idx="14915">
                        <c:v>29930</c:v>
                      </c:pt>
                      <c:pt idx="14916">
                        <c:v>29932</c:v>
                      </c:pt>
                      <c:pt idx="14917">
                        <c:v>29934</c:v>
                      </c:pt>
                      <c:pt idx="14918">
                        <c:v>29936</c:v>
                      </c:pt>
                      <c:pt idx="14919">
                        <c:v>29938</c:v>
                      </c:pt>
                      <c:pt idx="14920">
                        <c:v>29940</c:v>
                      </c:pt>
                      <c:pt idx="14921">
                        <c:v>29942</c:v>
                      </c:pt>
                      <c:pt idx="14922">
                        <c:v>29944</c:v>
                      </c:pt>
                      <c:pt idx="14923">
                        <c:v>29946</c:v>
                      </c:pt>
                      <c:pt idx="14924">
                        <c:v>29948</c:v>
                      </c:pt>
                      <c:pt idx="14925">
                        <c:v>29950</c:v>
                      </c:pt>
                      <c:pt idx="14926">
                        <c:v>29952</c:v>
                      </c:pt>
                      <c:pt idx="14927">
                        <c:v>29954</c:v>
                      </c:pt>
                      <c:pt idx="14928">
                        <c:v>29956</c:v>
                      </c:pt>
                      <c:pt idx="14929">
                        <c:v>29958</c:v>
                      </c:pt>
                      <c:pt idx="14930">
                        <c:v>29960</c:v>
                      </c:pt>
                      <c:pt idx="14931">
                        <c:v>29962</c:v>
                      </c:pt>
                      <c:pt idx="14932">
                        <c:v>29964</c:v>
                      </c:pt>
                      <c:pt idx="14933">
                        <c:v>29966</c:v>
                      </c:pt>
                      <c:pt idx="14934">
                        <c:v>29968</c:v>
                      </c:pt>
                      <c:pt idx="14935">
                        <c:v>29970</c:v>
                      </c:pt>
                      <c:pt idx="14936">
                        <c:v>29972</c:v>
                      </c:pt>
                      <c:pt idx="14937">
                        <c:v>29974</c:v>
                      </c:pt>
                      <c:pt idx="14938">
                        <c:v>29976</c:v>
                      </c:pt>
                      <c:pt idx="14939">
                        <c:v>29978</c:v>
                      </c:pt>
                      <c:pt idx="14940">
                        <c:v>29980</c:v>
                      </c:pt>
                      <c:pt idx="14941">
                        <c:v>29982</c:v>
                      </c:pt>
                      <c:pt idx="14942">
                        <c:v>29984</c:v>
                      </c:pt>
                      <c:pt idx="14943">
                        <c:v>29986</c:v>
                      </c:pt>
                      <c:pt idx="14944">
                        <c:v>29988</c:v>
                      </c:pt>
                      <c:pt idx="14945">
                        <c:v>29990</c:v>
                      </c:pt>
                      <c:pt idx="14946">
                        <c:v>29992</c:v>
                      </c:pt>
                      <c:pt idx="14947">
                        <c:v>29994</c:v>
                      </c:pt>
                      <c:pt idx="14948">
                        <c:v>29996</c:v>
                      </c:pt>
                      <c:pt idx="14949">
                        <c:v>29998</c:v>
                      </c:pt>
                      <c:pt idx="14950">
                        <c:v>30000</c:v>
                      </c:pt>
                      <c:pt idx="14951">
                        <c:v>30002</c:v>
                      </c:pt>
                      <c:pt idx="14952">
                        <c:v>30004</c:v>
                      </c:pt>
                      <c:pt idx="14953">
                        <c:v>30006</c:v>
                      </c:pt>
                      <c:pt idx="14954">
                        <c:v>30008</c:v>
                      </c:pt>
                      <c:pt idx="14955">
                        <c:v>30010</c:v>
                      </c:pt>
                      <c:pt idx="14956">
                        <c:v>30012</c:v>
                      </c:pt>
                      <c:pt idx="14957">
                        <c:v>30014</c:v>
                      </c:pt>
                      <c:pt idx="14958">
                        <c:v>30016</c:v>
                      </c:pt>
                      <c:pt idx="14959">
                        <c:v>30018</c:v>
                      </c:pt>
                      <c:pt idx="14960">
                        <c:v>30020</c:v>
                      </c:pt>
                      <c:pt idx="14961">
                        <c:v>30022</c:v>
                      </c:pt>
                      <c:pt idx="14962">
                        <c:v>30024</c:v>
                      </c:pt>
                      <c:pt idx="14963">
                        <c:v>30026</c:v>
                      </c:pt>
                      <c:pt idx="14964">
                        <c:v>30028</c:v>
                      </c:pt>
                      <c:pt idx="14965">
                        <c:v>30030</c:v>
                      </c:pt>
                      <c:pt idx="14966">
                        <c:v>30032</c:v>
                      </c:pt>
                      <c:pt idx="14967">
                        <c:v>30034</c:v>
                      </c:pt>
                      <c:pt idx="14968">
                        <c:v>30036</c:v>
                      </c:pt>
                      <c:pt idx="14969">
                        <c:v>30038</c:v>
                      </c:pt>
                      <c:pt idx="14970">
                        <c:v>30040</c:v>
                      </c:pt>
                      <c:pt idx="14971">
                        <c:v>30042</c:v>
                      </c:pt>
                      <c:pt idx="14972">
                        <c:v>30044</c:v>
                      </c:pt>
                      <c:pt idx="14973">
                        <c:v>30046</c:v>
                      </c:pt>
                      <c:pt idx="14974">
                        <c:v>30048</c:v>
                      </c:pt>
                      <c:pt idx="14975">
                        <c:v>30050</c:v>
                      </c:pt>
                      <c:pt idx="14976">
                        <c:v>30052</c:v>
                      </c:pt>
                      <c:pt idx="14977">
                        <c:v>30054</c:v>
                      </c:pt>
                      <c:pt idx="14978">
                        <c:v>30056</c:v>
                      </c:pt>
                      <c:pt idx="14979">
                        <c:v>30058</c:v>
                      </c:pt>
                      <c:pt idx="14980">
                        <c:v>30060</c:v>
                      </c:pt>
                      <c:pt idx="14981">
                        <c:v>30062</c:v>
                      </c:pt>
                      <c:pt idx="14982">
                        <c:v>30064</c:v>
                      </c:pt>
                      <c:pt idx="14983">
                        <c:v>30066</c:v>
                      </c:pt>
                      <c:pt idx="14984">
                        <c:v>30068</c:v>
                      </c:pt>
                      <c:pt idx="14985">
                        <c:v>30070</c:v>
                      </c:pt>
                      <c:pt idx="14986">
                        <c:v>30072</c:v>
                      </c:pt>
                      <c:pt idx="14987">
                        <c:v>30074</c:v>
                      </c:pt>
                      <c:pt idx="14988">
                        <c:v>30076</c:v>
                      </c:pt>
                      <c:pt idx="14989">
                        <c:v>30078</c:v>
                      </c:pt>
                      <c:pt idx="14990">
                        <c:v>30080</c:v>
                      </c:pt>
                      <c:pt idx="14991">
                        <c:v>30082</c:v>
                      </c:pt>
                      <c:pt idx="14992">
                        <c:v>30084</c:v>
                      </c:pt>
                      <c:pt idx="14993">
                        <c:v>30086</c:v>
                      </c:pt>
                      <c:pt idx="14994">
                        <c:v>30088</c:v>
                      </c:pt>
                      <c:pt idx="14995">
                        <c:v>30090</c:v>
                      </c:pt>
                      <c:pt idx="14996">
                        <c:v>30092</c:v>
                      </c:pt>
                      <c:pt idx="14997">
                        <c:v>30094</c:v>
                      </c:pt>
                      <c:pt idx="14998">
                        <c:v>30096</c:v>
                      </c:pt>
                      <c:pt idx="14999">
                        <c:v>30098</c:v>
                      </c:pt>
                      <c:pt idx="15000">
                        <c:v>30100</c:v>
                      </c:pt>
                      <c:pt idx="15001">
                        <c:v>30102</c:v>
                      </c:pt>
                      <c:pt idx="15002">
                        <c:v>30104</c:v>
                      </c:pt>
                      <c:pt idx="15003">
                        <c:v>30106</c:v>
                      </c:pt>
                      <c:pt idx="15004">
                        <c:v>30108</c:v>
                      </c:pt>
                      <c:pt idx="15005">
                        <c:v>30110</c:v>
                      </c:pt>
                      <c:pt idx="15006">
                        <c:v>30112</c:v>
                      </c:pt>
                      <c:pt idx="15007">
                        <c:v>30114</c:v>
                      </c:pt>
                      <c:pt idx="15008">
                        <c:v>30116</c:v>
                      </c:pt>
                      <c:pt idx="15009">
                        <c:v>30118</c:v>
                      </c:pt>
                      <c:pt idx="15010">
                        <c:v>30120</c:v>
                      </c:pt>
                      <c:pt idx="15011">
                        <c:v>30122</c:v>
                      </c:pt>
                      <c:pt idx="15012">
                        <c:v>30124</c:v>
                      </c:pt>
                      <c:pt idx="15013">
                        <c:v>30126</c:v>
                      </c:pt>
                      <c:pt idx="15014">
                        <c:v>30128</c:v>
                      </c:pt>
                      <c:pt idx="15015">
                        <c:v>30130</c:v>
                      </c:pt>
                      <c:pt idx="15016">
                        <c:v>30132</c:v>
                      </c:pt>
                      <c:pt idx="15017">
                        <c:v>30134</c:v>
                      </c:pt>
                      <c:pt idx="15018">
                        <c:v>30136</c:v>
                      </c:pt>
                      <c:pt idx="15019">
                        <c:v>30138</c:v>
                      </c:pt>
                      <c:pt idx="15020">
                        <c:v>30140</c:v>
                      </c:pt>
                      <c:pt idx="15021">
                        <c:v>30142</c:v>
                      </c:pt>
                      <c:pt idx="15022">
                        <c:v>30144</c:v>
                      </c:pt>
                      <c:pt idx="15023">
                        <c:v>30146</c:v>
                      </c:pt>
                      <c:pt idx="15024">
                        <c:v>30148</c:v>
                      </c:pt>
                      <c:pt idx="15025">
                        <c:v>30150</c:v>
                      </c:pt>
                      <c:pt idx="15026">
                        <c:v>30152</c:v>
                      </c:pt>
                      <c:pt idx="15027">
                        <c:v>30154</c:v>
                      </c:pt>
                      <c:pt idx="15028">
                        <c:v>30156</c:v>
                      </c:pt>
                      <c:pt idx="15029">
                        <c:v>30158</c:v>
                      </c:pt>
                      <c:pt idx="15030">
                        <c:v>30160</c:v>
                      </c:pt>
                      <c:pt idx="15031">
                        <c:v>30162</c:v>
                      </c:pt>
                      <c:pt idx="15032">
                        <c:v>30164</c:v>
                      </c:pt>
                      <c:pt idx="15033">
                        <c:v>30166</c:v>
                      </c:pt>
                      <c:pt idx="15034">
                        <c:v>30168</c:v>
                      </c:pt>
                      <c:pt idx="15035">
                        <c:v>30170</c:v>
                      </c:pt>
                      <c:pt idx="15036">
                        <c:v>30172</c:v>
                      </c:pt>
                      <c:pt idx="15037">
                        <c:v>30174</c:v>
                      </c:pt>
                      <c:pt idx="15038">
                        <c:v>30176</c:v>
                      </c:pt>
                      <c:pt idx="15039">
                        <c:v>30178</c:v>
                      </c:pt>
                      <c:pt idx="15040">
                        <c:v>30180</c:v>
                      </c:pt>
                      <c:pt idx="15041">
                        <c:v>30182</c:v>
                      </c:pt>
                      <c:pt idx="15042">
                        <c:v>30184</c:v>
                      </c:pt>
                      <c:pt idx="15043">
                        <c:v>30186</c:v>
                      </c:pt>
                      <c:pt idx="15044">
                        <c:v>30188</c:v>
                      </c:pt>
                      <c:pt idx="15045">
                        <c:v>30190</c:v>
                      </c:pt>
                      <c:pt idx="15046">
                        <c:v>30192</c:v>
                      </c:pt>
                      <c:pt idx="15047">
                        <c:v>30194</c:v>
                      </c:pt>
                      <c:pt idx="15048">
                        <c:v>30196</c:v>
                      </c:pt>
                      <c:pt idx="15049">
                        <c:v>30198</c:v>
                      </c:pt>
                      <c:pt idx="15050">
                        <c:v>30200</c:v>
                      </c:pt>
                      <c:pt idx="15051">
                        <c:v>30202</c:v>
                      </c:pt>
                      <c:pt idx="15052">
                        <c:v>30204</c:v>
                      </c:pt>
                      <c:pt idx="15053">
                        <c:v>30206</c:v>
                      </c:pt>
                      <c:pt idx="15054">
                        <c:v>30208</c:v>
                      </c:pt>
                      <c:pt idx="15055">
                        <c:v>30210</c:v>
                      </c:pt>
                      <c:pt idx="15056">
                        <c:v>30212</c:v>
                      </c:pt>
                      <c:pt idx="15057">
                        <c:v>30214</c:v>
                      </c:pt>
                      <c:pt idx="15058">
                        <c:v>30216</c:v>
                      </c:pt>
                      <c:pt idx="15059">
                        <c:v>30218</c:v>
                      </c:pt>
                      <c:pt idx="15060">
                        <c:v>30220</c:v>
                      </c:pt>
                      <c:pt idx="15061">
                        <c:v>30222</c:v>
                      </c:pt>
                      <c:pt idx="15062">
                        <c:v>30224</c:v>
                      </c:pt>
                      <c:pt idx="15063">
                        <c:v>30226</c:v>
                      </c:pt>
                      <c:pt idx="15064">
                        <c:v>30228</c:v>
                      </c:pt>
                      <c:pt idx="15065">
                        <c:v>30230</c:v>
                      </c:pt>
                      <c:pt idx="15066">
                        <c:v>30232</c:v>
                      </c:pt>
                      <c:pt idx="15067">
                        <c:v>30234</c:v>
                      </c:pt>
                      <c:pt idx="15068">
                        <c:v>30236</c:v>
                      </c:pt>
                      <c:pt idx="15069">
                        <c:v>30238</c:v>
                      </c:pt>
                      <c:pt idx="15070">
                        <c:v>30240</c:v>
                      </c:pt>
                      <c:pt idx="15071">
                        <c:v>30242</c:v>
                      </c:pt>
                      <c:pt idx="15072">
                        <c:v>30244</c:v>
                      </c:pt>
                      <c:pt idx="15073">
                        <c:v>30246</c:v>
                      </c:pt>
                      <c:pt idx="15074">
                        <c:v>30248</c:v>
                      </c:pt>
                      <c:pt idx="15075">
                        <c:v>30250</c:v>
                      </c:pt>
                      <c:pt idx="15076">
                        <c:v>30252</c:v>
                      </c:pt>
                      <c:pt idx="15077">
                        <c:v>30254</c:v>
                      </c:pt>
                      <c:pt idx="15078">
                        <c:v>30256</c:v>
                      </c:pt>
                      <c:pt idx="15079">
                        <c:v>30258</c:v>
                      </c:pt>
                      <c:pt idx="15080">
                        <c:v>30260</c:v>
                      </c:pt>
                      <c:pt idx="15081">
                        <c:v>30262</c:v>
                      </c:pt>
                      <c:pt idx="15082">
                        <c:v>30264</c:v>
                      </c:pt>
                      <c:pt idx="15083">
                        <c:v>30266</c:v>
                      </c:pt>
                      <c:pt idx="15084">
                        <c:v>30268</c:v>
                      </c:pt>
                      <c:pt idx="15085">
                        <c:v>30270</c:v>
                      </c:pt>
                      <c:pt idx="15086">
                        <c:v>30272</c:v>
                      </c:pt>
                      <c:pt idx="15087">
                        <c:v>30274</c:v>
                      </c:pt>
                      <c:pt idx="15088">
                        <c:v>30276</c:v>
                      </c:pt>
                      <c:pt idx="15089">
                        <c:v>30278</c:v>
                      </c:pt>
                      <c:pt idx="15090">
                        <c:v>30280</c:v>
                      </c:pt>
                      <c:pt idx="15091">
                        <c:v>30282</c:v>
                      </c:pt>
                      <c:pt idx="15092">
                        <c:v>30284</c:v>
                      </c:pt>
                      <c:pt idx="15093">
                        <c:v>30286</c:v>
                      </c:pt>
                      <c:pt idx="15094">
                        <c:v>30288</c:v>
                      </c:pt>
                      <c:pt idx="15095">
                        <c:v>30290</c:v>
                      </c:pt>
                      <c:pt idx="15096">
                        <c:v>30292</c:v>
                      </c:pt>
                      <c:pt idx="15097">
                        <c:v>30294</c:v>
                      </c:pt>
                      <c:pt idx="15098">
                        <c:v>30296</c:v>
                      </c:pt>
                      <c:pt idx="15099">
                        <c:v>30298</c:v>
                      </c:pt>
                      <c:pt idx="15100">
                        <c:v>30300</c:v>
                      </c:pt>
                      <c:pt idx="15101">
                        <c:v>30302</c:v>
                      </c:pt>
                      <c:pt idx="15102">
                        <c:v>30304</c:v>
                      </c:pt>
                      <c:pt idx="15103">
                        <c:v>30306</c:v>
                      </c:pt>
                      <c:pt idx="15104">
                        <c:v>30308</c:v>
                      </c:pt>
                      <c:pt idx="15105">
                        <c:v>30310</c:v>
                      </c:pt>
                      <c:pt idx="15106">
                        <c:v>30312</c:v>
                      </c:pt>
                      <c:pt idx="15107">
                        <c:v>30314</c:v>
                      </c:pt>
                      <c:pt idx="15108">
                        <c:v>30316</c:v>
                      </c:pt>
                      <c:pt idx="15109">
                        <c:v>30318</c:v>
                      </c:pt>
                      <c:pt idx="15110">
                        <c:v>30320</c:v>
                      </c:pt>
                      <c:pt idx="15111">
                        <c:v>30322</c:v>
                      </c:pt>
                      <c:pt idx="15112">
                        <c:v>30324</c:v>
                      </c:pt>
                      <c:pt idx="15113">
                        <c:v>30326</c:v>
                      </c:pt>
                      <c:pt idx="15114">
                        <c:v>30328</c:v>
                      </c:pt>
                      <c:pt idx="15115">
                        <c:v>30330</c:v>
                      </c:pt>
                      <c:pt idx="15116">
                        <c:v>30332</c:v>
                      </c:pt>
                      <c:pt idx="15117">
                        <c:v>30334</c:v>
                      </c:pt>
                      <c:pt idx="15118">
                        <c:v>30336</c:v>
                      </c:pt>
                      <c:pt idx="15119">
                        <c:v>30338</c:v>
                      </c:pt>
                      <c:pt idx="15120">
                        <c:v>30340</c:v>
                      </c:pt>
                      <c:pt idx="15121">
                        <c:v>30342</c:v>
                      </c:pt>
                      <c:pt idx="15122">
                        <c:v>30344</c:v>
                      </c:pt>
                      <c:pt idx="15123">
                        <c:v>30346</c:v>
                      </c:pt>
                      <c:pt idx="15124">
                        <c:v>30348</c:v>
                      </c:pt>
                      <c:pt idx="15125">
                        <c:v>30350</c:v>
                      </c:pt>
                      <c:pt idx="15126">
                        <c:v>30352</c:v>
                      </c:pt>
                      <c:pt idx="15127">
                        <c:v>30354</c:v>
                      </c:pt>
                      <c:pt idx="15128">
                        <c:v>30356</c:v>
                      </c:pt>
                      <c:pt idx="15129">
                        <c:v>30358</c:v>
                      </c:pt>
                      <c:pt idx="15130">
                        <c:v>30360</c:v>
                      </c:pt>
                      <c:pt idx="15131">
                        <c:v>30362</c:v>
                      </c:pt>
                      <c:pt idx="15132">
                        <c:v>30364</c:v>
                      </c:pt>
                      <c:pt idx="15133">
                        <c:v>30366</c:v>
                      </c:pt>
                      <c:pt idx="15134">
                        <c:v>30368</c:v>
                      </c:pt>
                      <c:pt idx="15135">
                        <c:v>30370</c:v>
                      </c:pt>
                      <c:pt idx="15136">
                        <c:v>30372</c:v>
                      </c:pt>
                      <c:pt idx="15137">
                        <c:v>30374</c:v>
                      </c:pt>
                      <c:pt idx="15138">
                        <c:v>30376</c:v>
                      </c:pt>
                      <c:pt idx="15139">
                        <c:v>30378</c:v>
                      </c:pt>
                      <c:pt idx="15140">
                        <c:v>30380</c:v>
                      </c:pt>
                      <c:pt idx="15141">
                        <c:v>30382</c:v>
                      </c:pt>
                      <c:pt idx="15142">
                        <c:v>30384</c:v>
                      </c:pt>
                      <c:pt idx="15143">
                        <c:v>30386</c:v>
                      </c:pt>
                      <c:pt idx="15144">
                        <c:v>30388</c:v>
                      </c:pt>
                      <c:pt idx="15145">
                        <c:v>30390</c:v>
                      </c:pt>
                      <c:pt idx="15146">
                        <c:v>30392</c:v>
                      </c:pt>
                      <c:pt idx="15147">
                        <c:v>30394</c:v>
                      </c:pt>
                      <c:pt idx="15148">
                        <c:v>30396</c:v>
                      </c:pt>
                      <c:pt idx="15149">
                        <c:v>30398</c:v>
                      </c:pt>
                      <c:pt idx="15150">
                        <c:v>30400</c:v>
                      </c:pt>
                      <c:pt idx="15151">
                        <c:v>30402</c:v>
                      </c:pt>
                      <c:pt idx="15152">
                        <c:v>30404</c:v>
                      </c:pt>
                      <c:pt idx="15153">
                        <c:v>30406</c:v>
                      </c:pt>
                      <c:pt idx="15154">
                        <c:v>30408</c:v>
                      </c:pt>
                      <c:pt idx="15155">
                        <c:v>30410</c:v>
                      </c:pt>
                      <c:pt idx="15156">
                        <c:v>30412</c:v>
                      </c:pt>
                      <c:pt idx="15157">
                        <c:v>30414</c:v>
                      </c:pt>
                      <c:pt idx="15158">
                        <c:v>30416</c:v>
                      </c:pt>
                      <c:pt idx="15159">
                        <c:v>30418</c:v>
                      </c:pt>
                      <c:pt idx="15160">
                        <c:v>30420</c:v>
                      </c:pt>
                      <c:pt idx="15161">
                        <c:v>30422</c:v>
                      </c:pt>
                      <c:pt idx="15162">
                        <c:v>30424</c:v>
                      </c:pt>
                      <c:pt idx="15163">
                        <c:v>30426</c:v>
                      </c:pt>
                      <c:pt idx="15164">
                        <c:v>30428</c:v>
                      </c:pt>
                      <c:pt idx="15165">
                        <c:v>30430</c:v>
                      </c:pt>
                      <c:pt idx="15166">
                        <c:v>30432</c:v>
                      </c:pt>
                      <c:pt idx="15167">
                        <c:v>30434</c:v>
                      </c:pt>
                      <c:pt idx="15168">
                        <c:v>30436</c:v>
                      </c:pt>
                      <c:pt idx="15169">
                        <c:v>30438</c:v>
                      </c:pt>
                      <c:pt idx="15170">
                        <c:v>30440</c:v>
                      </c:pt>
                      <c:pt idx="15171">
                        <c:v>30442</c:v>
                      </c:pt>
                      <c:pt idx="15172">
                        <c:v>30444</c:v>
                      </c:pt>
                      <c:pt idx="15173">
                        <c:v>30446</c:v>
                      </c:pt>
                      <c:pt idx="15174">
                        <c:v>30448</c:v>
                      </c:pt>
                      <c:pt idx="15175">
                        <c:v>30450</c:v>
                      </c:pt>
                      <c:pt idx="15176">
                        <c:v>30452</c:v>
                      </c:pt>
                      <c:pt idx="15177">
                        <c:v>30454</c:v>
                      </c:pt>
                      <c:pt idx="15178">
                        <c:v>30456</c:v>
                      </c:pt>
                      <c:pt idx="15179">
                        <c:v>30458</c:v>
                      </c:pt>
                      <c:pt idx="15180">
                        <c:v>30460</c:v>
                      </c:pt>
                      <c:pt idx="15181">
                        <c:v>30462</c:v>
                      </c:pt>
                      <c:pt idx="15182">
                        <c:v>30464</c:v>
                      </c:pt>
                      <c:pt idx="15183">
                        <c:v>30466</c:v>
                      </c:pt>
                      <c:pt idx="15184">
                        <c:v>30468</c:v>
                      </c:pt>
                      <c:pt idx="15185">
                        <c:v>30470</c:v>
                      </c:pt>
                      <c:pt idx="15186">
                        <c:v>30472</c:v>
                      </c:pt>
                      <c:pt idx="15187">
                        <c:v>30474</c:v>
                      </c:pt>
                      <c:pt idx="15188">
                        <c:v>30476</c:v>
                      </c:pt>
                      <c:pt idx="15189">
                        <c:v>30478</c:v>
                      </c:pt>
                      <c:pt idx="15190">
                        <c:v>30480</c:v>
                      </c:pt>
                      <c:pt idx="15191">
                        <c:v>30482</c:v>
                      </c:pt>
                      <c:pt idx="15192">
                        <c:v>30484</c:v>
                      </c:pt>
                      <c:pt idx="15193">
                        <c:v>30486</c:v>
                      </c:pt>
                      <c:pt idx="15194">
                        <c:v>30488</c:v>
                      </c:pt>
                      <c:pt idx="15195">
                        <c:v>30490</c:v>
                      </c:pt>
                      <c:pt idx="15196">
                        <c:v>30492</c:v>
                      </c:pt>
                      <c:pt idx="15197">
                        <c:v>30494</c:v>
                      </c:pt>
                      <c:pt idx="15198">
                        <c:v>30496</c:v>
                      </c:pt>
                      <c:pt idx="15199">
                        <c:v>30498</c:v>
                      </c:pt>
                      <c:pt idx="15200">
                        <c:v>30500</c:v>
                      </c:pt>
                      <c:pt idx="15201">
                        <c:v>30502</c:v>
                      </c:pt>
                      <c:pt idx="15202">
                        <c:v>30504</c:v>
                      </c:pt>
                      <c:pt idx="15203">
                        <c:v>30506</c:v>
                      </c:pt>
                      <c:pt idx="15204">
                        <c:v>30508</c:v>
                      </c:pt>
                      <c:pt idx="15205">
                        <c:v>30510</c:v>
                      </c:pt>
                      <c:pt idx="15206">
                        <c:v>30512</c:v>
                      </c:pt>
                      <c:pt idx="15207">
                        <c:v>30514</c:v>
                      </c:pt>
                      <c:pt idx="15208">
                        <c:v>30516</c:v>
                      </c:pt>
                      <c:pt idx="15209">
                        <c:v>30518</c:v>
                      </c:pt>
                      <c:pt idx="15210">
                        <c:v>30520</c:v>
                      </c:pt>
                      <c:pt idx="15211">
                        <c:v>30522</c:v>
                      </c:pt>
                      <c:pt idx="15212">
                        <c:v>30524</c:v>
                      </c:pt>
                      <c:pt idx="15213">
                        <c:v>30526</c:v>
                      </c:pt>
                      <c:pt idx="15214">
                        <c:v>30528</c:v>
                      </c:pt>
                      <c:pt idx="15215">
                        <c:v>30530</c:v>
                      </c:pt>
                      <c:pt idx="15216">
                        <c:v>30532</c:v>
                      </c:pt>
                      <c:pt idx="15217">
                        <c:v>30534</c:v>
                      </c:pt>
                      <c:pt idx="15218">
                        <c:v>30536</c:v>
                      </c:pt>
                      <c:pt idx="15219">
                        <c:v>30538</c:v>
                      </c:pt>
                      <c:pt idx="15220">
                        <c:v>30540</c:v>
                      </c:pt>
                      <c:pt idx="15221">
                        <c:v>30542</c:v>
                      </c:pt>
                      <c:pt idx="15222">
                        <c:v>30544</c:v>
                      </c:pt>
                      <c:pt idx="15223">
                        <c:v>30546</c:v>
                      </c:pt>
                      <c:pt idx="15224">
                        <c:v>30548</c:v>
                      </c:pt>
                      <c:pt idx="15225">
                        <c:v>30550</c:v>
                      </c:pt>
                      <c:pt idx="15226">
                        <c:v>30552</c:v>
                      </c:pt>
                      <c:pt idx="15227">
                        <c:v>30554</c:v>
                      </c:pt>
                      <c:pt idx="15228">
                        <c:v>30556</c:v>
                      </c:pt>
                      <c:pt idx="15229">
                        <c:v>30558</c:v>
                      </c:pt>
                      <c:pt idx="15230">
                        <c:v>30560</c:v>
                      </c:pt>
                      <c:pt idx="15231">
                        <c:v>30562</c:v>
                      </c:pt>
                      <c:pt idx="15232">
                        <c:v>30564</c:v>
                      </c:pt>
                      <c:pt idx="15233">
                        <c:v>30566</c:v>
                      </c:pt>
                      <c:pt idx="15234">
                        <c:v>30568</c:v>
                      </c:pt>
                      <c:pt idx="15235">
                        <c:v>30570</c:v>
                      </c:pt>
                      <c:pt idx="15236">
                        <c:v>30572</c:v>
                      </c:pt>
                      <c:pt idx="15237">
                        <c:v>30574</c:v>
                      </c:pt>
                      <c:pt idx="15238">
                        <c:v>30576</c:v>
                      </c:pt>
                      <c:pt idx="15239">
                        <c:v>30578</c:v>
                      </c:pt>
                      <c:pt idx="15240">
                        <c:v>30580</c:v>
                      </c:pt>
                      <c:pt idx="15241">
                        <c:v>30582</c:v>
                      </c:pt>
                      <c:pt idx="15242">
                        <c:v>30584</c:v>
                      </c:pt>
                      <c:pt idx="15243">
                        <c:v>30586</c:v>
                      </c:pt>
                      <c:pt idx="15244">
                        <c:v>30588</c:v>
                      </c:pt>
                      <c:pt idx="15245">
                        <c:v>30590</c:v>
                      </c:pt>
                      <c:pt idx="15246">
                        <c:v>30592</c:v>
                      </c:pt>
                      <c:pt idx="15247">
                        <c:v>30594</c:v>
                      </c:pt>
                      <c:pt idx="15248">
                        <c:v>30596</c:v>
                      </c:pt>
                      <c:pt idx="15249">
                        <c:v>30598</c:v>
                      </c:pt>
                      <c:pt idx="15250">
                        <c:v>30600</c:v>
                      </c:pt>
                      <c:pt idx="15251">
                        <c:v>30602</c:v>
                      </c:pt>
                      <c:pt idx="15252">
                        <c:v>30604</c:v>
                      </c:pt>
                      <c:pt idx="15253">
                        <c:v>30606</c:v>
                      </c:pt>
                      <c:pt idx="15254">
                        <c:v>30608</c:v>
                      </c:pt>
                      <c:pt idx="15255">
                        <c:v>30610</c:v>
                      </c:pt>
                      <c:pt idx="15256">
                        <c:v>30612</c:v>
                      </c:pt>
                      <c:pt idx="15257">
                        <c:v>30614</c:v>
                      </c:pt>
                      <c:pt idx="15258">
                        <c:v>30616</c:v>
                      </c:pt>
                      <c:pt idx="15259">
                        <c:v>30618</c:v>
                      </c:pt>
                      <c:pt idx="15260">
                        <c:v>30620</c:v>
                      </c:pt>
                      <c:pt idx="15261">
                        <c:v>30622</c:v>
                      </c:pt>
                      <c:pt idx="15262">
                        <c:v>30624</c:v>
                      </c:pt>
                      <c:pt idx="15263">
                        <c:v>30626</c:v>
                      </c:pt>
                      <c:pt idx="15264">
                        <c:v>30628</c:v>
                      </c:pt>
                      <c:pt idx="15265">
                        <c:v>30630</c:v>
                      </c:pt>
                      <c:pt idx="15266">
                        <c:v>30632</c:v>
                      </c:pt>
                      <c:pt idx="15267">
                        <c:v>30634</c:v>
                      </c:pt>
                      <c:pt idx="15268">
                        <c:v>30636</c:v>
                      </c:pt>
                      <c:pt idx="15269">
                        <c:v>30638</c:v>
                      </c:pt>
                      <c:pt idx="15270">
                        <c:v>30640</c:v>
                      </c:pt>
                      <c:pt idx="15271">
                        <c:v>30642</c:v>
                      </c:pt>
                      <c:pt idx="15272">
                        <c:v>30644</c:v>
                      </c:pt>
                      <c:pt idx="15273">
                        <c:v>30646</c:v>
                      </c:pt>
                      <c:pt idx="15274">
                        <c:v>30648</c:v>
                      </c:pt>
                      <c:pt idx="15275">
                        <c:v>30650</c:v>
                      </c:pt>
                      <c:pt idx="15276">
                        <c:v>30652</c:v>
                      </c:pt>
                      <c:pt idx="15277">
                        <c:v>30654</c:v>
                      </c:pt>
                      <c:pt idx="15278">
                        <c:v>30656</c:v>
                      </c:pt>
                      <c:pt idx="15279">
                        <c:v>30658</c:v>
                      </c:pt>
                      <c:pt idx="15280">
                        <c:v>30660</c:v>
                      </c:pt>
                      <c:pt idx="15281">
                        <c:v>30662</c:v>
                      </c:pt>
                      <c:pt idx="15282">
                        <c:v>30664</c:v>
                      </c:pt>
                      <c:pt idx="15283">
                        <c:v>30666</c:v>
                      </c:pt>
                      <c:pt idx="15284">
                        <c:v>30668</c:v>
                      </c:pt>
                      <c:pt idx="15285">
                        <c:v>30670</c:v>
                      </c:pt>
                      <c:pt idx="15286">
                        <c:v>30672</c:v>
                      </c:pt>
                      <c:pt idx="15287">
                        <c:v>30674</c:v>
                      </c:pt>
                      <c:pt idx="15288">
                        <c:v>30676</c:v>
                      </c:pt>
                      <c:pt idx="15289">
                        <c:v>30678</c:v>
                      </c:pt>
                      <c:pt idx="15290">
                        <c:v>30680</c:v>
                      </c:pt>
                      <c:pt idx="15291">
                        <c:v>30682</c:v>
                      </c:pt>
                      <c:pt idx="15292">
                        <c:v>30684</c:v>
                      </c:pt>
                      <c:pt idx="15293">
                        <c:v>30686</c:v>
                      </c:pt>
                      <c:pt idx="15294">
                        <c:v>30688</c:v>
                      </c:pt>
                      <c:pt idx="15295">
                        <c:v>30690</c:v>
                      </c:pt>
                      <c:pt idx="15296">
                        <c:v>30692</c:v>
                      </c:pt>
                      <c:pt idx="15297">
                        <c:v>30694</c:v>
                      </c:pt>
                      <c:pt idx="15298">
                        <c:v>30696</c:v>
                      </c:pt>
                      <c:pt idx="15299">
                        <c:v>30698</c:v>
                      </c:pt>
                      <c:pt idx="15300">
                        <c:v>30700</c:v>
                      </c:pt>
                      <c:pt idx="15301">
                        <c:v>30702</c:v>
                      </c:pt>
                      <c:pt idx="15302">
                        <c:v>30704</c:v>
                      </c:pt>
                      <c:pt idx="15303">
                        <c:v>30706</c:v>
                      </c:pt>
                      <c:pt idx="15304">
                        <c:v>30708</c:v>
                      </c:pt>
                      <c:pt idx="15305">
                        <c:v>30710</c:v>
                      </c:pt>
                      <c:pt idx="15306">
                        <c:v>30712</c:v>
                      </c:pt>
                      <c:pt idx="15307">
                        <c:v>30714</c:v>
                      </c:pt>
                      <c:pt idx="15308">
                        <c:v>30716</c:v>
                      </c:pt>
                      <c:pt idx="15309">
                        <c:v>30718</c:v>
                      </c:pt>
                      <c:pt idx="15310">
                        <c:v>30720</c:v>
                      </c:pt>
                      <c:pt idx="15311">
                        <c:v>30722</c:v>
                      </c:pt>
                      <c:pt idx="15312">
                        <c:v>30724</c:v>
                      </c:pt>
                      <c:pt idx="15313">
                        <c:v>30726</c:v>
                      </c:pt>
                      <c:pt idx="15314">
                        <c:v>30728</c:v>
                      </c:pt>
                      <c:pt idx="15315">
                        <c:v>30730</c:v>
                      </c:pt>
                      <c:pt idx="15316">
                        <c:v>30732</c:v>
                      </c:pt>
                      <c:pt idx="15317">
                        <c:v>30734</c:v>
                      </c:pt>
                      <c:pt idx="15318">
                        <c:v>30736</c:v>
                      </c:pt>
                      <c:pt idx="15319">
                        <c:v>30738</c:v>
                      </c:pt>
                      <c:pt idx="15320">
                        <c:v>30740</c:v>
                      </c:pt>
                      <c:pt idx="15321">
                        <c:v>30742</c:v>
                      </c:pt>
                      <c:pt idx="15322">
                        <c:v>30744</c:v>
                      </c:pt>
                      <c:pt idx="15323">
                        <c:v>30746</c:v>
                      </c:pt>
                      <c:pt idx="15324">
                        <c:v>30748</c:v>
                      </c:pt>
                      <c:pt idx="15325">
                        <c:v>30750</c:v>
                      </c:pt>
                      <c:pt idx="15326">
                        <c:v>30752</c:v>
                      </c:pt>
                      <c:pt idx="15327">
                        <c:v>30754</c:v>
                      </c:pt>
                      <c:pt idx="15328">
                        <c:v>30756</c:v>
                      </c:pt>
                      <c:pt idx="15329">
                        <c:v>30758</c:v>
                      </c:pt>
                      <c:pt idx="15330">
                        <c:v>30760</c:v>
                      </c:pt>
                      <c:pt idx="15331">
                        <c:v>30762</c:v>
                      </c:pt>
                      <c:pt idx="15332">
                        <c:v>30764</c:v>
                      </c:pt>
                      <c:pt idx="15333">
                        <c:v>30766</c:v>
                      </c:pt>
                      <c:pt idx="15334">
                        <c:v>30768</c:v>
                      </c:pt>
                      <c:pt idx="15335">
                        <c:v>30770</c:v>
                      </c:pt>
                      <c:pt idx="15336">
                        <c:v>30772</c:v>
                      </c:pt>
                      <c:pt idx="15337">
                        <c:v>30774</c:v>
                      </c:pt>
                      <c:pt idx="15338">
                        <c:v>30776</c:v>
                      </c:pt>
                      <c:pt idx="15339">
                        <c:v>30778</c:v>
                      </c:pt>
                      <c:pt idx="15340">
                        <c:v>30780</c:v>
                      </c:pt>
                      <c:pt idx="15341">
                        <c:v>30782</c:v>
                      </c:pt>
                      <c:pt idx="15342">
                        <c:v>30784</c:v>
                      </c:pt>
                      <c:pt idx="15343">
                        <c:v>30786</c:v>
                      </c:pt>
                      <c:pt idx="15344">
                        <c:v>30788</c:v>
                      </c:pt>
                      <c:pt idx="15345">
                        <c:v>30790</c:v>
                      </c:pt>
                      <c:pt idx="15346">
                        <c:v>30792</c:v>
                      </c:pt>
                      <c:pt idx="15347">
                        <c:v>30794</c:v>
                      </c:pt>
                      <c:pt idx="15348">
                        <c:v>30796</c:v>
                      </c:pt>
                      <c:pt idx="15349">
                        <c:v>30798</c:v>
                      </c:pt>
                      <c:pt idx="15350">
                        <c:v>30800</c:v>
                      </c:pt>
                      <c:pt idx="15351">
                        <c:v>30802</c:v>
                      </c:pt>
                      <c:pt idx="15352">
                        <c:v>30804</c:v>
                      </c:pt>
                      <c:pt idx="15353">
                        <c:v>30806</c:v>
                      </c:pt>
                      <c:pt idx="15354">
                        <c:v>30808</c:v>
                      </c:pt>
                      <c:pt idx="15355">
                        <c:v>30810</c:v>
                      </c:pt>
                      <c:pt idx="15356">
                        <c:v>30812</c:v>
                      </c:pt>
                      <c:pt idx="15357">
                        <c:v>30814</c:v>
                      </c:pt>
                      <c:pt idx="15358">
                        <c:v>30816</c:v>
                      </c:pt>
                      <c:pt idx="15359">
                        <c:v>30818</c:v>
                      </c:pt>
                      <c:pt idx="15360">
                        <c:v>30820</c:v>
                      </c:pt>
                      <c:pt idx="15361">
                        <c:v>30822</c:v>
                      </c:pt>
                      <c:pt idx="15362">
                        <c:v>30824</c:v>
                      </c:pt>
                      <c:pt idx="15363">
                        <c:v>30826</c:v>
                      </c:pt>
                      <c:pt idx="15364">
                        <c:v>30828</c:v>
                      </c:pt>
                      <c:pt idx="15365">
                        <c:v>30830</c:v>
                      </c:pt>
                      <c:pt idx="15366">
                        <c:v>30832</c:v>
                      </c:pt>
                      <c:pt idx="15367">
                        <c:v>30834</c:v>
                      </c:pt>
                      <c:pt idx="15368">
                        <c:v>30836</c:v>
                      </c:pt>
                      <c:pt idx="15369">
                        <c:v>30838</c:v>
                      </c:pt>
                      <c:pt idx="15370">
                        <c:v>30840</c:v>
                      </c:pt>
                      <c:pt idx="15371">
                        <c:v>30842</c:v>
                      </c:pt>
                      <c:pt idx="15372">
                        <c:v>30844</c:v>
                      </c:pt>
                      <c:pt idx="15373">
                        <c:v>30846</c:v>
                      </c:pt>
                      <c:pt idx="15374">
                        <c:v>30848</c:v>
                      </c:pt>
                      <c:pt idx="15375">
                        <c:v>30850</c:v>
                      </c:pt>
                      <c:pt idx="15376">
                        <c:v>30852</c:v>
                      </c:pt>
                      <c:pt idx="15377">
                        <c:v>30854</c:v>
                      </c:pt>
                      <c:pt idx="15378">
                        <c:v>30856</c:v>
                      </c:pt>
                      <c:pt idx="15379">
                        <c:v>30858</c:v>
                      </c:pt>
                      <c:pt idx="15380">
                        <c:v>30860</c:v>
                      </c:pt>
                      <c:pt idx="15381">
                        <c:v>30862</c:v>
                      </c:pt>
                      <c:pt idx="15382">
                        <c:v>30864</c:v>
                      </c:pt>
                      <c:pt idx="15383">
                        <c:v>30866</c:v>
                      </c:pt>
                      <c:pt idx="15384">
                        <c:v>30868</c:v>
                      </c:pt>
                      <c:pt idx="15385">
                        <c:v>30870</c:v>
                      </c:pt>
                      <c:pt idx="15386">
                        <c:v>30872</c:v>
                      </c:pt>
                      <c:pt idx="15387">
                        <c:v>30874</c:v>
                      </c:pt>
                      <c:pt idx="15388">
                        <c:v>30876</c:v>
                      </c:pt>
                      <c:pt idx="15389">
                        <c:v>30878</c:v>
                      </c:pt>
                      <c:pt idx="15390">
                        <c:v>30880</c:v>
                      </c:pt>
                      <c:pt idx="15391">
                        <c:v>30882</c:v>
                      </c:pt>
                      <c:pt idx="15392">
                        <c:v>30884</c:v>
                      </c:pt>
                      <c:pt idx="15393">
                        <c:v>30886</c:v>
                      </c:pt>
                      <c:pt idx="15394">
                        <c:v>30888</c:v>
                      </c:pt>
                      <c:pt idx="15395">
                        <c:v>30890</c:v>
                      </c:pt>
                      <c:pt idx="15396">
                        <c:v>30892</c:v>
                      </c:pt>
                      <c:pt idx="15397">
                        <c:v>30894</c:v>
                      </c:pt>
                      <c:pt idx="15398">
                        <c:v>30896</c:v>
                      </c:pt>
                      <c:pt idx="15399">
                        <c:v>30898</c:v>
                      </c:pt>
                      <c:pt idx="15400">
                        <c:v>30900</c:v>
                      </c:pt>
                      <c:pt idx="15401">
                        <c:v>30902</c:v>
                      </c:pt>
                      <c:pt idx="15402">
                        <c:v>30904</c:v>
                      </c:pt>
                      <c:pt idx="15403">
                        <c:v>30906</c:v>
                      </c:pt>
                      <c:pt idx="15404">
                        <c:v>30908</c:v>
                      </c:pt>
                      <c:pt idx="15405">
                        <c:v>30910</c:v>
                      </c:pt>
                      <c:pt idx="15406">
                        <c:v>30912</c:v>
                      </c:pt>
                      <c:pt idx="15407">
                        <c:v>30914</c:v>
                      </c:pt>
                      <c:pt idx="15408">
                        <c:v>30916</c:v>
                      </c:pt>
                      <c:pt idx="15409">
                        <c:v>30918</c:v>
                      </c:pt>
                      <c:pt idx="15410">
                        <c:v>30920</c:v>
                      </c:pt>
                      <c:pt idx="15411">
                        <c:v>30922</c:v>
                      </c:pt>
                      <c:pt idx="15412">
                        <c:v>30924</c:v>
                      </c:pt>
                      <c:pt idx="15413">
                        <c:v>30926</c:v>
                      </c:pt>
                      <c:pt idx="15414">
                        <c:v>30928</c:v>
                      </c:pt>
                      <c:pt idx="15415">
                        <c:v>30930</c:v>
                      </c:pt>
                      <c:pt idx="15416">
                        <c:v>30932</c:v>
                      </c:pt>
                      <c:pt idx="15417">
                        <c:v>30934</c:v>
                      </c:pt>
                      <c:pt idx="15418">
                        <c:v>30936</c:v>
                      </c:pt>
                      <c:pt idx="15419">
                        <c:v>30938</c:v>
                      </c:pt>
                      <c:pt idx="15420">
                        <c:v>30940</c:v>
                      </c:pt>
                      <c:pt idx="15421">
                        <c:v>30942</c:v>
                      </c:pt>
                      <c:pt idx="15422">
                        <c:v>30944</c:v>
                      </c:pt>
                      <c:pt idx="15423">
                        <c:v>30946</c:v>
                      </c:pt>
                      <c:pt idx="15424">
                        <c:v>30948</c:v>
                      </c:pt>
                      <c:pt idx="15425">
                        <c:v>30950</c:v>
                      </c:pt>
                      <c:pt idx="15426">
                        <c:v>30952</c:v>
                      </c:pt>
                      <c:pt idx="15427">
                        <c:v>30954</c:v>
                      </c:pt>
                      <c:pt idx="15428">
                        <c:v>30956</c:v>
                      </c:pt>
                      <c:pt idx="15429">
                        <c:v>30958</c:v>
                      </c:pt>
                      <c:pt idx="15430">
                        <c:v>30960</c:v>
                      </c:pt>
                      <c:pt idx="15431">
                        <c:v>30962</c:v>
                      </c:pt>
                      <c:pt idx="15432">
                        <c:v>30964</c:v>
                      </c:pt>
                      <c:pt idx="15433">
                        <c:v>30966</c:v>
                      </c:pt>
                      <c:pt idx="15434">
                        <c:v>30968</c:v>
                      </c:pt>
                      <c:pt idx="15435">
                        <c:v>30970</c:v>
                      </c:pt>
                      <c:pt idx="15436">
                        <c:v>30972</c:v>
                      </c:pt>
                      <c:pt idx="15437">
                        <c:v>30974</c:v>
                      </c:pt>
                      <c:pt idx="15438">
                        <c:v>30976</c:v>
                      </c:pt>
                      <c:pt idx="15439">
                        <c:v>30978</c:v>
                      </c:pt>
                      <c:pt idx="15440">
                        <c:v>30980</c:v>
                      </c:pt>
                      <c:pt idx="15441">
                        <c:v>30982</c:v>
                      </c:pt>
                      <c:pt idx="15442">
                        <c:v>30984</c:v>
                      </c:pt>
                      <c:pt idx="15443">
                        <c:v>30986</c:v>
                      </c:pt>
                      <c:pt idx="15444">
                        <c:v>30988</c:v>
                      </c:pt>
                      <c:pt idx="15445">
                        <c:v>30990</c:v>
                      </c:pt>
                      <c:pt idx="15446">
                        <c:v>30992</c:v>
                      </c:pt>
                      <c:pt idx="15447">
                        <c:v>30994</c:v>
                      </c:pt>
                      <c:pt idx="15448">
                        <c:v>30996</c:v>
                      </c:pt>
                      <c:pt idx="15449">
                        <c:v>30998</c:v>
                      </c:pt>
                      <c:pt idx="15450">
                        <c:v>31000</c:v>
                      </c:pt>
                      <c:pt idx="15451">
                        <c:v>31002</c:v>
                      </c:pt>
                      <c:pt idx="15452">
                        <c:v>31004</c:v>
                      </c:pt>
                      <c:pt idx="15453">
                        <c:v>31006</c:v>
                      </c:pt>
                      <c:pt idx="15454">
                        <c:v>31008</c:v>
                      </c:pt>
                      <c:pt idx="15455">
                        <c:v>31010</c:v>
                      </c:pt>
                      <c:pt idx="15456">
                        <c:v>31012</c:v>
                      </c:pt>
                      <c:pt idx="15457">
                        <c:v>31014</c:v>
                      </c:pt>
                      <c:pt idx="15458">
                        <c:v>31016</c:v>
                      </c:pt>
                      <c:pt idx="15459">
                        <c:v>31018</c:v>
                      </c:pt>
                      <c:pt idx="15460">
                        <c:v>31020</c:v>
                      </c:pt>
                      <c:pt idx="15461">
                        <c:v>31022</c:v>
                      </c:pt>
                      <c:pt idx="15462">
                        <c:v>31024</c:v>
                      </c:pt>
                      <c:pt idx="15463">
                        <c:v>31026</c:v>
                      </c:pt>
                      <c:pt idx="15464">
                        <c:v>31028</c:v>
                      </c:pt>
                      <c:pt idx="15465">
                        <c:v>31030</c:v>
                      </c:pt>
                      <c:pt idx="15466">
                        <c:v>31032</c:v>
                      </c:pt>
                      <c:pt idx="15467">
                        <c:v>31034</c:v>
                      </c:pt>
                      <c:pt idx="15468">
                        <c:v>31036</c:v>
                      </c:pt>
                      <c:pt idx="15469">
                        <c:v>31038</c:v>
                      </c:pt>
                      <c:pt idx="15470">
                        <c:v>31040</c:v>
                      </c:pt>
                      <c:pt idx="15471">
                        <c:v>31042</c:v>
                      </c:pt>
                      <c:pt idx="15472">
                        <c:v>31044</c:v>
                      </c:pt>
                      <c:pt idx="15473">
                        <c:v>31046</c:v>
                      </c:pt>
                      <c:pt idx="15474">
                        <c:v>31048</c:v>
                      </c:pt>
                      <c:pt idx="15475">
                        <c:v>31050</c:v>
                      </c:pt>
                      <c:pt idx="15476">
                        <c:v>31052</c:v>
                      </c:pt>
                      <c:pt idx="15477">
                        <c:v>31054</c:v>
                      </c:pt>
                      <c:pt idx="15478">
                        <c:v>31056</c:v>
                      </c:pt>
                      <c:pt idx="15479">
                        <c:v>31058</c:v>
                      </c:pt>
                      <c:pt idx="15480">
                        <c:v>31060</c:v>
                      </c:pt>
                      <c:pt idx="15481">
                        <c:v>31062</c:v>
                      </c:pt>
                      <c:pt idx="15482">
                        <c:v>31064</c:v>
                      </c:pt>
                      <c:pt idx="15483">
                        <c:v>31066</c:v>
                      </c:pt>
                      <c:pt idx="15484">
                        <c:v>31068</c:v>
                      </c:pt>
                      <c:pt idx="15485">
                        <c:v>31070</c:v>
                      </c:pt>
                      <c:pt idx="15486">
                        <c:v>31072</c:v>
                      </c:pt>
                      <c:pt idx="15487">
                        <c:v>31074</c:v>
                      </c:pt>
                      <c:pt idx="15488">
                        <c:v>31076</c:v>
                      </c:pt>
                      <c:pt idx="15489">
                        <c:v>31078</c:v>
                      </c:pt>
                      <c:pt idx="15490">
                        <c:v>31080</c:v>
                      </c:pt>
                      <c:pt idx="15491">
                        <c:v>31082</c:v>
                      </c:pt>
                      <c:pt idx="15492">
                        <c:v>31084</c:v>
                      </c:pt>
                      <c:pt idx="15493">
                        <c:v>31086</c:v>
                      </c:pt>
                      <c:pt idx="15494">
                        <c:v>31088</c:v>
                      </c:pt>
                      <c:pt idx="15495">
                        <c:v>31090</c:v>
                      </c:pt>
                      <c:pt idx="15496">
                        <c:v>31092</c:v>
                      </c:pt>
                      <c:pt idx="15497">
                        <c:v>31094</c:v>
                      </c:pt>
                      <c:pt idx="15498">
                        <c:v>31096</c:v>
                      </c:pt>
                      <c:pt idx="15499">
                        <c:v>31098</c:v>
                      </c:pt>
                      <c:pt idx="15500">
                        <c:v>31100</c:v>
                      </c:pt>
                      <c:pt idx="15501">
                        <c:v>31102</c:v>
                      </c:pt>
                      <c:pt idx="15502">
                        <c:v>31104</c:v>
                      </c:pt>
                      <c:pt idx="15503">
                        <c:v>31106</c:v>
                      </c:pt>
                      <c:pt idx="15504">
                        <c:v>31108</c:v>
                      </c:pt>
                      <c:pt idx="15505">
                        <c:v>31110</c:v>
                      </c:pt>
                      <c:pt idx="15506">
                        <c:v>31112</c:v>
                      </c:pt>
                      <c:pt idx="15507">
                        <c:v>31114</c:v>
                      </c:pt>
                      <c:pt idx="15508">
                        <c:v>31116</c:v>
                      </c:pt>
                      <c:pt idx="15509">
                        <c:v>31118</c:v>
                      </c:pt>
                      <c:pt idx="15510">
                        <c:v>31120</c:v>
                      </c:pt>
                      <c:pt idx="15511">
                        <c:v>31122</c:v>
                      </c:pt>
                      <c:pt idx="15512">
                        <c:v>31124</c:v>
                      </c:pt>
                      <c:pt idx="15513">
                        <c:v>31126</c:v>
                      </c:pt>
                      <c:pt idx="15514">
                        <c:v>31128</c:v>
                      </c:pt>
                      <c:pt idx="15515">
                        <c:v>31130</c:v>
                      </c:pt>
                      <c:pt idx="15516">
                        <c:v>31132</c:v>
                      </c:pt>
                      <c:pt idx="15517">
                        <c:v>31134</c:v>
                      </c:pt>
                      <c:pt idx="15518">
                        <c:v>31136</c:v>
                      </c:pt>
                      <c:pt idx="15519">
                        <c:v>31138</c:v>
                      </c:pt>
                      <c:pt idx="15520">
                        <c:v>31140</c:v>
                      </c:pt>
                      <c:pt idx="15521">
                        <c:v>31142</c:v>
                      </c:pt>
                      <c:pt idx="15522">
                        <c:v>31144</c:v>
                      </c:pt>
                      <c:pt idx="15523">
                        <c:v>31146</c:v>
                      </c:pt>
                      <c:pt idx="15524">
                        <c:v>31148</c:v>
                      </c:pt>
                      <c:pt idx="15525">
                        <c:v>31150</c:v>
                      </c:pt>
                      <c:pt idx="15526">
                        <c:v>31152</c:v>
                      </c:pt>
                      <c:pt idx="15527">
                        <c:v>31154</c:v>
                      </c:pt>
                      <c:pt idx="15528">
                        <c:v>31156</c:v>
                      </c:pt>
                      <c:pt idx="15529">
                        <c:v>31158</c:v>
                      </c:pt>
                      <c:pt idx="15530">
                        <c:v>31160</c:v>
                      </c:pt>
                      <c:pt idx="15531">
                        <c:v>31162</c:v>
                      </c:pt>
                      <c:pt idx="15532">
                        <c:v>31164</c:v>
                      </c:pt>
                      <c:pt idx="15533">
                        <c:v>31166</c:v>
                      </c:pt>
                      <c:pt idx="15534">
                        <c:v>31168</c:v>
                      </c:pt>
                      <c:pt idx="15535">
                        <c:v>31170</c:v>
                      </c:pt>
                      <c:pt idx="15536">
                        <c:v>31172</c:v>
                      </c:pt>
                      <c:pt idx="15537">
                        <c:v>31174</c:v>
                      </c:pt>
                      <c:pt idx="15538">
                        <c:v>31176</c:v>
                      </c:pt>
                      <c:pt idx="15539">
                        <c:v>31178</c:v>
                      </c:pt>
                      <c:pt idx="15540">
                        <c:v>31180</c:v>
                      </c:pt>
                      <c:pt idx="15541">
                        <c:v>31182</c:v>
                      </c:pt>
                      <c:pt idx="15542">
                        <c:v>31184</c:v>
                      </c:pt>
                      <c:pt idx="15543">
                        <c:v>31186</c:v>
                      </c:pt>
                      <c:pt idx="15544">
                        <c:v>31188</c:v>
                      </c:pt>
                      <c:pt idx="15545">
                        <c:v>31190</c:v>
                      </c:pt>
                      <c:pt idx="15546">
                        <c:v>31192</c:v>
                      </c:pt>
                      <c:pt idx="15547">
                        <c:v>31194</c:v>
                      </c:pt>
                      <c:pt idx="15548">
                        <c:v>31196</c:v>
                      </c:pt>
                      <c:pt idx="15549">
                        <c:v>31198</c:v>
                      </c:pt>
                      <c:pt idx="15550">
                        <c:v>31200</c:v>
                      </c:pt>
                      <c:pt idx="15551">
                        <c:v>31202</c:v>
                      </c:pt>
                      <c:pt idx="15552">
                        <c:v>31204</c:v>
                      </c:pt>
                      <c:pt idx="15553">
                        <c:v>31206</c:v>
                      </c:pt>
                      <c:pt idx="15554">
                        <c:v>31208</c:v>
                      </c:pt>
                      <c:pt idx="15555">
                        <c:v>31210</c:v>
                      </c:pt>
                      <c:pt idx="15556">
                        <c:v>31212</c:v>
                      </c:pt>
                      <c:pt idx="15557">
                        <c:v>31214</c:v>
                      </c:pt>
                      <c:pt idx="15558">
                        <c:v>31216</c:v>
                      </c:pt>
                      <c:pt idx="15559">
                        <c:v>31218</c:v>
                      </c:pt>
                      <c:pt idx="15560">
                        <c:v>31220</c:v>
                      </c:pt>
                      <c:pt idx="15561">
                        <c:v>31222</c:v>
                      </c:pt>
                      <c:pt idx="15562">
                        <c:v>31224</c:v>
                      </c:pt>
                      <c:pt idx="15563">
                        <c:v>31226</c:v>
                      </c:pt>
                      <c:pt idx="15564">
                        <c:v>31228</c:v>
                      </c:pt>
                      <c:pt idx="15565">
                        <c:v>31230</c:v>
                      </c:pt>
                      <c:pt idx="15566">
                        <c:v>31232</c:v>
                      </c:pt>
                      <c:pt idx="15567">
                        <c:v>31234</c:v>
                      </c:pt>
                      <c:pt idx="15568">
                        <c:v>31236</c:v>
                      </c:pt>
                      <c:pt idx="15569">
                        <c:v>31238</c:v>
                      </c:pt>
                      <c:pt idx="15570">
                        <c:v>31240</c:v>
                      </c:pt>
                      <c:pt idx="15571">
                        <c:v>31242</c:v>
                      </c:pt>
                      <c:pt idx="15572">
                        <c:v>31244</c:v>
                      </c:pt>
                      <c:pt idx="15573">
                        <c:v>31246</c:v>
                      </c:pt>
                      <c:pt idx="15574">
                        <c:v>31248</c:v>
                      </c:pt>
                      <c:pt idx="15575">
                        <c:v>31250</c:v>
                      </c:pt>
                      <c:pt idx="15576">
                        <c:v>31252</c:v>
                      </c:pt>
                      <c:pt idx="15577">
                        <c:v>31254</c:v>
                      </c:pt>
                      <c:pt idx="15578">
                        <c:v>31256</c:v>
                      </c:pt>
                      <c:pt idx="15579">
                        <c:v>31258</c:v>
                      </c:pt>
                      <c:pt idx="15580">
                        <c:v>31260</c:v>
                      </c:pt>
                      <c:pt idx="15581">
                        <c:v>31262</c:v>
                      </c:pt>
                      <c:pt idx="15582">
                        <c:v>31264</c:v>
                      </c:pt>
                      <c:pt idx="15583">
                        <c:v>31266</c:v>
                      </c:pt>
                      <c:pt idx="15584">
                        <c:v>31268</c:v>
                      </c:pt>
                      <c:pt idx="15585">
                        <c:v>31270</c:v>
                      </c:pt>
                      <c:pt idx="15586">
                        <c:v>31272</c:v>
                      </c:pt>
                      <c:pt idx="15587">
                        <c:v>31274</c:v>
                      </c:pt>
                      <c:pt idx="15588">
                        <c:v>31276</c:v>
                      </c:pt>
                      <c:pt idx="15589">
                        <c:v>31278</c:v>
                      </c:pt>
                      <c:pt idx="15590">
                        <c:v>31280</c:v>
                      </c:pt>
                      <c:pt idx="15591">
                        <c:v>31282</c:v>
                      </c:pt>
                      <c:pt idx="15592">
                        <c:v>31284</c:v>
                      </c:pt>
                      <c:pt idx="15593">
                        <c:v>31286</c:v>
                      </c:pt>
                      <c:pt idx="15594">
                        <c:v>31288</c:v>
                      </c:pt>
                      <c:pt idx="15595">
                        <c:v>31290</c:v>
                      </c:pt>
                      <c:pt idx="15596">
                        <c:v>31292</c:v>
                      </c:pt>
                      <c:pt idx="15597">
                        <c:v>31294</c:v>
                      </c:pt>
                      <c:pt idx="15598">
                        <c:v>31296</c:v>
                      </c:pt>
                      <c:pt idx="15599">
                        <c:v>31298</c:v>
                      </c:pt>
                      <c:pt idx="15600">
                        <c:v>31300</c:v>
                      </c:pt>
                      <c:pt idx="15601">
                        <c:v>31302</c:v>
                      </c:pt>
                      <c:pt idx="15602">
                        <c:v>31304</c:v>
                      </c:pt>
                      <c:pt idx="15603">
                        <c:v>31306</c:v>
                      </c:pt>
                      <c:pt idx="15604">
                        <c:v>31308</c:v>
                      </c:pt>
                      <c:pt idx="15605">
                        <c:v>31310</c:v>
                      </c:pt>
                      <c:pt idx="15606">
                        <c:v>31312</c:v>
                      </c:pt>
                      <c:pt idx="15607">
                        <c:v>31314</c:v>
                      </c:pt>
                      <c:pt idx="15608">
                        <c:v>31316</c:v>
                      </c:pt>
                      <c:pt idx="15609">
                        <c:v>31318</c:v>
                      </c:pt>
                      <c:pt idx="15610">
                        <c:v>31320</c:v>
                      </c:pt>
                      <c:pt idx="15611">
                        <c:v>31322</c:v>
                      </c:pt>
                      <c:pt idx="15612">
                        <c:v>31324</c:v>
                      </c:pt>
                      <c:pt idx="15613">
                        <c:v>31326</c:v>
                      </c:pt>
                      <c:pt idx="15614">
                        <c:v>31328</c:v>
                      </c:pt>
                      <c:pt idx="15615">
                        <c:v>31330</c:v>
                      </c:pt>
                      <c:pt idx="15616">
                        <c:v>31332</c:v>
                      </c:pt>
                      <c:pt idx="15617">
                        <c:v>31334</c:v>
                      </c:pt>
                      <c:pt idx="15618">
                        <c:v>31336</c:v>
                      </c:pt>
                      <c:pt idx="15619">
                        <c:v>31338</c:v>
                      </c:pt>
                      <c:pt idx="15620">
                        <c:v>31340</c:v>
                      </c:pt>
                      <c:pt idx="15621">
                        <c:v>31342</c:v>
                      </c:pt>
                      <c:pt idx="15622">
                        <c:v>31344</c:v>
                      </c:pt>
                      <c:pt idx="15623">
                        <c:v>31346</c:v>
                      </c:pt>
                      <c:pt idx="15624">
                        <c:v>31348</c:v>
                      </c:pt>
                      <c:pt idx="15625">
                        <c:v>31350</c:v>
                      </c:pt>
                      <c:pt idx="15626">
                        <c:v>31352</c:v>
                      </c:pt>
                      <c:pt idx="15627">
                        <c:v>31354</c:v>
                      </c:pt>
                      <c:pt idx="15628">
                        <c:v>31356</c:v>
                      </c:pt>
                      <c:pt idx="15629">
                        <c:v>31358</c:v>
                      </c:pt>
                      <c:pt idx="15630">
                        <c:v>31360</c:v>
                      </c:pt>
                      <c:pt idx="15631">
                        <c:v>31362</c:v>
                      </c:pt>
                      <c:pt idx="15632">
                        <c:v>31364</c:v>
                      </c:pt>
                      <c:pt idx="15633">
                        <c:v>31366</c:v>
                      </c:pt>
                      <c:pt idx="15634">
                        <c:v>31368</c:v>
                      </c:pt>
                      <c:pt idx="15635">
                        <c:v>31370</c:v>
                      </c:pt>
                      <c:pt idx="15636">
                        <c:v>31372</c:v>
                      </c:pt>
                      <c:pt idx="15637">
                        <c:v>31374</c:v>
                      </c:pt>
                      <c:pt idx="15638">
                        <c:v>31376</c:v>
                      </c:pt>
                      <c:pt idx="15639">
                        <c:v>31378</c:v>
                      </c:pt>
                      <c:pt idx="15640">
                        <c:v>31380</c:v>
                      </c:pt>
                      <c:pt idx="15641">
                        <c:v>31382</c:v>
                      </c:pt>
                      <c:pt idx="15642">
                        <c:v>31384</c:v>
                      </c:pt>
                      <c:pt idx="15643">
                        <c:v>31386</c:v>
                      </c:pt>
                      <c:pt idx="15644">
                        <c:v>31388</c:v>
                      </c:pt>
                      <c:pt idx="15645">
                        <c:v>31390</c:v>
                      </c:pt>
                      <c:pt idx="15646">
                        <c:v>31392</c:v>
                      </c:pt>
                      <c:pt idx="15647">
                        <c:v>31394</c:v>
                      </c:pt>
                      <c:pt idx="15648">
                        <c:v>31396</c:v>
                      </c:pt>
                      <c:pt idx="15649">
                        <c:v>31398</c:v>
                      </c:pt>
                      <c:pt idx="15650">
                        <c:v>31400</c:v>
                      </c:pt>
                      <c:pt idx="15651">
                        <c:v>31402</c:v>
                      </c:pt>
                      <c:pt idx="15652">
                        <c:v>31404</c:v>
                      </c:pt>
                      <c:pt idx="15653">
                        <c:v>31406</c:v>
                      </c:pt>
                      <c:pt idx="15654">
                        <c:v>31408</c:v>
                      </c:pt>
                      <c:pt idx="15655">
                        <c:v>31410</c:v>
                      </c:pt>
                      <c:pt idx="15656">
                        <c:v>31412</c:v>
                      </c:pt>
                      <c:pt idx="15657">
                        <c:v>31414</c:v>
                      </c:pt>
                      <c:pt idx="15658">
                        <c:v>31416</c:v>
                      </c:pt>
                      <c:pt idx="15659">
                        <c:v>31418</c:v>
                      </c:pt>
                      <c:pt idx="15660">
                        <c:v>31420</c:v>
                      </c:pt>
                      <c:pt idx="15661">
                        <c:v>31422</c:v>
                      </c:pt>
                      <c:pt idx="15662">
                        <c:v>31424</c:v>
                      </c:pt>
                      <c:pt idx="15663">
                        <c:v>31426</c:v>
                      </c:pt>
                      <c:pt idx="15664">
                        <c:v>31428</c:v>
                      </c:pt>
                      <c:pt idx="15665">
                        <c:v>31430</c:v>
                      </c:pt>
                      <c:pt idx="15666">
                        <c:v>31432</c:v>
                      </c:pt>
                      <c:pt idx="15667">
                        <c:v>31434</c:v>
                      </c:pt>
                      <c:pt idx="15668">
                        <c:v>31436</c:v>
                      </c:pt>
                      <c:pt idx="15669">
                        <c:v>31438</c:v>
                      </c:pt>
                      <c:pt idx="15670">
                        <c:v>31440</c:v>
                      </c:pt>
                      <c:pt idx="15671">
                        <c:v>31442</c:v>
                      </c:pt>
                      <c:pt idx="15672">
                        <c:v>31444</c:v>
                      </c:pt>
                      <c:pt idx="15673">
                        <c:v>31446</c:v>
                      </c:pt>
                      <c:pt idx="15674">
                        <c:v>31448</c:v>
                      </c:pt>
                      <c:pt idx="15675">
                        <c:v>31450</c:v>
                      </c:pt>
                      <c:pt idx="15676">
                        <c:v>31452</c:v>
                      </c:pt>
                      <c:pt idx="15677">
                        <c:v>31454</c:v>
                      </c:pt>
                      <c:pt idx="15678">
                        <c:v>31456</c:v>
                      </c:pt>
                      <c:pt idx="15679">
                        <c:v>31458</c:v>
                      </c:pt>
                      <c:pt idx="15680">
                        <c:v>31460</c:v>
                      </c:pt>
                      <c:pt idx="15681">
                        <c:v>31462</c:v>
                      </c:pt>
                      <c:pt idx="15682">
                        <c:v>31464</c:v>
                      </c:pt>
                      <c:pt idx="15683">
                        <c:v>31466</c:v>
                      </c:pt>
                      <c:pt idx="15684">
                        <c:v>31468</c:v>
                      </c:pt>
                      <c:pt idx="15685">
                        <c:v>31470</c:v>
                      </c:pt>
                      <c:pt idx="15686">
                        <c:v>31472</c:v>
                      </c:pt>
                      <c:pt idx="15687">
                        <c:v>31474</c:v>
                      </c:pt>
                      <c:pt idx="15688">
                        <c:v>31476</c:v>
                      </c:pt>
                      <c:pt idx="15689">
                        <c:v>31478</c:v>
                      </c:pt>
                      <c:pt idx="15690">
                        <c:v>31480</c:v>
                      </c:pt>
                      <c:pt idx="15691">
                        <c:v>31482</c:v>
                      </c:pt>
                      <c:pt idx="15692">
                        <c:v>31484</c:v>
                      </c:pt>
                      <c:pt idx="15693">
                        <c:v>31486</c:v>
                      </c:pt>
                      <c:pt idx="15694">
                        <c:v>31488</c:v>
                      </c:pt>
                      <c:pt idx="15695">
                        <c:v>31490</c:v>
                      </c:pt>
                      <c:pt idx="15696">
                        <c:v>31492</c:v>
                      </c:pt>
                      <c:pt idx="15697">
                        <c:v>31494</c:v>
                      </c:pt>
                      <c:pt idx="15698">
                        <c:v>31496</c:v>
                      </c:pt>
                      <c:pt idx="15699">
                        <c:v>31498</c:v>
                      </c:pt>
                      <c:pt idx="15700">
                        <c:v>31500</c:v>
                      </c:pt>
                      <c:pt idx="15701">
                        <c:v>31502</c:v>
                      </c:pt>
                      <c:pt idx="15702">
                        <c:v>31504</c:v>
                      </c:pt>
                      <c:pt idx="15703">
                        <c:v>31506</c:v>
                      </c:pt>
                      <c:pt idx="15704">
                        <c:v>31508</c:v>
                      </c:pt>
                      <c:pt idx="15705">
                        <c:v>31510</c:v>
                      </c:pt>
                      <c:pt idx="15706">
                        <c:v>31512</c:v>
                      </c:pt>
                      <c:pt idx="15707">
                        <c:v>31514</c:v>
                      </c:pt>
                      <c:pt idx="15708">
                        <c:v>31516</c:v>
                      </c:pt>
                      <c:pt idx="15709">
                        <c:v>31518</c:v>
                      </c:pt>
                      <c:pt idx="15710">
                        <c:v>31520</c:v>
                      </c:pt>
                      <c:pt idx="15711">
                        <c:v>31522</c:v>
                      </c:pt>
                      <c:pt idx="15712">
                        <c:v>31524</c:v>
                      </c:pt>
                      <c:pt idx="15713">
                        <c:v>31526</c:v>
                      </c:pt>
                      <c:pt idx="15714">
                        <c:v>31528</c:v>
                      </c:pt>
                      <c:pt idx="15715">
                        <c:v>31530</c:v>
                      </c:pt>
                      <c:pt idx="15716">
                        <c:v>31532</c:v>
                      </c:pt>
                      <c:pt idx="15717">
                        <c:v>31534</c:v>
                      </c:pt>
                      <c:pt idx="15718">
                        <c:v>31536</c:v>
                      </c:pt>
                      <c:pt idx="15719">
                        <c:v>31538</c:v>
                      </c:pt>
                      <c:pt idx="15720">
                        <c:v>31540</c:v>
                      </c:pt>
                      <c:pt idx="15721">
                        <c:v>31542</c:v>
                      </c:pt>
                      <c:pt idx="15722">
                        <c:v>31544</c:v>
                      </c:pt>
                      <c:pt idx="15723">
                        <c:v>31546</c:v>
                      </c:pt>
                      <c:pt idx="15724">
                        <c:v>31548</c:v>
                      </c:pt>
                      <c:pt idx="15725">
                        <c:v>31550</c:v>
                      </c:pt>
                      <c:pt idx="15726">
                        <c:v>31552</c:v>
                      </c:pt>
                      <c:pt idx="15727">
                        <c:v>31554</c:v>
                      </c:pt>
                      <c:pt idx="15728">
                        <c:v>31556</c:v>
                      </c:pt>
                      <c:pt idx="15729">
                        <c:v>31558</c:v>
                      </c:pt>
                      <c:pt idx="15730">
                        <c:v>31560</c:v>
                      </c:pt>
                      <c:pt idx="15731">
                        <c:v>31562</c:v>
                      </c:pt>
                      <c:pt idx="15732">
                        <c:v>31564</c:v>
                      </c:pt>
                      <c:pt idx="15733">
                        <c:v>31566</c:v>
                      </c:pt>
                      <c:pt idx="15734">
                        <c:v>31568</c:v>
                      </c:pt>
                      <c:pt idx="15735">
                        <c:v>31570</c:v>
                      </c:pt>
                      <c:pt idx="15736">
                        <c:v>31572</c:v>
                      </c:pt>
                      <c:pt idx="15737">
                        <c:v>31574</c:v>
                      </c:pt>
                      <c:pt idx="15738">
                        <c:v>31576</c:v>
                      </c:pt>
                      <c:pt idx="15739">
                        <c:v>31578</c:v>
                      </c:pt>
                      <c:pt idx="15740">
                        <c:v>31580</c:v>
                      </c:pt>
                      <c:pt idx="15741">
                        <c:v>31582</c:v>
                      </c:pt>
                      <c:pt idx="15742">
                        <c:v>31584</c:v>
                      </c:pt>
                      <c:pt idx="15743">
                        <c:v>31586</c:v>
                      </c:pt>
                      <c:pt idx="15744">
                        <c:v>31588</c:v>
                      </c:pt>
                      <c:pt idx="15745">
                        <c:v>31590</c:v>
                      </c:pt>
                      <c:pt idx="15746">
                        <c:v>31592</c:v>
                      </c:pt>
                      <c:pt idx="15747">
                        <c:v>31594</c:v>
                      </c:pt>
                      <c:pt idx="15748">
                        <c:v>31596</c:v>
                      </c:pt>
                      <c:pt idx="15749">
                        <c:v>31598</c:v>
                      </c:pt>
                      <c:pt idx="15750">
                        <c:v>31600</c:v>
                      </c:pt>
                      <c:pt idx="15751">
                        <c:v>31602</c:v>
                      </c:pt>
                      <c:pt idx="15752">
                        <c:v>31604</c:v>
                      </c:pt>
                      <c:pt idx="15753">
                        <c:v>31606</c:v>
                      </c:pt>
                      <c:pt idx="15754">
                        <c:v>31608</c:v>
                      </c:pt>
                      <c:pt idx="15755">
                        <c:v>31610</c:v>
                      </c:pt>
                      <c:pt idx="15756">
                        <c:v>31612</c:v>
                      </c:pt>
                      <c:pt idx="15757">
                        <c:v>31614</c:v>
                      </c:pt>
                      <c:pt idx="15758">
                        <c:v>31616</c:v>
                      </c:pt>
                      <c:pt idx="15759">
                        <c:v>31618</c:v>
                      </c:pt>
                      <c:pt idx="15760">
                        <c:v>31620</c:v>
                      </c:pt>
                      <c:pt idx="15761">
                        <c:v>31622</c:v>
                      </c:pt>
                      <c:pt idx="15762">
                        <c:v>31624</c:v>
                      </c:pt>
                      <c:pt idx="15763">
                        <c:v>31626</c:v>
                      </c:pt>
                      <c:pt idx="15764">
                        <c:v>31628</c:v>
                      </c:pt>
                      <c:pt idx="15765">
                        <c:v>31630</c:v>
                      </c:pt>
                      <c:pt idx="15766">
                        <c:v>31632</c:v>
                      </c:pt>
                      <c:pt idx="15767">
                        <c:v>31634</c:v>
                      </c:pt>
                      <c:pt idx="15768">
                        <c:v>31636</c:v>
                      </c:pt>
                      <c:pt idx="15769">
                        <c:v>31638</c:v>
                      </c:pt>
                      <c:pt idx="15770">
                        <c:v>31640</c:v>
                      </c:pt>
                      <c:pt idx="15771">
                        <c:v>31642</c:v>
                      </c:pt>
                      <c:pt idx="15772">
                        <c:v>31644</c:v>
                      </c:pt>
                      <c:pt idx="15773">
                        <c:v>31646</c:v>
                      </c:pt>
                      <c:pt idx="15774">
                        <c:v>31648</c:v>
                      </c:pt>
                      <c:pt idx="15775">
                        <c:v>31650</c:v>
                      </c:pt>
                      <c:pt idx="15776">
                        <c:v>31652</c:v>
                      </c:pt>
                      <c:pt idx="15777">
                        <c:v>31654</c:v>
                      </c:pt>
                      <c:pt idx="15778">
                        <c:v>31656</c:v>
                      </c:pt>
                      <c:pt idx="15779">
                        <c:v>31658</c:v>
                      </c:pt>
                      <c:pt idx="15780">
                        <c:v>31660</c:v>
                      </c:pt>
                      <c:pt idx="15781">
                        <c:v>31662</c:v>
                      </c:pt>
                      <c:pt idx="15782">
                        <c:v>31664</c:v>
                      </c:pt>
                      <c:pt idx="15783">
                        <c:v>31666</c:v>
                      </c:pt>
                      <c:pt idx="15784">
                        <c:v>31668</c:v>
                      </c:pt>
                      <c:pt idx="15785">
                        <c:v>31670</c:v>
                      </c:pt>
                      <c:pt idx="15786">
                        <c:v>31672</c:v>
                      </c:pt>
                      <c:pt idx="15787">
                        <c:v>31674</c:v>
                      </c:pt>
                      <c:pt idx="15788">
                        <c:v>31676</c:v>
                      </c:pt>
                      <c:pt idx="15789">
                        <c:v>31678</c:v>
                      </c:pt>
                      <c:pt idx="15790">
                        <c:v>31680</c:v>
                      </c:pt>
                      <c:pt idx="15791">
                        <c:v>31682</c:v>
                      </c:pt>
                      <c:pt idx="15792">
                        <c:v>31684</c:v>
                      </c:pt>
                      <c:pt idx="15793">
                        <c:v>31686</c:v>
                      </c:pt>
                      <c:pt idx="15794">
                        <c:v>31688</c:v>
                      </c:pt>
                      <c:pt idx="15795">
                        <c:v>31690</c:v>
                      </c:pt>
                      <c:pt idx="15796">
                        <c:v>31692</c:v>
                      </c:pt>
                      <c:pt idx="15797">
                        <c:v>31694</c:v>
                      </c:pt>
                      <c:pt idx="15798">
                        <c:v>31696</c:v>
                      </c:pt>
                      <c:pt idx="15799">
                        <c:v>31698</c:v>
                      </c:pt>
                      <c:pt idx="15800">
                        <c:v>31700</c:v>
                      </c:pt>
                      <c:pt idx="15801">
                        <c:v>31702</c:v>
                      </c:pt>
                      <c:pt idx="15802">
                        <c:v>31704</c:v>
                      </c:pt>
                      <c:pt idx="15803">
                        <c:v>31706</c:v>
                      </c:pt>
                      <c:pt idx="15804">
                        <c:v>31708</c:v>
                      </c:pt>
                      <c:pt idx="15805">
                        <c:v>31710</c:v>
                      </c:pt>
                      <c:pt idx="15806">
                        <c:v>31712</c:v>
                      </c:pt>
                      <c:pt idx="15807">
                        <c:v>31714</c:v>
                      </c:pt>
                      <c:pt idx="15808">
                        <c:v>31716</c:v>
                      </c:pt>
                      <c:pt idx="15809">
                        <c:v>31718</c:v>
                      </c:pt>
                      <c:pt idx="15810">
                        <c:v>31720</c:v>
                      </c:pt>
                      <c:pt idx="15811">
                        <c:v>31722</c:v>
                      </c:pt>
                      <c:pt idx="15812">
                        <c:v>31724</c:v>
                      </c:pt>
                      <c:pt idx="15813">
                        <c:v>31726</c:v>
                      </c:pt>
                      <c:pt idx="15814">
                        <c:v>31728</c:v>
                      </c:pt>
                      <c:pt idx="15815">
                        <c:v>31730</c:v>
                      </c:pt>
                      <c:pt idx="15816">
                        <c:v>31732</c:v>
                      </c:pt>
                      <c:pt idx="15817">
                        <c:v>31734</c:v>
                      </c:pt>
                      <c:pt idx="15818">
                        <c:v>31736</c:v>
                      </c:pt>
                      <c:pt idx="15819">
                        <c:v>31738</c:v>
                      </c:pt>
                      <c:pt idx="15820">
                        <c:v>31740</c:v>
                      </c:pt>
                      <c:pt idx="15821">
                        <c:v>31742</c:v>
                      </c:pt>
                      <c:pt idx="15822">
                        <c:v>31744</c:v>
                      </c:pt>
                      <c:pt idx="15823">
                        <c:v>31746</c:v>
                      </c:pt>
                      <c:pt idx="15824">
                        <c:v>31748</c:v>
                      </c:pt>
                      <c:pt idx="15825">
                        <c:v>31750</c:v>
                      </c:pt>
                      <c:pt idx="15826">
                        <c:v>31752</c:v>
                      </c:pt>
                      <c:pt idx="15827">
                        <c:v>31754</c:v>
                      </c:pt>
                      <c:pt idx="15828">
                        <c:v>31756</c:v>
                      </c:pt>
                      <c:pt idx="15829">
                        <c:v>31758</c:v>
                      </c:pt>
                      <c:pt idx="15830">
                        <c:v>31760</c:v>
                      </c:pt>
                      <c:pt idx="15831">
                        <c:v>31762</c:v>
                      </c:pt>
                      <c:pt idx="15832">
                        <c:v>31764</c:v>
                      </c:pt>
                      <c:pt idx="15833">
                        <c:v>31766</c:v>
                      </c:pt>
                      <c:pt idx="15834">
                        <c:v>31768</c:v>
                      </c:pt>
                      <c:pt idx="15835">
                        <c:v>31770</c:v>
                      </c:pt>
                      <c:pt idx="15836">
                        <c:v>31772</c:v>
                      </c:pt>
                      <c:pt idx="15837">
                        <c:v>31774</c:v>
                      </c:pt>
                      <c:pt idx="15838">
                        <c:v>31776</c:v>
                      </c:pt>
                      <c:pt idx="15839">
                        <c:v>31778</c:v>
                      </c:pt>
                      <c:pt idx="15840">
                        <c:v>31780</c:v>
                      </c:pt>
                      <c:pt idx="15841">
                        <c:v>31782</c:v>
                      </c:pt>
                      <c:pt idx="15842">
                        <c:v>31784</c:v>
                      </c:pt>
                      <c:pt idx="15843">
                        <c:v>31786</c:v>
                      </c:pt>
                      <c:pt idx="15844">
                        <c:v>31788</c:v>
                      </c:pt>
                      <c:pt idx="15845">
                        <c:v>31790</c:v>
                      </c:pt>
                      <c:pt idx="15846">
                        <c:v>31792</c:v>
                      </c:pt>
                      <c:pt idx="15847">
                        <c:v>31794</c:v>
                      </c:pt>
                      <c:pt idx="15848">
                        <c:v>31796</c:v>
                      </c:pt>
                      <c:pt idx="15849">
                        <c:v>31798</c:v>
                      </c:pt>
                      <c:pt idx="15850">
                        <c:v>31800</c:v>
                      </c:pt>
                      <c:pt idx="15851">
                        <c:v>31802</c:v>
                      </c:pt>
                      <c:pt idx="15852">
                        <c:v>31804</c:v>
                      </c:pt>
                      <c:pt idx="15853">
                        <c:v>31806</c:v>
                      </c:pt>
                      <c:pt idx="15854">
                        <c:v>31808</c:v>
                      </c:pt>
                      <c:pt idx="15855">
                        <c:v>31810</c:v>
                      </c:pt>
                      <c:pt idx="15856">
                        <c:v>31812</c:v>
                      </c:pt>
                      <c:pt idx="15857">
                        <c:v>31814</c:v>
                      </c:pt>
                      <c:pt idx="15858">
                        <c:v>31816</c:v>
                      </c:pt>
                      <c:pt idx="15859">
                        <c:v>31818</c:v>
                      </c:pt>
                      <c:pt idx="15860">
                        <c:v>31820</c:v>
                      </c:pt>
                      <c:pt idx="15861">
                        <c:v>31822</c:v>
                      </c:pt>
                      <c:pt idx="15862">
                        <c:v>31824</c:v>
                      </c:pt>
                      <c:pt idx="15863">
                        <c:v>31826</c:v>
                      </c:pt>
                      <c:pt idx="15864">
                        <c:v>31828</c:v>
                      </c:pt>
                      <c:pt idx="15865">
                        <c:v>31830</c:v>
                      </c:pt>
                      <c:pt idx="15866">
                        <c:v>31832</c:v>
                      </c:pt>
                      <c:pt idx="15867">
                        <c:v>31834</c:v>
                      </c:pt>
                      <c:pt idx="15868">
                        <c:v>31836</c:v>
                      </c:pt>
                      <c:pt idx="15869">
                        <c:v>31838</c:v>
                      </c:pt>
                      <c:pt idx="15870">
                        <c:v>31840</c:v>
                      </c:pt>
                      <c:pt idx="15871">
                        <c:v>31842</c:v>
                      </c:pt>
                      <c:pt idx="15872">
                        <c:v>31844</c:v>
                      </c:pt>
                      <c:pt idx="15873">
                        <c:v>31846</c:v>
                      </c:pt>
                      <c:pt idx="15874">
                        <c:v>31848</c:v>
                      </c:pt>
                      <c:pt idx="15875">
                        <c:v>31850</c:v>
                      </c:pt>
                      <c:pt idx="15876">
                        <c:v>31852</c:v>
                      </c:pt>
                      <c:pt idx="15877">
                        <c:v>31854</c:v>
                      </c:pt>
                      <c:pt idx="15878">
                        <c:v>31856</c:v>
                      </c:pt>
                      <c:pt idx="15879">
                        <c:v>31858</c:v>
                      </c:pt>
                      <c:pt idx="15880">
                        <c:v>31860</c:v>
                      </c:pt>
                      <c:pt idx="15881">
                        <c:v>31862</c:v>
                      </c:pt>
                      <c:pt idx="15882">
                        <c:v>31864</c:v>
                      </c:pt>
                      <c:pt idx="15883">
                        <c:v>31866</c:v>
                      </c:pt>
                      <c:pt idx="15884">
                        <c:v>31868</c:v>
                      </c:pt>
                      <c:pt idx="15885">
                        <c:v>31870</c:v>
                      </c:pt>
                      <c:pt idx="15886">
                        <c:v>31872</c:v>
                      </c:pt>
                      <c:pt idx="15887">
                        <c:v>31874</c:v>
                      </c:pt>
                      <c:pt idx="15888">
                        <c:v>31876</c:v>
                      </c:pt>
                      <c:pt idx="15889">
                        <c:v>31878</c:v>
                      </c:pt>
                      <c:pt idx="15890">
                        <c:v>31880</c:v>
                      </c:pt>
                      <c:pt idx="15891">
                        <c:v>31882</c:v>
                      </c:pt>
                      <c:pt idx="15892">
                        <c:v>31884</c:v>
                      </c:pt>
                      <c:pt idx="15893">
                        <c:v>31886</c:v>
                      </c:pt>
                      <c:pt idx="15894">
                        <c:v>31888</c:v>
                      </c:pt>
                      <c:pt idx="15895">
                        <c:v>31890</c:v>
                      </c:pt>
                      <c:pt idx="15896">
                        <c:v>31892</c:v>
                      </c:pt>
                      <c:pt idx="15897">
                        <c:v>31894</c:v>
                      </c:pt>
                      <c:pt idx="15898">
                        <c:v>31896</c:v>
                      </c:pt>
                      <c:pt idx="15899">
                        <c:v>31898</c:v>
                      </c:pt>
                      <c:pt idx="15900">
                        <c:v>31900</c:v>
                      </c:pt>
                      <c:pt idx="15901">
                        <c:v>31902</c:v>
                      </c:pt>
                      <c:pt idx="15902">
                        <c:v>31904</c:v>
                      </c:pt>
                      <c:pt idx="15903">
                        <c:v>31906</c:v>
                      </c:pt>
                      <c:pt idx="15904">
                        <c:v>31908</c:v>
                      </c:pt>
                      <c:pt idx="15905">
                        <c:v>31910</c:v>
                      </c:pt>
                      <c:pt idx="15906">
                        <c:v>31912</c:v>
                      </c:pt>
                      <c:pt idx="15907">
                        <c:v>31914</c:v>
                      </c:pt>
                      <c:pt idx="15908">
                        <c:v>31916</c:v>
                      </c:pt>
                      <c:pt idx="15909">
                        <c:v>31918</c:v>
                      </c:pt>
                      <c:pt idx="15910">
                        <c:v>31920</c:v>
                      </c:pt>
                      <c:pt idx="15911">
                        <c:v>31922</c:v>
                      </c:pt>
                      <c:pt idx="15912">
                        <c:v>31924</c:v>
                      </c:pt>
                      <c:pt idx="15913">
                        <c:v>31926</c:v>
                      </c:pt>
                      <c:pt idx="15914">
                        <c:v>31928</c:v>
                      </c:pt>
                      <c:pt idx="15915">
                        <c:v>31930</c:v>
                      </c:pt>
                      <c:pt idx="15916">
                        <c:v>31932</c:v>
                      </c:pt>
                      <c:pt idx="15917">
                        <c:v>31934</c:v>
                      </c:pt>
                      <c:pt idx="15918">
                        <c:v>31936</c:v>
                      </c:pt>
                      <c:pt idx="15919">
                        <c:v>31938</c:v>
                      </c:pt>
                      <c:pt idx="15920">
                        <c:v>31940</c:v>
                      </c:pt>
                      <c:pt idx="15921">
                        <c:v>31942</c:v>
                      </c:pt>
                      <c:pt idx="15922">
                        <c:v>31944</c:v>
                      </c:pt>
                      <c:pt idx="15923">
                        <c:v>31946</c:v>
                      </c:pt>
                      <c:pt idx="15924">
                        <c:v>31948</c:v>
                      </c:pt>
                      <c:pt idx="15925">
                        <c:v>31950</c:v>
                      </c:pt>
                      <c:pt idx="15926">
                        <c:v>31952</c:v>
                      </c:pt>
                      <c:pt idx="15927">
                        <c:v>31954</c:v>
                      </c:pt>
                      <c:pt idx="15928">
                        <c:v>31956</c:v>
                      </c:pt>
                      <c:pt idx="15929">
                        <c:v>31958</c:v>
                      </c:pt>
                      <c:pt idx="15930">
                        <c:v>31960</c:v>
                      </c:pt>
                      <c:pt idx="15931">
                        <c:v>31962</c:v>
                      </c:pt>
                      <c:pt idx="15932">
                        <c:v>31964</c:v>
                      </c:pt>
                      <c:pt idx="15933">
                        <c:v>31966</c:v>
                      </c:pt>
                      <c:pt idx="15934">
                        <c:v>31968</c:v>
                      </c:pt>
                      <c:pt idx="15935">
                        <c:v>31970</c:v>
                      </c:pt>
                      <c:pt idx="15936">
                        <c:v>31972</c:v>
                      </c:pt>
                      <c:pt idx="15937">
                        <c:v>31974</c:v>
                      </c:pt>
                      <c:pt idx="15938">
                        <c:v>31976</c:v>
                      </c:pt>
                      <c:pt idx="15939">
                        <c:v>31978</c:v>
                      </c:pt>
                      <c:pt idx="15940">
                        <c:v>31980</c:v>
                      </c:pt>
                      <c:pt idx="15941">
                        <c:v>31982</c:v>
                      </c:pt>
                      <c:pt idx="15942">
                        <c:v>31984</c:v>
                      </c:pt>
                      <c:pt idx="15943">
                        <c:v>31986</c:v>
                      </c:pt>
                      <c:pt idx="15944">
                        <c:v>31988</c:v>
                      </c:pt>
                      <c:pt idx="15945">
                        <c:v>31990</c:v>
                      </c:pt>
                      <c:pt idx="15946">
                        <c:v>31992</c:v>
                      </c:pt>
                      <c:pt idx="15947">
                        <c:v>31994</c:v>
                      </c:pt>
                      <c:pt idx="15948">
                        <c:v>31996</c:v>
                      </c:pt>
                      <c:pt idx="15949">
                        <c:v>31998</c:v>
                      </c:pt>
                      <c:pt idx="15950">
                        <c:v>32000</c:v>
                      </c:pt>
                      <c:pt idx="15951">
                        <c:v>32002</c:v>
                      </c:pt>
                      <c:pt idx="15952">
                        <c:v>32004</c:v>
                      </c:pt>
                      <c:pt idx="15953">
                        <c:v>32006</c:v>
                      </c:pt>
                      <c:pt idx="15954">
                        <c:v>32008</c:v>
                      </c:pt>
                      <c:pt idx="15955">
                        <c:v>32010</c:v>
                      </c:pt>
                      <c:pt idx="15956">
                        <c:v>32012</c:v>
                      </c:pt>
                      <c:pt idx="15957">
                        <c:v>32014</c:v>
                      </c:pt>
                      <c:pt idx="15958">
                        <c:v>32016</c:v>
                      </c:pt>
                      <c:pt idx="15959">
                        <c:v>32018</c:v>
                      </c:pt>
                      <c:pt idx="15960">
                        <c:v>32020</c:v>
                      </c:pt>
                      <c:pt idx="15961">
                        <c:v>32022</c:v>
                      </c:pt>
                      <c:pt idx="15962">
                        <c:v>32024</c:v>
                      </c:pt>
                      <c:pt idx="15963">
                        <c:v>32026</c:v>
                      </c:pt>
                      <c:pt idx="15964">
                        <c:v>32028</c:v>
                      </c:pt>
                      <c:pt idx="15965">
                        <c:v>32030</c:v>
                      </c:pt>
                      <c:pt idx="15966">
                        <c:v>32032</c:v>
                      </c:pt>
                      <c:pt idx="15967">
                        <c:v>32034</c:v>
                      </c:pt>
                      <c:pt idx="15968">
                        <c:v>32036</c:v>
                      </c:pt>
                      <c:pt idx="15969">
                        <c:v>32038</c:v>
                      </c:pt>
                      <c:pt idx="15970">
                        <c:v>32040</c:v>
                      </c:pt>
                      <c:pt idx="15971">
                        <c:v>32042</c:v>
                      </c:pt>
                      <c:pt idx="15972">
                        <c:v>32044</c:v>
                      </c:pt>
                      <c:pt idx="15973">
                        <c:v>32046</c:v>
                      </c:pt>
                      <c:pt idx="15974">
                        <c:v>32048</c:v>
                      </c:pt>
                      <c:pt idx="15975">
                        <c:v>32050</c:v>
                      </c:pt>
                      <c:pt idx="15976">
                        <c:v>32052</c:v>
                      </c:pt>
                      <c:pt idx="15977">
                        <c:v>32054</c:v>
                      </c:pt>
                      <c:pt idx="15978">
                        <c:v>32056</c:v>
                      </c:pt>
                      <c:pt idx="15979">
                        <c:v>32058</c:v>
                      </c:pt>
                      <c:pt idx="15980">
                        <c:v>32060</c:v>
                      </c:pt>
                      <c:pt idx="15981">
                        <c:v>32062</c:v>
                      </c:pt>
                      <c:pt idx="15982">
                        <c:v>32064</c:v>
                      </c:pt>
                      <c:pt idx="15983">
                        <c:v>32066</c:v>
                      </c:pt>
                      <c:pt idx="15984">
                        <c:v>32068</c:v>
                      </c:pt>
                      <c:pt idx="15985">
                        <c:v>32070</c:v>
                      </c:pt>
                      <c:pt idx="15986">
                        <c:v>32072</c:v>
                      </c:pt>
                      <c:pt idx="15987">
                        <c:v>32074</c:v>
                      </c:pt>
                      <c:pt idx="15988">
                        <c:v>32076</c:v>
                      </c:pt>
                      <c:pt idx="15989">
                        <c:v>32078</c:v>
                      </c:pt>
                      <c:pt idx="15990">
                        <c:v>32080</c:v>
                      </c:pt>
                      <c:pt idx="15991">
                        <c:v>32082</c:v>
                      </c:pt>
                      <c:pt idx="15992">
                        <c:v>32084</c:v>
                      </c:pt>
                      <c:pt idx="15993">
                        <c:v>32086</c:v>
                      </c:pt>
                      <c:pt idx="15994">
                        <c:v>32088</c:v>
                      </c:pt>
                      <c:pt idx="15995">
                        <c:v>32090</c:v>
                      </c:pt>
                      <c:pt idx="15996">
                        <c:v>32092</c:v>
                      </c:pt>
                      <c:pt idx="15997">
                        <c:v>32094</c:v>
                      </c:pt>
                      <c:pt idx="15998">
                        <c:v>32096</c:v>
                      </c:pt>
                      <c:pt idx="15999">
                        <c:v>32098</c:v>
                      </c:pt>
                      <c:pt idx="16000">
                        <c:v>32100</c:v>
                      </c:pt>
                      <c:pt idx="16001">
                        <c:v>32102</c:v>
                      </c:pt>
                      <c:pt idx="16002">
                        <c:v>32104</c:v>
                      </c:pt>
                      <c:pt idx="16003">
                        <c:v>32106</c:v>
                      </c:pt>
                      <c:pt idx="16004">
                        <c:v>32108</c:v>
                      </c:pt>
                      <c:pt idx="16005">
                        <c:v>32110</c:v>
                      </c:pt>
                      <c:pt idx="16006">
                        <c:v>32112</c:v>
                      </c:pt>
                      <c:pt idx="16007">
                        <c:v>32114</c:v>
                      </c:pt>
                      <c:pt idx="16008">
                        <c:v>32116</c:v>
                      </c:pt>
                      <c:pt idx="16009">
                        <c:v>32118</c:v>
                      </c:pt>
                      <c:pt idx="16010">
                        <c:v>32120</c:v>
                      </c:pt>
                      <c:pt idx="16011">
                        <c:v>32122</c:v>
                      </c:pt>
                      <c:pt idx="16012">
                        <c:v>32124</c:v>
                      </c:pt>
                      <c:pt idx="16013">
                        <c:v>32126</c:v>
                      </c:pt>
                      <c:pt idx="16014">
                        <c:v>32128</c:v>
                      </c:pt>
                      <c:pt idx="16015">
                        <c:v>32130</c:v>
                      </c:pt>
                      <c:pt idx="16016">
                        <c:v>32132</c:v>
                      </c:pt>
                      <c:pt idx="16017">
                        <c:v>32134</c:v>
                      </c:pt>
                      <c:pt idx="16018">
                        <c:v>32136</c:v>
                      </c:pt>
                      <c:pt idx="16019">
                        <c:v>32138</c:v>
                      </c:pt>
                      <c:pt idx="16020">
                        <c:v>32140</c:v>
                      </c:pt>
                      <c:pt idx="16021">
                        <c:v>32142</c:v>
                      </c:pt>
                      <c:pt idx="16022">
                        <c:v>32144</c:v>
                      </c:pt>
                      <c:pt idx="16023">
                        <c:v>32146</c:v>
                      </c:pt>
                      <c:pt idx="16024">
                        <c:v>32148</c:v>
                      </c:pt>
                      <c:pt idx="16025">
                        <c:v>32150</c:v>
                      </c:pt>
                      <c:pt idx="16026">
                        <c:v>32152</c:v>
                      </c:pt>
                      <c:pt idx="16027">
                        <c:v>32154</c:v>
                      </c:pt>
                      <c:pt idx="16028">
                        <c:v>32156</c:v>
                      </c:pt>
                      <c:pt idx="16029">
                        <c:v>32158</c:v>
                      </c:pt>
                      <c:pt idx="16030">
                        <c:v>32160</c:v>
                      </c:pt>
                      <c:pt idx="16031">
                        <c:v>32162</c:v>
                      </c:pt>
                      <c:pt idx="16032">
                        <c:v>32164</c:v>
                      </c:pt>
                      <c:pt idx="16033">
                        <c:v>32166</c:v>
                      </c:pt>
                      <c:pt idx="16034">
                        <c:v>32168</c:v>
                      </c:pt>
                      <c:pt idx="16035">
                        <c:v>32170</c:v>
                      </c:pt>
                      <c:pt idx="16036">
                        <c:v>32172</c:v>
                      </c:pt>
                      <c:pt idx="16037">
                        <c:v>32174</c:v>
                      </c:pt>
                      <c:pt idx="16038">
                        <c:v>32176</c:v>
                      </c:pt>
                      <c:pt idx="16039">
                        <c:v>32178</c:v>
                      </c:pt>
                      <c:pt idx="16040">
                        <c:v>32180</c:v>
                      </c:pt>
                      <c:pt idx="16041">
                        <c:v>32182</c:v>
                      </c:pt>
                      <c:pt idx="16042">
                        <c:v>32184</c:v>
                      </c:pt>
                      <c:pt idx="16043">
                        <c:v>32186</c:v>
                      </c:pt>
                      <c:pt idx="16044">
                        <c:v>32188</c:v>
                      </c:pt>
                      <c:pt idx="16045">
                        <c:v>32190</c:v>
                      </c:pt>
                      <c:pt idx="16046">
                        <c:v>32192</c:v>
                      </c:pt>
                      <c:pt idx="16047">
                        <c:v>32194</c:v>
                      </c:pt>
                      <c:pt idx="16048">
                        <c:v>32196</c:v>
                      </c:pt>
                      <c:pt idx="16049">
                        <c:v>32198</c:v>
                      </c:pt>
                      <c:pt idx="16050">
                        <c:v>32200</c:v>
                      </c:pt>
                      <c:pt idx="16051">
                        <c:v>32202</c:v>
                      </c:pt>
                      <c:pt idx="16052">
                        <c:v>32204</c:v>
                      </c:pt>
                      <c:pt idx="16053">
                        <c:v>32206</c:v>
                      </c:pt>
                      <c:pt idx="16054">
                        <c:v>32208</c:v>
                      </c:pt>
                      <c:pt idx="16055">
                        <c:v>32210</c:v>
                      </c:pt>
                      <c:pt idx="16056">
                        <c:v>32212</c:v>
                      </c:pt>
                      <c:pt idx="16057">
                        <c:v>32214</c:v>
                      </c:pt>
                      <c:pt idx="16058">
                        <c:v>32216</c:v>
                      </c:pt>
                      <c:pt idx="16059">
                        <c:v>32218</c:v>
                      </c:pt>
                      <c:pt idx="16060">
                        <c:v>32220</c:v>
                      </c:pt>
                      <c:pt idx="16061">
                        <c:v>32222</c:v>
                      </c:pt>
                      <c:pt idx="16062">
                        <c:v>32224</c:v>
                      </c:pt>
                      <c:pt idx="16063">
                        <c:v>32226</c:v>
                      </c:pt>
                      <c:pt idx="16064">
                        <c:v>32228</c:v>
                      </c:pt>
                      <c:pt idx="16065">
                        <c:v>32230</c:v>
                      </c:pt>
                      <c:pt idx="16066">
                        <c:v>32232</c:v>
                      </c:pt>
                      <c:pt idx="16067">
                        <c:v>32234</c:v>
                      </c:pt>
                      <c:pt idx="16068">
                        <c:v>32236</c:v>
                      </c:pt>
                      <c:pt idx="16069">
                        <c:v>32238</c:v>
                      </c:pt>
                      <c:pt idx="16070">
                        <c:v>32240</c:v>
                      </c:pt>
                      <c:pt idx="16071">
                        <c:v>32242</c:v>
                      </c:pt>
                      <c:pt idx="16072">
                        <c:v>32244</c:v>
                      </c:pt>
                      <c:pt idx="16073">
                        <c:v>32246</c:v>
                      </c:pt>
                      <c:pt idx="16074">
                        <c:v>32248</c:v>
                      </c:pt>
                      <c:pt idx="16075">
                        <c:v>32250</c:v>
                      </c:pt>
                      <c:pt idx="16076">
                        <c:v>32252</c:v>
                      </c:pt>
                      <c:pt idx="16077">
                        <c:v>32254</c:v>
                      </c:pt>
                      <c:pt idx="16078">
                        <c:v>32256</c:v>
                      </c:pt>
                      <c:pt idx="16079">
                        <c:v>32258</c:v>
                      </c:pt>
                      <c:pt idx="16080">
                        <c:v>32260</c:v>
                      </c:pt>
                      <c:pt idx="16081">
                        <c:v>32262</c:v>
                      </c:pt>
                      <c:pt idx="16082">
                        <c:v>32264</c:v>
                      </c:pt>
                      <c:pt idx="16083">
                        <c:v>32266</c:v>
                      </c:pt>
                      <c:pt idx="16084">
                        <c:v>32268</c:v>
                      </c:pt>
                      <c:pt idx="16085">
                        <c:v>32270</c:v>
                      </c:pt>
                      <c:pt idx="16086">
                        <c:v>32272</c:v>
                      </c:pt>
                      <c:pt idx="16087">
                        <c:v>32274</c:v>
                      </c:pt>
                      <c:pt idx="16088">
                        <c:v>32276</c:v>
                      </c:pt>
                      <c:pt idx="16089">
                        <c:v>32278</c:v>
                      </c:pt>
                      <c:pt idx="16090">
                        <c:v>32280</c:v>
                      </c:pt>
                      <c:pt idx="16091">
                        <c:v>32282</c:v>
                      </c:pt>
                      <c:pt idx="16092">
                        <c:v>32284</c:v>
                      </c:pt>
                      <c:pt idx="16093">
                        <c:v>32286</c:v>
                      </c:pt>
                      <c:pt idx="16094">
                        <c:v>32288</c:v>
                      </c:pt>
                      <c:pt idx="16095">
                        <c:v>32290</c:v>
                      </c:pt>
                      <c:pt idx="16096">
                        <c:v>32292</c:v>
                      </c:pt>
                      <c:pt idx="16097">
                        <c:v>32294</c:v>
                      </c:pt>
                      <c:pt idx="16098">
                        <c:v>32296</c:v>
                      </c:pt>
                      <c:pt idx="16099">
                        <c:v>32298</c:v>
                      </c:pt>
                      <c:pt idx="16100">
                        <c:v>32300</c:v>
                      </c:pt>
                      <c:pt idx="16101">
                        <c:v>32302</c:v>
                      </c:pt>
                      <c:pt idx="16102">
                        <c:v>32304</c:v>
                      </c:pt>
                      <c:pt idx="16103">
                        <c:v>32306</c:v>
                      </c:pt>
                      <c:pt idx="16104">
                        <c:v>32308</c:v>
                      </c:pt>
                      <c:pt idx="16105">
                        <c:v>32310</c:v>
                      </c:pt>
                      <c:pt idx="16106">
                        <c:v>32312</c:v>
                      </c:pt>
                      <c:pt idx="16107">
                        <c:v>32314</c:v>
                      </c:pt>
                      <c:pt idx="16108">
                        <c:v>32316</c:v>
                      </c:pt>
                      <c:pt idx="16109">
                        <c:v>32318</c:v>
                      </c:pt>
                      <c:pt idx="16110">
                        <c:v>32320</c:v>
                      </c:pt>
                      <c:pt idx="16111">
                        <c:v>32322</c:v>
                      </c:pt>
                      <c:pt idx="16112">
                        <c:v>32324</c:v>
                      </c:pt>
                      <c:pt idx="16113">
                        <c:v>32326</c:v>
                      </c:pt>
                      <c:pt idx="16114">
                        <c:v>32328</c:v>
                      </c:pt>
                      <c:pt idx="16115">
                        <c:v>32330</c:v>
                      </c:pt>
                      <c:pt idx="16116">
                        <c:v>32332</c:v>
                      </c:pt>
                      <c:pt idx="16117">
                        <c:v>32334</c:v>
                      </c:pt>
                      <c:pt idx="16118">
                        <c:v>32336</c:v>
                      </c:pt>
                      <c:pt idx="16119">
                        <c:v>32338</c:v>
                      </c:pt>
                      <c:pt idx="16120">
                        <c:v>32340</c:v>
                      </c:pt>
                      <c:pt idx="16121">
                        <c:v>32342</c:v>
                      </c:pt>
                      <c:pt idx="16122">
                        <c:v>32344</c:v>
                      </c:pt>
                      <c:pt idx="16123">
                        <c:v>32346</c:v>
                      </c:pt>
                      <c:pt idx="16124">
                        <c:v>32348</c:v>
                      </c:pt>
                      <c:pt idx="16125">
                        <c:v>32350</c:v>
                      </c:pt>
                      <c:pt idx="16126">
                        <c:v>32352</c:v>
                      </c:pt>
                      <c:pt idx="16127">
                        <c:v>32354</c:v>
                      </c:pt>
                      <c:pt idx="16128">
                        <c:v>32356</c:v>
                      </c:pt>
                      <c:pt idx="16129">
                        <c:v>32358</c:v>
                      </c:pt>
                      <c:pt idx="16130">
                        <c:v>32360</c:v>
                      </c:pt>
                      <c:pt idx="16131">
                        <c:v>32362</c:v>
                      </c:pt>
                      <c:pt idx="16132">
                        <c:v>32364</c:v>
                      </c:pt>
                      <c:pt idx="16133">
                        <c:v>32366</c:v>
                      </c:pt>
                      <c:pt idx="16134">
                        <c:v>32368</c:v>
                      </c:pt>
                      <c:pt idx="16135">
                        <c:v>32370</c:v>
                      </c:pt>
                      <c:pt idx="16136">
                        <c:v>32372</c:v>
                      </c:pt>
                      <c:pt idx="16137">
                        <c:v>32374</c:v>
                      </c:pt>
                      <c:pt idx="16138">
                        <c:v>32376</c:v>
                      </c:pt>
                      <c:pt idx="16139">
                        <c:v>32378</c:v>
                      </c:pt>
                      <c:pt idx="16140">
                        <c:v>32380</c:v>
                      </c:pt>
                      <c:pt idx="16141">
                        <c:v>32382</c:v>
                      </c:pt>
                      <c:pt idx="16142">
                        <c:v>32384</c:v>
                      </c:pt>
                      <c:pt idx="16143">
                        <c:v>32386</c:v>
                      </c:pt>
                      <c:pt idx="16144">
                        <c:v>32388</c:v>
                      </c:pt>
                      <c:pt idx="16145">
                        <c:v>32390</c:v>
                      </c:pt>
                      <c:pt idx="16146">
                        <c:v>32392</c:v>
                      </c:pt>
                      <c:pt idx="16147">
                        <c:v>32394</c:v>
                      </c:pt>
                      <c:pt idx="16148">
                        <c:v>32396</c:v>
                      </c:pt>
                      <c:pt idx="16149">
                        <c:v>32398</c:v>
                      </c:pt>
                      <c:pt idx="16150">
                        <c:v>32400</c:v>
                      </c:pt>
                      <c:pt idx="16151">
                        <c:v>32402</c:v>
                      </c:pt>
                      <c:pt idx="16152">
                        <c:v>32404</c:v>
                      </c:pt>
                      <c:pt idx="16153">
                        <c:v>32406</c:v>
                      </c:pt>
                      <c:pt idx="16154">
                        <c:v>32408</c:v>
                      </c:pt>
                      <c:pt idx="16155">
                        <c:v>32410</c:v>
                      </c:pt>
                      <c:pt idx="16156">
                        <c:v>32412</c:v>
                      </c:pt>
                      <c:pt idx="16157">
                        <c:v>32414</c:v>
                      </c:pt>
                      <c:pt idx="16158">
                        <c:v>32416</c:v>
                      </c:pt>
                      <c:pt idx="16159">
                        <c:v>32418</c:v>
                      </c:pt>
                      <c:pt idx="16160">
                        <c:v>32420</c:v>
                      </c:pt>
                      <c:pt idx="16161">
                        <c:v>32422</c:v>
                      </c:pt>
                      <c:pt idx="16162">
                        <c:v>32424</c:v>
                      </c:pt>
                      <c:pt idx="16163">
                        <c:v>32426</c:v>
                      </c:pt>
                      <c:pt idx="16164">
                        <c:v>32428</c:v>
                      </c:pt>
                      <c:pt idx="16165">
                        <c:v>32430</c:v>
                      </c:pt>
                      <c:pt idx="16166">
                        <c:v>32432</c:v>
                      </c:pt>
                      <c:pt idx="16167">
                        <c:v>32434</c:v>
                      </c:pt>
                      <c:pt idx="16168">
                        <c:v>32436</c:v>
                      </c:pt>
                      <c:pt idx="16169">
                        <c:v>32438</c:v>
                      </c:pt>
                      <c:pt idx="16170">
                        <c:v>32440</c:v>
                      </c:pt>
                      <c:pt idx="16171">
                        <c:v>32442</c:v>
                      </c:pt>
                      <c:pt idx="16172">
                        <c:v>32444</c:v>
                      </c:pt>
                      <c:pt idx="16173">
                        <c:v>32446</c:v>
                      </c:pt>
                      <c:pt idx="16174">
                        <c:v>32448</c:v>
                      </c:pt>
                      <c:pt idx="16175">
                        <c:v>32450</c:v>
                      </c:pt>
                      <c:pt idx="16176">
                        <c:v>32452</c:v>
                      </c:pt>
                      <c:pt idx="16177">
                        <c:v>32454</c:v>
                      </c:pt>
                      <c:pt idx="16178">
                        <c:v>32456</c:v>
                      </c:pt>
                      <c:pt idx="16179">
                        <c:v>32458</c:v>
                      </c:pt>
                      <c:pt idx="16180">
                        <c:v>32460</c:v>
                      </c:pt>
                      <c:pt idx="16181">
                        <c:v>32462</c:v>
                      </c:pt>
                      <c:pt idx="16182">
                        <c:v>32464</c:v>
                      </c:pt>
                      <c:pt idx="16183">
                        <c:v>32466</c:v>
                      </c:pt>
                      <c:pt idx="16184">
                        <c:v>32468</c:v>
                      </c:pt>
                      <c:pt idx="16185">
                        <c:v>32470</c:v>
                      </c:pt>
                      <c:pt idx="16186">
                        <c:v>32472</c:v>
                      </c:pt>
                      <c:pt idx="16187">
                        <c:v>32474</c:v>
                      </c:pt>
                      <c:pt idx="16188">
                        <c:v>32476</c:v>
                      </c:pt>
                      <c:pt idx="16189">
                        <c:v>32478</c:v>
                      </c:pt>
                      <c:pt idx="16190">
                        <c:v>32480</c:v>
                      </c:pt>
                      <c:pt idx="16191">
                        <c:v>32482</c:v>
                      </c:pt>
                      <c:pt idx="16192">
                        <c:v>32484</c:v>
                      </c:pt>
                      <c:pt idx="16193">
                        <c:v>32486</c:v>
                      </c:pt>
                      <c:pt idx="16194">
                        <c:v>32488</c:v>
                      </c:pt>
                      <c:pt idx="16195">
                        <c:v>32490</c:v>
                      </c:pt>
                      <c:pt idx="16196">
                        <c:v>32492</c:v>
                      </c:pt>
                      <c:pt idx="16197">
                        <c:v>32494</c:v>
                      </c:pt>
                      <c:pt idx="16198">
                        <c:v>32496</c:v>
                      </c:pt>
                      <c:pt idx="16199">
                        <c:v>32498</c:v>
                      </c:pt>
                      <c:pt idx="16200">
                        <c:v>32500</c:v>
                      </c:pt>
                      <c:pt idx="16201">
                        <c:v>32502</c:v>
                      </c:pt>
                      <c:pt idx="16202">
                        <c:v>32504</c:v>
                      </c:pt>
                      <c:pt idx="16203">
                        <c:v>32506</c:v>
                      </c:pt>
                      <c:pt idx="16204">
                        <c:v>32508</c:v>
                      </c:pt>
                      <c:pt idx="16205">
                        <c:v>32510</c:v>
                      </c:pt>
                      <c:pt idx="16206">
                        <c:v>32512</c:v>
                      </c:pt>
                      <c:pt idx="16207">
                        <c:v>32514</c:v>
                      </c:pt>
                      <c:pt idx="16208">
                        <c:v>32516</c:v>
                      </c:pt>
                      <c:pt idx="16209">
                        <c:v>32518</c:v>
                      </c:pt>
                      <c:pt idx="16210">
                        <c:v>32520</c:v>
                      </c:pt>
                      <c:pt idx="16211">
                        <c:v>32522</c:v>
                      </c:pt>
                      <c:pt idx="16212">
                        <c:v>32524</c:v>
                      </c:pt>
                      <c:pt idx="16213">
                        <c:v>32526</c:v>
                      </c:pt>
                      <c:pt idx="16214">
                        <c:v>32528</c:v>
                      </c:pt>
                      <c:pt idx="16215">
                        <c:v>32530</c:v>
                      </c:pt>
                      <c:pt idx="16216">
                        <c:v>32532</c:v>
                      </c:pt>
                      <c:pt idx="16217">
                        <c:v>32534</c:v>
                      </c:pt>
                      <c:pt idx="16218">
                        <c:v>32536</c:v>
                      </c:pt>
                      <c:pt idx="16219">
                        <c:v>32538</c:v>
                      </c:pt>
                      <c:pt idx="16220">
                        <c:v>32540</c:v>
                      </c:pt>
                      <c:pt idx="16221">
                        <c:v>32542</c:v>
                      </c:pt>
                      <c:pt idx="16222">
                        <c:v>32544</c:v>
                      </c:pt>
                      <c:pt idx="16223">
                        <c:v>32546</c:v>
                      </c:pt>
                      <c:pt idx="16224">
                        <c:v>32548</c:v>
                      </c:pt>
                      <c:pt idx="16225">
                        <c:v>32550</c:v>
                      </c:pt>
                      <c:pt idx="16226">
                        <c:v>32552</c:v>
                      </c:pt>
                      <c:pt idx="16227">
                        <c:v>32554</c:v>
                      </c:pt>
                      <c:pt idx="16228">
                        <c:v>32556</c:v>
                      </c:pt>
                      <c:pt idx="16229">
                        <c:v>32558</c:v>
                      </c:pt>
                      <c:pt idx="16230">
                        <c:v>32560</c:v>
                      </c:pt>
                      <c:pt idx="16231">
                        <c:v>32562</c:v>
                      </c:pt>
                      <c:pt idx="16232">
                        <c:v>32564</c:v>
                      </c:pt>
                      <c:pt idx="16233">
                        <c:v>32566</c:v>
                      </c:pt>
                      <c:pt idx="16234">
                        <c:v>32568</c:v>
                      </c:pt>
                      <c:pt idx="16235">
                        <c:v>32570</c:v>
                      </c:pt>
                      <c:pt idx="16236">
                        <c:v>32572</c:v>
                      </c:pt>
                      <c:pt idx="16237">
                        <c:v>32574</c:v>
                      </c:pt>
                      <c:pt idx="16238">
                        <c:v>32576</c:v>
                      </c:pt>
                      <c:pt idx="16239">
                        <c:v>32578</c:v>
                      </c:pt>
                      <c:pt idx="16240">
                        <c:v>32580</c:v>
                      </c:pt>
                      <c:pt idx="16241">
                        <c:v>32582</c:v>
                      </c:pt>
                      <c:pt idx="16242">
                        <c:v>32584</c:v>
                      </c:pt>
                      <c:pt idx="16243">
                        <c:v>32586</c:v>
                      </c:pt>
                      <c:pt idx="16244">
                        <c:v>32588</c:v>
                      </c:pt>
                      <c:pt idx="16245">
                        <c:v>32590</c:v>
                      </c:pt>
                      <c:pt idx="16246">
                        <c:v>32592</c:v>
                      </c:pt>
                      <c:pt idx="16247">
                        <c:v>32594</c:v>
                      </c:pt>
                      <c:pt idx="16248">
                        <c:v>32596</c:v>
                      </c:pt>
                      <c:pt idx="16249">
                        <c:v>32598</c:v>
                      </c:pt>
                      <c:pt idx="16250">
                        <c:v>32600</c:v>
                      </c:pt>
                      <c:pt idx="16251">
                        <c:v>32602</c:v>
                      </c:pt>
                      <c:pt idx="16252">
                        <c:v>32604</c:v>
                      </c:pt>
                      <c:pt idx="16253">
                        <c:v>32606</c:v>
                      </c:pt>
                      <c:pt idx="16254">
                        <c:v>32608</c:v>
                      </c:pt>
                      <c:pt idx="16255">
                        <c:v>32610</c:v>
                      </c:pt>
                      <c:pt idx="16256">
                        <c:v>32612</c:v>
                      </c:pt>
                      <c:pt idx="16257">
                        <c:v>32614</c:v>
                      </c:pt>
                      <c:pt idx="16258">
                        <c:v>32616</c:v>
                      </c:pt>
                      <c:pt idx="16259">
                        <c:v>32618</c:v>
                      </c:pt>
                      <c:pt idx="16260">
                        <c:v>32620</c:v>
                      </c:pt>
                      <c:pt idx="16261">
                        <c:v>32622</c:v>
                      </c:pt>
                      <c:pt idx="16262">
                        <c:v>32624</c:v>
                      </c:pt>
                      <c:pt idx="16263">
                        <c:v>32626</c:v>
                      </c:pt>
                      <c:pt idx="16264">
                        <c:v>32628</c:v>
                      </c:pt>
                      <c:pt idx="16265">
                        <c:v>32630</c:v>
                      </c:pt>
                      <c:pt idx="16266">
                        <c:v>32632</c:v>
                      </c:pt>
                      <c:pt idx="16267">
                        <c:v>32634</c:v>
                      </c:pt>
                      <c:pt idx="16268">
                        <c:v>32636</c:v>
                      </c:pt>
                      <c:pt idx="16269">
                        <c:v>32638</c:v>
                      </c:pt>
                      <c:pt idx="16270">
                        <c:v>32640</c:v>
                      </c:pt>
                      <c:pt idx="16271">
                        <c:v>32642</c:v>
                      </c:pt>
                      <c:pt idx="16272">
                        <c:v>32644</c:v>
                      </c:pt>
                      <c:pt idx="16273">
                        <c:v>32646</c:v>
                      </c:pt>
                      <c:pt idx="16274">
                        <c:v>32648</c:v>
                      </c:pt>
                      <c:pt idx="16275">
                        <c:v>32650</c:v>
                      </c:pt>
                      <c:pt idx="16276">
                        <c:v>32652</c:v>
                      </c:pt>
                      <c:pt idx="16277">
                        <c:v>32654</c:v>
                      </c:pt>
                      <c:pt idx="16278">
                        <c:v>32656</c:v>
                      </c:pt>
                      <c:pt idx="16279">
                        <c:v>32658</c:v>
                      </c:pt>
                      <c:pt idx="16280">
                        <c:v>32660</c:v>
                      </c:pt>
                      <c:pt idx="16281">
                        <c:v>32662</c:v>
                      </c:pt>
                      <c:pt idx="16282">
                        <c:v>32664</c:v>
                      </c:pt>
                      <c:pt idx="16283">
                        <c:v>32666</c:v>
                      </c:pt>
                      <c:pt idx="16284">
                        <c:v>32668</c:v>
                      </c:pt>
                      <c:pt idx="16285">
                        <c:v>32670</c:v>
                      </c:pt>
                      <c:pt idx="16286">
                        <c:v>32672</c:v>
                      </c:pt>
                      <c:pt idx="16287">
                        <c:v>32674</c:v>
                      </c:pt>
                      <c:pt idx="16288">
                        <c:v>32676</c:v>
                      </c:pt>
                      <c:pt idx="16289">
                        <c:v>32678</c:v>
                      </c:pt>
                      <c:pt idx="16290">
                        <c:v>32680</c:v>
                      </c:pt>
                      <c:pt idx="16291">
                        <c:v>32682</c:v>
                      </c:pt>
                      <c:pt idx="16292">
                        <c:v>32684</c:v>
                      </c:pt>
                      <c:pt idx="16293">
                        <c:v>32686</c:v>
                      </c:pt>
                      <c:pt idx="16294">
                        <c:v>32688</c:v>
                      </c:pt>
                      <c:pt idx="16295">
                        <c:v>32690</c:v>
                      </c:pt>
                      <c:pt idx="16296">
                        <c:v>32692</c:v>
                      </c:pt>
                      <c:pt idx="16297">
                        <c:v>32694</c:v>
                      </c:pt>
                      <c:pt idx="16298">
                        <c:v>32696</c:v>
                      </c:pt>
                      <c:pt idx="16299">
                        <c:v>32698</c:v>
                      </c:pt>
                      <c:pt idx="16300">
                        <c:v>32700</c:v>
                      </c:pt>
                      <c:pt idx="16301">
                        <c:v>32702</c:v>
                      </c:pt>
                      <c:pt idx="16302">
                        <c:v>32704</c:v>
                      </c:pt>
                      <c:pt idx="16303">
                        <c:v>32706</c:v>
                      </c:pt>
                      <c:pt idx="16304">
                        <c:v>32708</c:v>
                      </c:pt>
                      <c:pt idx="16305">
                        <c:v>32710</c:v>
                      </c:pt>
                      <c:pt idx="16306">
                        <c:v>32712</c:v>
                      </c:pt>
                      <c:pt idx="16307">
                        <c:v>32714</c:v>
                      </c:pt>
                      <c:pt idx="16308">
                        <c:v>32716</c:v>
                      </c:pt>
                      <c:pt idx="16309">
                        <c:v>32718</c:v>
                      </c:pt>
                      <c:pt idx="16310">
                        <c:v>32720</c:v>
                      </c:pt>
                      <c:pt idx="16311">
                        <c:v>32722</c:v>
                      </c:pt>
                      <c:pt idx="16312">
                        <c:v>32724</c:v>
                      </c:pt>
                      <c:pt idx="16313">
                        <c:v>32726</c:v>
                      </c:pt>
                      <c:pt idx="16314">
                        <c:v>32728</c:v>
                      </c:pt>
                      <c:pt idx="16315">
                        <c:v>32730</c:v>
                      </c:pt>
                      <c:pt idx="16316">
                        <c:v>32732</c:v>
                      </c:pt>
                      <c:pt idx="16317">
                        <c:v>32734</c:v>
                      </c:pt>
                      <c:pt idx="16318">
                        <c:v>32736</c:v>
                      </c:pt>
                      <c:pt idx="16319">
                        <c:v>32738</c:v>
                      </c:pt>
                      <c:pt idx="16320">
                        <c:v>32740</c:v>
                      </c:pt>
                      <c:pt idx="16321">
                        <c:v>32742</c:v>
                      </c:pt>
                      <c:pt idx="16322">
                        <c:v>32744</c:v>
                      </c:pt>
                      <c:pt idx="16323">
                        <c:v>32746</c:v>
                      </c:pt>
                      <c:pt idx="16324">
                        <c:v>32748</c:v>
                      </c:pt>
                      <c:pt idx="16325">
                        <c:v>32750</c:v>
                      </c:pt>
                      <c:pt idx="16326">
                        <c:v>32752</c:v>
                      </c:pt>
                      <c:pt idx="16327">
                        <c:v>32754</c:v>
                      </c:pt>
                      <c:pt idx="16328">
                        <c:v>32756</c:v>
                      </c:pt>
                      <c:pt idx="16329">
                        <c:v>32758</c:v>
                      </c:pt>
                      <c:pt idx="16330">
                        <c:v>32760</c:v>
                      </c:pt>
                      <c:pt idx="16331">
                        <c:v>32762</c:v>
                      </c:pt>
                      <c:pt idx="16332">
                        <c:v>32764</c:v>
                      </c:pt>
                      <c:pt idx="16333">
                        <c:v>32766</c:v>
                      </c:pt>
                      <c:pt idx="16334">
                        <c:v>32768</c:v>
                      </c:pt>
                      <c:pt idx="16335">
                        <c:v>32770</c:v>
                      </c:pt>
                      <c:pt idx="16336">
                        <c:v>32772</c:v>
                      </c:pt>
                      <c:pt idx="16337">
                        <c:v>32774</c:v>
                      </c:pt>
                      <c:pt idx="16338">
                        <c:v>32776</c:v>
                      </c:pt>
                      <c:pt idx="16339">
                        <c:v>32778</c:v>
                      </c:pt>
                      <c:pt idx="16340">
                        <c:v>32780</c:v>
                      </c:pt>
                      <c:pt idx="16341">
                        <c:v>32782</c:v>
                      </c:pt>
                      <c:pt idx="16342">
                        <c:v>32784</c:v>
                      </c:pt>
                      <c:pt idx="16343">
                        <c:v>32786</c:v>
                      </c:pt>
                      <c:pt idx="16344">
                        <c:v>32788</c:v>
                      </c:pt>
                      <c:pt idx="16345">
                        <c:v>32790</c:v>
                      </c:pt>
                      <c:pt idx="16346">
                        <c:v>32792</c:v>
                      </c:pt>
                      <c:pt idx="16347">
                        <c:v>32794</c:v>
                      </c:pt>
                      <c:pt idx="16348">
                        <c:v>32796</c:v>
                      </c:pt>
                      <c:pt idx="16349">
                        <c:v>32798</c:v>
                      </c:pt>
                      <c:pt idx="16350">
                        <c:v>32800</c:v>
                      </c:pt>
                      <c:pt idx="16351">
                        <c:v>32802</c:v>
                      </c:pt>
                      <c:pt idx="16352">
                        <c:v>32804</c:v>
                      </c:pt>
                      <c:pt idx="16353">
                        <c:v>32806</c:v>
                      </c:pt>
                      <c:pt idx="16354">
                        <c:v>32808</c:v>
                      </c:pt>
                      <c:pt idx="16355">
                        <c:v>32810</c:v>
                      </c:pt>
                      <c:pt idx="16356">
                        <c:v>32812</c:v>
                      </c:pt>
                      <c:pt idx="16357">
                        <c:v>32814</c:v>
                      </c:pt>
                      <c:pt idx="16358">
                        <c:v>32816</c:v>
                      </c:pt>
                      <c:pt idx="16359">
                        <c:v>32818</c:v>
                      </c:pt>
                      <c:pt idx="16360">
                        <c:v>32820</c:v>
                      </c:pt>
                      <c:pt idx="16361">
                        <c:v>32822</c:v>
                      </c:pt>
                      <c:pt idx="16362">
                        <c:v>32824</c:v>
                      </c:pt>
                      <c:pt idx="16363">
                        <c:v>32826</c:v>
                      </c:pt>
                      <c:pt idx="16364">
                        <c:v>32828</c:v>
                      </c:pt>
                      <c:pt idx="16365">
                        <c:v>32830</c:v>
                      </c:pt>
                      <c:pt idx="16366">
                        <c:v>32832</c:v>
                      </c:pt>
                      <c:pt idx="16367">
                        <c:v>32834</c:v>
                      </c:pt>
                      <c:pt idx="16368">
                        <c:v>32836</c:v>
                      </c:pt>
                      <c:pt idx="16369">
                        <c:v>32838</c:v>
                      </c:pt>
                      <c:pt idx="16370">
                        <c:v>32840</c:v>
                      </c:pt>
                      <c:pt idx="16371">
                        <c:v>32842</c:v>
                      </c:pt>
                      <c:pt idx="16372">
                        <c:v>32844</c:v>
                      </c:pt>
                      <c:pt idx="16373">
                        <c:v>32846</c:v>
                      </c:pt>
                      <c:pt idx="16374">
                        <c:v>32848</c:v>
                      </c:pt>
                      <c:pt idx="16375">
                        <c:v>32850</c:v>
                      </c:pt>
                      <c:pt idx="16376">
                        <c:v>32852</c:v>
                      </c:pt>
                      <c:pt idx="16377">
                        <c:v>32854</c:v>
                      </c:pt>
                      <c:pt idx="16378">
                        <c:v>32856</c:v>
                      </c:pt>
                      <c:pt idx="16379">
                        <c:v>32858</c:v>
                      </c:pt>
                      <c:pt idx="16380">
                        <c:v>32860</c:v>
                      </c:pt>
                      <c:pt idx="16381">
                        <c:v>32862</c:v>
                      </c:pt>
                      <c:pt idx="16382">
                        <c:v>32864</c:v>
                      </c:pt>
                      <c:pt idx="16383">
                        <c:v>32866</c:v>
                      </c:pt>
                      <c:pt idx="16384">
                        <c:v>32868</c:v>
                      </c:pt>
                      <c:pt idx="16385">
                        <c:v>32870</c:v>
                      </c:pt>
                      <c:pt idx="16386">
                        <c:v>32872</c:v>
                      </c:pt>
                      <c:pt idx="16387">
                        <c:v>32874</c:v>
                      </c:pt>
                      <c:pt idx="16388">
                        <c:v>32876</c:v>
                      </c:pt>
                      <c:pt idx="16389">
                        <c:v>32878</c:v>
                      </c:pt>
                      <c:pt idx="16390">
                        <c:v>32880</c:v>
                      </c:pt>
                      <c:pt idx="16391">
                        <c:v>32882</c:v>
                      </c:pt>
                      <c:pt idx="16392">
                        <c:v>32884</c:v>
                      </c:pt>
                      <c:pt idx="16393">
                        <c:v>32886</c:v>
                      </c:pt>
                      <c:pt idx="16394">
                        <c:v>32888</c:v>
                      </c:pt>
                      <c:pt idx="16395">
                        <c:v>32890</c:v>
                      </c:pt>
                      <c:pt idx="16396">
                        <c:v>32892</c:v>
                      </c:pt>
                      <c:pt idx="16397">
                        <c:v>32894</c:v>
                      </c:pt>
                      <c:pt idx="16398">
                        <c:v>32896</c:v>
                      </c:pt>
                      <c:pt idx="16399">
                        <c:v>32898</c:v>
                      </c:pt>
                      <c:pt idx="16400">
                        <c:v>32900</c:v>
                      </c:pt>
                      <c:pt idx="16401">
                        <c:v>32902</c:v>
                      </c:pt>
                      <c:pt idx="16402">
                        <c:v>32904</c:v>
                      </c:pt>
                      <c:pt idx="16403">
                        <c:v>32906</c:v>
                      </c:pt>
                      <c:pt idx="16404">
                        <c:v>32908</c:v>
                      </c:pt>
                      <c:pt idx="16405">
                        <c:v>32910</c:v>
                      </c:pt>
                      <c:pt idx="16406">
                        <c:v>32912</c:v>
                      </c:pt>
                      <c:pt idx="16407">
                        <c:v>32914</c:v>
                      </c:pt>
                      <c:pt idx="16408">
                        <c:v>32916</c:v>
                      </c:pt>
                      <c:pt idx="16409">
                        <c:v>32918</c:v>
                      </c:pt>
                      <c:pt idx="16410">
                        <c:v>32920</c:v>
                      </c:pt>
                      <c:pt idx="16411">
                        <c:v>32922</c:v>
                      </c:pt>
                      <c:pt idx="16412">
                        <c:v>32924</c:v>
                      </c:pt>
                      <c:pt idx="16413">
                        <c:v>32926</c:v>
                      </c:pt>
                      <c:pt idx="16414">
                        <c:v>32928</c:v>
                      </c:pt>
                      <c:pt idx="16415">
                        <c:v>32930</c:v>
                      </c:pt>
                      <c:pt idx="16416">
                        <c:v>32932</c:v>
                      </c:pt>
                      <c:pt idx="16417">
                        <c:v>32934</c:v>
                      </c:pt>
                      <c:pt idx="16418">
                        <c:v>32936</c:v>
                      </c:pt>
                      <c:pt idx="16419">
                        <c:v>32938</c:v>
                      </c:pt>
                      <c:pt idx="16420">
                        <c:v>32940</c:v>
                      </c:pt>
                      <c:pt idx="16421">
                        <c:v>32942</c:v>
                      </c:pt>
                      <c:pt idx="16422">
                        <c:v>32944</c:v>
                      </c:pt>
                      <c:pt idx="16423">
                        <c:v>32946</c:v>
                      </c:pt>
                      <c:pt idx="16424">
                        <c:v>32948</c:v>
                      </c:pt>
                      <c:pt idx="16425">
                        <c:v>32950</c:v>
                      </c:pt>
                      <c:pt idx="16426">
                        <c:v>32952</c:v>
                      </c:pt>
                      <c:pt idx="16427">
                        <c:v>32954</c:v>
                      </c:pt>
                      <c:pt idx="16428">
                        <c:v>32956</c:v>
                      </c:pt>
                      <c:pt idx="16429">
                        <c:v>32958</c:v>
                      </c:pt>
                      <c:pt idx="16430">
                        <c:v>32960</c:v>
                      </c:pt>
                      <c:pt idx="16431">
                        <c:v>32962</c:v>
                      </c:pt>
                      <c:pt idx="16432">
                        <c:v>32964</c:v>
                      </c:pt>
                      <c:pt idx="16433">
                        <c:v>32966</c:v>
                      </c:pt>
                      <c:pt idx="16434">
                        <c:v>32968</c:v>
                      </c:pt>
                      <c:pt idx="16435">
                        <c:v>32970</c:v>
                      </c:pt>
                      <c:pt idx="16436">
                        <c:v>32972</c:v>
                      </c:pt>
                      <c:pt idx="16437">
                        <c:v>32974</c:v>
                      </c:pt>
                      <c:pt idx="16438">
                        <c:v>32976</c:v>
                      </c:pt>
                      <c:pt idx="16439">
                        <c:v>32978</c:v>
                      </c:pt>
                      <c:pt idx="16440">
                        <c:v>32980</c:v>
                      </c:pt>
                      <c:pt idx="16441">
                        <c:v>32982</c:v>
                      </c:pt>
                      <c:pt idx="16442">
                        <c:v>32984</c:v>
                      </c:pt>
                      <c:pt idx="16443">
                        <c:v>32986</c:v>
                      </c:pt>
                      <c:pt idx="16444">
                        <c:v>32988</c:v>
                      </c:pt>
                      <c:pt idx="16445">
                        <c:v>32990</c:v>
                      </c:pt>
                      <c:pt idx="16446">
                        <c:v>32992</c:v>
                      </c:pt>
                      <c:pt idx="16447">
                        <c:v>32994</c:v>
                      </c:pt>
                      <c:pt idx="16448">
                        <c:v>32996</c:v>
                      </c:pt>
                      <c:pt idx="16449">
                        <c:v>32998</c:v>
                      </c:pt>
                      <c:pt idx="16450">
                        <c:v>33000</c:v>
                      </c:pt>
                      <c:pt idx="16451">
                        <c:v>33002</c:v>
                      </c:pt>
                      <c:pt idx="16452">
                        <c:v>33004</c:v>
                      </c:pt>
                      <c:pt idx="16453">
                        <c:v>33006</c:v>
                      </c:pt>
                      <c:pt idx="16454">
                        <c:v>33008</c:v>
                      </c:pt>
                      <c:pt idx="16455">
                        <c:v>33010</c:v>
                      </c:pt>
                      <c:pt idx="16456">
                        <c:v>33012</c:v>
                      </c:pt>
                      <c:pt idx="16457">
                        <c:v>33014</c:v>
                      </c:pt>
                      <c:pt idx="16458">
                        <c:v>33016</c:v>
                      </c:pt>
                      <c:pt idx="16459">
                        <c:v>33018</c:v>
                      </c:pt>
                      <c:pt idx="16460">
                        <c:v>33020</c:v>
                      </c:pt>
                      <c:pt idx="16461">
                        <c:v>33022</c:v>
                      </c:pt>
                      <c:pt idx="16462">
                        <c:v>33024</c:v>
                      </c:pt>
                      <c:pt idx="16463">
                        <c:v>33026</c:v>
                      </c:pt>
                      <c:pt idx="16464">
                        <c:v>33028</c:v>
                      </c:pt>
                      <c:pt idx="16465">
                        <c:v>33030</c:v>
                      </c:pt>
                      <c:pt idx="16466">
                        <c:v>33032</c:v>
                      </c:pt>
                      <c:pt idx="16467">
                        <c:v>33034</c:v>
                      </c:pt>
                      <c:pt idx="16468">
                        <c:v>33036</c:v>
                      </c:pt>
                      <c:pt idx="16469">
                        <c:v>33038</c:v>
                      </c:pt>
                      <c:pt idx="16470">
                        <c:v>33040</c:v>
                      </c:pt>
                      <c:pt idx="16471">
                        <c:v>33042</c:v>
                      </c:pt>
                      <c:pt idx="16472">
                        <c:v>33044</c:v>
                      </c:pt>
                      <c:pt idx="16473">
                        <c:v>33046</c:v>
                      </c:pt>
                      <c:pt idx="16474">
                        <c:v>33048</c:v>
                      </c:pt>
                      <c:pt idx="16475">
                        <c:v>33050</c:v>
                      </c:pt>
                      <c:pt idx="16476">
                        <c:v>33052</c:v>
                      </c:pt>
                      <c:pt idx="16477">
                        <c:v>33054</c:v>
                      </c:pt>
                      <c:pt idx="16478">
                        <c:v>33056</c:v>
                      </c:pt>
                      <c:pt idx="16479">
                        <c:v>33058</c:v>
                      </c:pt>
                      <c:pt idx="16480">
                        <c:v>33060</c:v>
                      </c:pt>
                      <c:pt idx="16481">
                        <c:v>33062</c:v>
                      </c:pt>
                      <c:pt idx="16482">
                        <c:v>33064</c:v>
                      </c:pt>
                      <c:pt idx="16483">
                        <c:v>33066</c:v>
                      </c:pt>
                      <c:pt idx="16484">
                        <c:v>33068</c:v>
                      </c:pt>
                      <c:pt idx="16485">
                        <c:v>33070</c:v>
                      </c:pt>
                      <c:pt idx="16486">
                        <c:v>33072</c:v>
                      </c:pt>
                      <c:pt idx="16487">
                        <c:v>33074</c:v>
                      </c:pt>
                      <c:pt idx="16488">
                        <c:v>33076</c:v>
                      </c:pt>
                      <c:pt idx="16489">
                        <c:v>33078</c:v>
                      </c:pt>
                      <c:pt idx="16490">
                        <c:v>33080</c:v>
                      </c:pt>
                      <c:pt idx="16491">
                        <c:v>33082</c:v>
                      </c:pt>
                      <c:pt idx="16492">
                        <c:v>33084</c:v>
                      </c:pt>
                      <c:pt idx="16493">
                        <c:v>33086</c:v>
                      </c:pt>
                      <c:pt idx="16494">
                        <c:v>33088</c:v>
                      </c:pt>
                      <c:pt idx="16495">
                        <c:v>33090</c:v>
                      </c:pt>
                      <c:pt idx="16496">
                        <c:v>33092</c:v>
                      </c:pt>
                      <c:pt idx="16497">
                        <c:v>33094</c:v>
                      </c:pt>
                      <c:pt idx="16498">
                        <c:v>33096</c:v>
                      </c:pt>
                      <c:pt idx="16499">
                        <c:v>33098</c:v>
                      </c:pt>
                      <c:pt idx="16500">
                        <c:v>33100</c:v>
                      </c:pt>
                      <c:pt idx="16501">
                        <c:v>33102</c:v>
                      </c:pt>
                      <c:pt idx="16502">
                        <c:v>33104</c:v>
                      </c:pt>
                      <c:pt idx="16503">
                        <c:v>33106</c:v>
                      </c:pt>
                      <c:pt idx="16504">
                        <c:v>33108</c:v>
                      </c:pt>
                      <c:pt idx="16505">
                        <c:v>33110</c:v>
                      </c:pt>
                      <c:pt idx="16506">
                        <c:v>33112</c:v>
                      </c:pt>
                      <c:pt idx="16507">
                        <c:v>33114</c:v>
                      </c:pt>
                      <c:pt idx="16508">
                        <c:v>33116</c:v>
                      </c:pt>
                      <c:pt idx="16509">
                        <c:v>33118</c:v>
                      </c:pt>
                      <c:pt idx="16510">
                        <c:v>33120</c:v>
                      </c:pt>
                      <c:pt idx="16511">
                        <c:v>33122</c:v>
                      </c:pt>
                      <c:pt idx="16512">
                        <c:v>33124</c:v>
                      </c:pt>
                      <c:pt idx="16513">
                        <c:v>33126</c:v>
                      </c:pt>
                      <c:pt idx="16514">
                        <c:v>33128</c:v>
                      </c:pt>
                      <c:pt idx="16515">
                        <c:v>33130</c:v>
                      </c:pt>
                      <c:pt idx="16516">
                        <c:v>33132</c:v>
                      </c:pt>
                      <c:pt idx="16517">
                        <c:v>33134</c:v>
                      </c:pt>
                      <c:pt idx="16518">
                        <c:v>33136</c:v>
                      </c:pt>
                      <c:pt idx="16519">
                        <c:v>33138</c:v>
                      </c:pt>
                      <c:pt idx="16520">
                        <c:v>33140</c:v>
                      </c:pt>
                      <c:pt idx="16521">
                        <c:v>33142</c:v>
                      </c:pt>
                      <c:pt idx="16522">
                        <c:v>33144</c:v>
                      </c:pt>
                      <c:pt idx="16523">
                        <c:v>33146</c:v>
                      </c:pt>
                      <c:pt idx="16524">
                        <c:v>33148</c:v>
                      </c:pt>
                      <c:pt idx="16525">
                        <c:v>33150</c:v>
                      </c:pt>
                      <c:pt idx="16526">
                        <c:v>33152</c:v>
                      </c:pt>
                      <c:pt idx="16527">
                        <c:v>33154</c:v>
                      </c:pt>
                      <c:pt idx="16528">
                        <c:v>33156</c:v>
                      </c:pt>
                      <c:pt idx="16529">
                        <c:v>33158</c:v>
                      </c:pt>
                      <c:pt idx="16530">
                        <c:v>33160</c:v>
                      </c:pt>
                      <c:pt idx="16531">
                        <c:v>33162</c:v>
                      </c:pt>
                      <c:pt idx="16532">
                        <c:v>33164</c:v>
                      </c:pt>
                      <c:pt idx="16533">
                        <c:v>33166</c:v>
                      </c:pt>
                      <c:pt idx="16534">
                        <c:v>33168</c:v>
                      </c:pt>
                      <c:pt idx="16535">
                        <c:v>33170</c:v>
                      </c:pt>
                      <c:pt idx="16536">
                        <c:v>33172</c:v>
                      </c:pt>
                      <c:pt idx="16537">
                        <c:v>33174</c:v>
                      </c:pt>
                      <c:pt idx="16538">
                        <c:v>33176</c:v>
                      </c:pt>
                      <c:pt idx="16539">
                        <c:v>33178</c:v>
                      </c:pt>
                      <c:pt idx="16540">
                        <c:v>33180</c:v>
                      </c:pt>
                      <c:pt idx="16541">
                        <c:v>33182</c:v>
                      </c:pt>
                      <c:pt idx="16542">
                        <c:v>33184</c:v>
                      </c:pt>
                      <c:pt idx="16543">
                        <c:v>33186</c:v>
                      </c:pt>
                      <c:pt idx="16544">
                        <c:v>33188</c:v>
                      </c:pt>
                      <c:pt idx="16545">
                        <c:v>33190</c:v>
                      </c:pt>
                      <c:pt idx="16546">
                        <c:v>33192</c:v>
                      </c:pt>
                      <c:pt idx="16547">
                        <c:v>33194</c:v>
                      </c:pt>
                      <c:pt idx="16548">
                        <c:v>33196</c:v>
                      </c:pt>
                      <c:pt idx="16549">
                        <c:v>33198</c:v>
                      </c:pt>
                      <c:pt idx="16550">
                        <c:v>33200</c:v>
                      </c:pt>
                      <c:pt idx="16551">
                        <c:v>33202</c:v>
                      </c:pt>
                      <c:pt idx="16552">
                        <c:v>33204</c:v>
                      </c:pt>
                      <c:pt idx="16553">
                        <c:v>33206</c:v>
                      </c:pt>
                      <c:pt idx="16554">
                        <c:v>33208</c:v>
                      </c:pt>
                      <c:pt idx="16555">
                        <c:v>33210</c:v>
                      </c:pt>
                      <c:pt idx="16556">
                        <c:v>33212</c:v>
                      </c:pt>
                      <c:pt idx="16557">
                        <c:v>33214</c:v>
                      </c:pt>
                      <c:pt idx="16558">
                        <c:v>33216</c:v>
                      </c:pt>
                      <c:pt idx="16559">
                        <c:v>33218</c:v>
                      </c:pt>
                      <c:pt idx="16560">
                        <c:v>33220</c:v>
                      </c:pt>
                      <c:pt idx="16561">
                        <c:v>33222</c:v>
                      </c:pt>
                      <c:pt idx="16562">
                        <c:v>33224</c:v>
                      </c:pt>
                      <c:pt idx="16563">
                        <c:v>33226</c:v>
                      </c:pt>
                      <c:pt idx="16564">
                        <c:v>33228</c:v>
                      </c:pt>
                      <c:pt idx="16565">
                        <c:v>33230</c:v>
                      </c:pt>
                      <c:pt idx="16566">
                        <c:v>33232</c:v>
                      </c:pt>
                      <c:pt idx="16567">
                        <c:v>33234</c:v>
                      </c:pt>
                      <c:pt idx="16568">
                        <c:v>33236</c:v>
                      </c:pt>
                      <c:pt idx="16569">
                        <c:v>33238</c:v>
                      </c:pt>
                      <c:pt idx="16570">
                        <c:v>33240</c:v>
                      </c:pt>
                      <c:pt idx="16571">
                        <c:v>33242</c:v>
                      </c:pt>
                      <c:pt idx="16572">
                        <c:v>33244</c:v>
                      </c:pt>
                      <c:pt idx="16573">
                        <c:v>33246</c:v>
                      </c:pt>
                      <c:pt idx="16574">
                        <c:v>33248</c:v>
                      </c:pt>
                      <c:pt idx="16575">
                        <c:v>33250</c:v>
                      </c:pt>
                      <c:pt idx="16576">
                        <c:v>33252</c:v>
                      </c:pt>
                      <c:pt idx="16577">
                        <c:v>33254</c:v>
                      </c:pt>
                      <c:pt idx="16578">
                        <c:v>33256</c:v>
                      </c:pt>
                      <c:pt idx="16579">
                        <c:v>33258</c:v>
                      </c:pt>
                      <c:pt idx="16580">
                        <c:v>33260</c:v>
                      </c:pt>
                      <c:pt idx="16581">
                        <c:v>33262</c:v>
                      </c:pt>
                      <c:pt idx="16582">
                        <c:v>33264</c:v>
                      </c:pt>
                      <c:pt idx="16583">
                        <c:v>33266</c:v>
                      </c:pt>
                      <c:pt idx="16584">
                        <c:v>33268</c:v>
                      </c:pt>
                      <c:pt idx="16585">
                        <c:v>33270</c:v>
                      </c:pt>
                      <c:pt idx="16586">
                        <c:v>33272</c:v>
                      </c:pt>
                      <c:pt idx="16587">
                        <c:v>33274</c:v>
                      </c:pt>
                      <c:pt idx="16588">
                        <c:v>33276</c:v>
                      </c:pt>
                      <c:pt idx="16589">
                        <c:v>33278</c:v>
                      </c:pt>
                      <c:pt idx="16590">
                        <c:v>33280</c:v>
                      </c:pt>
                      <c:pt idx="16591">
                        <c:v>33282</c:v>
                      </c:pt>
                      <c:pt idx="16592">
                        <c:v>33284</c:v>
                      </c:pt>
                      <c:pt idx="16593">
                        <c:v>33286</c:v>
                      </c:pt>
                      <c:pt idx="16594">
                        <c:v>33288</c:v>
                      </c:pt>
                      <c:pt idx="16595">
                        <c:v>33290</c:v>
                      </c:pt>
                      <c:pt idx="16596">
                        <c:v>33292</c:v>
                      </c:pt>
                      <c:pt idx="16597">
                        <c:v>33294</c:v>
                      </c:pt>
                      <c:pt idx="16598">
                        <c:v>33296</c:v>
                      </c:pt>
                      <c:pt idx="16599">
                        <c:v>33298</c:v>
                      </c:pt>
                      <c:pt idx="16600">
                        <c:v>33300</c:v>
                      </c:pt>
                      <c:pt idx="16601">
                        <c:v>33302</c:v>
                      </c:pt>
                      <c:pt idx="16602">
                        <c:v>33304</c:v>
                      </c:pt>
                      <c:pt idx="16603">
                        <c:v>33306</c:v>
                      </c:pt>
                      <c:pt idx="16604">
                        <c:v>33308</c:v>
                      </c:pt>
                      <c:pt idx="16605">
                        <c:v>33310</c:v>
                      </c:pt>
                      <c:pt idx="16606">
                        <c:v>33312</c:v>
                      </c:pt>
                      <c:pt idx="16607">
                        <c:v>33314</c:v>
                      </c:pt>
                      <c:pt idx="16608">
                        <c:v>33316</c:v>
                      </c:pt>
                      <c:pt idx="16609">
                        <c:v>33318</c:v>
                      </c:pt>
                      <c:pt idx="16610">
                        <c:v>33320</c:v>
                      </c:pt>
                      <c:pt idx="16611">
                        <c:v>33322</c:v>
                      </c:pt>
                      <c:pt idx="16612">
                        <c:v>33324</c:v>
                      </c:pt>
                      <c:pt idx="16613">
                        <c:v>33326</c:v>
                      </c:pt>
                      <c:pt idx="16614">
                        <c:v>33328</c:v>
                      </c:pt>
                      <c:pt idx="16615">
                        <c:v>33330</c:v>
                      </c:pt>
                      <c:pt idx="16616">
                        <c:v>33332</c:v>
                      </c:pt>
                      <c:pt idx="16617">
                        <c:v>33334</c:v>
                      </c:pt>
                      <c:pt idx="16618">
                        <c:v>33336</c:v>
                      </c:pt>
                      <c:pt idx="16619">
                        <c:v>33338</c:v>
                      </c:pt>
                      <c:pt idx="16620">
                        <c:v>33340</c:v>
                      </c:pt>
                      <c:pt idx="16621">
                        <c:v>33342</c:v>
                      </c:pt>
                      <c:pt idx="16622">
                        <c:v>33344</c:v>
                      </c:pt>
                      <c:pt idx="16623">
                        <c:v>33346</c:v>
                      </c:pt>
                      <c:pt idx="16624">
                        <c:v>33348</c:v>
                      </c:pt>
                      <c:pt idx="16625">
                        <c:v>33350</c:v>
                      </c:pt>
                      <c:pt idx="16626">
                        <c:v>33352</c:v>
                      </c:pt>
                      <c:pt idx="16627">
                        <c:v>33354</c:v>
                      </c:pt>
                      <c:pt idx="16628">
                        <c:v>33356</c:v>
                      </c:pt>
                      <c:pt idx="16629">
                        <c:v>33358</c:v>
                      </c:pt>
                      <c:pt idx="16630">
                        <c:v>33360</c:v>
                      </c:pt>
                      <c:pt idx="16631">
                        <c:v>33362</c:v>
                      </c:pt>
                      <c:pt idx="16632">
                        <c:v>33364</c:v>
                      </c:pt>
                      <c:pt idx="16633">
                        <c:v>33366</c:v>
                      </c:pt>
                      <c:pt idx="16634">
                        <c:v>33368</c:v>
                      </c:pt>
                      <c:pt idx="16635">
                        <c:v>33370</c:v>
                      </c:pt>
                      <c:pt idx="16636">
                        <c:v>33372</c:v>
                      </c:pt>
                      <c:pt idx="16637">
                        <c:v>33374</c:v>
                      </c:pt>
                      <c:pt idx="16638">
                        <c:v>33376</c:v>
                      </c:pt>
                      <c:pt idx="16639">
                        <c:v>33378</c:v>
                      </c:pt>
                      <c:pt idx="16640">
                        <c:v>33380</c:v>
                      </c:pt>
                      <c:pt idx="16641">
                        <c:v>33382</c:v>
                      </c:pt>
                      <c:pt idx="16642">
                        <c:v>33384</c:v>
                      </c:pt>
                      <c:pt idx="16643">
                        <c:v>33386</c:v>
                      </c:pt>
                      <c:pt idx="16644">
                        <c:v>33388</c:v>
                      </c:pt>
                      <c:pt idx="16645">
                        <c:v>33390</c:v>
                      </c:pt>
                      <c:pt idx="16646">
                        <c:v>33392</c:v>
                      </c:pt>
                      <c:pt idx="16647">
                        <c:v>33394</c:v>
                      </c:pt>
                      <c:pt idx="16648">
                        <c:v>33396</c:v>
                      </c:pt>
                      <c:pt idx="16649">
                        <c:v>33398</c:v>
                      </c:pt>
                      <c:pt idx="16650">
                        <c:v>33400</c:v>
                      </c:pt>
                      <c:pt idx="16651">
                        <c:v>33402</c:v>
                      </c:pt>
                      <c:pt idx="16652">
                        <c:v>33404</c:v>
                      </c:pt>
                      <c:pt idx="16653">
                        <c:v>33406</c:v>
                      </c:pt>
                      <c:pt idx="16654">
                        <c:v>33408</c:v>
                      </c:pt>
                      <c:pt idx="16655">
                        <c:v>33410</c:v>
                      </c:pt>
                      <c:pt idx="16656">
                        <c:v>33412</c:v>
                      </c:pt>
                      <c:pt idx="16657">
                        <c:v>33414</c:v>
                      </c:pt>
                      <c:pt idx="16658">
                        <c:v>33416</c:v>
                      </c:pt>
                      <c:pt idx="16659">
                        <c:v>33418</c:v>
                      </c:pt>
                      <c:pt idx="16660">
                        <c:v>33420</c:v>
                      </c:pt>
                      <c:pt idx="16661">
                        <c:v>33422</c:v>
                      </c:pt>
                      <c:pt idx="16662">
                        <c:v>33424</c:v>
                      </c:pt>
                      <c:pt idx="16663">
                        <c:v>33426</c:v>
                      </c:pt>
                      <c:pt idx="16664">
                        <c:v>33428</c:v>
                      </c:pt>
                      <c:pt idx="16665">
                        <c:v>33430</c:v>
                      </c:pt>
                      <c:pt idx="16666">
                        <c:v>33432</c:v>
                      </c:pt>
                      <c:pt idx="16667">
                        <c:v>33434</c:v>
                      </c:pt>
                      <c:pt idx="16668">
                        <c:v>33436</c:v>
                      </c:pt>
                      <c:pt idx="16669">
                        <c:v>33438</c:v>
                      </c:pt>
                      <c:pt idx="16670">
                        <c:v>33440</c:v>
                      </c:pt>
                      <c:pt idx="16671">
                        <c:v>33442</c:v>
                      </c:pt>
                      <c:pt idx="16672">
                        <c:v>33444</c:v>
                      </c:pt>
                      <c:pt idx="16673">
                        <c:v>33446</c:v>
                      </c:pt>
                      <c:pt idx="16674">
                        <c:v>33448</c:v>
                      </c:pt>
                      <c:pt idx="16675">
                        <c:v>33450</c:v>
                      </c:pt>
                      <c:pt idx="16676">
                        <c:v>33452</c:v>
                      </c:pt>
                      <c:pt idx="16677">
                        <c:v>33454</c:v>
                      </c:pt>
                      <c:pt idx="16678">
                        <c:v>33456</c:v>
                      </c:pt>
                      <c:pt idx="16679">
                        <c:v>33458</c:v>
                      </c:pt>
                      <c:pt idx="16680">
                        <c:v>33460</c:v>
                      </c:pt>
                      <c:pt idx="16681">
                        <c:v>33462</c:v>
                      </c:pt>
                      <c:pt idx="16682">
                        <c:v>33464</c:v>
                      </c:pt>
                      <c:pt idx="16683">
                        <c:v>33466</c:v>
                      </c:pt>
                      <c:pt idx="16684">
                        <c:v>33468</c:v>
                      </c:pt>
                      <c:pt idx="16685">
                        <c:v>33470</c:v>
                      </c:pt>
                      <c:pt idx="16686">
                        <c:v>33472</c:v>
                      </c:pt>
                      <c:pt idx="16687">
                        <c:v>33474</c:v>
                      </c:pt>
                      <c:pt idx="16688">
                        <c:v>33476</c:v>
                      </c:pt>
                      <c:pt idx="16689">
                        <c:v>33478</c:v>
                      </c:pt>
                      <c:pt idx="16690">
                        <c:v>33480</c:v>
                      </c:pt>
                      <c:pt idx="16691">
                        <c:v>33482</c:v>
                      </c:pt>
                      <c:pt idx="16692">
                        <c:v>33484</c:v>
                      </c:pt>
                      <c:pt idx="16693">
                        <c:v>33486</c:v>
                      </c:pt>
                      <c:pt idx="16694">
                        <c:v>33488</c:v>
                      </c:pt>
                      <c:pt idx="16695">
                        <c:v>33490</c:v>
                      </c:pt>
                      <c:pt idx="16696">
                        <c:v>33492</c:v>
                      </c:pt>
                      <c:pt idx="16697">
                        <c:v>33494</c:v>
                      </c:pt>
                      <c:pt idx="16698">
                        <c:v>33496</c:v>
                      </c:pt>
                      <c:pt idx="16699">
                        <c:v>33498</c:v>
                      </c:pt>
                      <c:pt idx="16700">
                        <c:v>33500</c:v>
                      </c:pt>
                      <c:pt idx="16701">
                        <c:v>33502</c:v>
                      </c:pt>
                      <c:pt idx="16702">
                        <c:v>33504</c:v>
                      </c:pt>
                      <c:pt idx="16703">
                        <c:v>33506</c:v>
                      </c:pt>
                      <c:pt idx="16704">
                        <c:v>33508</c:v>
                      </c:pt>
                      <c:pt idx="16705">
                        <c:v>33510</c:v>
                      </c:pt>
                      <c:pt idx="16706">
                        <c:v>33512</c:v>
                      </c:pt>
                      <c:pt idx="16707">
                        <c:v>33514</c:v>
                      </c:pt>
                      <c:pt idx="16708">
                        <c:v>33516</c:v>
                      </c:pt>
                      <c:pt idx="16709">
                        <c:v>33518</c:v>
                      </c:pt>
                      <c:pt idx="16710">
                        <c:v>33520</c:v>
                      </c:pt>
                      <c:pt idx="16711">
                        <c:v>33522</c:v>
                      </c:pt>
                      <c:pt idx="16712">
                        <c:v>33524</c:v>
                      </c:pt>
                      <c:pt idx="16713">
                        <c:v>33526</c:v>
                      </c:pt>
                      <c:pt idx="16714">
                        <c:v>33528</c:v>
                      </c:pt>
                      <c:pt idx="16715">
                        <c:v>33530</c:v>
                      </c:pt>
                      <c:pt idx="16716">
                        <c:v>33532</c:v>
                      </c:pt>
                      <c:pt idx="16717">
                        <c:v>33534</c:v>
                      </c:pt>
                      <c:pt idx="16718">
                        <c:v>33536</c:v>
                      </c:pt>
                      <c:pt idx="16719">
                        <c:v>33538</c:v>
                      </c:pt>
                      <c:pt idx="16720">
                        <c:v>33540</c:v>
                      </c:pt>
                      <c:pt idx="16721">
                        <c:v>33542</c:v>
                      </c:pt>
                      <c:pt idx="16722">
                        <c:v>33544</c:v>
                      </c:pt>
                      <c:pt idx="16723">
                        <c:v>33546</c:v>
                      </c:pt>
                      <c:pt idx="16724">
                        <c:v>33548</c:v>
                      </c:pt>
                      <c:pt idx="16725">
                        <c:v>33550</c:v>
                      </c:pt>
                      <c:pt idx="16726">
                        <c:v>33552</c:v>
                      </c:pt>
                      <c:pt idx="16727">
                        <c:v>33554</c:v>
                      </c:pt>
                      <c:pt idx="16728">
                        <c:v>33556</c:v>
                      </c:pt>
                      <c:pt idx="16729">
                        <c:v>33558</c:v>
                      </c:pt>
                      <c:pt idx="16730">
                        <c:v>33560</c:v>
                      </c:pt>
                      <c:pt idx="16731">
                        <c:v>33562</c:v>
                      </c:pt>
                      <c:pt idx="16732">
                        <c:v>33564</c:v>
                      </c:pt>
                      <c:pt idx="16733">
                        <c:v>33566</c:v>
                      </c:pt>
                      <c:pt idx="16734">
                        <c:v>33568</c:v>
                      </c:pt>
                      <c:pt idx="16735">
                        <c:v>33570</c:v>
                      </c:pt>
                      <c:pt idx="16736">
                        <c:v>33572</c:v>
                      </c:pt>
                      <c:pt idx="16737">
                        <c:v>33574</c:v>
                      </c:pt>
                      <c:pt idx="16738">
                        <c:v>33576</c:v>
                      </c:pt>
                      <c:pt idx="16739">
                        <c:v>33578</c:v>
                      </c:pt>
                      <c:pt idx="16740">
                        <c:v>33580</c:v>
                      </c:pt>
                      <c:pt idx="16741">
                        <c:v>33582</c:v>
                      </c:pt>
                      <c:pt idx="16742">
                        <c:v>33584</c:v>
                      </c:pt>
                      <c:pt idx="16743">
                        <c:v>33586</c:v>
                      </c:pt>
                      <c:pt idx="16744">
                        <c:v>33588</c:v>
                      </c:pt>
                      <c:pt idx="16745">
                        <c:v>33590</c:v>
                      </c:pt>
                      <c:pt idx="16746">
                        <c:v>33592</c:v>
                      </c:pt>
                      <c:pt idx="16747">
                        <c:v>33594</c:v>
                      </c:pt>
                      <c:pt idx="16748">
                        <c:v>33596</c:v>
                      </c:pt>
                      <c:pt idx="16749">
                        <c:v>33598</c:v>
                      </c:pt>
                      <c:pt idx="16750">
                        <c:v>33600</c:v>
                      </c:pt>
                      <c:pt idx="16751">
                        <c:v>33602</c:v>
                      </c:pt>
                      <c:pt idx="16752">
                        <c:v>33604</c:v>
                      </c:pt>
                      <c:pt idx="16753">
                        <c:v>33606</c:v>
                      </c:pt>
                      <c:pt idx="16754">
                        <c:v>33608</c:v>
                      </c:pt>
                      <c:pt idx="16755">
                        <c:v>33610</c:v>
                      </c:pt>
                      <c:pt idx="16756">
                        <c:v>33612</c:v>
                      </c:pt>
                      <c:pt idx="16757">
                        <c:v>33614</c:v>
                      </c:pt>
                      <c:pt idx="16758">
                        <c:v>33616</c:v>
                      </c:pt>
                      <c:pt idx="16759">
                        <c:v>33618</c:v>
                      </c:pt>
                      <c:pt idx="16760">
                        <c:v>33620</c:v>
                      </c:pt>
                      <c:pt idx="16761">
                        <c:v>33622</c:v>
                      </c:pt>
                      <c:pt idx="16762">
                        <c:v>33624</c:v>
                      </c:pt>
                      <c:pt idx="16763">
                        <c:v>33626</c:v>
                      </c:pt>
                      <c:pt idx="16764">
                        <c:v>33628</c:v>
                      </c:pt>
                      <c:pt idx="16765">
                        <c:v>33630</c:v>
                      </c:pt>
                      <c:pt idx="16766">
                        <c:v>33632</c:v>
                      </c:pt>
                      <c:pt idx="16767">
                        <c:v>33634</c:v>
                      </c:pt>
                      <c:pt idx="16768">
                        <c:v>33636</c:v>
                      </c:pt>
                      <c:pt idx="16769">
                        <c:v>33638</c:v>
                      </c:pt>
                      <c:pt idx="16770">
                        <c:v>33640</c:v>
                      </c:pt>
                      <c:pt idx="16771">
                        <c:v>33642</c:v>
                      </c:pt>
                      <c:pt idx="16772">
                        <c:v>33644</c:v>
                      </c:pt>
                      <c:pt idx="16773">
                        <c:v>33646</c:v>
                      </c:pt>
                      <c:pt idx="16774">
                        <c:v>33648</c:v>
                      </c:pt>
                      <c:pt idx="16775">
                        <c:v>33650</c:v>
                      </c:pt>
                      <c:pt idx="16776">
                        <c:v>33652</c:v>
                      </c:pt>
                      <c:pt idx="16777">
                        <c:v>33654</c:v>
                      </c:pt>
                      <c:pt idx="16778">
                        <c:v>33656</c:v>
                      </c:pt>
                      <c:pt idx="16779">
                        <c:v>33658</c:v>
                      </c:pt>
                      <c:pt idx="16780">
                        <c:v>33660</c:v>
                      </c:pt>
                      <c:pt idx="16781">
                        <c:v>33662</c:v>
                      </c:pt>
                      <c:pt idx="16782">
                        <c:v>33664</c:v>
                      </c:pt>
                      <c:pt idx="16783">
                        <c:v>33666</c:v>
                      </c:pt>
                      <c:pt idx="16784">
                        <c:v>33668</c:v>
                      </c:pt>
                      <c:pt idx="16785">
                        <c:v>33670</c:v>
                      </c:pt>
                      <c:pt idx="16786">
                        <c:v>33672</c:v>
                      </c:pt>
                      <c:pt idx="16787">
                        <c:v>33674</c:v>
                      </c:pt>
                      <c:pt idx="16788">
                        <c:v>33676</c:v>
                      </c:pt>
                      <c:pt idx="16789">
                        <c:v>33678</c:v>
                      </c:pt>
                      <c:pt idx="16790">
                        <c:v>33680</c:v>
                      </c:pt>
                      <c:pt idx="16791">
                        <c:v>33682</c:v>
                      </c:pt>
                      <c:pt idx="16792">
                        <c:v>33684</c:v>
                      </c:pt>
                      <c:pt idx="16793">
                        <c:v>33686</c:v>
                      </c:pt>
                      <c:pt idx="16794">
                        <c:v>33688</c:v>
                      </c:pt>
                      <c:pt idx="16795">
                        <c:v>33690</c:v>
                      </c:pt>
                      <c:pt idx="16796">
                        <c:v>33692</c:v>
                      </c:pt>
                      <c:pt idx="16797">
                        <c:v>33694</c:v>
                      </c:pt>
                      <c:pt idx="16798">
                        <c:v>33696</c:v>
                      </c:pt>
                      <c:pt idx="16799">
                        <c:v>33698</c:v>
                      </c:pt>
                      <c:pt idx="16800">
                        <c:v>33700</c:v>
                      </c:pt>
                      <c:pt idx="16801">
                        <c:v>33702</c:v>
                      </c:pt>
                      <c:pt idx="16802">
                        <c:v>33704</c:v>
                      </c:pt>
                      <c:pt idx="16803">
                        <c:v>33706</c:v>
                      </c:pt>
                      <c:pt idx="16804">
                        <c:v>33708</c:v>
                      </c:pt>
                      <c:pt idx="16805">
                        <c:v>33710</c:v>
                      </c:pt>
                      <c:pt idx="16806">
                        <c:v>33712</c:v>
                      </c:pt>
                      <c:pt idx="16807">
                        <c:v>33714</c:v>
                      </c:pt>
                      <c:pt idx="16808">
                        <c:v>33716</c:v>
                      </c:pt>
                      <c:pt idx="16809">
                        <c:v>33718</c:v>
                      </c:pt>
                      <c:pt idx="16810">
                        <c:v>33720</c:v>
                      </c:pt>
                      <c:pt idx="16811">
                        <c:v>33722</c:v>
                      </c:pt>
                      <c:pt idx="16812">
                        <c:v>33724</c:v>
                      </c:pt>
                      <c:pt idx="16813">
                        <c:v>33726</c:v>
                      </c:pt>
                      <c:pt idx="16814">
                        <c:v>33728</c:v>
                      </c:pt>
                      <c:pt idx="16815">
                        <c:v>33730</c:v>
                      </c:pt>
                      <c:pt idx="16816">
                        <c:v>33732</c:v>
                      </c:pt>
                      <c:pt idx="16817">
                        <c:v>33734</c:v>
                      </c:pt>
                      <c:pt idx="16818">
                        <c:v>33736</c:v>
                      </c:pt>
                      <c:pt idx="16819">
                        <c:v>33738</c:v>
                      </c:pt>
                      <c:pt idx="16820">
                        <c:v>33740</c:v>
                      </c:pt>
                      <c:pt idx="16821">
                        <c:v>33742</c:v>
                      </c:pt>
                      <c:pt idx="16822">
                        <c:v>33744</c:v>
                      </c:pt>
                      <c:pt idx="16823">
                        <c:v>33746</c:v>
                      </c:pt>
                      <c:pt idx="16824">
                        <c:v>33748</c:v>
                      </c:pt>
                      <c:pt idx="16825">
                        <c:v>33750</c:v>
                      </c:pt>
                      <c:pt idx="16826">
                        <c:v>33752</c:v>
                      </c:pt>
                      <c:pt idx="16827">
                        <c:v>33754</c:v>
                      </c:pt>
                      <c:pt idx="16828">
                        <c:v>33756</c:v>
                      </c:pt>
                      <c:pt idx="16829">
                        <c:v>33758</c:v>
                      </c:pt>
                      <c:pt idx="16830">
                        <c:v>33760</c:v>
                      </c:pt>
                      <c:pt idx="16831">
                        <c:v>33762</c:v>
                      </c:pt>
                      <c:pt idx="16832">
                        <c:v>33764</c:v>
                      </c:pt>
                      <c:pt idx="16833">
                        <c:v>33766</c:v>
                      </c:pt>
                      <c:pt idx="16834">
                        <c:v>33768</c:v>
                      </c:pt>
                      <c:pt idx="16835">
                        <c:v>33770</c:v>
                      </c:pt>
                      <c:pt idx="16836">
                        <c:v>33772</c:v>
                      </c:pt>
                      <c:pt idx="16837">
                        <c:v>33774</c:v>
                      </c:pt>
                      <c:pt idx="16838">
                        <c:v>33776</c:v>
                      </c:pt>
                      <c:pt idx="16839">
                        <c:v>33778</c:v>
                      </c:pt>
                      <c:pt idx="16840">
                        <c:v>33780</c:v>
                      </c:pt>
                      <c:pt idx="16841">
                        <c:v>33782</c:v>
                      </c:pt>
                      <c:pt idx="16842">
                        <c:v>33784</c:v>
                      </c:pt>
                      <c:pt idx="16843">
                        <c:v>33786</c:v>
                      </c:pt>
                      <c:pt idx="16844">
                        <c:v>33788</c:v>
                      </c:pt>
                      <c:pt idx="16845">
                        <c:v>33790</c:v>
                      </c:pt>
                      <c:pt idx="16846">
                        <c:v>33792</c:v>
                      </c:pt>
                      <c:pt idx="16847">
                        <c:v>33794</c:v>
                      </c:pt>
                      <c:pt idx="16848">
                        <c:v>33796</c:v>
                      </c:pt>
                      <c:pt idx="16849">
                        <c:v>33798</c:v>
                      </c:pt>
                      <c:pt idx="16850">
                        <c:v>33800</c:v>
                      </c:pt>
                      <c:pt idx="16851">
                        <c:v>33802</c:v>
                      </c:pt>
                      <c:pt idx="16852">
                        <c:v>33804</c:v>
                      </c:pt>
                      <c:pt idx="16853">
                        <c:v>33806</c:v>
                      </c:pt>
                      <c:pt idx="16854">
                        <c:v>33808</c:v>
                      </c:pt>
                      <c:pt idx="16855">
                        <c:v>33810</c:v>
                      </c:pt>
                      <c:pt idx="16856">
                        <c:v>33812</c:v>
                      </c:pt>
                      <c:pt idx="16857">
                        <c:v>33814</c:v>
                      </c:pt>
                      <c:pt idx="16858">
                        <c:v>33816</c:v>
                      </c:pt>
                      <c:pt idx="16859">
                        <c:v>33818</c:v>
                      </c:pt>
                      <c:pt idx="16860">
                        <c:v>33820</c:v>
                      </c:pt>
                      <c:pt idx="16861">
                        <c:v>33822</c:v>
                      </c:pt>
                      <c:pt idx="16862">
                        <c:v>33824</c:v>
                      </c:pt>
                      <c:pt idx="16863">
                        <c:v>33826</c:v>
                      </c:pt>
                      <c:pt idx="16864">
                        <c:v>33828</c:v>
                      </c:pt>
                      <c:pt idx="16865">
                        <c:v>33830</c:v>
                      </c:pt>
                      <c:pt idx="16866">
                        <c:v>33832</c:v>
                      </c:pt>
                      <c:pt idx="16867">
                        <c:v>33834</c:v>
                      </c:pt>
                      <c:pt idx="16868">
                        <c:v>33836</c:v>
                      </c:pt>
                      <c:pt idx="16869">
                        <c:v>33838</c:v>
                      </c:pt>
                      <c:pt idx="16870">
                        <c:v>33840</c:v>
                      </c:pt>
                      <c:pt idx="16871">
                        <c:v>33842</c:v>
                      </c:pt>
                      <c:pt idx="16872">
                        <c:v>33844</c:v>
                      </c:pt>
                      <c:pt idx="16873">
                        <c:v>33846</c:v>
                      </c:pt>
                      <c:pt idx="16874">
                        <c:v>33848</c:v>
                      </c:pt>
                      <c:pt idx="16875">
                        <c:v>33850</c:v>
                      </c:pt>
                      <c:pt idx="16876">
                        <c:v>33852</c:v>
                      </c:pt>
                      <c:pt idx="16877">
                        <c:v>33854</c:v>
                      </c:pt>
                      <c:pt idx="16878">
                        <c:v>33856</c:v>
                      </c:pt>
                      <c:pt idx="16879">
                        <c:v>33858</c:v>
                      </c:pt>
                      <c:pt idx="16880">
                        <c:v>33860</c:v>
                      </c:pt>
                      <c:pt idx="16881">
                        <c:v>33862</c:v>
                      </c:pt>
                      <c:pt idx="16882">
                        <c:v>33864</c:v>
                      </c:pt>
                      <c:pt idx="16883">
                        <c:v>33866</c:v>
                      </c:pt>
                      <c:pt idx="16884">
                        <c:v>33868</c:v>
                      </c:pt>
                      <c:pt idx="16885">
                        <c:v>33870</c:v>
                      </c:pt>
                      <c:pt idx="16886">
                        <c:v>33872</c:v>
                      </c:pt>
                      <c:pt idx="16887">
                        <c:v>33874</c:v>
                      </c:pt>
                      <c:pt idx="16888">
                        <c:v>33876</c:v>
                      </c:pt>
                      <c:pt idx="16889">
                        <c:v>33878</c:v>
                      </c:pt>
                      <c:pt idx="16890">
                        <c:v>33880</c:v>
                      </c:pt>
                      <c:pt idx="16891">
                        <c:v>33882</c:v>
                      </c:pt>
                      <c:pt idx="16892">
                        <c:v>33884</c:v>
                      </c:pt>
                      <c:pt idx="16893">
                        <c:v>33886</c:v>
                      </c:pt>
                      <c:pt idx="16894">
                        <c:v>33888</c:v>
                      </c:pt>
                      <c:pt idx="16895">
                        <c:v>33890</c:v>
                      </c:pt>
                      <c:pt idx="16896">
                        <c:v>33892</c:v>
                      </c:pt>
                      <c:pt idx="16897">
                        <c:v>33894</c:v>
                      </c:pt>
                      <c:pt idx="16898">
                        <c:v>33896</c:v>
                      </c:pt>
                      <c:pt idx="16899">
                        <c:v>33898</c:v>
                      </c:pt>
                      <c:pt idx="16900">
                        <c:v>33900</c:v>
                      </c:pt>
                      <c:pt idx="16901">
                        <c:v>33902</c:v>
                      </c:pt>
                      <c:pt idx="16902">
                        <c:v>33904</c:v>
                      </c:pt>
                      <c:pt idx="16903">
                        <c:v>33906</c:v>
                      </c:pt>
                      <c:pt idx="16904">
                        <c:v>33908</c:v>
                      </c:pt>
                      <c:pt idx="16905">
                        <c:v>33910</c:v>
                      </c:pt>
                      <c:pt idx="16906">
                        <c:v>33912</c:v>
                      </c:pt>
                      <c:pt idx="16907">
                        <c:v>33914</c:v>
                      </c:pt>
                      <c:pt idx="16908">
                        <c:v>33916</c:v>
                      </c:pt>
                      <c:pt idx="16909">
                        <c:v>33918</c:v>
                      </c:pt>
                      <c:pt idx="16910">
                        <c:v>33920</c:v>
                      </c:pt>
                      <c:pt idx="16911">
                        <c:v>33922</c:v>
                      </c:pt>
                      <c:pt idx="16912">
                        <c:v>33924</c:v>
                      </c:pt>
                      <c:pt idx="16913">
                        <c:v>33926</c:v>
                      </c:pt>
                      <c:pt idx="16914">
                        <c:v>33928</c:v>
                      </c:pt>
                      <c:pt idx="16915">
                        <c:v>33930</c:v>
                      </c:pt>
                      <c:pt idx="16916">
                        <c:v>33932</c:v>
                      </c:pt>
                      <c:pt idx="16917">
                        <c:v>33934</c:v>
                      </c:pt>
                      <c:pt idx="16918">
                        <c:v>33936</c:v>
                      </c:pt>
                      <c:pt idx="16919">
                        <c:v>33938</c:v>
                      </c:pt>
                      <c:pt idx="16920">
                        <c:v>33940</c:v>
                      </c:pt>
                      <c:pt idx="16921">
                        <c:v>33942</c:v>
                      </c:pt>
                      <c:pt idx="16922">
                        <c:v>33944</c:v>
                      </c:pt>
                      <c:pt idx="16923">
                        <c:v>33946</c:v>
                      </c:pt>
                      <c:pt idx="16924">
                        <c:v>33948</c:v>
                      </c:pt>
                      <c:pt idx="16925">
                        <c:v>33950</c:v>
                      </c:pt>
                      <c:pt idx="16926">
                        <c:v>33952</c:v>
                      </c:pt>
                      <c:pt idx="16927">
                        <c:v>33954</c:v>
                      </c:pt>
                      <c:pt idx="16928">
                        <c:v>33956</c:v>
                      </c:pt>
                      <c:pt idx="16929">
                        <c:v>33958</c:v>
                      </c:pt>
                      <c:pt idx="16930">
                        <c:v>33960</c:v>
                      </c:pt>
                      <c:pt idx="16931">
                        <c:v>33962</c:v>
                      </c:pt>
                      <c:pt idx="16932">
                        <c:v>33964</c:v>
                      </c:pt>
                      <c:pt idx="16933">
                        <c:v>33966</c:v>
                      </c:pt>
                      <c:pt idx="16934">
                        <c:v>33968</c:v>
                      </c:pt>
                      <c:pt idx="16935">
                        <c:v>33970</c:v>
                      </c:pt>
                      <c:pt idx="16936">
                        <c:v>33972</c:v>
                      </c:pt>
                      <c:pt idx="16937">
                        <c:v>33974</c:v>
                      </c:pt>
                      <c:pt idx="16938">
                        <c:v>33976</c:v>
                      </c:pt>
                      <c:pt idx="16939">
                        <c:v>33978</c:v>
                      </c:pt>
                      <c:pt idx="16940">
                        <c:v>33980</c:v>
                      </c:pt>
                      <c:pt idx="16941">
                        <c:v>33982</c:v>
                      </c:pt>
                      <c:pt idx="16942">
                        <c:v>33984</c:v>
                      </c:pt>
                      <c:pt idx="16943">
                        <c:v>33986</c:v>
                      </c:pt>
                      <c:pt idx="16944">
                        <c:v>33988</c:v>
                      </c:pt>
                      <c:pt idx="16945">
                        <c:v>33990</c:v>
                      </c:pt>
                      <c:pt idx="16946">
                        <c:v>33992</c:v>
                      </c:pt>
                      <c:pt idx="16947">
                        <c:v>33994</c:v>
                      </c:pt>
                      <c:pt idx="16948">
                        <c:v>33996</c:v>
                      </c:pt>
                      <c:pt idx="16949">
                        <c:v>33998</c:v>
                      </c:pt>
                      <c:pt idx="16950">
                        <c:v>34000</c:v>
                      </c:pt>
                      <c:pt idx="16951">
                        <c:v>34002</c:v>
                      </c:pt>
                      <c:pt idx="16952">
                        <c:v>34004</c:v>
                      </c:pt>
                      <c:pt idx="16953">
                        <c:v>34006</c:v>
                      </c:pt>
                      <c:pt idx="16954">
                        <c:v>34008</c:v>
                      </c:pt>
                      <c:pt idx="16955">
                        <c:v>34010</c:v>
                      </c:pt>
                      <c:pt idx="16956">
                        <c:v>34012</c:v>
                      </c:pt>
                      <c:pt idx="16957">
                        <c:v>34014</c:v>
                      </c:pt>
                      <c:pt idx="16958">
                        <c:v>34016</c:v>
                      </c:pt>
                      <c:pt idx="16959">
                        <c:v>34018</c:v>
                      </c:pt>
                      <c:pt idx="16960">
                        <c:v>34020</c:v>
                      </c:pt>
                      <c:pt idx="16961">
                        <c:v>34022</c:v>
                      </c:pt>
                      <c:pt idx="16962">
                        <c:v>34024</c:v>
                      </c:pt>
                      <c:pt idx="16963">
                        <c:v>34026</c:v>
                      </c:pt>
                      <c:pt idx="16964">
                        <c:v>34028</c:v>
                      </c:pt>
                      <c:pt idx="16965">
                        <c:v>34030</c:v>
                      </c:pt>
                      <c:pt idx="16966">
                        <c:v>34032</c:v>
                      </c:pt>
                      <c:pt idx="16967">
                        <c:v>34034</c:v>
                      </c:pt>
                      <c:pt idx="16968">
                        <c:v>34036</c:v>
                      </c:pt>
                      <c:pt idx="16969">
                        <c:v>34038</c:v>
                      </c:pt>
                      <c:pt idx="16970">
                        <c:v>34040</c:v>
                      </c:pt>
                      <c:pt idx="16971">
                        <c:v>34042</c:v>
                      </c:pt>
                      <c:pt idx="16972">
                        <c:v>34044</c:v>
                      </c:pt>
                      <c:pt idx="16973">
                        <c:v>34046</c:v>
                      </c:pt>
                      <c:pt idx="16974">
                        <c:v>34048</c:v>
                      </c:pt>
                      <c:pt idx="16975">
                        <c:v>34050</c:v>
                      </c:pt>
                      <c:pt idx="16976">
                        <c:v>34052</c:v>
                      </c:pt>
                      <c:pt idx="16977">
                        <c:v>34054</c:v>
                      </c:pt>
                      <c:pt idx="16978">
                        <c:v>34056</c:v>
                      </c:pt>
                      <c:pt idx="16979">
                        <c:v>34058</c:v>
                      </c:pt>
                      <c:pt idx="16980">
                        <c:v>34060</c:v>
                      </c:pt>
                      <c:pt idx="16981">
                        <c:v>34062</c:v>
                      </c:pt>
                      <c:pt idx="16982">
                        <c:v>34064</c:v>
                      </c:pt>
                      <c:pt idx="16983">
                        <c:v>34066</c:v>
                      </c:pt>
                      <c:pt idx="16984">
                        <c:v>34068</c:v>
                      </c:pt>
                      <c:pt idx="16985">
                        <c:v>34070</c:v>
                      </c:pt>
                      <c:pt idx="16986">
                        <c:v>34072</c:v>
                      </c:pt>
                      <c:pt idx="16987">
                        <c:v>34074</c:v>
                      </c:pt>
                      <c:pt idx="16988">
                        <c:v>34076</c:v>
                      </c:pt>
                      <c:pt idx="16989">
                        <c:v>34078</c:v>
                      </c:pt>
                      <c:pt idx="16990">
                        <c:v>34080</c:v>
                      </c:pt>
                      <c:pt idx="16991">
                        <c:v>34082</c:v>
                      </c:pt>
                      <c:pt idx="16992">
                        <c:v>34084</c:v>
                      </c:pt>
                      <c:pt idx="16993">
                        <c:v>34086</c:v>
                      </c:pt>
                      <c:pt idx="16994">
                        <c:v>34088</c:v>
                      </c:pt>
                      <c:pt idx="16995">
                        <c:v>34090</c:v>
                      </c:pt>
                      <c:pt idx="16996">
                        <c:v>34092</c:v>
                      </c:pt>
                      <c:pt idx="16997">
                        <c:v>34094</c:v>
                      </c:pt>
                      <c:pt idx="16998">
                        <c:v>34096</c:v>
                      </c:pt>
                      <c:pt idx="16999">
                        <c:v>34098</c:v>
                      </c:pt>
                      <c:pt idx="17000">
                        <c:v>34100</c:v>
                      </c:pt>
                      <c:pt idx="17001">
                        <c:v>34102</c:v>
                      </c:pt>
                      <c:pt idx="17002">
                        <c:v>34104</c:v>
                      </c:pt>
                      <c:pt idx="17003">
                        <c:v>34106</c:v>
                      </c:pt>
                      <c:pt idx="17004">
                        <c:v>34108</c:v>
                      </c:pt>
                      <c:pt idx="17005">
                        <c:v>34110</c:v>
                      </c:pt>
                      <c:pt idx="17006">
                        <c:v>34112</c:v>
                      </c:pt>
                      <c:pt idx="17007">
                        <c:v>34114</c:v>
                      </c:pt>
                      <c:pt idx="17008">
                        <c:v>34116</c:v>
                      </c:pt>
                      <c:pt idx="17009">
                        <c:v>34118</c:v>
                      </c:pt>
                      <c:pt idx="17010">
                        <c:v>34120</c:v>
                      </c:pt>
                      <c:pt idx="17011">
                        <c:v>34122</c:v>
                      </c:pt>
                      <c:pt idx="17012">
                        <c:v>34124</c:v>
                      </c:pt>
                      <c:pt idx="17013">
                        <c:v>34126</c:v>
                      </c:pt>
                      <c:pt idx="17014">
                        <c:v>34128</c:v>
                      </c:pt>
                      <c:pt idx="17015">
                        <c:v>34130</c:v>
                      </c:pt>
                      <c:pt idx="17016">
                        <c:v>34132</c:v>
                      </c:pt>
                      <c:pt idx="17017">
                        <c:v>34134</c:v>
                      </c:pt>
                      <c:pt idx="17018">
                        <c:v>34136</c:v>
                      </c:pt>
                      <c:pt idx="17019">
                        <c:v>34138</c:v>
                      </c:pt>
                      <c:pt idx="17020">
                        <c:v>34140</c:v>
                      </c:pt>
                      <c:pt idx="17021">
                        <c:v>34142</c:v>
                      </c:pt>
                      <c:pt idx="17022">
                        <c:v>34144</c:v>
                      </c:pt>
                      <c:pt idx="17023">
                        <c:v>34146</c:v>
                      </c:pt>
                      <c:pt idx="17024">
                        <c:v>34148</c:v>
                      </c:pt>
                      <c:pt idx="17025">
                        <c:v>34150</c:v>
                      </c:pt>
                      <c:pt idx="17026">
                        <c:v>34152</c:v>
                      </c:pt>
                      <c:pt idx="17027">
                        <c:v>34154</c:v>
                      </c:pt>
                      <c:pt idx="17028">
                        <c:v>34156</c:v>
                      </c:pt>
                      <c:pt idx="17029">
                        <c:v>34158</c:v>
                      </c:pt>
                      <c:pt idx="17030">
                        <c:v>34160</c:v>
                      </c:pt>
                      <c:pt idx="17031">
                        <c:v>34162</c:v>
                      </c:pt>
                      <c:pt idx="17032">
                        <c:v>34164</c:v>
                      </c:pt>
                      <c:pt idx="17033">
                        <c:v>34166</c:v>
                      </c:pt>
                      <c:pt idx="17034">
                        <c:v>34168</c:v>
                      </c:pt>
                      <c:pt idx="17035">
                        <c:v>34170</c:v>
                      </c:pt>
                      <c:pt idx="17036">
                        <c:v>34172</c:v>
                      </c:pt>
                      <c:pt idx="17037">
                        <c:v>34174</c:v>
                      </c:pt>
                      <c:pt idx="17038">
                        <c:v>34176</c:v>
                      </c:pt>
                      <c:pt idx="17039">
                        <c:v>34178</c:v>
                      </c:pt>
                      <c:pt idx="17040">
                        <c:v>34180</c:v>
                      </c:pt>
                      <c:pt idx="17041">
                        <c:v>34182</c:v>
                      </c:pt>
                      <c:pt idx="17042">
                        <c:v>34184</c:v>
                      </c:pt>
                      <c:pt idx="17043">
                        <c:v>34186</c:v>
                      </c:pt>
                      <c:pt idx="17044">
                        <c:v>34188</c:v>
                      </c:pt>
                      <c:pt idx="17045">
                        <c:v>34190</c:v>
                      </c:pt>
                      <c:pt idx="17046">
                        <c:v>34192</c:v>
                      </c:pt>
                      <c:pt idx="17047">
                        <c:v>34194</c:v>
                      </c:pt>
                      <c:pt idx="17048">
                        <c:v>34196</c:v>
                      </c:pt>
                      <c:pt idx="17049">
                        <c:v>34198</c:v>
                      </c:pt>
                      <c:pt idx="17050">
                        <c:v>34200</c:v>
                      </c:pt>
                      <c:pt idx="17051">
                        <c:v>34202</c:v>
                      </c:pt>
                      <c:pt idx="17052">
                        <c:v>34204</c:v>
                      </c:pt>
                      <c:pt idx="17053">
                        <c:v>34206</c:v>
                      </c:pt>
                      <c:pt idx="17054">
                        <c:v>34208</c:v>
                      </c:pt>
                      <c:pt idx="17055">
                        <c:v>34210</c:v>
                      </c:pt>
                      <c:pt idx="17056">
                        <c:v>34212</c:v>
                      </c:pt>
                      <c:pt idx="17057">
                        <c:v>34214</c:v>
                      </c:pt>
                      <c:pt idx="17058">
                        <c:v>34216</c:v>
                      </c:pt>
                      <c:pt idx="17059">
                        <c:v>34218</c:v>
                      </c:pt>
                      <c:pt idx="17060">
                        <c:v>34220</c:v>
                      </c:pt>
                      <c:pt idx="17061">
                        <c:v>34222</c:v>
                      </c:pt>
                      <c:pt idx="17062">
                        <c:v>34224</c:v>
                      </c:pt>
                      <c:pt idx="17063">
                        <c:v>34226</c:v>
                      </c:pt>
                      <c:pt idx="17064">
                        <c:v>34228</c:v>
                      </c:pt>
                      <c:pt idx="17065">
                        <c:v>34230</c:v>
                      </c:pt>
                      <c:pt idx="17066">
                        <c:v>34232</c:v>
                      </c:pt>
                      <c:pt idx="17067">
                        <c:v>34234</c:v>
                      </c:pt>
                      <c:pt idx="17068">
                        <c:v>34236</c:v>
                      </c:pt>
                      <c:pt idx="17069">
                        <c:v>34238</c:v>
                      </c:pt>
                      <c:pt idx="17070">
                        <c:v>34240</c:v>
                      </c:pt>
                      <c:pt idx="17071">
                        <c:v>34242</c:v>
                      </c:pt>
                      <c:pt idx="17072">
                        <c:v>34244</c:v>
                      </c:pt>
                      <c:pt idx="17073">
                        <c:v>34246</c:v>
                      </c:pt>
                      <c:pt idx="17074">
                        <c:v>34248</c:v>
                      </c:pt>
                      <c:pt idx="17075">
                        <c:v>34250</c:v>
                      </c:pt>
                      <c:pt idx="17076">
                        <c:v>34252</c:v>
                      </c:pt>
                      <c:pt idx="17077">
                        <c:v>34254</c:v>
                      </c:pt>
                      <c:pt idx="17078">
                        <c:v>34256</c:v>
                      </c:pt>
                      <c:pt idx="17079">
                        <c:v>34258</c:v>
                      </c:pt>
                      <c:pt idx="17080">
                        <c:v>34260</c:v>
                      </c:pt>
                      <c:pt idx="17081">
                        <c:v>34262</c:v>
                      </c:pt>
                      <c:pt idx="17082">
                        <c:v>34264</c:v>
                      </c:pt>
                      <c:pt idx="17083">
                        <c:v>34266</c:v>
                      </c:pt>
                      <c:pt idx="17084">
                        <c:v>34268</c:v>
                      </c:pt>
                      <c:pt idx="17085">
                        <c:v>34270</c:v>
                      </c:pt>
                      <c:pt idx="17086">
                        <c:v>34272</c:v>
                      </c:pt>
                      <c:pt idx="17087">
                        <c:v>34274</c:v>
                      </c:pt>
                      <c:pt idx="17088">
                        <c:v>34276</c:v>
                      </c:pt>
                      <c:pt idx="17089">
                        <c:v>34278</c:v>
                      </c:pt>
                      <c:pt idx="17090">
                        <c:v>34280</c:v>
                      </c:pt>
                      <c:pt idx="17091">
                        <c:v>34282</c:v>
                      </c:pt>
                      <c:pt idx="17092">
                        <c:v>34284</c:v>
                      </c:pt>
                      <c:pt idx="17093">
                        <c:v>34286</c:v>
                      </c:pt>
                      <c:pt idx="17094">
                        <c:v>34288</c:v>
                      </c:pt>
                      <c:pt idx="17095">
                        <c:v>34290</c:v>
                      </c:pt>
                      <c:pt idx="17096">
                        <c:v>34292</c:v>
                      </c:pt>
                      <c:pt idx="17097">
                        <c:v>34294</c:v>
                      </c:pt>
                      <c:pt idx="17098">
                        <c:v>34296</c:v>
                      </c:pt>
                      <c:pt idx="17099">
                        <c:v>34298</c:v>
                      </c:pt>
                      <c:pt idx="17100">
                        <c:v>34300</c:v>
                      </c:pt>
                      <c:pt idx="17101">
                        <c:v>34302</c:v>
                      </c:pt>
                      <c:pt idx="17102">
                        <c:v>34304</c:v>
                      </c:pt>
                      <c:pt idx="17103">
                        <c:v>34306</c:v>
                      </c:pt>
                      <c:pt idx="17104">
                        <c:v>34308</c:v>
                      </c:pt>
                      <c:pt idx="17105">
                        <c:v>34310</c:v>
                      </c:pt>
                      <c:pt idx="17106">
                        <c:v>34312</c:v>
                      </c:pt>
                      <c:pt idx="17107">
                        <c:v>34314</c:v>
                      </c:pt>
                      <c:pt idx="17108">
                        <c:v>34316</c:v>
                      </c:pt>
                      <c:pt idx="17109">
                        <c:v>34318</c:v>
                      </c:pt>
                      <c:pt idx="17110">
                        <c:v>34320</c:v>
                      </c:pt>
                      <c:pt idx="17111">
                        <c:v>34322</c:v>
                      </c:pt>
                      <c:pt idx="17112">
                        <c:v>34324</c:v>
                      </c:pt>
                      <c:pt idx="17113">
                        <c:v>34326</c:v>
                      </c:pt>
                      <c:pt idx="17114">
                        <c:v>34328</c:v>
                      </c:pt>
                      <c:pt idx="17115">
                        <c:v>34330</c:v>
                      </c:pt>
                      <c:pt idx="17116">
                        <c:v>34332</c:v>
                      </c:pt>
                      <c:pt idx="17117">
                        <c:v>34334</c:v>
                      </c:pt>
                      <c:pt idx="17118">
                        <c:v>34336</c:v>
                      </c:pt>
                      <c:pt idx="17119">
                        <c:v>34338</c:v>
                      </c:pt>
                      <c:pt idx="17120">
                        <c:v>34340</c:v>
                      </c:pt>
                      <c:pt idx="17121">
                        <c:v>34342</c:v>
                      </c:pt>
                      <c:pt idx="17122">
                        <c:v>34344</c:v>
                      </c:pt>
                      <c:pt idx="17123">
                        <c:v>34346</c:v>
                      </c:pt>
                      <c:pt idx="17124">
                        <c:v>34348</c:v>
                      </c:pt>
                      <c:pt idx="17125">
                        <c:v>34350</c:v>
                      </c:pt>
                      <c:pt idx="17126">
                        <c:v>34352</c:v>
                      </c:pt>
                      <c:pt idx="17127">
                        <c:v>34354</c:v>
                      </c:pt>
                      <c:pt idx="17128">
                        <c:v>34356</c:v>
                      </c:pt>
                      <c:pt idx="17129">
                        <c:v>34358</c:v>
                      </c:pt>
                      <c:pt idx="17130">
                        <c:v>34360</c:v>
                      </c:pt>
                      <c:pt idx="17131">
                        <c:v>34362</c:v>
                      </c:pt>
                      <c:pt idx="17132">
                        <c:v>34364</c:v>
                      </c:pt>
                      <c:pt idx="17133">
                        <c:v>34366</c:v>
                      </c:pt>
                      <c:pt idx="17134">
                        <c:v>34368</c:v>
                      </c:pt>
                      <c:pt idx="17135">
                        <c:v>34370</c:v>
                      </c:pt>
                      <c:pt idx="17136">
                        <c:v>34372</c:v>
                      </c:pt>
                      <c:pt idx="17137">
                        <c:v>34374</c:v>
                      </c:pt>
                      <c:pt idx="17138">
                        <c:v>34376</c:v>
                      </c:pt>
                      <c:pt idx="17139">
                        <c:v>34378</c:v>
                      </c:pt>
                      <c:pt idx="17140">
                        <c:v>34380</c:v>
                      </c:pt>
                      <c:pt idx="17141">
                        <c:v>34382</c:v>
                      </c:pt>
                      <c:pt idx="17142">
                        <c:v>34384</c:v>
                      </c:pt>
                      <c:pt idx="17143">
                        <c:v>34386</c:v>
                      </c:pt>
                      <c:pt idx="17144">
                        <c:v>34388</c:v>
                      </c:pt>
                      <c:pt idx="17145">
                        <c:v>34390</c:v>
                      </c:pt>
                      <c:pt idx="17146">
                        <c:v>34392</c:v>
                      </c:pt>
                      <c:pt idx="17147">
                        <c:v>34394</c:v>
                      </c:pt>
                      <c:pt idx="17148">
                        <c:v>34396</c:v>
                      </c:pt>
                      <c:pt idx="17149">
                        <c:v>34398</c:v>
                      </c:pt>
                      <c:pt idx="17150">
                        <c:v>34400</c:v>
                      </c:pt>
                      <c:pt idx="17151">
                        <c:v>34402</c:v>
                      </c:pt>
                      <c:pt idx="17152">
                        <c:v>34404</c:v>
                      </c:pt>
                      <c:pt idx="17153">
                        <c:v>34406</c:v>
                      </c:pt>
                      <c:pt idx="17154">
                        <c:v>34408</c:v>
                      </c:pt>
                      <c:pt idx="17155">
                        <c:v>34410</c:v>
                      </c:pt>
                      <c:pt idx="17156">
                        <c:v>34412</c:v>
                      </c:pt>
                      <c:pt idx="17157">
                        <c:v>34414</c:v>
                      </c:pt>
                      <c:pt idx="17158">
                        <c:v>34416</c:v>
                      </c:pt>
                      <c:pt idx="17159">
                        <c:v>34418</c:v>
                      </c:pt>
                      <c:pt idx="17160">
                        <c:v>34420</c:v>
                      </c:pt>
                      <c:pt idx="17161">
                        <c:v>34422</c:v>
                      </c:pt>
                      <c:pt idx="17162">
                        <c:v>34424</c:v>
                      </c:pt>
                      <c:pt idx="17163">
                        <c:v>34426</c:v>
                      </c:pt>
                      <c:pt idx="17164">
                        <c:v>34428</c:v>
                      </c:pt>
                      <c:pt idx="17165">
                        <c:v>34430</c:v>
                      </c:pt>
                      <c:pt idx="17166">
                        <c:v>34432</c:v>
                      </c:pt>
                      <c:pt idx="17167">
                        <c:v>34434</c:v>
                      </c:pt>
                      <c:pt idx="17168">
                        <c:v>34436</c:v>
                      </c:pt>
                      <c:pt idx="17169">
                        <c:v>34438</c:v>
                      </c:pt>
                      <c:pt idx="17170">
                        <c:v>34440</c:v>
                      </c:pt>
                      <c:pt idx="17171">
                        <c:v>34442</c:v>
                      </c:pt>
                      <c:pt idx="17172">
                        <c:v>34444</c:v>
                      </c:pt>
                      <c:pt idx="17173">
                        <c:v>34446</c:v>
                      </c:pt>
                      <c:pt idx="17174">
                        <c:v>34448</c:v>
                      </c:pt>
                      <c:pt idx="17175">
                        <c:v>34450</c:v>
                      </c:pt>
                      <c:pt idx="17176">
                        <c:v>34452</c:v>
                      </c:pt>
                      <c:pt idx="17177">
                        <c:v>34454</c:v>
                      </c:pt>
                      <c:pt idx="17178">
                        <c:v>34456</c:v>
                      </c:pt>
                      <c:pt idx="17179">
                        <c:v>34458</c:v>
                      </c:pt>
                      <c:pt idx="17180">
                        <c:v>34460</c:v>
                      </c:pt>
                      <c:pt idx="17181">
                        <c:v>34462</c:v>
                      </c:pt>
                      <c:pt idx="17182">
                        <c:v>34464</c:v>
                      </c:pt>
                      <c:pt idx="17183">
                        <c:v>34466</c:v>
                      </c:pt>
                      <c:pt idx="17184">
                        <c:v>34468</c:v>
                      </c:pt>
                      <c:pt idx="17185">
                        <c:v>34470</c:v>
                      </c:pt>
                      <c:pt idx="17186">
                        <c:v>34472</c:v>
                      </c:pt>
                      <c:pt idx="17187">
                        <c:v>34474</c:v>
                      </c:pt>
                      <c:pt idx="17188">
                        <c:v>34476</c:v>
                      </c:pt>
                      <c:pt idx="17189">
                        <c:v>34478</c:v>
                      </c:pt>
                      <c:pt idx="17190">
                        <c:v>34480</c:v>
                      </c:pt>
                      <c:pt idx="17191">
                        <c:v>34482</c:v>
                      </c:pt>
                      <c:pt idx="17192">
                        <c:v>34484</c:v>
                      </c:pt>
                      <c:pt idx="17193">
                        <c:v>34486</c:v>
                      </c:pt>
                      <c:pt idx="17194">
                        <c:v>34488</c:v>
                      </c:pt>
                      <c:pt idx="17195">
                        <c:v>34490</c:v>
                      </c:pt>
                      <c:pt idx="17196">
                        <c:v>34492</c:v>
                      </c:pt>
                      <c:pt idx="17197">
                        <c:v>34494</c:v>
                      </c:pt>
                      <c:pt idx="17198">
                        <c:v>34496</c:v>
                      </c:pt>
                      <c:pt idx="17199">
                        <c:v>34498</c:v>
                      </c:pt>
                      <c:pt idx="17200">
                        <c:v>34500</c:v>
                      </c:pt>
                      <c:pt idx="17201">
                        <c:v>34502</c:v>
                      </c:pt>
                      <c:pt idx="17202">
                        <c:v>34504</c:v>
                      </c:pt>
                      <c:pt idx="17203">
                        <c:v>34506</c:v>
                      </c:pt>
                      <c:pt idx="17204">
                        <c:v>34508</c:v>
                      </c:pt>
                      <c:pt idx="17205">
                        <c:v>34510</c:v>
                      </c:pt>
                      <c:pt idx="17206">
                        <c:v>34512</c:v>
                      </c:pt>
                      <c:pt idx="17207">
                        <c:v>34514</c:v>
                      </c:pt>
                      <c:pt idx="17208">
                        <c:v>34516</c:v>
                      </c:pt>
                      <c:pt idx="17209">
                        <c:v>34518</c:v>
                      </c:pt>
                      <c:pt idx="17210">
                        <c:v>34520</c:v>
                      </c:pt>
                      <c:pt idx="17211">
                        <c:v>34522</c:v>
                      </c:pt>
                      <c:pt idx="17212">
                        <c:v>34524</c:v>
                      </c:pt>
                      <c:pt idx="17213">
                        <c:v>34526</c:v>
                      </c:pt>
                      <c:pt idx="17214">
                        <c:v>34528</c:v>
                      </c:pt>
                      <c:pt idx="17215">
                        <c:v>34530</c:v>
                      </c:pt>
                      <c:pt idx="17216">
                        <c:v>34532</c:v>
                      </c:pt>
                      <c:pt idx="17217">
                        <c:v>34534</c:v>
                      </c:pt>
                      <c:pt idx="17218">
                        <c:v>34536</c:v>
                      </c:pt>
                      <c:pt idx="17219">
                        <c:v>34538</c:v>
                      </c:pt>
                      <c:pt idx="17220">
                        <c:v>34540</c:v>
                      </c:pt>
                      <c:pt idx="17221">
                        <c:v>34542</c:v>
                      </c:pt>
                      <c:pt idx="17222">
                        <c:v>34544</c:v>
                      </c:pt>
                      <c:pt idx="17223">
                        <c:v>34546</c:v>
                      </c:pt>
                      <c:pt idx="17224">
                        <c:v>34548</c:v>
                      </c:pt>
                      <c:pt idx="17225">
                        <c:v>34550</c:v>
                      </c:pt>
                      <c:pt idx="17226">
                        <c:v>34552</c:v>
                      </c:pt>
                      <c:pt idx="17227">
                        <c:v>34554</c:v>
                      </c:pt>
                      <c:pt idx="17228">
                        <c:v>34556</c:v>
                      </c:pt>
                      <c:pt idx="17229">
                        <c:v>34558</c:v>
                      </c:pt>
                      <c:pt idx="17230">
                        <c:v>34560</c:v>
                      </c:pt>
                      <c:pt idx="17231">
                        <c:v>34562</c:v>
                      </c:pt>
                      <c:pt idx="17232">
                        <c:v>34564</c:v>
                      </c:pt>
                      <c:pt idx="17233">
                        <c:v>34566</c:v>
                      </c:pt>
                      <c:pt idx="17234">
                        <c:v>34568</c:v>
                      </c:pt>
                      <c:pt idx="17235">
                        <c:v>34570</c:v>
                      </c:pt>
                      <c:pt idx="17236">
                        <c:v>34572</c:v>
                      </c:pt>
                      <c:pt idx="17237">
                        <c:v>34574</c:v>
                      </c:pt>
                      <c:pt idx="17238">
                        <c:v>34576</c:v>
                      </c:pt>
                      <c:pt idx="17239">
                        <c:v>34578</c:v>
                      </c:pt>
                      <c:pt idx="17240">
                        <c:v>34580</c:v>
                      </c:pt>
                      <c:pt idx="17241">
                        <c:v>34582</c:v>
                      </c:pt>
                      <c:pt idx="17242">
                        <c:v>34584</c:v>
                      </c:pt>
                      <c:pt idx="17243">
                        <c:v>34586</c:v>
                      </c:pt>
                      <c:pt idx="17244">
                        <c:v>34588</c:v>
                      </c:pt>
                      <c:pt idx="17245">
                        <c:v>34590</c:v>
                      </c:pt>
                      <c:pt idx="17246">
                        <c:v>34592</c:v>
                      </c:pt>
                      <c:pt idx="17247">
                        <c:v>34594</c:v>
                      </c:pt>
                      <c:pt idx="17248">
                        <c:v>34596</c:v>
                      </c:pt>
                      <c:pt idx="17249">
                        <c:v>34598</c:v>
                      </c:pt>
                      <c:pt idx="17250">
                        <c:v>34600</c:v>
                      </c:pt>
                      <c:pt idx="17251">
                        <c:v>34602</c:v>
                      </c:pt>
                      <c:pt idx="17252">
                        <c:v>34604</c:v>
                      </c:pt>
                      <c:pt idx="17253">
                        <c:v>34606</c:v>
                      </c:pt>
                      <c:pt idx="17254">
                        <c:v>34608</c:v>
                      </c:pt>
                      <c:pt idx="17255">
                        <c:v>34610</c:v>
                      </c:pt>
                      <c:pt idx="17256">
                        <c:v>34612</c:v>
                      </c:pt>
                      <c:pt idx="17257">
                        <c:v>34614</c:v>
                      </c:pt>
                      <c:pt idx="17258">
                        <c:v>34616</c:v>
                      </c:pt>
                      <c:pt idx="17259">
                        <c:v>34618</c:v>
                      </c:pt>
                      <c:pt idx="17260">
                        <c:v>34620</c:v>
                      </c:pt>
                      <c:pt idx="17261">
                        <c:v>34622</c:v>
                      </c:pt>
                      <c:pt idx="17262">
                        <c:v>34624</c:v>
                      </c:pt>
                      <c:pt idx="17263">
                        <c:v>34626</c:v>
                      </c:pt>
                      <c:pt idx="17264">
                        <c:v>34628</c:v>
                      </c:pt>
                      <c:pt idx="17265">
                        <c:v>34630</c:v>
                      </c:pt>
                      <c:pt idx="17266">
                        <c:v>34632</c:v>
                      </c:pt>
                      <c:pt idx="17267">
                        <c:v>34634</c:v>
                      </c:pt>
                      <c:pt idx="17268">
                        <c:v>34636</c:v>
                      </c:pt>
                      <c:pt idx="17269">
                        <c:v>34638</c:v>
                      </c:pt>
                      <c:pt idx="17270">
                        <c:v>34640</c:v>
                      </c:pt>
                      <c:pt idx="17271">
                        <c:v>34642</c:v>
                      </c:pt>
                      <c:pt idx="17272">
                        <c:v>34644</c:v>
                      </c:pt>
                      <c:pt idx="17273">
                        <c:v>34646</c:v>
                      </c:pt>
                      <c:pt idx="17274">
                        <c:v>34648</c:v>
                      </c:pt>
                      <c:pt idx="17275">
                        <c:v>34650</c:v>
                      </c:pt>
                      <c:pt idx="17276">
                        <c:v>34652</c:v>
                      </c:pt>
                      <c:pt idx="17277">
                        <c:v>34654</c:v>
                      </c:pt>
                      <c:pt idx="17278">
                        <c:v>34656</c:v>
                      </c:pt>
                      <c:pt idx="17279">
                        <c:v>34658</c:v>
                      </c:pt>
                      <c:pt idx="17280">
                        <c:v>34660</c:v>
                      </c:pt>
                      <c:pt idx="17281">
                        <c:v>34662</c:v>
                      </c:pt>
                      <c:pt idx="17282">
                        <c:v>34664</c:v>
                      </c:pt>
                      <c:pt idx="17283">
                        <c:v>34666</c:v>
                      </c:pt>
                      <c:pt idx="17284">
                        <c:v>34668</c:v>
                      </c:pt>
                      <c:pt idx="17285">
                        <c:v>34670</c:v>
                      </c:pt>
                      <c:pt idx="17286">
                        <c:v>34672</c:v>
                      </c:pt>
                      <c:pt idx="17287">
                        <c:v>34674</c:v>
                      </c:pt>
                      <c:pt idx="17288">
                        <c:v>34676</c:v>
                      </c:pt>
                      <c:pt idx="17289">
                        <c:v>34678</c:v>
                      </c:pt>
                      <c:pt idx="17290">
                        <c:v>34680</c:v>
                      </c:pt>
                      <c:pt idx="17291">
                        <c:v>34682</c:v>
                      </c:pt>
                      <c:pt idx="17292">
                        <c:v>34684</c:v>
                      </c:pt>
                      <c:pt idx="17293">
                        <c:v>34686</c:v>
                      </c:pt>
                      <c:pt idx="17294">
                        <c:v>34688</c:v>
                      </c:pt>
                      <c:pt idx="17295">
                        <c:v>34690</c:v>
                      </c:pt>
                      <c:pt idx="17296">
                        <c:v>34692</c:v>
                      </c:pt>
                      <c:pt idx="17297">
                        <c:v>34694</c:v>
                      </c:pt>
                      <c:pt idx="17298">
                        <c:v>34696</c:v>
                      </c:pt>
                      <c:pt idx="17299">
                        <c:v>34698</c:v>
                      </c:pt>
                      <c:pt idx="17300">
                        <c:v>34700</c:v>
                      </c:pt>
                      <c:pt idx="17301">
                        <c:v>34702</c:v>
                      </c:pt>
                      <c:pt idx="17302">
                        <c:v>34704</c:v>
                      </c:pt>
                      <c:pt idx="17303">
                        <c:v>34706</c:v>
                      </c:pt>
                      <c:pt idx="17304">
                        <c:v>34708</c:v>
                      </c:pt>
                      <c:pt idx="17305">
                        <c:v>34710</c:v>
                      </c:pt>
                      <c:pt idx="17306">
                        <c:v>34712</c:v>
                      </c:pt>
                      <c:pt idx="17307">
                        <c:v>34714</c:v>
                      </c:pt>
                      <c:pt idx="17308">
                        <c:v>34716</c:v>
                      </c:pt>
                      <c:pt idx="17309">
                        <c:v>34718</c:v>
                      </c:pt>
                      <c:pt idx="17310">
                        <c:v>34720</c:v>
                      </c:pt>
                      <c:pt idx="17311">
                        <c:v>34722</c:v>
                      </c:pt>
                      <c:pt idx="17312">
                        <c:v>34724</c:v>
                      </c:pt>
                      <c:pt idx="17313">
                        <c:v>34726</c:v>
                      </c:pt>
                      <c:pt idx="17314">
                        <c:v>34728</c:v>
                      </c:pt>
                      <c:pt idx="17315">
                        <c:v>34730</c:v>
                      </c:pt>
                      <c:pt idx="17316">
                        <c:v>34732</c:v>
                      </c:pt>
                      <c:pt idx="17317">
                        <c:v>34734</c:v>
                      </c:pt>
                      <c:pt idx="17318">
                        <c:v>34736</c:v>
                      </c:pt>
                      <c:pt idx="17319">
                        <c:v>34738</c:v>
                      </c:pt>
                      <c:pt idx="17320">
                        <c:v>34740</c:v>
                      </c:pt>
                      <c:pt idx="17321">
                        <c:v>34742</c:v>
                      </c:pt>
                      <c:pt idx="17322">
                        <c:v>34744</c:v>
                      </c:pt>
                      <c:pt idx="17323">
                        <c:v>34746</c:v>
                      </c:pt>
                      <c:pt idx="17324">
                        <c:v>34748</c:v>
                      </c:pt>
                      <c:pt idx="17325">
                        <c:v>34750</c:v>
                      </c:pt>
                      <c:pt idx="17326">
                        <c:v>34752</c:v>
                      </c:pt>
                      <c:pt idx="17327">
                        <c:v>34754</c:v>
                      </c:pt>
                      <c:pt idx="17328">
                        <c:v>34756</c:v>
                      </c:pt>
                      <c:pt idx="17329">
                        <c:v>34758</c:v>
                      </c:pt>
                      <c:pt idx="17330">
                        <c:v>34760</c:v>
                      </c:pt>
                      <c:pt idx="17331">
                        <c:v>34762</c:v>
                      </c:pt>
                      <c:pt idx="17332">
                        <c:v>34764</c:v>
                      </c:pt>
                      <c:pt idx="17333">
                        <c:v>34766</c:v>
                      </c:pt>
                      <c:pt idx="17334">
                        <c:v>34768</c:v>
                      </c:pt>
                      <c:pt idx="17335">
                        <c:v>34770</c:v>
                      </c:pt>
                      <c:pt idx="17336">
                        <c:v>34772</c:v>
                      </c:pt>
                      <c:pt idx="17337">
                        <c:v>34774</c:v>
                      </c:pt>
                      <c:pt idx="17338">
                        <c:v>34776</c:v>
                      </c:pt>
                      <c:pt idx="17339">
                        <c:v>34778</c:v>
                      </c:pt>
                      <c:pt idx="17340">
                        <c:v>34780</c:v>
                      </c:pt>
                      <c:pt idx="17341">
                        <c:v>34782</c:v>
                      </c:pt>
                      <c:pt idx="17342">
                        <c:v>34784</c:v>
                      </c:pt>
                      <c:pt idx="17343">
                        <c:v>34786</c:v>
                      </c:pt>
                      <c:pt idx="17344">
                        <c:v>34788</c:v>
                      </c:pt>
                      <c:pt idx="17345">
                        <c:v>34790</c:v>
                      </c:pt>
                      <c:pt idx="17346">
                        <c:v>34792</c:v>
                      </c:pt>
                      <c:pt idx="17347">
                        <c:v>34794</c:v>
                      </c:pt>
                      <c:pt idx="17348">
                        <c:v>34796</c:v>
                      </c:pt>
                      <c:pt idx="17349">
                        <c:v>34798</c:v>
                      </c:pt>
                      <c:pt idx="17350">
                        <c:v>34800</c:v>
                      </c:pt>
                      <c:pt idx="17351">
                        <c:v>34802</c:v>
                      </c:pt>
                      <c:pt idx="17352">
                        <c:v>34804</c:v>
                      </c:pt>
                      <c:pt idx="17353">
                        <c:v>34806</c:v>
                      </c:pt>
                      <c:pt idx="17354">
                        <c:v>34808</c:v>
                      </c:pt>
                      <c:pt idx="17355">
                        <c:v>34810</c:v>
                      </c:pt>
                      <c:pt idx="17356">
                        <c:v>34812</c:v>
                      </c:pt>
                      <c:pt idx="17357">
                        <c:v>34814</c:v>
                      </c:pt>
                      <c:pt idx="17358">
                        <c:v>34816</c:v>
                      </c:pt>
                      <c:pt idx="17359">
                        <c:v>34818</c:v>
                      </c:pt>
                      <c:pt idx="17360">
                        <c:v>34820</c:v>
                      </c:pt>
                      <c:pt idx="17361">
                        <c:v>34822</c:v>
                      </c:pt>
                      <c:pt idx="17362">
                        <c:v>34824</c:v>
                      </c:pt>
                      <c:pt idx="17363">
                        <c:v>34826</c:v>
                      </c:pt>
                      <c:pt idx="17364">
                        <c:v>34828</c:v>
                      </c:pt>
                      <c:pt idx="17365">
                        <c:v>34830</c:v>
                      </c:pt>
                      <c:pt idx="17366">
                        <c:v>34832</c:v>
                      </c:pt>
                      <c:pt idx="17367">
                        <c:v>34834</c:v>
                      </c:pt>
                      <c:pt idx="17368">
                        <c:v>34836</c:v>
                      </c:pt>
                      <c:pt idx="17369">
                        <c:v>34838</c:v>
                      </c:pt>
                      <c:pt idx="17370">
                        <c:v>34840</c:v>
                      </c:pt>
                      <c:pt idx="17371">
                        <c:v>34842</c:v>
                      </c:pt>
                      <c:pt idx="17372">
                        <c:v>34844</c:v>
                      </c:pt>
                      <c:pt idx="17373">
                        <c:v>34846</c:v>
                      </c:pt>
                      <c:pt idx="17374">
                        <c:v>34848</c:v>
                      </c:pt>
                      <c:pt idx="17375">
                        <c:v>34850</c:v>
                      </c:pt>
                      <c:pt idx="17376">
                        <c:v>34852</c:v>
                      </c:pt>
                      <c:pt idx="17377">
                        <c:v>34854</c:v>
                      </c:pt>
                      <c:pt idx="17378">
                        <c:v>34856</c:v>
                      </c:pt>
                      <c:pt idx="17379">
                        <c:v>34858</c:v>
                      </c:pt>
                      <c:pt idx="17380">
                        <c:v>34860</c:v>
                      </c:pt>
                      <c:pt idx="17381">
                        <c:v>34862</c:v>
                      </c:pt>
                      <c:pt idx="17382">
                        <c:v>34864</c:v>
                      </c:pt>
                      <c:pt idx="17383">
                        <c:v>34866</c:v>
                      </c:pt>
                      <c:pt idx="17384">
                        <c:v>34868</c:v>
                      </c:pt>
                      <c:pt idx="17385">
                        <c:v>34870</c:v>
                      </c:pt>
                      <c:pt idx="17386">
                        <c:v>34872</c:v>
                      </c:pt>
                      <c:pt idx="17387">
                        <c:v>34874</c:v>
                      </c:pt>
                      <c:pt idx="17388">
                        <c:v>34876</c:v>
                      </c:pt>
                      <c:pt idx="17389">
                        <c:v>34878</c:v>
                      </c:pt>
                      <c:pt idx="17390">
                        <c:v>34880</c:v>
                      </c:pt>
                      <c:pt idx="17391">
                        <c:v>34882</c:v>
                      </c:pt>
                      <c:pt idx="17392">
                        <c:v>34884</c:v>
                      </c:pt>
                      <c:pt idx="17393">
                        <c:v>34886</c:v>
                      </c:pt>
                      <c:pt idx="17394">
                        <c:v>34888</c:v>
                      </c:pt>
                      <c:pt idx="17395">
                        <c:v>34890</c:v>
                      </c:pt>
                      <c:pt idx="17396">
                        <c:v>34892</c:v>
                      </c:pt>
                      <c:pt idx="17397">
                        <c:v>34894</c:v>
                      </c:pt>
                      <c:pt idx="17398">
                        <c:v>34896</c:v>
                      </c:pt>
                      <c:pt idx="17399">
                        <c:v>34898</c:v>
                      </c:pt>
                      <c:pt idx="17400">
                        <c:v>34900</c:v>
                      </c:pt>
                      <c:pt idx="17401">
                        <c:v>34902</c:v>
                      </c:pt>
                      <c:pt idx="17402">
                        <c:v>34904</c:v>
                      </c:pt>
                      <c:pt idx="17403">
                        <c:v>34906</c:v>
                      </c:pt>
                      <c:pt idx="17404">
                        <c:v>34908</c:v>
                      </c:pt>
                      <c:pt idx="17405">
                        <c:v>34910</c:v>
                      </c:pt>
                      <c:pt idx="17406">
                        <c:v>34912</c:v>
                      </c:pt>
                      <c:pt idx="17407">
                        <c:v>34914</c:v>
                      </c:pt>
                      <c:pt idx="17408">
                        <c:v>34916</c:v>
                      </c:pt>
                      <c:pt idx="17409">
                        <c:v>34918</c:v>
                      </c:pt>
                      <c:pt idx="17410">
                        <c:v>34920</c:v>
                      </c:pt>
                      <c:pt idx="17411">
                        <c:v>34922</c:v>
                      </c:pt>
                      <c:pt idx="17412">
                        <c:v>34924</c:v>
                      </c:pt>
                      <c:pt idx="17413">
                        <c:v>34926</c:v>
                      </c:pt>
                      <c:pt idx="17414">
                        <c:v>34928</c:v>
                      </c:pt>
                      <c:pt idx="17415">
                        <c:v>34930</c:v>
                      </c:pt>
                      <c:pt idx="17416">
                        <c:v>34932</c:v>
                      </c:pt>
                      <c:pt idx="17417">
                        <c:v>34934</c:v>
                      </c:pt>
                      <c:pt idx="17418">
                        <c:v>34936</c:v>
                      </c:pt>
                      <c:pt idx="17419">
                        <c:v>34938</c:v>
                      </c:pt>
                      <c:pt idx="17420">
                        <c:v>34940</c:v>
                      </c:pt>
                      <c:pt idx="17421">
                        <c:v>34942</c:v>
                      </c:pt>
                      <c:pt idx="17422">
                        <c:v>34944</c:v>
                      </c:pt>
                      <c:pt idx="17423">
                        <c:v>34946</c:v>
                      </c:pt>
                      <c:pt idx="17424">
                        <c:v>34948</c:v>
                      </c:pt>
                      <c:pt idx="17425">
                        <c:v>34950</c:v>
                      </c:pt>
                      <c:pt idx="17426">
                        <c:v>34952</c:v>
                      </c:pt>
                      <c:pt idx="17427">
                        <c:v>34954</c:v>
                      </c:pt>
                      <c:pt idx="17428">
                        <c:v>34956</c:v>
                      </c:pt>
                      <c:pt idx="17429">
                        <c:v>34958</c:v>
                      </c:pt>
                      <c:pt idx="17430">
                        <c:v>34960</c:v>
                      </c:pt>
                      <c:pt idx="17431">
                        <c:v>34962</c:v>
                      </c:pt>
                      <c:pt idx="17432">
                        <c:v>34964</c:v>
                      </c:pt>
                      <c:pt idx="17433">
                        <c:v>34966</c:v>
                      </c:pt>
                      <c:pt idx="17434">
                        <c:v>34968</c:v>
                      </c:pt>
                      <c:pt idx="17435">
                        <c:v>34970</c:v>
                      </c:pt>
                      <c:pt idx="17436">
                        <c:v>34972</c:v>
                      </c:pt>
                      <c:pt idx="17437">
                        <c:v>34974</c:v>
                      </c:pt>
                      <c:pt idx="17438">
                        <c:v>34976</c:v>
                      </c:pt>
                      <c:pt idx="17439">
                        <c:v>34978</c:v>
                      </c:pt>
                      <c:pt idx="17440">
                        <c:v>34980</c:v>
                      </c:pt>
                      <c:pt idx="17441">
                        <c:v>34982</c:v>
                      </c:pt>
                      <c:pt idx="17442">
                        <c:v>34984</c:v>
                      </c:pt>
                      <c:pt idx="17443">
                        <c:v>34986</c:v>
                      </c:pt>
                      <c:pt idx="17444">
                        <c:v>34988</c:v>
                      </c:pt>
                      <c:pt idx="17445">
                        <c:v>34990</c:v>
                      </c:pt>
                      <c:pt idx="17446">
                        <c:v>34992</c:v>
                      </c:pt>
                      <c:pt idx="17447">
                        <c:v>34994</c:v>
                      </c:pt>
                      <c:pt idx="17448">
                        <c:v>34996</c:v>
                      </c:pt>
                      <c:pt idx="17449">
                        <c:v>34998</c:v>
                      </c:pt>
                      <c:pt idx="17450">
                        <c:v>35000</c:v>
                      </c:pt>
                      <c:pt idx="17451">
                        <c:v>35002</c:v>
                      </c:pt>
                      <c:pt idx="17452">
                        <c:v>35004</c:v>
                      </c:pt>
                      <c:pt idx="17453">
                        <c:v>35006</c:v>
                      </c:pt>
                      <c:pt idx="17454">
                        <c:v>35008</c:v>
                      </c:pt>
                      <c:pt idx="17455">
                        <c:v>35010</c:v>
                      </c:pt>
                      <c:pt idx="17456">
                        <c:v>35012</c:v>
                      </c:pt>
                      <c:pt idx="17457">
                        <c:v>35014</c:v>
                      </c:pt>
                      <c:pt idx="17458">
                        <c:v>35016</c:v>
                      </c:pt>
                      <c:pt idx="17459">
                        <c:v>35018</c:v>
                      </c:pt>
                      <c:pt idx="17460">
                        <c:v>35020</c:v>
                      </c:pt>
                      <c:pt idx="17461">
                        <c:v>35022</c:v>
                      </c:pt>
                      <c:pt idx="17462">
                        <c:v>35024</c:v>
                      </c:pt>
                      <c:pt idx="17463">
                        <c:v>35026</c:v>
                      </c:pt>
                      <c:pt idx="17464">
                        <c:v>35028</c:v>
                      </c:pt>
                      <c:pt idx="17465">
                        <c:v>35030</c:v>
                      </c:pt>
                      <c:pt idx="17466">
                        <c:v>35032</c:v>
                      </c:pt>
                      <c:pt idx="17467">
                        <c:v>35034</c:v>
                      </c:pt>
                      <c:pt idx="17468">
                        <c:v>35036</c:v>
                      </c:pt>
                      <c:pt idx="17469">
                        <c:v>35038</c:v>
                      </c:pt>
                      <c:pt idx="17470">
                        <c:v>35040</c:v>
                      </c:pt>
                      <c:pt idx="17471">
                        <c:v>35042</c:v>
                      </c:pt>
                      <c:pt idx="17472">
                        <c:v>35044</c:v>
                      </c:pt>
                      <c:pt idx="17473">
                        <c:v>35046</c:v>
                      </c:pt>
                      <c:pt idx="17474">
                        <c:v>35048</c:v>
                      </c:pt>
                      <c:pt idx="17475">
                        <c:v>35050</c:v>
                      </c:pt>
                      <c:pt idx="17476">
                        <c:v>35052</c:v>
                      </c:pt>
                      <c:pt idx="17477">
                        <c:v>35054</c:v>
                      </c:pt>
                      <c:pt idx="17478">
                        <c:v>35056</c:v>
                      </c:pt>
                      <c:pt idx="17479">
                        <c:v>35058</c:v>
                      </c:pt>
                      <c:pt idx="17480">
                        <c:v>35060</c:v>
                      </c:pt>
                      <c:pt idx="17481">
                        <c:v>35062</c:v>
                      </c:pt>
                      <c:pt idx="17482">
                        <c:v>35064</c:v>
                      </c:pt>
                      <c:pt idx="17483">
                        <c:v>35066</c:v>
                      </c:pt>
                      <c:pt idx="17484">
                        <c:v>35068</c:v>
                      </c:pt>
                      <c:pt idx="17485">
                        <c:v>35070</c:v>
                      </c:pt>
                      <c:pt idx="17486">
                        <c:v>35072</c:v>
                      </c:pt>
                      <c:pt idx="17487">
                        <c:v>35074</c:v>
                      </c:pt>
                      <c:pt idx="17488">
                        <c:v>35076</c:v>
                      </c:pt>
                      <c:pt idx="17489">
                        <c:v>35078</c:v>
                      </c:pt>
                      <c:pt idx="17490">
                        <c:v>35080</c:v>
                      </c:pt>
                      <c:pt idx="17491">
                        <c:v>35082</c:v>
                      </c:pt>
                      <c:pt idx="17492">
                        <c:v>35084</c:v>
                      </c:pt>
                      <c:pt idx="17493">
                        <c:v>35086</c:v>
                      </c:pt>
                      <c:pt idx="17494">
                        <c:v>35088</c:v>
                      </c:pt>
                      <c:pt idx="17495">
                        <c:v>35090</c:v>
                      </c:pt>
                      <c:pt idx="17496">
                        <c:v>35092</c:v>
                      </c:pt>
                      <c:pt idx="17497">
                        <c:v>35094</c:v>
                      </c:pt>
                      <c:pt idx="17498">
                        <c:v>35096</c:v>
                      </c:pt>
                      <c:pt idx="17499">
                        <c:v>35098</c:v>
                      </c:pt>
                      <c:pt idx="17500">
                        <c:v>35100</c:v>
                      </c:pt>
                      <c:pt idx="17501">
                        <c:v>35102</c:v>
                      </c:pt>
                      <c:pt idx="17502">
                        <c:v>35104</c:v>
                      </c:pt>
                      <c:pt idx="17503">
                        <c:v>35106</c:v>
                      </c:pt>
                      <c:pt idx="17504">
                        <c:v>35108</c:v>
                      </c:pt>
                      <c:pt idx="17505">
                        <c:v>35110</c:v>
                      </c:pt>
                      <c:pt idx="17506">
                        <c:v>35112</c:v>
                      </c:pt>
                      <c:pt idx="17507">
                        <c:v>35114</c:v>
                      </c:pt>
                      <c:pt idx="17508">
                        <c:v>35116</c:v>
                      </c:pt>
                      <c:pt idx="17509">
                        <c:v>35118</c:v>
                      </c:pt>
                      <c:pt idx="17510">
                        <c:v>35120</c:v>
                      </c:pt>
                      <c:pt idx="17511">
                        <c:v>35122</c:v>
                      </c:pt>
                      <c:pt idx="17512">
                        <c:v>35124</c:v>
                      </c:pt>
                      <c:pt idx="17513">
                        <c:v>35126</c:v>
                      </c:pt>
                      <c:pt idx="17514">
                        <c:v>35128</c:v>
                      </c:pt>
                      <c:pt idx="17515">
                        <c:v>35130</c:v>
                      </c:pt>
                      <c:pt idx="17516">
                        <c:v>35132</c:v>
                      </c:pt>
                      <c:pt idx="17517">
                        <c:v>35134</c:v>
                      </c:pt>
                      <c:pt idx="17518">
                        <c:v>35136</c:v>
                      </c:pt>
                      <c:pt idx="17519">
                        <c:v>35138</c:v>
                      </c:pt>
                      <c:pt idx="17520">
                        <c:v>35140</c:v>
                      </c:pt>
                      <c:pt idx="17521">
                        <c:v>35142</c:v>
                      </c:pt>
                      <c:pt idx="17522">
                        <c:v>35144</c:v>
                      </c:pt>
                      <c:pt idx="17523">
                        <c:v>35146</c:v>
                      </c:pt>
                      <c:pt idx="17524">
                        <c:v>35148</c:v>
                      </c:pt>
                      <c:pt idx="17525">
                        <c:v>35150</c:v>
                      </c:pt>
                      <c:pt idx="17526">
                        <c:v>35152</c:v>
                      </c:pt>
                      <c:pt idx="17527">
                        <c:v>35154</c:v>
                      </c:pt>
                      <c:pt idx="17528">
                        <c:v>35156</c:v>
                      </c:pt>
                      <c:pt idx="17529">
                        <c:v>35158</c:v>
                      </c:pt>
                      <c:pt idx="17530">
                        <c:v>35160</c:v>
                      </c:pt>
                      <c:pt idx="17531">
                        <c:v>35162</c:v>
                      </c:pt>
                      <c:pt idx="17532">
                        <c:v>35164</c:v>
                      </c:pt>
                      <c:pt idx="17533">
                        <c:v>35166</c:v>
                      </c:pt>
                      <c:pt idx="17534">
                        <c:v>35168</c:v>
                      </c:pt>
                      <c:pt idx="17535">
                        <c:v>35170</c:v>
                      </c:pt>
                      <c:pt idx="17536">
                        <c:v>35172</c:v>
                      </c:pt>
                      <c:pt idx="17537">
                        <c:v>35174</c:v>
                      </c:pt>
                      <c:pt idx="17538">
                        <c:v>35176</c:v>
                      </c:pt>
                      <c:pt idx="17539">
                        <c:v>35178</c:v>
                      </c:pt>
                      <c:pt idx="17540">
                        <c:v>35180</c:v>
                      </c:pt>
                      <c:pt idx="17541">
                        <c:v>35182</c:v>
                      </c:pt>
                      <c:pt idx="17542">
                        <c:v>35184</c:v>
                      </c:pt>
                      <c:pt idx="17543">
                        <c:v>35186</c:v>
                      </c:pt>
                      <c:pt idx="17544">
                        <c:v>35188</c:v>
                      </c:pt>
                      <c:pt idx="17545">
                        <c:v>35190</c:v>
                      </c:pt>
                      <c:pt idx="17546">
                        <c:v>35192</c:v>
                      </c:pt>
                      <c:pt idx="17547">
                        <c:v>35194</c:v>
                      </c:pt>
                      <c:pt idx="17548">
                        <c:v>35196</c:v>
                      </c:pt>
                      <c:pt idx="17549">
                        <c:v>35198</c:v>
                      </c:pt>
                      <c:pt idx="17550">
                        <c:v>35200</c:v>
                      </c:pt>
                      <c:pt idx="17551">
                        <c:v>35202</c:v>
                      </c:pt>
                      <c:pt idx="17552">
                        <c:v>35204</c:v>
                      </c:pt>
                      <c:pt idx="17553">
                        <c:v>35206</c:v>
                      </c:pt>
                      <c:pt idx="17554">
                        <c:v>35208</c:v>
                      </c:pt>
                      <c:pt idx="17555">
                        <c:v>35210</c:v>
                      </c:pt>
                      <c:pt idx="17556">
                        <c:v>35212</c:v>
                      </c:pt>
                      <c:pt idx="17557">
                        <c:v>35214</c:v>
                      </c:pt>
                      <c:pt idx="17558">
                        <c:v>35216</c:v>
                      </c:pt>
                      <c:pt idx="17559">
                        <c:v>35218</c:v>
                      </c:pt>
                      <c:pt idx="17560">
                        <c:v>35220</c:v>
                      </c:pt>
                      <c:pt idx="17561">
                        <c:v>35222</c:v>
                      </c:pt>
                      <c:pt idx="17562">
                        <c:v>35224</c:v>
                      </c:pt>
                      <c:pt idx="17563">
                        <c:v>35226</c:v>
                      </c:pt>
                      <c:pt idx="17564">
                        <c:v>35228</c:v>
                      </c:pt>
                      <c:pt idx="17565">
                        <c:v>35230</c:v>
                      </c:pt>
                      <c:pt idx="17566">
                        <c:v>35232</c:v>
                      </c:pt>
                      <c:pt idx="17567">
                        <c:v>35234</c:v>
                      </c:pt>
                      <c:pt idx="17568">
                        <c:v>35236</c:v>
                      </c:pt>
                      <c:pt idx="17569">
                        <c:v>35238</c:v>
                      </c:pt>
                      <c:pt idx="17570">
                        <c:v>35240</c:v>
                      </c:pt>
                      <c:pt idx="17571">
                        <c:v>35242</c:v>
                      </c:pt>
                      <c:pt idx="17572">
                        <c:v>35244</c:v>
                      </c:pt>
                      <c:pt idx="17573">
                        <c:v>35246</c:v>
                      </c:pt>
                      <c:pt idx="17574">
                        <c:v>35248</c:v>
                      </c:pt>
                      <c:pt idx="17575">
                        <c:v>35250</c:v>
                      </c:pt>
                      <c:pt idx="17576">
                        <c:v>35252</c:v>
                      </c:pt>
                      <c:pt idx="17577">
                        <c:v>35254</c:v>
                      </c:pt>
                      <c:pt idx="17578">
                        <c:v>35256</c:v>
                      </c:pt>
                      <c:pt idx="17579">
                        <c:v>35258</c:v>
                      </c:pt>
                      <c:pt idx="17580">
                        <c:v>35260</c:v>
                      </c:pt>
                      <c:pt idx="17581">
                        <c:v>35262</c:v>
                      </c:pt>
                      <c:pt idx="17582">
                        <c:v>35264</c:v>
                      </c:pt>
                      <c:pt idx="17583">
                        <c:v>35266</c:v>
                      </c:pt>
                      <c:pt idx="17584">
                        <c:v>35268</c:v>
                      </c:pt>
                      <c:pt idx="17585">
                        <c:v>35270</c:v>
                      </c:pt>
                      <c:pt idx="17586">
                        <c:v>35272</c:v>
                      </c:pt>
                      <c:pt idx="17587">
                        <c:v>35274</c:v>
                      </c:pt>
                      <c:pt idx="17588">
                        <c:v>35276</c:v>
                      </c:pt>
                      <c:pt idx="17589">
                        <c:v>35278</c:v>
                      </c:pt>
                      <c:pt idx="17590">
                        <c:v>35280</c:v>
                      </c:pt>
                      <c:pt idx="17591">
                        <c:v>35282</c:v>
                      </c:pt>
                      <c:pt idx="17592">
                        <c:v>35284</c:v>
                      </c:pt>
                      <c:pt idx="17593">
                        <c:v>35286</c:v>
                      </c:pt>
                      <c:pt idx="17594">
                        <c:v>35288</c:v>
                      </c:pt>
                      <c:pt idx="17595">
                        <c:v>35290</c:v>
                      </c:pt>
                      <c:pt idx="17596">
                        <c:v>35292</c:v>
                      </c:pt>
                      <c:pt idx="17597">
                        <c:v>35294</c:v>
                      </c:pt>
                      <c:pt idx="17598">
                        <c:v>35296</c:v>
                      </c:pt>
                      <c:pt idx="17599">
                        <c:v>35298</c:v>
                      </c:pt>
                      <c:pt idx="17600">
                        <c:v>35300</c:v>
                      </c:pt>
                      <c:pt idx="17601">
                        <c:v>35302</c:v>
                      </c:pt>
                      <c:pt idx="17602">
                        <c:v>35304</c:v>
                      </c:pt>
                      <c:pt idx="17603">
                        <c:v>35306</c:v>
                      </c:pt>
                      <c:pt idx="17604">
                        <c:v>35308</c:v>
                      </c:pt>
                      <c:pt idx="17605">
                        <c:v>35310</c:v>
                      </c:pt>
                      <c:pt idx="17606">
                        <c:v>35312</c:v>
                      </c:pt>
                      <c:pt idx="17607">
                        <c:v>35314</c:v>
                      </c:pt>
                      <c:pt idx="17608">
                        <c:v>35316</c:v>
                      </c:pt>
                      <c:pt idx="17609">
                        <c:v>35318</c:v>
                      </c:pt>
                      <c:pt idx="17610">
                        <c:v>35320</c:v>
                      </c:pt>
                      <c:pt idx="17611">
                        <c:v>35322</c:v>
                      </c:pt>
                      <c:pt idx="17612">
                        <c:v>35324</c:v>
                      </c:pt>
                      <c:pt idx="17613">
                        <c:v>35326</c:v>
                      </c:pt>
                      <c:pt idx="17614">
                        <c:v>35328</c:v>
                      </c:pt>
                      <c:pt idx="17615">
                        <c:v>35330</c:v>
                      </c:pt>
                      <c:pt idx="17616">
                        <c:v>35332</c:v>
                      </c:pt>
                      <c:pt idx="17617">
                        <c:v>35334</c:v>
                      </c:pt>
                      <c:pt idx="17618">
                        <c:v>35336</c:v>
                      </c:pt>
                      <c:pt idx="17619">
                        <c:v>35338</c:v>
                      </c:pt>
                      <c:pt idx="17620">
                        <c:v>35340</c:v>
                      </c:pt>
                      <c:pt idx="17621">
                        <c:v>35342</c:v>
                      </c:pt>
                      <c:pt idx="17622">
                        <c:v>35344</c:v>
                      </c:pt>
                      <c:pt idx="17623">
                        <c:v>35346</c:v>
                      </c:pt>
                      <c:pt idx="17624">
                        <c:v>35348</c:v>
                      </c:pt>
                      <c:pt idx="17625">
                        <c:v>35350</c:v>
                      </c:pt>
                      <c:pt idx="17626">
                        <c:v>35352</c:v>
                      </c:pt>
                      <c:pt idx="17627">
                        <c:v>35354</c:v>
                      </c:pt>
                      <c:pt idx="17628">
                        <c:v>35356</c:v>
                      </c:pt>
                      <c:pt idx="17629">
                        <c:v>35358</c:v>
                      </c:pt>
                      <c:pt idx="17630">
                        <c:v>35360</c:v>
                      </c:pt>
                      <c:pt idx="17631">
                        <c:v>35362</c:v>
                      </c:pt>
                      <c:pt idx="17632">
                        <c:v>35364</c:v>
                      </c:pt>
                      <c:pt idx="17633">
                        <c:v>35366</c:v>
                      </c:pt>
                      <c:pt idx="17634">
                        <c:v>35368</c:v>
                      </c:pt>
                      <c:pt idx="17635">
                        <c:v>35370</c:v>
                      </c:pt>
                      <c:pt idx="17636">
                        <c:v>35372</c:v>
                      </c:pt>
                      <c:pt idx="17637">
                        <c:v>35374</c:v>
                      </c:pt>
                      <c:pt idx="17638">
                        <c:v>35376</c:v>
                      </c:pt>
                      <c:pt idx="17639">
                        <c:v>35378</c:v>
                      </c:pt>
                      <c:pt idx="17640">
                        <c:v>35380</c:v>
                      </c:pt>
                      <c:pt idx="17641">
                        <c:v>35382</c:v>
                      </c:pt>
                      <c:pt idx="17642">
                        <c:v>35384</c:v>
                      </c:pt>
                      <c:pt idx="17643">
                        <c:v>35386</c:v>
                      </c:pt>
                      <c:pt idx="17644">
                        <c:v>35388</c:v>
                      </c:pt>
                      <c:pt idx="17645">
                        <c:v>35390</c:v>
                      </c:pt>
                      <c:pt idx="17646">
                        <c:v>35392</c:v>
                      </c:pt>
                      <c:pt idx="17647">
                        <c:v>35394</c:v>
                      </c:pt>
                      <c:pt idx="17648">
                        <c:v>35396</c:v>
                      </c:pt>
                      <c:pt idx="17649">
                        <c:v>35398</c:v>
                      </c:pt>
                      <c:pt idx="17650">
                        <c:v>35400</c:v>
                      </c:pt>
                      <c:pt idx="17651">
                        <c:v>35402</c:v>
                      </c:pt>
                      <c:pt idx="17652">
                        <c:v>35404</c:v>
                      </c:pt>
                      <c:pt idx="17653">
                        <c:v>35406</c:v>
                      </c:pt>
                      <c:pt idx="17654">
                        <c:v>35408</c:v>
                      </c:pt>
                      <c:pt idx="17655">
                        <c:v>35410</c:v>
                      </c:pt>
                      <c:pt idx="17656">
                        <c:v>35412</c:v>
                      </c:pt>
                      <c:pt idx="17657">
                        <c:v>35414</c:v>
                      </c:pt>
                      <c:pt idx="17658">
                        <c:v>35416</c:v>
                      </c:pt>
                      <c:pt idx="17659">
                        <c:v>35418</c:v>
                      </c:pt>
                      <c:pt idx="17660">
                        <c:v>35420</c:v>
                      </c:pt>
                      <c:pt idx="17661">
                        <c:v>35422</c:v>
                      </c:pt>
                      <c:pt idx="17662">
                        <c:v>35424</c:v>
                      </c:pt>
                      <c:pt idx="17663">
                        <c:v>35426</c:v>
                      </c:pt>
                      <c:pt idx="17664">
                        <c:v>35428</c:v>
                      </c:pt>
                      <c:pt idx="17665">
                        <c:v>35430</c:v>
                      </c:pt>
                      <c:pt idx="17666">
                        <c:v>35432</c:v>
                      </c:pt>
                      <c:pt idx="17667">
                        <c:v>35434</c:v>
                      </c:pt>
                      <c:pt idx="17668">
                        <c:v>35436</c:v>
                      </c:pt>
                      <c:pt idx="17669">
                        <c:v>35438</c:v>
                      </c:pt>
                      <c:pt idx="17670">
                        <c:v>35440</c:v>
                      </c:pt>
                      <c:pt idx="17671">
                        <c:v>35442</c:v>
                      </c:pt>
                      <c:pt idx="17672">
                        <c:v>35444</c:v>
                      </c:pt>
                      <c:pt idx="17673">
                        <c:v>35446</c:v>
                      </c:pt>
                      <c:pt idx="17674">
                        <c:v>35448</c:v>
                      </c:pt>
                      <c:pt idx="17675">
                        <c:v>35450</c:v>
                      </c:pt>
                      <c:pt idx="17676">
                        <c:v>35452</c:v>
                      </c:pt>
                      <c:pt idx="17677">
                        <c:v>35454</c:v>
                      </c:pt>
                      <c:pt idx="17678">
                        <c:v>35456</c:v>
                      </c:pt>
                      <c:pt idx="17679">
                        <c:v>35458</c:v>
                      </c:pt>
                      <c:pt idx="17680">
                        <c:v>35460</c:v>
                      </c:pt>
                      <c:pt idx="17681">
                        <c:v>35462</c:v>
                      </c:pt>
                      <c:pt idx="17682">
                        <c:v>35464</c:v>
                      </c:pt>
                      <c:pt idx="17683">
                        <c:v>35466</c:v>
                      </c:pt>
                      <c:pt idx="17684">
                        <c:v>35468</c:v>
                      </c:pt>
                      <c:pt idx="17685">
                        <c:v>35470</c:v>
                      </c:pt>
                      <c:pt idx="17686">
                        <c:v>35472</c:v>
                      </c:pt>
                      <c:pt idx="17687">
                        <c:v>35474</c:v>
                      </c:pt>
                      <c:pt idx="17688">
                        <c:v>35476</c:v>
                      </c:pt>
                      <c:pt idx="17689">
                        <c:v>35478</c:v>
                      </c:pt>
                      <c:pt idx="17690">
                        <c:v>35480</c:v>
                      </c:pt>
                      <c:pt idx="17691">
                        <c:v>35482</c:v>
                      </c:pt>
                      <c:pt idx="17692">
                        <c:v>35484</c:v>
                      </c:pt>
                      <c:pt idx="17693">
                        <c:v>35486</c:v>
                      </c:pt>
                      <c:pt idx="17694">
                        <c:v>35488</c:v>
                      </c:pt>
                      <c:pt idx="17695">
                        <c:v>35490</c:v>
                      </c:pt>
                      <c:pt idx="17696">
                        <c:v>35492</c:v>
                      </c:pt>
                      <c:pt idx="17697">
                        <c:v>35494</c:v>
                      </c:pt>
                      <c:pt idx="17698">
                        <c:v>35496</c:v>
                      </c:pt>
                      <c:pt idx="17699">
                        <c:v>35498</c:v>
                      </c:pt>
                      <c:pt idx="17700">
                        <c:v>35500</c:v>
                      </c:pt>
                      <c:pt idx="17701">
                        <c:v>35502</c:v>
                      </c:pt>
                      <c:pt idx="17702">
                        <c:v>35504</c:v>
                      </c:pt>
                      <c:pt idx="17703">
                        <c:v>35506</c:v>
                      </c:pt>
                      <c:pt idx="17704">
                        <c:v>35508</c:v>
                      </c:pt>
                      <c:pt idx="17705">
                        <c:v>35510</c:v>
                      </c:pt>
                      <c:pt idx="17706">
                        <c:v>35512</c:v>
                      </c:pt>
                      <c:pt idx="17707">
                        <c:v>35514</c:v>
                      </c:pt>
                      <c:pt idx="17708">
                        <c:v>35516</c:v>
                      </c:pt>
                      <c:pt idx="17709">
                        <c:v>35518</c:v>
                      </c:pt>
                      <c:pt idx="17710">
                        <c:v>35520</c:v>
                      </c:pt>
                      <c:pt idx="17711">
                        <c:v>35522</c:v>
                      </c:pt>
                      <c:pt idx="17712">
                        <c:v>35524</c:v>
                      </c:pt>
                      <c:pt idx="17713">
                        <c:v>35526</c:v>
                      </c:pt>
                      <c:pt idx="17714">
                        <c:v>35528</c:v>
                      </c:pt>
                      <c:pt idx="17715">
                        <c:v>35530</c:v>
                      </c:pt>
                      <c:pt idx="17716">
                        <c:v>35532</c:v>
                      </c:pt>
                      <c:pt idx="17717">
                        <c:v>35534</c:v>
                      </c:pt>
                      <c:pt idx="17718">
                        <c:v>35536</c:v>
                      </c:pt>
                      <c:pt idx="17719">
                        <c:v>35538</c:v>
                      </c:pt>
                      <c:pt idx="17720">
                        <c:v>35540</c:v>
                      </c:pt>
                      <c:pt idx="17721">
                        <c:v>35542</c:v>
                      </c:pt>
                      <c:pt idx="17722">
                        <c:v>35544</c:v>
                      </c:pt>
                      <c:pt idx="17723">
                        <c:v>35546</c:v>
                      </c:pt>
                      <c:pt idx="17724">
                        <c:v>35548</c:v>
                      </c:pt>
                      <c:pt idx="17725">
                        <c:v>35550</c:v>
                      </c:pt>
                      <c:pt idx="17726">
                        <c:v>35552</c:v>
                      </c:pt>
                      <c:pt idx="17727">
                        <c:v>35554</c:v>
                      </c:pt>
                      <c:pt idx="17728">
                        <c:v>35556</c:v>
                      </c:pt>
                      <c:pt idx="17729">
                        <c:v>35558</c:v>
                      </c:pt>
                      <c:pt idx="17730">
                        <c:v>35560</c:v>
                      </c:pt>
                      <c:pt idx="17731">
                        <c:v>35562</c:v>
                      </c:pt>
                      <c:pt idx="17732">
                        <c:v>35564</c:v>
                      </c:pt>
                      <c:pt idx="17733">
                        <c:v>35566</c:v>
                      </c:pt>
                      <c:pt idx="17734">
                        <c:v>35568</c:v>
                      </c:pt>
                      <c:pt idx="17735">
                        <c:v>35570</c:v>
                      </c:pt>
                      <c:pt idx="17736">
                        <c:v>35572</c:v>
                      </c:pt>
                      <c:pt idx="17737">
                        <c:v>35574</c:v>
                      </c:pt>
                      <c:pt idx="17738">
                        <c:v>35576</c:v>
                      </c:pt>
                      <c:pt idx="17739">
                        <c:v>35578</c:v>
                      </c:pt>
                      <c:pt idx="17740">
                        <c:v>35580</c:v>
                      </c:pt>
                      <c:pt idx="17741">
                        <c:v>35582</c:v>
                      </c:pt>
                      <c:pt idx="17742">
                        <c:v>35584</c:v>
                      </c:pt>
                      <c:pt idx="17743">
                        <c:v>35586</c:v>
                      </c:pt>
                      <c:pt idx="17744">
                        <c:v>35588</c:v>
                      </c:pt>
                      <c:pt idx="17745">
                        <c:v>35590</c:v>
                      </c:pt>
                      <c:pt idx="17746">
                        <c:v>35592</c:v>
                      </c:pt>
                      <c:pt idx="17747">
                        <c:v>35594</c:v>
                      </c:pt>
                      <c:pt idx="17748">
                        <c:v>35596</c:v>
                      </c:pt>
                      <c:pt idx="17749">
                        <c:v>35598</c:v>
                      </c:pt>
                      <c:pt idx="17750">
                        <c:v>35600</c:v>
                      </c:pt>
                      <c:pt idx="17751">
                        <c:v>35602</c:v>
                      </c:pt>
                      <c:pt idx="17752">
                        <c:v>35604</c:v>
                      </c:pt>
                      <c:pt idx="17753">
                        <c:v>35606</c:v>
                      </c:pt>
                      <c:pt idx="17754">
                        <c:v>35608</c:v>
                      </c:pt>
                      <c:pt idx="17755">
                        <c:v>35610</c:v>
                      </c:pt>
                      <c:pt idx="17756">
                        <c:v>35612</c:v>
                      </c:pt>
                      <c:pt idx="17757">
                        <c:v>35614</c:v>
                      </c:pt>
                      <c:pt idx="17758">
                        <c:v>35616</c:v>
                      </c:pt>
                      <c:pt idx="17759">
                        <c:v>35618</c:v>
                      </c:pt>
                      <c:pt idx="17760">
                        <c:v>35620</c:v>
                      </c:pt>
                      <c:pt idx="17761">
                        <c:v>35622</c:v>
                      </c:pt>
                      <c:pt idx="17762">
                        <c:v>35624</c:v>
                      </c:pt>
                      <c:pt idx="17763">
                        <c:v>35626</c:v>
                      </c:pt>
                      <c:pt idx="17764">
                        <c:v>35628</c:v>
                      </c:pt>
                      <c:pt idx="17765">
                        <c:v>35630</c:v>
                      </c:pt>
                      <c:pt idx="17766">
                        <c:v>35632</c:v>
                      </c:pt>
                      <c:pt idx="17767">
                        <c:v>35634</c:v>
                      </c:pt>
                      <c:pt idx="17768">
                        <c:v>35636</c:v>
                      </c:pt>
                      <c:pt idx="17769">
                        <c:v>35638</c:v>
                      </c:pt>
                      <c:pt idx="17770">
                        <c:v>35640</c:v>
                      </c:pt>
                      <c:pt idx="17771">
                        <c:v>35642</c:v>
                      </c:pt>
                      <c:pt idx="17772">
                        <c:v>35644</c:v>
                      </c:pt>
                      <c:pt idx="17773">
                        <c:v>35646</c:v>
                      </c:pt>
                      <c:pt idx="17774">
                        <c:v>35648</c:v>
                      </c:pt>
                      <c:pt idx="17775">
                        <c:v>35650</c:v>
                      </c:pt>
                      <c:pt idx="17776">
                        <c:v>35652</c:v>
                      </c:pt>
                      <c:pt idx="17777">
                        <c:v>35654</c:v>
                      </c:pt>
                      <c:pt idx="17778">
                        <c:v>35656</c:v>
                      </c:pt>
                      <c:pt idx="17779">
                        <c:v>35658</c:v>
                      </c:pt>
                      <c:pt idx="17780">
                        <c:v>35660</c:v>
                      </c:pt>
                      <c:pt idx="17781">
                        <c:v>35662</c:v>
                      </c:pt>
                      <c:pt idx="17782">
                        <c:v>35664</c:v>
                      </c:pt>
                      <c:pt idx="17783">
                        <c:v>35666</c:v>
                      </c:pt>
                      <c:pt idx="17784">
                        <c:v>35668</c:v>
                      </c:pt>
                      <c:pt idx="17785">
                        <c:v>35670</c:v>
                      </c:pt>
                      <c:pt idx="17786">
                        <c:v>35672</c:v>
                      </c:pt>
                      <c:pt idx="17787">
                        <c:v>35674</c:v>
                      </c:pt>
                      <c:pt idx="17788">
                        <c:v>35676</c:v>
                      </c:pt>
                      <c:pt idx="17789">
                        <c:v>35678</c:v>
                      </c:pt>
                      <c:pt idx="17790">
                        <c:v>35680</c:v>
                      </c:pt>
                      <c:pt idx="17791">
                        <c:v>35682</c:v>
                      </c:pt>
                      <c:pt idx="17792">
                        <c:v>35684</c:v>
                      </c:pt>
                      <c:pt idx="17793">
                        <c:v>35686</c:v>
                      </c:pt>
                      <c:pt idx="17794">
                        <c:v>35688</c:v>
                      </c:pt>
                      <c:pt idx="17795">
                        <c:v>35690</c:v>
                      </c:pt>
                      <c:pt idx="17796">
                        <c:v>35692</c:v>
                      </c:pt>
                      <c:pt idx="17797">
                        <c:v>35694</c:v>
                      </c:pt>
                      <c:pt idx="17798">
                        <c:v>35696</c:v>
                      </c:pt>
                      <c:pt idx="17799">
                        <c:v>35698</c:v>
                      </c:pt>
                      <c:pt idx="17800">
                        <c:v>35700</c:v>
                      </c:pt>
                      <c:pt idx="17801">
                        <c:v>35702</c:v>
                      </c:pt>
                      <c:pt idx="17802">
                        <c:v>35704</c:v>
                      </c:pt>
                      <c:pt idx="17803">
                        <c:v>35706</c:v>
                      </c:pt>
                      <c:pt idx="17804">
                        <c:v>35708</c:v>
                      </c:pt>
                      <c:pt idx="17805">
                        <c:v>35710</c:v>
                      </c:pt>
                      <c:pt idx="17806">
                        <c:v>35712</c:v>
                      </c:pt>
                      <c:pt idx="17807">
                        <c:v>35714</c:v>
                      </c:pt>
                      <c:pt idx="17808">
                        <c:v>35716</c:v>
                      </c:pt>
                      <c:pt idx="17809">
                        <c:v>35718</c:v>
                      </c:pt>
                      <c:pt idx="17810">
                        <c:v>35720</c:v>
                      </c:pt>
                      <c:pt idx="17811">
                        <c:v>35722</c:v>
                      </c:pt>
                      <c:pt idx="17812">
                        <c:v>35724</c:v>
                      </c:pt>
                      <c:pt idx="17813">
                        <c:v>35726</c:v>
                      </c:pt>
                      <c:pt idx="17814">
                        <c:v>35728</c:v>
                      </c:pt>
                      <c:pt idx="17815">
                        <c:v>35730</c:v>
                      </c:pt>
                      <c:pt idx="17816">
                        <c:v>35732</c:v>
                      </c:pt>
                      <c:pt idx="17817">
                        <c:v>35734</c:v>
                      </c:pt>
                      <c:pt idx="17818">
                        <c:v>35736</c:v>
                      </c:pt>
                      <c:pt idx="17819">
                        <c:v>35738</c:v>
                      </c:pt>
                      <c:pt idx="17820">
                        <c:v>35740</c:v>
                      </c:pt>
                      <c:pt idx="17821">
                        <c:v>35742</c:v>
                      </c:pt>
                      <c:pt idx="17822">
                        <c:v>35744</c:v>
                      </c:pt>
                      <c:pt idx="17823">
                        <c:v>35746</c:v>
                      </c:pt>
                      <c:pt idx="17824">
                        <c:v>35748</c:v>
                      </c:pt>
                      <c:pt idx="17825">
                        <c:v>35750</c:v>
                      </c:pt>
                      <c:pt idx="17826">
                        <c:v>35752</c:v>
                      </c:pt>
                      <c:pt idx="17827">
                        <c:v>35754</c:v>
                      </c:pt>
                      <c:pt idx="17828">
                        <c:v>35756</c:v>
                      </c:pt>
                      <c:pt idx="17829">
                        <c:v>35758</c:v>
                      </c:pt>
                      <c:pt idx="17830">
                        <c:v>35760</c:v>
                      </c:pt>
                      <c:pt idx="17831">
                        <c:v>35762</c:v>
                      </c:pt>
                      <c:pt idx="17832">
                        <c:v>35764</c:v>
                      </c:pt>
                      <c:pt idx="17833">
                        <c:v>35766</c:v>
                      </c:pt>
                      <c:pt idx="17834">
                        <c:v>35768</c:v>
                      </c:pt>
                      <c:pt idx="17835">
                        <c:v>35770</c:v>
                      </c:pt>
                      <c:pt idx="17836">
                        <c:v>35772</c:v>
                      </c:pt>
                      <c:pt idx="17837">
                        <c:v>35774</c:v>
                      </c:pt>
                      <c:pt idx="17838">
                        <c:v>35776</c:v>
                      </c:pt>
                      <c:pt idx="17839">
                        <c:v>35778</c:v>
                      </c:pt>
                      <c:pt idx="17840">
                        <c:v>35780</c:v>
                      </c:pt>
                      <c:pt idx="17841">
                        <c:v>35782</c:v>
                      </c:pt>
                      <c:pt idx="17842">
                        <c:v>35784</c:v>
                      </c:pt>
                      <c:pt idx="17843">
                        <c:v>35786</c:v>
                      </c:pt>
                      <c:pt idx="17844">
                        <c:v>35788</c:v>
                      </c:pt>
                      <c:pt idx="17845">
                        <c:v>35790</c:v>
                      </c:pt>
                      <c:pt idx="17846">
                        <c:v>35792</c:v>
                      </c:pt>
                      <c:pt idx="17847">
                        <c:v>35794</c:v>
                      </c:pt>
                      <c:pt idx="17848">
                        <c:v>35796</c:v>
                      </c:pt>
                      <c:pt idx="17849">
                        <c:v>35798</c:v>
                      </c:pt>
                      <c:pt idx="17850">
                        <c:v>35800</c:v>
                      </c:pt>
                      <c:pt idx="17851">
                        <c:v>35802</c:v>
                      </c:pt>
                      <c:pt idx="17852">
                        <c:v>35804</c:v>
                      </c:pt>
                      <c:pt idx="17853">
                        <c:v>35806</c:v>
                      </c:pt>
                      <c:pt idx="17854">
                        <c:v>35808</c:v>
                      </c:pt>
                      <c:pt idx="17855">
                        <c:v>35810</c:v>
                      </c:pt>
                      <c:pt idx="17856">
                        <c:v>35812</c:v>
                      </c:pt>
                      <c:pt idx="17857">
                        <c:v>35814</c:v>
                      </c:pt>
                      <c:pt idx="17858">
                        <c:v>35816</c:v>
                      </c:pt>
                      <c:pt idx="17859">
                        <c:v>35818</c:v>
                      </c:pt>
                      <c:pt idx="17860">
                        <c:v>35820</c:v>
                      </c:pt>
                      <c:pt idx="17861">
                        <c:v>35822</c:v>
                      </c:pt>
                      <c:pt idx="17862">
                        <c:v>35824</c:v>
                      </c:pt>
                      <c:pt idx="17863">
                        <c:v>35826</c:v>
                      </c:pt>
                      <c:pt idx="17864">
                        <c:v>35828</c:v>
                      </c:pt>
                      <c:pt idx="17865">
                        <c:v>35830</c:v>
                      </c:pt>
                      <c:pt idx="17866">
                        <c:v>35832</c:v>
                      </c:pt>
                      <c:pt idx="17867">
                        <c:v>35834</c:v>
                      </c:pt>
                      <c:pt idx="17868">
                        <c:v>35836</c:v>
                      </c:pt>
                      <c:pt idx="17869">
                        <c:v>35838</c:v>
                      </c:pt>
                      <c:pt idx="17870">
                        <c:v>35840</c:v>
                      </c:pt>
                      <c:pt idx="17871">
                        <c:v>35842</c:v>
                      </c:pt>
                      <c:pt idx="17872">
                        <c:v>35844</c:v>
                      </c:pt>
                      <c:pt idx="17873">
                        <c:v>35846</c:v>
                      </c:pt>
                      <c:pt idx="17874">
                        <c:v>35848</c:v>
                      </c:pt>
                      <c:pt idx="17875">
                        <c:v>35850</c:v>
                      </c:pt>
                      <c:pt idx="17876">
                        <c:v>35852</c:v>
                      </c:pt>
                      <c:pt idx="17877">
                        <c:v>35854</c:v>
                      </c:pt>
                      <c:pt idx="17878">
                        <c:v>35856</c:v>
                      </c:pt>
                      <c:pt idx="17879">
                        <c:v>35858</c:v>
                      </c:pt>
                      <c:pt idx="17880">
                        <c:v>35860</c:v>
                      </c:pt>
                      <c:pt idx="17881">
                        <c:v>35862</c:v>
                      </c:pt>
                      <c:pt idx="17882">
                        <c:v>35864</c:v>
                      </c:pt>
                      <c:pt idx="17883">
                        <c:v>35866</c:v>
                      </c:pt>
                      <c:pt idx="17884">
                        <c:v>35868</c:v>
                      </c:pt>
                      <c:pt idx="17885">
                        <c:v>35870</c:v>
                      </c:pt>
                      <c:pt idx="17886">
                        <c:v>35872</c:v>
                      </c:pt>
                      <c:pt idx="17887">
                        <c:v>35874</c:v>
                      </c:pt>
                      <c:pt idx="17888">
                        <c:v>35876</c:v>
                      </c:pt>
                      <c:pt idx="17889">
                        <c:v>35878</c:v>
                      </c:pt>
                      <c:pt idx="17890">
                        <c:v>35880</c:v>
                      </c:pt>
                      <c:pt idx="17891">
                        <c:v>35882</c:v>
                      </c:pt>
                      <c:pt idx="17892">
                        <c:v>35884</c:v>
                      </c:pt>
                      <c:pt idx="17893">
                        <c:v>35886</c:v>
                      </c:pt>
                      <c:pt idx="17894">
                        <c:v>35888</c:v>
                      </c:pt>
                      <c:pt idx="17895">
                        <c:v>35890</c:v>
                      </c:pt>
                      <c:pt idx="17896">
                        <c:v>35892</c:v>
                      </c:pt>
                      <c:pt idx="17897">
                        <c:v>35894</c:v>
                      </c:pt>
                      <c:pt idx="17898">
                        <c:v>35896</c:v>
                      </c:pt>
                      <c:pt idx="17899">
                        <c:v>35898</c:v>
                      </c:pt>
                      <c:pt idx="17900">
                        <c:v>35900</c:v>
                      </c:pt>
                      <c:pt idx="17901">
                        <c:v>35902</c:v>
                      </c:pt>
                      <c:pt idx="17902">
                        <c:v>35904</c:v>
                      </c:pt>
                      <c:pt idx="17903">
                        <c:v>35906</c:v>
                      </c:pt>
                      <c:pt idx="17904">
                        <c:v>35908</c:v>
                      </c:pt>
                      <c:pt idx="17905">
                        <c:v>35910</c:v>
                      </c:pt>
                      <c:pt idx="17906">
                        <c:v>35912</c:v>
                      </c:pt>
                      <c:pt idx="17907">
                        <c:v>35914</c:v>
                      </c:pt>
                      <c:pt idx="17908">
                        <c:v>35916</c:v>
                      </c:pt>
                      <c:pt idx="17909">
                        <c:v>35918</c:v>
                      </c:pt>
                      <c:pt idx="17910">
                        <c:v>35920</c:v>
                      </c:pt>
                      <c:pt idx="17911">
                        <c:v>35922</c:v>
                      </c:pt>
                      <c:pt idx="17912">
                        <c:v>35924</c:v>
                      </c:pt>
                      <c:pt idx="17913">
                        <c:v>35926</c:v>
                      </c:pt>
                      <c:pt idx="17914">
                        <c:v>35928</c:v>
                      </c:pt>
                      <c:pt idx="17915">
                        <c:v>35930</c:v>
                      </c:pt>
                      <c:pt idx="17916">
                        <c:v>35932</c:v>
                      </c:pt>
                      <c:pt idx="17917">
                        <c:v>35934</c:v>
                      </c:pt>
                      <c:pt idx="17918">
                        <c:v>35936</c:v>
                      </c:pt>
                      <c:pt idx="17919">
                        <c:v>35938</c:v>
                      </c:pt>
                      <c:pt idx="17920">
                        <c:v>35940</c:v>
                      </c:pt>
                      <c:pt idx="17921">
                        <c:v>35942</c:v>
                      </c:pt>
                      <c:pt idx="17922">
                        <c:v>35944</c:v>
                      </c:pt>
                      <c:pt idx="17923">
                        <c:v>35946</c:v>
                      </c:pt>
                      <c:pt idx="17924">
                        <c:v>35948</c:v>
                      </c:pt>
                      <c:pt idx="17925">
                        <c:v>35950</c:v>
                      </c:pt>
                      <c:pt idx="17926">
                        <c:v>35952</c:v>
                      </c:pt>
                      <c:pt idx="17927">
                        <c:v>35954</c:v>
                      </c:pt>
                      <c:pt idx="17928">
                        <c:v>35956</c:v>
                      </c:pt>
                      <c:pt idx="17929">
                        <c:v>35958</c:v>
                      </c:pt>
                      <c:pt idx="17930">
                        <c:v>35960</c:v>
                      </c:pt>
                      <c:pt idx="17931">
                        <c:v>35962</c:v>
                      </c:pt>
                      <c:pt idx="17932">
                        <c:v>35964</c:v>
                      </c:pt>
                      <c:pt idx="17933">
                        <c:v>35966</c:v>
                      </c:pt>
                      <c:pt idx="17934">
                        <c:v>35968</c:v>
                      </c:pt>
                      <c:pt idx="17935">
                        <c:v>35970</c:v>
                      </c:pt>
                      <c:pt idx="17936">
                        <c:v>35972</c:v>
                      </c:pt>
                      <c:pt idx="17937">
                        <c:v>35974</c:v>
                      </c:pt>
                      <c:pt idx="17938">
                        <c:v>35976</c:v>
                      </c:pt>
                      <c:pt idx="17939">
                        <c:v>35978</c:v>
                      </c:pt>
                      <c:pt idx="17940">
                        <c:v>35980</c:v>
                      </c:pt>
                      <c:pt idx="17941">
                        <c:v>35982</c:v>
                      </c:pt>
                      <c:pt idx="17942">
                        <c:v>35984</c:v>
                      </c:pt>
                      <c:pt idx="17943">
                        <c:v>35986</c:v>
                      </c:pt>
                      <c:pt idx="17944">
                        <c:v>35988</c:v>
                      </c:pt>
                      <c:pt idx="17945">
                        <c:v>35990</c:v>
                      </c:pt>
                      <c:pt idx="17946">
                        <c:v>35992</c:v>
                      </c:pt>
                      <c:pt idx="17947">
                        <c:v>35994</c:v>
                      </c:pt>
                      <c:pt idx="17948">
                        <c:v>35996</c:v>
                      </c:pt>
                      <c:pt idx="17949">
                        <c:v>35998</c:v>
                      </c:pt>
                      <c:pt idx="17950">
                        <c:v>36000</c:v>
                      </c:pt>
                      <c:pt idx="17951">
                        <c:v>36002</c:v>
                      </c:pt>
                      <c:pt idx="17952">
                        <c:v>36004</c:v>
                      </c:pt>
                      <c:pt idx="17953">
                        <c:v>36006</c:v>
                      </c:pt>
                      <c:pt idx="17954">
                        <c:v>36008</c:v>
                      </c:pt>
                      <c:pt idx="17955">
                        <c:v>36010</c:v>
                      </c:pt>
                      <c:pt idx="17956">
                        <c:v>36012</c:v>
                      </c:pt>
                      <c:pt idx="17957">
                        <c:v>36014</c:v>
                      </c:pt>
                      <c:pt idx="17958">
                        <c:v>36016</c:v>
                      </c:pt>
                      <c:pt idx="17959">
                        <c:v>36018</c:v>
                      </c:pt>
                      <c:pt idx="17960">
                        <c:v>36020</c:v>
                      </c:pt>
                      <c:pt idx="17961">
                        <c:v>36022</c:v>
                      </c:pt>
                      <c:pt idx="17962">
                        <c:v>36024</c:v>
                      </c:pt>
                      <c:pt idx="17963">
                        <c:v>36026</c:v>
                      </c:pt>
                      <c:pt idx="17964">
                        <c:v>36028</c:v>
                      </c:pt>
                      <c:pt idx="17965">
                        <c:v>36030</c:v>
                      </c:pt>
                      <c:pt idx="17966">
                        <c:v>36032</c:v>
                      </c:pt>
                      <c:pt idx="17967">
                        <c:v>36034</c:v>
                      </c:pt>
                      <c:pt idx="17968">
                        <c:v>36036</c:v>
                      </c:pt>
                      <c:pt idx="17969">
                        <c:v>36038</c:v>
                      </c:pt>
                      <c:pt idx="17970">
                        <c:v>36040</c:v>
                      </c:pt>
                      <c:pt idx="17971">
                        <c:v>36042</c:v>
                      </c:pt>
                      <c:pt idx="17972">
                        <c:v>36044</c:v>
                      </c:pt>
                      <c:pt idx="17973">
                        <c:v>36046</c:v>
                      </c:pt>
                      <c:pt idx="17974">
                        <c:v>36048</c:v>
                      </c:pt>
                      <c:pt idx="17975">
                        <c:v>36050</c:v>
                      </c:pt>
                      <c:pt idx="17976">
                        <c:v>36052</c:v>
                      </c:pt>
                      <c:pt idx="17977">
                        <c:v>36054</c:v>
                      </c:pt>
                      <c:pt idx="17978">
                        <c:v>36056</c:v>
                      </c:pt>
                      <c:pt idx="17979">
                        <c:v>36058</c:v>
                      </c:pt>
                      <c:pt idx="17980">
                        <c:v>36060</c:v>
                      </c:pt>
                      <c:pt idx="17981">
                        <c:v>36062</c:v>
                      </c:pt>
                      <c:pt idx="17982">
                        <c:v>36064</c:v>
                      </c:pt>
                      <c:pt idx="17983">
                        <c:v>36066</c:v>
                      </c:pt>
                      <c:pt idx="17984">
                        <c:v>36068</c:v>
                      </c:pt>
                      <c:pt idx="17985">
                        <c:v>36070</c:v>
                      </c:pt>
                      <c:pt idx="17986">
                        <c:v>36072</c:v>
                      </c:pt>
                      <c:pt idx="17987">
                        <c:v>36074</c:v>
                      </c:pt>
                      <c:pt idx="17988">
                        <c:v>36076</c:v>
                      </c:pt>
                      <c:pt idx="17989">
                        <c:v>36078</c:v>
                      </c:pt>
                      <c:pt idx="17990">
                        <c:v>36080</c:v>
                      </c:pt>
                      <c:pt idx="17991">
                        <c:v>36082</c:v>
                      </c:pt>
                      <c:pt idx="17992">
                        <c:v>36084</c:v>
                      </c:pt>
                      <c:pt idx="17993">
                        <c:v>36086</c:v>
                      </c:pt>
                      <c:pt idx="17994">
                        <c:v>36088</c:v>
                      </c:pt>
                      <c:pt idx="17995">
                        <c:v>36090</c:v>
                      </c:pt>
                      <c:pt idx="17996">
                        <c:v>36092</c:v>
                      </c:pt>
                      <c:pt idx="17997">
                        <c:v>36094</c:v>
                      </c:pt>
                      <c:pt idx="17998">
                        <c:v>36096</c:v>
                      </c:pt>
                      <c:pt idx="17999">
                        <c:v>36098</c:v>
                      </c:pt>
                      <c:pt idx="18000">
                        <c:v>36100</c:v>
                      </c:pt>
                      <c:pt idx="18001">
                        <c:v>36102</c:v>
                      </c:pt>
                      <c:pt idx="18002">
                        <c:v>36104</c:v>
                      </c:pt>
                      <c:pt idx="18003">
                        <c:v>36106</c:v>
                      </c:pt>
                      <c:pt idx="18004">
                        <c:v>36108</c:v>
                      </c:pt>
                      <c:pt idx="18005">
                        <c:v>36110</c:v>
                      </c:pt>
                      <c:pt idx="18006">
                        <c:v>36112</c:v>
                      </c:pt>
                      <c:pt idx="18007">
                        <c:v>36114</c:v>
                      </c:pt>
                      <c:pt idx="18008">
                        <c:v>36116</c:v>
                      </c:pt>
                      <c:pt idx="18009">
                        <c:v>36118</c:v>
                      </c:pt>
                      <c:pt idx="18010">
                        <c:v>36120</c:v>
                      </c:pt>
                      <c:pt idx="18011">
                        <c:v>36122</c:v>
                      </c:pt>
                      <c:pt idx="18012">
                        <c:v>36124</c:v>
                      </c:pt>
                      <c:pt idx="18013">
                        <c:v>36126</c:v>
                      </c:pt>
                      <c:pt idx="18014">
                        <c:v>36128</c:v>
                      </c:pt>
                      <c:pt idx="18015">
                        <c:v>36130</c:v>
                      </c:pt>
                      <c:pt idx="18016">
                        <c:v>36132</c:v>
                      </c:pt>
                      <c:pt idx="18017">
                        <c:v>36134</c:v>
                      </c:pt>
                      <c:pt idx="18018">
                        <c:v>36136</c:v>
                      </c:pt>
                      <c:pt idx="18019">
                        <c:v>36138</c:v>
                      </c:pt>
                      <c:pt idx="18020">
                        <c:v>36140</c:v>
                      </c:pt>
                      <c:pt idx="18021">
                        <c:v>36142</c:v>
                      </c:pt>
                      <c:pt idx="18022">
                        <c:v>36144</c:v>
                      </c:pt>
                      <c:pt idx="18023">
                        <c:v>36146</c:v>
                      </c:pt>
                      <c:pt idx="18024">
                        <c:v>36148</c:v>
                      </c:pt>
                      <c:pt idx="18025">
                        <c:v>36150</c:v>
                      </c:pt>
                      <c:pt idx="18026">
                        <c:v>36152</c:v>
                      </c:pt>
                      <c:pt idx="18027">
                        <c:v>36154</c:v>
                      </c:pt>
                      <c:pt idx="18028">
                        <c:v>36156</c:v>
                      </c:pt>
                      <c:pt idx="18029">
                        <c:v>36158</c:v>
                      </c:pt>
                      <c:pt idx="18030">
                        <c:v>36160</c:v>
                      </c:pt>
                      <c:pt idx="18031">
                        <c:v>36162</c:v>
                      </c:pt>
                      <c:pt idx="18032">
                        <c:v>36164</c:v>
                      </c:pt>
                      <c:pt idx="18033">
                        <c:v>36166</c:v>
                      </c:pt>
                      <c:pt idx="18034">
                        <c:v>36168</c:v>
                      </c:pt>
                      <c:pt idx="18035">
                        <c:v>36170</c:v>
                      </c:pt>
                      <c:pt idx="18036">
                        <c:v>36172</c:v>
                      </c:pt>
                      <c:pt idx="18037">
                        <c:v>36174</c:v>
                      </c:pt>
                      <c:pt idx="18038">
                        <c:v>36176</c:v>
                      </c:pt>
                      <c:pt idx="18039">
                        <c:v>36178</c:v>
                      </c:pt>
                      <c:pt idx="18040">
                        <c:v>36180</c:v>
                      </c:pt>
                      <c:pt idx="18041">
                        <c:v>36182</c:v>
                      </c:pt>
                      <c:pt idx="18042">
                        <c:v>36184</c:v>
                      </c:pt>
                      <c:pt idx="18043">
                        <c:v>36186</c:v>
                      </c:pt>
                      <c:pt idx="18044">
                        <c:v>36188</c:v>
                      </c:pt>
                      <c:pt idx="18045">
                        <c:v>36190</c:v>
                      </c:pt>
                      <c:pt idx="18046">
                        <c:v>36192</c:v>
                      </c:pt>
                      <c:pt idx="18047">
                        <c:v>36194</c:v>
                      </c:pt>
                      <c:pt idx="18048">
                        <c:v>36196</c:v>
                      </c:pt>
                      <c:pt idx="18049">
                        <c:v>36198</c:v>
                      </c:pt>
                      <c:pt idx="18050">
                        <c:v>36200</c:v>
                      </c:pt>
                      <c:pt idx="18051">
                        <c:v>36202</c:v>
                      </c:pt>
                      <c:pt idx="18052">
                        <c:v>36204</c:v>
                      </c:pt>
                      <c:pt idx="18053">
                        <c:v>36206</c:v>
                      </c:pt>
                      <c:pt idx="18054">
                        <c:v>36208</c:v>
                      </c:pt>
                      <c:pt idx="18055">
                        <c:v>36210</c:v>
                      </c:pt>
                      <c:pt idx="18056">
                        <c:v>36212</c:v>
                      </c:pt>
                      <c:pt idx="18057">
                        <c:v>36214</c:v>
                      </c:pt>
                      <c:pt idx="18058">
                        <c:v>36216</c:v>
                      </c:pt>
                      <c:pt idx="18059">
                        <c:v>36218</c:v>
                      </c:pt>
                      <c:pt idx="18060">
                        <c:v>36220</c:v>
                      </c:pt>
                      <c:pt idx="18061">
                        <c:v>36222</c:v>
                      </c:pt>
                      <c:pt idx="18062">
                        <c:v>36224</c:v>
                      </c:pt>
                      <c:pt idx="18063">
                        <c:v>36226</c:v>
                      </c:pt>
                      <c:pt idx="18064">
                        <c:v>36228</c:v>
                      </c:pt>
                      <c:pt idx="18065">
                        <c:v>36230</c:v>
                      </c:pt>
                      <c:pt idx="18066">
                        <c:v>36232</c:v>
                      </c:pt>
                      <c:pt idx="18067">
                        <c:v>36234</c:v>
                      </c:pt>
                      <c:pt idx="18068">
                        <c:v>36236</c:v>
                      </c:pt>
                      <c:pt idx="18069">
                        <c:v>36238</c:v>
                      </c:pt>
                      <c:pt idx="18070">
                        <c:v>36240</c:v>
                      </c:pt>
                      <c:pt idx="18071">
                        <c:v>36242</c:v>
                      </c:pt>
                      <c:pt idx="18072">
                        <c:v>36244</c:v>
                      </c:pt>
                      <c:pt idx="18073">
                        <c:v>36246</c:v>
                      </c:pt>
                      <c:pt idx="18074">
                        <c:v>36248</c:v>
                      </c:pt>
                      <c:pt idx="18075">
                        <c:v>36250</c:v>
                      </c:pt>
                      <c:pt idx="18076">
                        <c:v>36252</c:v>
                      </c:pt>
                      <c:pt idx="18077">
                        <c:v>36254</c:v>
                      </c:pt>
                      <c:pt idx="18078">
                        <c:v>36256</c:v>
                      </c:pt>
                      <c:pt idx="18079">
                        <c:v>36258</c:v>
                      </c:pt>
                      <c:pt idx="18080">
                        <c:v>36260</c:v>
                      </c:pt>
                      <c:pt idx="18081">
                        <c:v>36262</c:v>
                      </c:pt>
                      <c:pt idx="18082">
                        <c:v>36264</c:v>
                      </c:pt>
                      <c:pt idx="18083">
                        <c:v>36266</c:v>
                      </c:pt>
                      <c:pt idx="18084">
                        <c:v>36268</c:v>
                      </c:pt>
                      <c:pt idx="18085">
                        <c:v>36270</c:v>
                      </c:pt>
                      <c:pt idx="18086">
                        <c:v>36272</c:v>
                      </c:pt>
                      <c:pt idx="18087">
                        <c:v>36274</c:v>
                      </c:pt>
                      <c:pt idx="18088">
                        <c:v>36276</c:v>
                      </c:pt>
                      <c:pt idx="18089">
                        <c:v>36278</c:v>
                      </c:pt>
                      <c:pt idx="18090">
                        <c:v>36280</c:v>
                      </c:pt>
                      <c:pt idx="18091">
                        <c:v>36282</c:v>
                      </c:pt>
                      <c:pt idx="18092">
                        <c:v>36284</c:v>
                      </c:pt>
                      <c:pt idx="18093">
                        <c:v>36286</c:v>
                      </c:pt>
                      <c:pt idx="18094">
                        <c:v>36288</c:v>
                      </c:pt>
                      <c:pt idx="18095">
                        <c:v>36290</c:v>
                      </c:pt>
                      <c:pt idx="18096">
                        <c:v>36292</c:v>
                      </c:pt>
                      <c:pt idx="18097">
                        <c:v>36294</c:v>
                      </c:pt>
                      <c:pt idx="18098">
                        <c:v>36296</c:v>
                      </c:pt>
                      <c:pt idx="18099">
                        <c:v>36298</c:v>
                      </c:pt>
                      <c:pt idx="18100">
                        <c:v>36300</c:v>
                      </c:pt>
                      <c:pt idx="18101">
                        <c:v>36302</c:v>
                      </c:pt>
                      <c:pt idx="18102">
                        <c:v>36304</c:v>
                      </c:pt>
                      <c:pt idx="18103">
                        <c:v>36306</c:v>
                      </c:pt>
                      <c:pt idx="18104">
                        <c:v>36308</c:v>
                      </c:pt>
                      <c:pt idx="18105">
                        <c:v>36310</c:v>
                      </c:pt>
                      <c:pt idx="18106">
                        <c:v>36312</c:v>
                      </c:pt>
                      <c:pt idx="18107">
                        <c:v>36314</c:v>
                      </c:pt>
                      <c:pt idx="18108">
                        <c:v>36316</c:v>
                      </c:pt>
                      <c:pt idx="18109">
                        <c:v>36318</c:v>
                      </c:pt>
                      <c:pt idx="18110">
                        <c:v>36320</c:v>
                      </c:pt>
                      <c:pt idx="18111">
                        <c:v>36322</c:v>
                      </c:pt>
                      <c:pt idx="18112">
                        <c:v>36324</c:v>
                      </c:pt>
                      <c:pt idx="18113">
                        <c:v>36326</c:v>
                      </c:pt>
                      <c:pt idx="18114">
                        <c:v>36328</c:v>
                      </c:pt>
                      <c:pt idx="18115">
                        <c:v>36330</c:v>
                      </c:pt>
                      <c:pt idx="18116">
                        <c:v>36332</c:v>
                      </c:pt>
                      <c:pt idx="18117">
                        <c:v>36334</c:v>
                      </c:pt>
                      <c:pt idx="18118">
                        <c:v>36336</c:v>
                      </c:pt>
                      <c:pt idx="18119">
                        <c:v>36338</c:v>
                      </c:pt>
                      <c:pt idx="18120">
                        <c:v>36340</c:v>
                      </c:pt>
                      <c:pt idx="18121">
                        <c:v>36342</c:v>
                      </c:pt>
                      <c:pt idx="18122">
                        <c:v>36344</c:v>
                      </c:pt>
                      <c:pt idx="18123">
                        <c:v>36346</c:v>
                      </c:pt>
                      <c:pt idx="18124">
                        <c:v>36348</c:v>
                      </c:pt>
                      <c:pt idx="18125">
                        <c:v>36350</c:v>
                      </c:pt>
                      <c:pt idx="18126">
                        <c:v>36352</c:v>
                      </c:pt>
                      <c:pt idx="18127">
                        <c:v>36354</c:v>
                      </c:pt>
                      <c:pt idx="18128">
                        <c:v>36356</c:v>
                      </c:pt>
                      <c:pt idx="18129">
                        <c:v>36358</c:v>
                      </c:pt>
                      <c:pt idx="18130">
                        <c:v>36360</c:v>
                      </c:pt>
                      <c:pt idx="18131">
                        <c:v>36362</c:v>
                      </c:pt>
                      <c:pt idx="18132">
                        <c:v>36364</c:v>
                      </c:pt>
                      <c:pt idx="18133">
                        <c:v>36366</c:v>
                      </c:pt>
                      <c:pt idx="18134">
                        <c:v>36368</c:v>
                      </c:pt>
                      <c:pt idx="18135">
                        <c:v>36370</c:v>
                      </c:pt>
                      <c:pt idx="18136">
                        <c:v>36372</c:v>
                      </c:pt>
                      <c:pt idx="18137">
                        <c:v>36374</c:v>
                      </c:pt>
                      <c:pt idx="18138">
                        <c:v>36376</c:v>
                      </c:pt>
                      <c:pt idx="18139">
                        <c:v>36378</c:v>
                      </c:pt>
                      <c:pt idx="18140">
                        <c:v>36380</c:v>
                      </c:pt>
                      <c:pt idx="18141">
                        <c:v>36382</c:v>
                      </c:pt>
                      <c:pt idx="18142">
                        <c:v>36384</c:v>
                      </c:pt>
                      <c:pt idx="18143">
                        <c:v>36386</c:v>
                      </c:pt>
                      <c:pt idx="18144">
                        <c:v>36388</c:v>
                      </c:pt>
                      <c:pt idx="18145">
                        <c:v>36390</c:v>
                      </c:pt>
                      <c:pt idx="18146">
                        <c:v>36392</c:v>
                      </c:pt>
                      <c:pt idx="18147">
                        <c:v>36394</c:v>
                      </c:pt>
                      <c:pt idx="18148">
                        <c:v>36396</c:v>
                      </c:pt>
                      <c:pt idx="18149">
                        <c:v>36398</c:v>
                      </c:pt>
                      <c:pt idx="18150">
                        <c:v>36400</c:v>
                      </c:pt>
                      <c:pt idx="18151">
                        <c:v>36402</c:v>
                      </c:pt>
                      <c:pt idx="18152">
                        <c:v>36404</c:v>
                      </c:pt>
                      <c:pt idx="18153">
                        <c:v>36406</c:v>
                      </c:pt>
                      <c:pt idx="18154">
                        <c:v>36408</c:v>
                      </c:pt>
                      <c:pt idx="18155">
                        <c:v>36410</c:v>
                      </c:pt>
                      <c:pt idx="18156">
                        <c:v>36412</c:v>
                      </c:pt>
                      <c:pt idx="18157">
                        <c:v>36414</c:v>
                      </c:pt>
                      <c:pt idx="18158">
                        <c:v>36416</c:v>
                      </c:pt>
                      <c:pt idx="18159">
                        <c:v>36418</c:v>
                      </c:pt>
                      <c:pt idx="18160">
                        <c:v>36420</c:v>
                      </c:pt>
                      <c:pt idx="18161">
                        <c:v>36422</c:v>
                      </c:pt>
                      <c:pt idx="18162">
                        <c:v>36424</c:v>
                      </c:pt>
                      <c:pt idx="18163">
                        <c:v>36426</c:v>
                      </c:pt>
                      <c:pt idx="18164">
                        <c:v>36428</c:v>
                      </c:pt>
                      <c:pt idx="18165">
                        <c:v>36430</c:v>
                      </c:pt>
                      <c:pt idx="18166">
                        <c:v>36432</c:v>
                      </c:pt>
                      <c:pt idx="18167">
                        <c:v>36434</c:v>
                      </c:pt>
                      <c:pt idx="18168">
                        <c:v>36436</c:v>
                      </c:pt>
                      <c:pt idx="18169">
                        <c:v>36438</c:v>
                      </c:pt>
                      <c:pt idx="18170">
                        <c:v>36440</c:v>
                      </c:pt>
                      <c:pt idx="18171">
                        <c:v>36442</c:v>
                      </c:pt>
                      <c:pt idx="18172">
                        <c:v>36444</c:v>
                      </c:pt>
                      <c:pt idx="18173">
                        <c:v>36446</c:v>
                      </c:pt>
                      <c:pt idx="18174">
                        <c:v>36448</c:v>
                      </c:pt>
                      <c:pt idx="18175">
                        <c:v>36450</c:v>
                      </c:pt>
                      <c:pt idx="18176">
                        <c:v>36452</c:v>
                      </c:pt>
                      <c:pt idx="18177">
                        <c:v>36454</c:v>
                      </c:pt>
                      <c:pt idx="18178">
                        <c:v>36456</c:v>
                      </c:pt>
                      <c:pt idx="18179">
                        <c:v>36458</c:v>
                      </c:pt>
                      <c:pt idx="18180">
                        <c:v>36460</c:v>
                      </c:pt>
                      <c:pt idx="18181">
                        <c:v>36462</c:v>
                      </c:pt>
                      <c:pt idx="18182">
                        <c:v>36464</c:v>
                      </c:pt>
                      <c:pt idx="18183">
                        <c:v>36466</c:v>
                      </c:pt>
                      <c:pt idx="18184">
                        <c:v>36468</c:v>
                      </c:pt>
                      <c:pt idx="18185">
                        <c:v>36470</c:v>
                      </c:pt>
                      <c:pt idx="18186">
                        <c:v>36472</c:v>
                      </c:pt>
                      <c:pt idx="18187">
                        <c:v>36474</c:v>
                      </c:pt>
                      <c:pt idx="18188">
                        <c:v>36476</c:v>
                      </c:pt>
                      <c:pt idx="18189">
                        <c:v>36478</c:v>
                      </c:pt>
                      <c:pt idx="18190">
                        <c:v>36480</c:v>
                      </c:pt>
                      <c:pt idx="18191">
                        <c:v>36482</c:v>
                      </c:pt>
                      <c:pt idx="18192">
                        <c:v>36484</c:v>
                      </c:pt>
                      <c:pt idx="18193">
                        <c:v>36486</c:v>
                      </c:pt>
                      <c:pt idx="18194">
                        <c:v>36488</c:v>
                      </c:pt>
                      <c:pt idx="18195">
                        <c:v>36490</c:v>
                      </c:pt>
                      <c:pt idx="18196">
                        <c:v>36492</c:v>
                      </c:pt>
                      <c:pt idx="18197">
                        <c:v>36494</c:v>
                      </c:pt>
                      <c:pt idx="18198">
                        <c:v>36496</c:v>
                      </c:pt>
                      <c:pt idx="18199">
                        <c:v>36498</c:v>
                      </c:pt>
                      <c:pt idx="18200">
                        <c:v>36500</c:v>
                      </c:pt>
                      <c:pt idx="18201">
                        <c:v>36502</c:v>
                      </c:pt>
                      <c:pt idx="18202">
                        <c:v>36504</c:v>
                      </c:pt>
                      <c:pt idx="18203">
                        <c:v>36506</c:v>
                      </c:pt>
                      <c:pt idx="18204">
                        <c:v>36508</c:v>
                      </c:pt>
                      <c:pt idx="18205">
                        <c:v>36510</c:v>
                      </c:pt>
                      <c:pt idx="18206">
                        <c:v>36512</c:v>
                      </c:pt>
                      <c:pt idx="18207">
                        <c:v>36514</c:v>
                      </c:pt>
                      <c:pt idx="18208">
                        <c:v>36516</c:v>
                      </c:pt>
                      <c:pt idx="18209">
                        <c:v>36518</c:v>
                      </c:pt>
                      <c:pt idx="18210">
                        <c:v>36520</c:v>
                      </c:pt>
                      <c:pt idx="18211">
                        <c:v>36522</c:v>
                      </c:pt>
                      <c:pt idx="18212">
                        <c:v>36524</c:v>
                      </c:pt>
                      <c:pt idx="18213">
                        <c:v>36526</c:v>
                      </c:pt>
                      <c:pt idx="18214">
                        <c:v>36528</c:v>
                      </c:pt>
                      <c:pt idx="18215">
                        <c:v>36530</c:v>
                      </c:pt>
                      <c:pt idx="18216">
                        <c:v>36532</c:v>
                      </c:pt>
                      <c:pt idx="18217">
                        <c:v>36534</c:v>
                      </c:pt>
                      <c:pt idx="18218">
                        <c:v>36536</c:v>
                      </c:pt>
                      <c:pt idx="18219">
                        <c:v>36538</c:v>
                      </c:pt>
                      <c:pt idx="18220">
                        <c:v>36540</c:v>
                      </c:pt>
                      <c:pt idx="18221">
                        <c:v>36542</c:v>
                      </c:pt>
                      <c:pt idx="18222">
                        <c:v>36544</c:v>
                      </c:pt>
                      <c:pt idx="18223">
                        <c:v>36546</c:v>
                      </c:pt>
                      <c:pt idx="18224">
                        <c:v>36548</c:v>
                      </c:pt>
                      <c:pt idx="18225">
                        <c:v>36550</c:v>
                      </c:pt>
                      <c:pt idx="18226">
                        <c:v>36552</c:v>
                      </c:pt>
                      <c:pt idx="18227">
                        <c:v>36554</c:v>
                      </c:pt>
                      <c:pt idx="18228">
                        <c:v>36556</c:v>
                      </c:pt>
                      <c:pt idx="18229">
                        <c:v>36558</c:v>
                      </c:pt>
                      <c:pt idx="18230">
                        <c:v>36560</c:v>
                      </c:pt>
                      <c:pt idx="18231">
                        <c:v>36562</c:v>
                      </c:pt>
                      <c:pt idx="18232">
                        <c:v>36564</c:v>
                      </c:pt>
                      <c:pt idx="18233">
                        <c:v>36566</c:v>
                      </c:pt>
                      <c:pt idx="18234">
                        <c:v>36568</c:v>
                      </c:pt>
                      <c:pt idx="18235">
                        <c:v>36570</c:v>
                      </c:pt>
                      <c:pt idx="18236">
                        <c:v>36572</c:v>
                      </c:pt>
                      <c:pt idx="18237">
                        <c:v>36574</c:v>
                      </c:pt>
                      <c:pt idx="18238">
                        <c:v>36576</c:v>
                      </c:pt>
                      <c:pt idx="18239">
                        <c:v>36578</c:v>
                      </c:pt>
                      <c:pt idx="18240">
                        <c:v>36580</c:v>
                      </c:pt>
                      <c:pt idx="18241">
                        <c:v>36582</c:v>
                      </c:pt>
                      <c:pt idx="18242">
                        <c:v>36584</c:v>
                      </c:pt>
                      <c:pt idx="18243">
                        <c:v>36586</c:v>
                      </c:pt>
                      <c:pt idx="18244">
                        <c:v>36588</c:v>
                      </c:pt>
                      <c:pt idx="18245">
                        <c:v>36590</c:v>
                      </c:pt>
                      <c:pt idx="18246">
                        <c:v>36592</c:v>
                      </c:pt>
                      <c:pt idx="18247">
                        <c:v>36594</c:v>
                      </c:pt>
                      <c:pt idx="18248">
                        <c:v>36596</c:v>
                      </c:pt>
                      <c:pt idx="18249">
                        <c:v>36598</c:v>
                      </c:pt>
                      <c:pt idx="18250">
                        <c:v>36600</c:v>
                      </c:pt>
                      <c:pt idx="18251">
                        <c:v>36602</c:v>
                      </c:pt>
                      <c:pt idx="18252">
                        <c:v>36604</c:v>
                      </c:pt>
                      <c:pt idx="18253">
                        <c:v>36606</c:v>
                      </c:pt>
                      <c:pt idx="18254">
                        <c:v>36608</c:v>
                      </c:pt>
                      <c:pt idx="18255">
                        <c:v>36610</c:v>
                      </c:pt>
                      <c:pt idx="18256">
                        <c:v>36612</c:v>
                      </c:pt>
                      <c:pt idx="18257">
                        <c:v>36614</c:v>
                      </c:pt>
                      <c:pt idx="18258">
                        <c:v>36616</c:v>
                      </c:pt>
                      <c:pt idx="18259">
                        <c:v>36618</c:v>
                      </c:pt>
                      <c:pt idx="18260">
                        <c:v>36620</c:v>
                      </c:pt>
                      <c:pt idx="18261">
                        <c:v>36622</c:v>
                      </c:pt>
                      <c:pt idx="18262">
                        <c:v>36624</c:v>
                      </c:pt>
                      <c:pt idx="18263">
                        <c:v>36626</c:v>
                      </c:pt>
                      <c:pt idx="18264">
                        <c:v>36628</c:v>
                      </c:pt>
                      <c:pt idx="18265">
                        <c:v>36630</c:v>
                      </c:pt>
                      <c:pt idx="18266">
                        <c:v>36632</c:v>
                      </c:pt>
                      <c:pt idx="18267">
                        <c:v>36634</c:v>
                      </c:pt>
                      <c:pt idx="18268">
                        <c:v>36636</c:v>
                      </c:pt>
                      <c:pt idx="18269">
                        <c:v>36638</c:v>
                      </c:pt>
                      <c:pt idx="18270">
                        <c:v>36640</c:v>
                      </c:pt>
                      <c:pt idx="18271">
                        <c:v>36642</c:v>
                      </c:pt>
                      <c:pt idx="18272">
                        <c:v>36644</c:v>
                      </c:pt>
                      <c:pt idx="18273">
                        <c:v>36646</c:v>
                      </c:pt>
                      <c:pt idx="18274">
                        <c:v>36648</c:v>
                      </c:pt>
                      <c:pt idx="18275">
                        <c:v>36650</c:v>
                      </c:pt>
                      <c:pt idx="18276">
                        <c:v>36652</c:v>
                      </c:pt>
                      <c:pt idx="18277">
                        <c:v>36654</c:v>
                      </c:pt>
                      <c:pt idx="18278">
                        <c:v>36656</c:v>
                      </c:pt>
                      <c:pt idx="18279">
                        <c:v>36658</c:v>
                      </c:pt>
                      <c:pt idx="18280">
                        <c:v>36660</c:v>
                      </c:pt>
                      <c:pt idx="18281">
                        <c:v>36662</c:v>
                      </c:pt>
                      <c:pt idx="18282">
                        <c:v>36664</c:v>
                      </c:pt>
                      <c:pt idx="18283">
                        <c:v>36666</c:v>
                      </c:pt>
                      <c:pt idx="18284">
                        <c:v>36668</c:v>
                      </c:pt>
                      <c:pt idx="18285">
                        <c:v>36670</c:v>
                      </c:pt>
                      <c:pt idx="18286">
                        <c:v>36672</c:v>
                      </c:pt>
                      <c:pt idx="18287">
                        <c:v>36674</c:v>
                      </c:pt>
                      <c:pt idx="18288">
                        <c:v>36676</c:v>
                      </c:pt>
                      <c:pt idx="18289">
                        <c:v>36678</c:v>
                      </c:pt>
                      <c:pt idx="18290">
                        <c:v>36680</c:v>
                      </c:pt>
                      <c:pt idx="18291">
                        <c:v>36682</c:v>
                      </c:pt>
                      <c:pt idx="18292">
                        <c:v>36684</c:v>
                      </c:pt>
                      <c:pt idx="18293">
                        <c:v>36686</c:v>
                      </c:pt>
                      <c:pt idx="18294">
                        <c:v>36688</c:v>
                      </c:pt>
                      <c:pt idx="18295">
                        <c:v>36690</c:v>
                      </c:pt>
                      <c:pt idx="18296">
                        <c:v>36692</c:v>
                      </c:pt>
                      <c:pt idx="18297">
                        <c:v>36694</c:v>
                      </c:pt>
                      <c:pt idx="18298">
                        <c:v>36696</c:v>
                      </c:pt>
                      <c:pt idx="18299">
                        <c:v>36698</c:v>
                      </c:pt>
                      <c:pt idx="18300">
                        <c:v>36700</c:v>
                      </c:pt>
                      <c:pt idx="18301">
                        <c:v>36702</c:v>
                      </c:pt>
                      <c:pt idx="18302">
                        <c:v>36704</c:v>
                      </c:pt>
                      <c:pt idx="18303">
                        <c:v>36706</c:v>
                      </c:pt>
                      <c:pt idx="18304">
                        <c:v>36708</c:v>
                      </c:pt>
                      <c:pt idx="18305">
                        <c:v>36710</c:v>
                      </c:pt>
                      <c:pt idx="18306">
                        <c:v>36712</c:v>
                      </c:pt>
                      <c:pt idx="18307">
                        <c:v>36714</c:v>
                      </c:pt>
                      <c:pt idx="18308">
                        <c:v>36716</c:v>
                      </c:pt>
                      <c:pt idx="18309">
                        <c:v>36718</c:v>
                      </c:pt>
                      <c:pt idx="18310">
                        <c:v>36720</c:v>
                      </c:pt>
                      <c:pt idx="18311">
                        <c:v>36722</c:v>
                      </c:pt>
                      <c:pt idx="18312">
                        <c:v>36724</c:v>
                      </c:pt>
                      <c:pt idx="18313">
                        <c:v>36726</c:v>
                      </c:pt>
                      <c:pt idx="18314">
                        <c:v>36728</c:v>
                      </c:pt>
                      <c:pt idx="18315">
                        <c:v>36730</c:v>
                      </c:pt>
                      <c:pt idx="18316">
                        <c:v>36732</c:v>
                      </c:pt>
                      <c:pt idx="18317">
                        <c:v>36734</c:v>
                      </c:pt>
                      <c:pt idx="18318">
                        <c:v>36736</c:v>
                      </c:pt>
                      <c:pt idx="18319">
                        <c:v>36738</c:v>
                      </c:pt>
                      <c:pt idx="18320">
                        <c:v>36740</c:v>
                      </c:pt>
                      <c:pt idx="18321">
                        <c:v>36742</c:v>
                      </c:pt>
                      <c:pt idx="18322">
                        <c:v>36744</c:v>
                      </c:pt>
                      <c:pt idx="18323">
                        <c:v>36746</c:v>
                      </c:pt>
                      <c:pt idx="18324">
                        <c:v>36748</c:v>
                      </c:pt>
                      <c:pt idx="18325">
                        <c:v>36750</c:v>
                      </c:pt>
                      <c:pt idx="18326">
                        <c:v>36752</c:v>
                      </c:pt>
                      <c:pt idx="18327">
                        <c:v>36754</c:v>
                      </c:pt>
                      <c:pt idx="18328">
                        <c:v>36756</c:v>
                      </c:pt>
                      <c:pt idx="18329">
                        <c:v>36758</c:v>
                      </c:pt>
                      <c:pt idx="18330">
                        <c:v>36760</c:v>
                      </c:pt>
                      <c:pt idx="18331">
                        <c:v>36762</c:v>
                      </c:pt>
                      <c:pt idx="18332">
                        <c:v>36764</c:v>
                      </c:pt>
                      <c:pt idx="18333">
                        <c:v>36766</c:v>
                      </c:pt>
                      <c:pt idx="18334">
                        <c:v>36768</c:v>
                      </c:pt>
                      <c:pt idx="18335">
                        <c:v>36770</c:v>
                      </c:pt>
                      <c:pt idx="18336">
                        <c:v>36772</c:v>
                      </c:pt>
                      <c:pt idx="18337">
                        <c:v>36774</c:v>
                      </c:pt>
                      <c:pt idx="18338">
                        <c:v>36776</c:v>
                      </c:pt>
                      <c:pt idx="18339">
                        <c:v>36778</c:v>
                      </c:pt>
                      <c:pt idx="18340">
                        <c:v>36780</c:v>
                      </c:pt>
                      <c:pt idx="18341">
                        <c:v>36782</c:v>
                      </c:pt>
                      <c:pt idx="18342">
                        <c:v>36784</c:v>
                      </c:pt>
                      <c:pt idx="18343">
                        <c:v>36786</c:v>
                      </c:pt>
                      <c:pt idx="18344">
                        <c:v>36788</c:v>
                      </c:pt>
                      <c:pt idx="18345">
                        <c:v>36790</c:v>
                      </c:pt>
                      <c:pt idx="18346">
                        <c:v>36792</c:v>
                      </c:pt>
                      <c:pt idx="18347">
                        <c:v>36794</c:v>
                      </c:pt>
                      <c:pt idx="18348">
                        <c:v>36796</c:v>
                      </c:pt>
                      <c:pt idx="18349">
                        <c:v>36798</c:v>
                      </c:pt>
                      <c:pt idx="18350">
                        <c:v>36800</c:v>
                      </c:pt>
                      <c:pt idx="18351">
                        <c:v>36802</c:v>
                      </c:pt>
                      <c:pt idx="18352">
                        <c:v>36804</c:v>
                      </c:pt>
                      <c:pt idx="18353">
                        <c:v>36806</c:v>
                      </c:pt>
                      <c:pt idx="18354">
                        <c:v>36808</c:v>
                      </c:pt>
                      <c:pt idx="18355">
                        <c:v>36810</c:v>
                      </c:pt>
                      <c:pt idx="18356">
                        <c:v>36812</c:v>
                      </c:pt>
                      <c:pt idx="18357">
                        <c:v>36814</c:v>
                      </c:pt>
                      <c:pt idx="18358">
                        <c:v>36816</c:v>
                      </c:pt>
                      <c:pt idx="18359">
                        <c:v>36818</c:v>
                      </c:pt>
                      <c:pt idx="18360">
                        <c:v>36820</c:v>
                      </c:pt>
                      <c:pt idx="18361">
                        <c:v>36822</c:v>
                      </c:pt>
                      <c:pt idx="18362">
                        <c:v>36824</c:v>
                      </c:pt>
                      <c:pt idx="18363">
                        <c:v>36826</c:v>
                      </c:pt>
                      <c:pt idx="18364">
                        <c:v>36828</c:v>
                      </c:pt>
                      <c:pt idx="18365">
                        <c:v>36830</c:v>
                      </c:pt>
                      <c:pt idx="18366">
                        <c:v>36832</c:v>
                      </c:pt>
                      <c:pt idx="18367">
                        <c:v>36834</c:v>
                      </c:pt>
                      <c:pt idx="18368">
                        <c:v>36836</c:v>
                      </c:pt>
                      <c:pt idx="18369">
                        <c:v>36838</c:v>
                      </c:pt>
                      <c:pt idx="18370">
                        <c:v>36840</c:v>
                      </c:pt>
                      <c:pt idx="18371">
                        <c:v>36842</c:v>
                      </c:pt>
                      <c:pt idx="18372">
                        <c:v>36844</c:v>
                      </c:pt>
                      <c:pt idx="18373">
                        <c:v>36846</c:v>
                      </c:pt>
                      <c:pt idx="18374">
                        <c:v>36848</c:v>
                      </c:pt>
                      <c:pt idx="18375">
                        <c:v>36850</c:v>
                      </c:pt>
                      <c:pt idx="18376">
                        <c:v>36852</c:v>
                      </c:pt>
                      <c:pt idx="18377">
                        <c:v>36854</c:v>
                      </c:pt>
                      <c:pt idx="18378">
                        <c:v>36856</c:v>
                      </c:pt>
                      <c:pt idx="18379">
                        <c:v>36858</c:v>
                      </c:pt>
                      <c:pt idx="18380">
                        <c:v>36860</c:v>
                      </c:pt>
                      <c:pt idx="18381">
                        <c:v>36862</c:v>
                      </c:pt>
                      <c:pt idx="18382">
                        <c:v>36864</c:v>
                      </c:pt>
                      <c:pt idx="18383">
                        <c:v>36866</c:v>
                      </c:pt>
                      <c:pt idx="18384">
                        <c:v>36868</c:v>
                      </c:pt>
                      <c:pt idx="18385">
                        <c:v>36870</c:v>
                      </c:pt>
                      <c:pt idx="18386">
                        <c:v>36872</c:v>
                      </c:pt>
                      <c:pt idx="18387">
                        <c:v>36874</c:v>
                      </c:pt>
                      <c:pt idx="18388">
                        <c:v>36876</c:v>
                      </c:pt>
                      <c:pt idx="18389">
                        <c:v>36878</c:v>
                      </c:pt>
                      <c:pt idx="18390">
                        <c:v>36880</c:v>
                      </c:pt>
                      <c:pt idx="18391">
                        <c:v>36882</c:v>
                      </c:pt>
                      <c:pt idx="18392">
                        <c:v>36884</c:v>
                      </c:pt>
                      <c:pt idx="18393">
                        <c:v>36886</c:v>
                      </c:pt>
                      <c:pt idx="18394">
                        <c:v>36888</c:v>
                      </c:pt>
                      <c:pt idx="18395">
                        <c:v>36890</c:v>
                      </c:pt>
                      <c:pt idx="18396">
                        <c:v>36892</c:v>
                      </c:pt>
                      <c:pt idx="18397">
                        <c:v>36894</c:v>
                      </c:pt>
                      <c:pt idx="18398">
                        <c:v>36896</c:v>
                      </c:pt>
                      <c:pt idx="18399">
                        <c:v>36898</c:v>
                      </c:pt>
                      <c:pt idx="18400">
                        <c:v>36900</c:v>
                      </c:pt>
                      <c:pt idx="18401">
                        <c:v>36902</c:v>
                      </c:pt>
                      <c:pt idx="18402">
                        <c:v>36904</c:v>
                      </c:pt>
                      <c:pt idx="18403">
                        <c:v>36906</c:v>
                      </c:pt>
                      <c:pt idx="18404">
                        <c:v>36908</c:v>
                      </c:pt>
                      <c:pt idx="18405">
                        <c:v>36910</c:v>
                      </c:pt>
                      <c:pt idx="18406">
                        <c:v>36912</c:v>
                      </c:pt>
                      <c:pt idx="18407">
                        <c:v>36914</c:v>
                      </c:pt>
                      <c:pt idx="18408">
                        <c:v>36916</c:v>
                      </c:pt>
                      <c:pt idx="18409">
                        <c:v>36918</c:v>
                      </c:pt>
                      <c:pt idx="18410">
                        <c:v>36920</c:v>
                      </c:pt>
                      <c:pt idx="18411">
                        <c:v>36922</c:v>
                      </c:pt>
                      <c:pt idx="18412">
                        <c:v>36924</c:v>
                      </c:pt>
                      <c:pt idx="18413">
                        <c:v>36926</c:v>
                      </c:pt>
                      <c:pt idx="18414">
                        <c:v>36928</c:v>
                      </c:pt>
                      <c:pt idx="18415">
                        <c:v>36930</c:v>
                      </c:pt>
                      <c:pt idx="18416">
                        <c:v>36932</c:v>
                      </c:pt>
                      <c:pt idx="18417">
                        <c:v>36934</c:v>
                      </c:pt>
                      <c:pt idx="18418">
                        <c:v>36936</c:v>
                      </c:pt>
                      <c:pt idx="18419">
                        <c:v>36938</c:v>
                      </c:pt>
                      <c:pt idx="18420">
                        <c:v>36940</c:v>
                      </c:pt>
                      <c:pt idx="18421">
                        <c:v>36942</c:v>
                      </c:pt>
                      <c:pt idx="18422">
                        <c:v>36944</c:v>
                      </c:pt>
                      <c:pt idx="18423">
                        <c:v>36946</c:v>
                      </c:pt>
                      <c:pt idx="18424">
                        <c:v>36948</c:v>
                      </c:pt>
                      <c:pt idx="18425">
                        <c:v>36950</c:v>
                      </c:pt>
                      <c:pt idx="18426">
                        <c:v>36952</c:v>
                      </c:pt>
                      <c:pt idx="18427">
                        <c:v>36954</c:v>
                      </c:pt>
                      <c:pt idx="18428">
                        <c:v>36956</c:v>
                      </c:pt>
                      <c:pt idx="18429">
                        <c:v>36958</c:v>
                      </c:pt>
                      <c:pt idx="18430">
                        <c:v>36960</c:v>
                      </c:pt>
                      <c:pt idx="18431">
                        <c:v>36962</c:v>
                      </c:pt>
                      <c:pt idx="18432">
                        <c:v>36964</c:v>
                      </c:pt>
                      <c:pt idx="18433">
                        <c:v>36966</c:v>
                      </c:pt>
                      <c:pt idx="18434">
                        <c:v>36968</c:v>
                      </c:pt>
                      <c:pt idx="18435">
                        <c:v>36970</c:v>
                      </c:pt>
                      <c:pt idx="18436">
                        <c:v>36972</c:v>
                      </c:pt>
                      <c:pt idx="18437">
                        <c:v>36974</c:v>
                      </c:pt>
                      <c:pt idx="18438">
                        <c:v>36976</c:v>
                      </c:pt>
                      <c:pt idx="18439">
                        <c:v>36978</c:v>
                      </c:pt>
                      <c:pt idx="18440">
                        <c:v>36980</c:v>
                      </c:pt>
                      <c:pt idx="18441">
                        <c:v>36982</c:v>
                      </c:pt>
                      <c:pt idx="18442">
                        <c:v>36984</c:v>
                      </c:pt>
                      <c:pt idx="18443">
                        <c:v>36986</c:v>
                      </c:pt>
                      <c:pt idx="18444">
                        <c:v>36988</c:v>
                      </c:pt>
                      <c:pt idx="18445">
                        <c:v>36990</c:v>
                      </c:pt>
                      <c:pt idx="18446">
                        <c:v>36992</c:v>
                      </c:pt>
                      <c:pt idx="18447">
                        <c:v>36994</c:v>
                      </c:pt>
                      <c:pt idx="18448">
                        <c:v>36996</c:v>
                      </c:pt>
                      <c:pt idx="18449">
                        <c:v>36998</c:v>
                      </c:pt>
                      <c:pt idx="18450">
                        <c:v>37000</c:v>
                      </c:pt>
                      <c:pt idx="18451">
                        <c:v>37002</c:v>
                      </c:pt>
                      <c:pt idx="18452">
                        <c:v>37004</c:v>
                      </c:pt>
                      <c:pt idx="18453">
                        <c:v>37006</c:v>
                      </c:pt>
                      <c:pt idx="18454">
                        <c:v>37008</c:v>
                      </c:pt>
                      <c:pt idx="18455">
                        <c:v>37010</c:v>
                      </c:pt>
                      <c:pt idx="18456">
                        <c:v>37012</c:v>
                      </c:pt>
                      <c:pt idx="18457">
                        <c:v>37014</c:v>
                      </c:pt>
                      <c:pt idx="18458">
                        <c:v>37016</c:v>
                      </c:pt>
                      <c:pt idx="18459">
                        <c:v>37018</c:v>
                      </c:pt>
                      <c:pt idx="18460">
                        <c:v>37020</c:v>
                      </c:pt>
                      <c:pt idx="18461">
                        <c:v>37022</c:v>
                      </c:pt>
                      <c:pt idx="18462">
                        <c:v>37024</c:v>
                      </c:pt>
                      <c:pt idx="18463">
                        <c:v>37026</c:v>
                      </c:pt>
                      <c:pt idx="18464">
                        <c:v>37028</c:v>
                      </c:pt>
                      <c:pt idx="18465">
                        <c:v>37030</c:v>
                      </c:pt>
                      <c:pt idx="18466">
                        <c:v>37032</c:v>
                      </c:pt>
                      <c:pt idx="18467">
                        <c:v>37034</c:v>
                      </c:pt>
                      <c:pt idx="18468">
                        <c:v>37036</c:v>
                      </c:pt>
                      <c:pt idx="18469">
                        <c:v>37038</c:v>
                      </c:pt>
                      <c:pt idx="18470">
                        <c:v>37040</c:v>
                      </c:pt>
                      <c:pt idx="18471">
                        <c:v>37042</c:v>
                      </c:pt>
                      <c:pt idx="18472">
                        <c:v>37044</c:v>
                      </c:pt>
                      <c:pt idx="18473">
                        <c:v>37046</c:v>
                      </c:pt>
                      <c:pt idx="18474">
                        <c:v>37048</c:v>
                      </c:pt>
                      <c:pt idx="18475">
                        <c:v>37050</c:v>
                      </c:pt>
                      <c:pt idx="18476">
                        <c:v>37052</c:v>
                      </c:pt>
                      <c:pt idx="18477">
                        <c:v>37054</c:v>
                      </c:pt>
                      <c:pt idx="18478">
                        <c:v>37056</c:v>
                      </c:pt>
                      <c:pt idx="18479">
                        <c:v>37058</c:v>
                      </c:pt>
                      <c:pt idx="18480">
                        <c:v>37060</c:v>
                      </c:pt>
                      <c:pt idx="18481">
                        <c:v>37062</c:v>
                      </c:pt>
                      <c:pt idx="18482">
                        <c:v>37064</c:v>
                      </c:pt>
                      <c:pt idx="18483">
                        <c:v>37066</c:v>
                      </c:pt>
                      <c:pt idx="18484">
                        <c:v>37068</c:v>
                      </c:pt>
                      <c:pt idx="18485">
                        <c:v>37070</c:v>
                      </c:pt>
                      <c:pt idx="18486">
                        <c:v>37072</c:v>
                      </c:pt>
                      <c:pt idx="18487">
                        <c:v>37074</c:v>
                      </c:pt>
                      <c:pt idx="18488">
                        <c:v>37076</c:v>
                      </c:pt>
                      <c:pt idx="18489">
                        <c:v>37078</c:v>
                      </c:pt>
                      <c:pt idx="18490">
                        <c:v>37080</c:v>
                      </c:pt>
                      <c:pt idx="18491">
                        <c:v>37082</c:v>
                      </c:pt>
                      <c:pt idx="18492">
                        <c:v>37084</c:v>
                      </c:pt>
                      <c:pt idx="18493">
                        <c:v>37086</c:v>
                      </c:pt>
                      <c:pt idx="18494">
                        <c:v>37088</c:v>
                      </c:pt>
                      <c:pt idx="18495">
                        <c:v>37090</c:v>
                      </c:pt>
                      <c:pt idx="18496">
                        <c:v>37092</c:v>
                      </c:pt>
                      <c:pt idx="18497">
                        <c:v>37094</c:v>
                      </c:pt>
                      <c:pt idx="18498">
                        <c:v>37096</c:v>
                      </c:pt>
                      <c:pt idx="18499">
                        <c:v>37098</c:v>
                      </c:pt>
                      <c:pt idx="18500">
                        <c:v>37100</c:v>
                      </c:pt>
                      <c:pt idx="18501">
                        <c:v>37102</c:v>
                      </c:pt>
                      <c:pt idx="18502">
                        <c:v>37104</c:v>
                      </c:pt>
                      <c:pt idx="18503">
                        <c:v>37106</c:v>
                      </c:pt>
                      <c:pt idx="18504">
                        <c:v>37108</c:v>
                      </c:pt>
                      <c:pt idx="18505">
                        <c:v>37110</c:v>
                      </c:pt>
                      <c:pt idx="18506">
                        <c:v>37112</c:v>
                      </c:pt>
                      <c:pt idx="18507">
                        <c:v>37114</c:v>
                      </c:pt>
                      <c:pt idx="18508">
                        <c:v>37116</c:v>
                      </c:pt>
                      <c:pt idx="18509">
                        <c:v>37118</c:v>
                      </c:pt>
                      <c:pt idx="18510">
                        <c:v>37120</c:v>
                      </c:pt>
                      <c:pt idx="18511">
                        <c:v>37122</c:v>
                      </c:pt>
                      <c:pt idx="18512">
                        <c:v>37124</c:v>
                      </c:pt>
                      <c:pt idx="18513">
                        <c:v>37126</c:v>
                      </c:pt>
                      <c:pt idx="18514">
                        <c:v>37128</c:v>
                      </c:pt>
                      <c:pt idx="18515">
                        <c:v>37130</c:v>
                      </c:pt>
                      <c:pt idx="18516">
                        <c:v>37132</c:v>
                      </c:pt>
                      <c:pt idx="18517">
                        <c:v>37134</c:v>
                      </c:pt>
                      <c:pt idx="18518">
                        <c:v>37136</c:v>
                      </c:pt>
                      <c:pt idx="18519">
                        <c:v>37138</c:v>
                      </c:pt>
                      <c:pt idx="18520">
                        <c:v>37140</c:v>
                      </c:pt>
                      <c:pt idx="18521">
                        <c:v>37142</c:v>
                      </c:pt>
                      <c:pt idx="18522">
                        <c:v>37144</c:v>
                      </c:pt>
                      <c:pt idx="18523">
                        <c:v>37146</c:v>
                      </c:pt>
                      <c:pt idx="18524">
                        <c:v>37148</c:v>
                      </c:pt>
                      <c:pt idx="18525">
                        <c:v>37150</c:v>
                      </c:pt>
                      <c:pt idx="18526">
                        <c:v>37152</c:v>
                      </c:pt>
                      <c:pt idx="18527">
                        <c:v>37154</c:v>
                      </c:pt>
                      <c:pt idx="18528">
                        <c:v>37156</c:v>
                      </c:pt>
                      <c:pt idx="18529">
                        <c:v>37158</c:v>
                      </c:pt>
                      <c:pt idx="18530">
                        <c:v>37160</c:v>
                      </c:pt>
                      <c:pt idx="18531">
                        <c:v>37162</c:v>
                      </c:pt>
                      <c:pt idx="18532">
                        <c:v>37164</c:v>
                      </c:pt>
                      <c:pt idx="18533">
                        <c:v>37166</c:v>
                      </c:pt>
                      <c:pt idx="18534">
                        <c:v>37168</c:v>
                      </c:pt>
                      <c:pt idx="18535">
                        <c:v>37170</c:v>
                      </c:pt>
                      <c:pt idx="18536">
                        <c:v>37172</c:v>
                      </c:pt>
                      <c:pt idx="18537">
                        <c:v>37174</c:v>
                      </c:pt>
                      <c:pt idx="18538">
                        <c:v>37176</c:v>
                      </c:pt>
                      <c:pt idx="18539">
                        <c:v>37178</c:v>
                      </c:pt>
                      <c:pt idx="18540">
                        <c:v>37180</c:v>
                      </c:pt>
                      <c:pt idx="18541">
                        <c:v>37182</c:v>
                      </c:pt>
                      <c:pt idx="18542">
                        <c:v>37184</c:v>
                      </c:pt>
                      <c:pt idx="18543">
                        <c:v>37186</c:v>
                      </c:pt>
                      <c:pt idx="18544">
                        <c:v>37188</c:v>
                      </c:pt>
                      <c:pt idx="18545">
                        <c:v>37190</c:v>
                      </c:pt>
                      <c:pt idx="18546">
                        <c:v>37192</c:v>
                      </c:pt>
                      <c:pt idx="18547">
                        <c:v>37194</c:v>
                      </c:pt>
                      <c:pt idx="18548">
                        <c:v>37196</c:v>
                      </c:pt>
                      <c:pt idx="18549">
                        <c:v>37198</c:v>
                      </c:pt>
                      <c:pt idx="18550">
                        <c:v>37200</c:v>
                      </c:pt>
                      <c:pt idx="18551">
                        <c:v>37202</c:v>
                      </c:pt>
                      <c:pt idx="18552">
                        <c:v>37204</c:v>
                      </c:pt>
                      <c:pt idx="18553">
                        <c:v>37206</c:v>
                      </c:pt>
                      <c:pt idx="18554">
                        <c:v>37208</c:v>
                      </c:pt>
                      <c:pt idx="18555">
                        <c:v>37210</c:v>
                      </c:pt>
                      <c:pt idx="18556">
                        <c:v>37212</c:v>
                      </c:pt>
                      <c:pt idx="18557">
                        <c:v>37214</c:v>
                      </c:pt>
                      <c:pt idx="18558">
                        <c:v>37216</c:v>
                      </c:pt>
                      <c:pt idx="18559">
                        <c:v>37218</c:v>
                      </c:pt>
                      <c:pt idx="18560">
                        <c:v>37220</c:v>
                      </c:pt>
                      <c:pt idx="18561">
                        <c:v>37222</c:v>
                      </c:pt>
                      <c:pt idx="18562">
                        <c:v>37224</c:v>
                      </c:pt>
                      <c:pt idx="18563">
                        <c:v>37226</c:v>
                      </c:pt>
                      <c:pt idx="18564">
                        <c:v>37228</c:v>
                      </c:pt>
                      <c:pt idx="18565">
                        <c:v>37230</c:v>
                      </c:pt>
                      <c:pt idx="18566">
                        <c:v>37232</c:v>
                      </c:pt>
                      <c:pt idx="18567">
                        <c:v>37234</c:v>
                      </c:pt>
                      <c:pt idx="18568">
                        <c:v>37236</c:v>
                      </c:pt>
                      <c:pt idx="18569">
                        <c:v>37238</c:v>
                      </c:pt>
                      <c:pt idx="18570">
                        <c:v>37240</c:v>
                      </c:pt>
                      <c:pt idx="18571">
                        <c:v>37242</c:v>
                      </c:pt>
                      <c:pt idx="18572">
                        <c:v>37244</c:v>
                      </c:pt>
                      <c:pt idx="18573">
                        <c:v>37246</c:v>
                      </c:pt>
                      <c:pt idx="18574">
                        <c:v>37248</c:v>
                      </c:pt>
                      <c:pt idx="18575">
                        <c:v>37250</c:v>
                      </c:pt>
                      <c:pt idx="18576">
                        <c:v>37252</c:v>
                      </c:pt>
                      <c:pt idx="18577">
                        <c:v>37254</c:v>
                      </c:pt>
                      <c:pt idx="18578">
                        <c:v>37256</c:v>
                      </c:pt>
                      <c:pt idx="18579">
                        <c:v>37258</c:v>
                      </c:pt>
                      <c:pt idx="18580">
                        <c:v>37260</c:v>
                      </c:pt>
                      <c:pt idx="18581">
                        <c:v>37262</c:v>
                      </c:pt>
                      <c:pt idx="18582">
                        <c:v>37264</c:v>
                      </c:pt>
                      <c:pt idx="18583">
                        <c:v>37266</c:v>
                      </c:pt>
                      <c:pt idx="18584">
                        <c:v>37268</c:v>
                      </c:pt>
                      <c:pt idx="18585">
                        <c:v>37270</c:v>
                      </c:pt>
                      <c:pt idx="18586">
                        <c:v>37272</c:v>
                      </c:pt>
                      <c:pt idx="18587">
                        <c:v>37274</c:v>
                      </c:pt>
                      <c:pt idx="18588">
                        <c:v>37276</c:v>
                      </c:pt>
                      <c:pt idx="18589">
                        <c:v>37278</c:v>
                      </c:pt>
                      <c:pt idx="18590">
                        <c:v>37280</c:v>
                      </c:pt>
                      <c:pt idx="18591">
                        <c:v>37282</c:v>
                      </c:pt>
                      <c:pt idx="18592">
                        <c:v>37284</c:v>
                      </c:pt>
                      <c:pt idx="18593">
                        <c:v>37286</c:v>
                      </c:pt>
                      <c:pt idx="18594">
                        <c:v>37288</c:v>
                      </c:pt>
                      <c:pt idx="18595">
                        <c:v>37290</c:v>
                      </c:pt>
                      <c:pt idx="18596">
                        <c:v>37292</c:v>
                      </c:pt>
                      <c:pt idx="18597">
                        <c:v>37294</c:v>
                      </c:pt>
                      <c:pt idx="18598">
                        <c:v>37296</c:v>
                      </c:pt>
                      <c:pt idx="18599">
                        <c:v>37298</c:v>
                      </c:pt>
                      <c:pt idx="18600">
                        <c:v>37300</c:v>
                      </c:pt>
                      <c:pt idx="18601">
                        <c:v>37302</c:v>
                      </c:pt>
                      <c:pt idx="18602">
                        <c:v>37304</c:v>
                      </c:pt>
                      <c:pt idx="18603">
                        <c:v>37306</c:v>
                      </c:pt>
                      <c:pt idx="18604">
                        <c:v>37308</c:v>
                      </c:pt>
                      <c:pt idx="18605">
                        <c:v>37310</c:v>
                      </c:pt>
                      <c:pt idx="18606">
                        <c:v>37312</c:v>
                      </c:pt>
                      <c:pt idx="18607">
                        <c:v>37314</c:v>
                      </c:pt>
                      <c:pt idx="18608">
                        <c:v>37316</c:v>
                      </c:pt>
                      <c:pt idx="18609">
                        <c:v>37318</c:v>
                      </c:pt>
                      <c:pt idx="18610">
                        <c:v>37320</c:v>
                      </c:pt>
                      <c:pt idx="18611">
                        <c:v>37322</c:v>
                      </c:pt>
                      <c:pt idx="18612">
                        <c:v>37324</c:v>
                      </c:pt>
                      <c:pt idx="18613">
                        <c:v>37326</c:v>
                      </c:pt>
                      <c:pt idx="18614">
                        <c:v>37328</c:v>
                      </c:pt>
                      <c:pt idx="18615">
                        <c:v>37330</c:v>
                      </c:pt>
                      <c:pt idx="18616">
                        <c:v>37332</c:v>
                      </c:pt>
                      <c:pt idx="18617">
                        <c:v>37334</c:v>
                      </c:pt>
                      <c:pt idx="18618">
                        <c:v>37336</c:v>
                      </c:pt>
                      <c:pt idx="18619">
                        <c:v>37338</c:v>
                      </c:pt>
                      <c:pt idx="18620">
                        <c:v>37340</c:v>
                      </c:pt>
                      <c:pt idx="18621">
                        <c:v>37342</c:v>
                      </c:pt>
                      <c:pt idx="18622">
                        <c:v>37344</c:v>
                      </c:pt>
                      <c:pt idx="18623">
                        <c:v>37346</c:v>
                      </c:pt>
                      <c:pt idx="18624">
                        <c:v>37348</c:v>
                      </c:pt>
                      <c:pt idx="18625">
                        <c:v>37350</c:v>
                      </c:pt>
                      <c:pt idx="18626">
                        <c:v>37352</c:v>
                      </c:pt>
                      <c:pt idx="18627">
                        <c:v>37354</c:v>
                      </c:pt>
                      <c:pt idx="18628">
                        <c:v>37356</c:v>
                      </c:pt>
                      <c:pt idx="18629">
                        <c:v>37358</c:v>
                      </c:pt>
                      <c:pt idx="18630">
                        <c:v>37360</c:v>
                      </c:pt>
                      <c:pt idx="18631">
                        <c:v>37362</c:v>
                      </c:pt>
                      <c:pt idx="18632">
                        <c:v>37364</c:v>
                      </c:pt>
                      <c:pt idx="18633">
                        <c:v>37366</c:v>
                      </c:pt>
                      <c:pt idx="18634">
                        <c:v>37368</c:v>
                      </c:pt>
                      <c:pt idx="18635">
                        <c:v>37370</c:v>
                      </c:pt>
                      <c:pt idx="18636">
                        <c:v>37372</c:v>
                      </c:pt>
                      <c:pt idx="18637">
                        <c:v>37374</c:v>
                      </c:pt>
                      <c:pt idx="18638">
                        <c:v>37376</c:v>
                      </c:pt>
                      <c:pt idx="18639">
                        <c:v>37378</c:v>
                      </c:pt>
                      <c:pt idx="18640">
                        <c:v>37380</c:v>
                      </c:pt>
                      <c:pt idx="18641">
                        <c:v>37382</c:v>
                      </c:pt>
                      <c:pt idx="18642">
                        <c:v>37384</c:v>
                      </c:pt>
                      <c:pt idx="18643">
                        <c:v>37386</c:v>
                      </c:pt>
                      <c:pt idx="18644">
                        <c:v>37388</c:v>
                      </c:pt>
                      <c:pt idx="18645">
                        <c:v>37390</c:v>
                      </c:pt>
                      <c:pt idx="18646">
                        <c:v>37392</c:v>
                      </c:pt>
                      <c:pt idx="18647">
                        <c:v>37394</c:v>
                      </c:pt>
                      <c:pt idx="18648">
                        <c:v>37396</c:v>
                      </c:pt>
                      <c:pt idx="18649">
                        <c:v>37398</c:v>
                      </c:pt>
                      <c:pt idx="18650">
                        <c:v>37400</c:v>
                      </c:pt>
                      <c:pt idx="18651">
                        <c:v>37402</c:v>
                      </c:pt>
                      <c:pt idx="18652">
                        <c:v>37404</c:v>
                      </c:pt>
                      <c:pt idx="18653">
                        <c:v>37406</c:v>
                      </c:pt>
                      <c:pt idx="18654">
                        <c:v>37408</c:v>
                      </c:pt>
                      <c:pt idx="18655">
                        <c:v>37410</c:v>
                      </c:pt>
                      <c:pt idx="18656">
                        <c:v>37412</c:v>
                      </c:pt>
                      <c:pt idx="18657">
                        <c:v>37414</c:v>
                      </c:pt>
                      <c:pt idx="18658">
                        <c:v>37416</c:v>
                      </c:pt>
                      <c:pt idx="18659">
                        <c:v>37418</c:v>
                      </c:pt>
                      <c:pt idx="18660">
                        <c:v>37420</c:v>
                      </c:pt>
                      <c:pt idx="18661">
                        <c:v>37422</c:v>
                      </c:pt>
                      <c:pt idx="18662">
                        <c:v>37424</c:v>
                      </c:pt>
                      <c:pt idx="18663">
                        <c:v>37426</c:v>
                      </c:pt>
                      <c:pt idx="18664">
                        <c:v>37428</c:v>
                      </c:pt>
                      <c:pt idx="18665">
                        <c:v>37430</c:v>
                      </c:pt>
                      <c:pt idx="18666">
                        <c:v>37432</c:v>
                      </c:pt>
                      <c:pt idx="18667">
                        <c:v>37434</c:v>
                      </c:pt>
                      <c:pt idx="18668">
                        <c:v>37436</c:v>
                      </c:pt>
                      <c:pt idx="18669">
                        <c:v>37438</c:v>
                      </c:pt>
                      <c:pt idx="18670">
                        <c:v>37440</c:v>
                      </c:pt>
                      <c:pt idx="18671">
                        <c:v>37442</c:v>
                      </c:pt>
                      <c:pt idx="18672">
                        <c:v>37444</c:v>
                      </c:pt>
                      <c:pt idx="18673">
                        <c:v>37446</c:v>
                      </c:pt>
                      <c:pt idx="18674">
                        <c:v>37448</c:v>
                      </c:pt>
                      <c:pt idx="18675">
                        <c:v>37450</c:v>
                      </c:pt>
                      <c:pt idx="18676">
                        <c:v>37452</c:v>
                      </c:pt>
                      <c:pt idx="18677">
                        <c:v>37454</c:v>
                      </c:pt>
                      <c:pt idx="18678">
                        <c:v>37456</c:v>
                      </c:pt>
                      <c:pt idx="18679">
                        <c:v>37458</c:v>
                      </c:pt>
                      <c:pt idx="18680">
                        <c:v>37460</c:v>
                      </c:pt>
                      <c:pt idx="18681">
                        <c:v>37462</c:v>
                      </c:pt>
                      <c:pt idx="18682">
                        <c:v>37464</c:v>
                      </c:pt>
                      <c:pt idx="18683">
                        <c:v>37466</c:v>
                      </c:pt>
                      <c:pt idx="18684">
                        <c:v>37468</c:v>
                      </c:pt>
                      <c:pt idx="18685">
                        <c:v>37470</c:v>
                      </c:pt>
                      <c:pt idx="18686">
                        <c:v>37472</c:v>
                      </c:pt>
                      <c:pt idx="18687">
                        <c:v>37474</c:v>
                      </c:pt>
                      <c:pt idx="18688">
                        <c:v>37476</c:v>
                      </c:pt>
                      <c:pt idx="18689">
                        <c:v>37478</c:v>
                      </c:pt>
                      <c:pt idx="18690">
                        <c:v>37480</c:v>
                      </c:pt>
                      <c:pt idx="18691">
                        <c:v>37482</c:v>
                      </c:pt>
                      <c:pt idx="18692">
                        <c:v>37484</c:v>
                      </c:pt>
                      <c:pt idx="18693">
                        <c:v>37486</c:v>
                      </c:pt>
                      <c:pt idx="18694">
                        <c:v>37488</c:v>
                      </c:pt>
                      <c:pt idx="18695">
                        <c:v>37490</c:v>
                      </c:pt>
                      <c:pt idx="18696">
                        <c:v>37492</c:v>
                      </c:pt>
                      <c:pt idx="18697">
                        <c:v>37494</c:v>
                      </c:pt>
                      <c:pt idx="18698">
                        <c:v>37496</c:v>
                      </c:pt>
                      <c:pt idx="18699">
                        <c:v>37498</c:v>
                      </c:pt>
                      <c:pt idx="18700">
                        <c:v>37500</c:v>
                      </c:pt>
                      <c:pt idx="18701">
                        <c:v>37502</c:v>
                      </c:pt>
                      <c:pt idx="18702">
                        <c:v>37504</c:v>
                      </c:pt>
                      <c:pt idx="18703">
                        <c:v>37506</c:v>
                      </c:pt>
                      <c:pt idx="18704">
                        <c:v>37508</c:v>
                      </c:pt>
                      <c:pt idx="18705">
                        <c:v>37510</c:v>
                      </c:pt>
                      <c:pt idx="18706">
                        <c:v>37512</c:v>
                      </c:pt>
                      <c:pt idx="18707">
                        <c:v>37514</c:v>
                      </c:pt>
                      <c:pt idx="18708">
                        <c:v>37516</c:v>
                      </c:pt>
                      <c:pt idx="18709">
                        <c:v>37518</c:v>
                      </c:pt>
                      <c:pt idx="18710">
                        <c:v>37520</c:v>
                      </c:pt>
                      <c:pt idx="18711">
                        <c:v>37522</c:v>
                      </c:pt>
                      <c:pt idx="18712">
                        <c:v>37524</c:v>
                      </c:pt>
                      <c:pt idx="18713">
                        <c:v>37526</c:v>
                      </c:pt>
                      <c:pt idx="18714">
                        <c:v>37528</c:v>
                      </c:pt>
                      <c:pt idx="18715">
                        <c:v>37530</c:v>
                      </c:pt>
                      <c:pt idx="18716">
                        <c:v>37532</c:v>
                      </c:pt>
                      <c:pt idx="18717">
                        <c:v>37534</c:v>
                      </c:pt>
                      <c:pt idx="18718">
                        <c:v>37536</c:v>
                      </c:pt>
                      <c:pt idx="18719">
                        <c:v>37538</c:v>
                      </c:pt>
                      <c:pt idx="18720">
                        <c:v>37540</c:v>
                      </c:pt>
                      <c:pt idx="18721">
                        <c:v>37542</c:v>
                      </c:pt>
                      <c:pt idx="18722">
                        <c:v>37544</c:v>
                      </c:pt>
                      <c:pt idx="18723">
                        <c:v>37546</c:v>
                      </c:pt>
                      <c:pt idx="18724">
                        <c:v>37548</c:v>
                      </c:pt>
                      <c:pt idx="18725">
                        <c:v>37550</c:v>
                      </c:pt>
                      <c:pt idx="18726">
                        <c:v>37552</c:v>
                      </c:pt>
                      <c:pt idx="18727">
                        <c:v>37554</c:v>
                      </c:pt>
                      <c:pt idx="18728">
                        <c:v>37556</c:v>
                      </c:pt>
                      <c:pt idx="18729">
                        <c:v>37558</c:v>
                      </c:pt>
                      <c:pt idx="18730">
                        <c:v>37560</c:v>
                      </c:pt>
                      <c:pt idx="18731">
                        <c:v>37562</c:v>
                      </c:pt>
                      <c:pt idx="18732">
                        <c:v>37564</c:v>
                      </c:pt>
                      <c:pt idx="18733">
                        <c:v>37566</c:v>
                      </c:pt>
                      <c:pt idx="18734">
                        <c:v>37568</c:v>
                      </c:pt>
                      <c:pt idx="18735">
                        <c:v>37570</c:v>
                      </c:pt>
                      <c:pt idx="18736">
                        <c:v>37572</c:v>
                      </c:pt>
                      <c:pt idx="18737">
                        <c:v>37574</c:v>
                      </c:pt>
                      <c:pt idx="18738">
                        <c:v>37576</c:v>
                      </c:pt>
                      <c:pt idx="18739">
                        <c:v>37578</c:v>
                      </c:pt>
                      <c:pt idx="18740">
                        <c:v>37580</c:v>
                      </c:pt>
                      <c:pt idx="18741">
                        <c:v>37582</c:v>
                      </c:pt>
                      <c:pt idx="18742">
                        <c:v>37584</c:v>
                      </c:pt>
                      <c:pt idx="18743">
                        <c:v>37586</c:v>
                      </c:pt>
                      <c:pt idx="18744">
                        <c:v>37588</c:v>
                      </c:pt>
                      <c:pt idx="18745">
                        <c:v>37590</c:v>
                      </c:pt>
                      <c:pt idx="18746">
                        <c:v>37592</c:v>
                      </c:pt>
                      <c:pt idx="18747">
                        <c:v>37594</c:v>
                      </c:pt>
                      <c:pt idx="18748">
                        <c:v>37596</c:v>
                      </c:pt>
                      <c:pt idx="18749">
                        <c:v>37598</c:v>
                      </c:pt>
                      <c:pt idx="18750">
                        <c:v>37600</c:v>
                      </c:pt>
                      <c:pt idx="18751">
                        <c:v>37602</c:v>
                      </c:pt>
                      <c:pt idx="18752">
                        <c:v>37604</c:v>
                      </c:pt>
                      <c:pt idx="18753">
                        <c:v>37606</c:v>
                      </c:pt>
                      <c:pt idx="18754">
                        <c:v>37608</c:v>
                      </c:pt>
                      <c:pt idx="18755">
                        <c:v>37610</c:v>
                      </c:pt>
                      <c:pt idx="18756">
                        <c:v>37612</c:v>
                      </c:pt>
                      <c:pt idx="18757">
                        <c:v>37614</c:v>
                      </c:pt>
                      <c:pt idx="18758">
                        <c:v>37616</c:v>
                      </c:pt>
                      <c:pt idx="18759">
                        <c:v>37618</c:v>
                      </c:pt>
                      <c:pt idx="18760">
                        <c:v>37620</c:v>
                      </c:pt>
                      <c:pt idx="18761">
                        <c:v>37622</c:v>
                      </c:pt>
                      <c:pt idx="18762">
                        <c:v>37624</c:v>
                      </c:pt>
                      <c:pt idx="18763">
                        <c:v>37626</c:v>
                      </c:pt>
                      <c:pt idx="18764">
                        <c:v>37628</c:v>
                      </c:pt>
                      <c:pt idx="18765">
                        <c:v>37630</c:v>
                      </c:pt>
                      <c:pt idx="18766">
                        <c:v>37632</c:v>
                      </c:pt>
                      <c:pt idx="18767">
                        <c:v>37634</c:v>
                      </c:pt>
                      <c:pt idx="18768">
                        <c:v>37636</c:v>
                      </c:pt>
                      <c:pt idx="18769">
                        <c:v>37638</c:v>
                      </c:pt>
                      <c:pt idx="18770">
                        <c:v>37640</c:v>
                      </c:pt>
                      <c:pt idx="18771">
                        <c:v>37642</c:v>
                      </c:pt>
                      <c:pt idx="18772">
                        <c:v>37644</c:v>
                      </c:pt>
                      <c:pt idx="18773">
                        <c:v>37646</c:v>
                      </c:pt>
                      <c:pt idx="18774">
                        <c:v>37648</c:v>
                      </c:pt>
                      <c:pt idx="18775">
                        <c:v>37650</c:v>
                      </c:pt>
                      <c:pt idx="18776">
                        <c:v>37652</c:v>
                      </c:pt>
                      <c:pt idx="18777">
                        <c:v>37654</c:v>
                      </c:pt>
                      <c:pt idx="18778">
                        <c:v>37656</c:v>
                      </c:pt>
                      <c:pt idx="18779">
                        <c:v>37658</c:v>
                      </c:pt>
                      <c:pt idx="18780">
                        <c:v>37660</c:v>
                      </c:pt>
                      <c:pt idx="18781">
                        <c:v>37662</c:v>
                      </c:pt>
                      <c:pt idx="18782">
                        <c:v>37664</c:v>
                      </c:pt>
                      <c:pt idx="18783">
                        <c:v>37666</c:v>
                      </c:pt>
                      <c:pt idx="18784">
                        <c:v>37668</c:v>
                      </c:pt>
                      <c:pt idx="18785">
                        <c:v>37670</c:v>
                      </c:pt>
                      <c:pt idx="18786">
                        <c:v>37672</c:v>
                      </c:pt>
                      <c:pt idx="18787">
                        <c:v>37674</c:v>
                      </c:pt>
                      <c:pt idx="18788">
                        <c:v>37676</c:v>
                      </c:pt>
                      <c:pt idx="18789">
                        <c:v>37678</c:v>
                      </c:pt>
                      <c:pt idx="18790">
                        <c:v>37680</c:v>
                      </c:pt>
                      <c:pt idx="18791">
                        <c:v>37682</c:v>
                      </c:pt>
                      <c:pt idx="18792">
                        <c:v>37684</c:v>
                      </c:pt>
                      <c:pt idx="18793">
                        <c:v>37686</c:v>
                      </c:pt>
                      <c:pt idx="18794">
                        <c:v>37688</c:v>
                      </c:pt>
                      <c:pt idx="18795">
                        <c:v>37690</c:v>
                      </c:pt>
                      <c:pt idx="18796">
                        <c:v>37692</c:v>
                      </c:pt>
                      <c:pt idx="18797">
                        <c:v>37694</c:v>
                      </c:pt>
                      <c:pt idx="18798">
                        <c:v>37696</c:v>
                      </c:pt>
                      <c:pt idx="18799">
                        <c:v>37698</c:v>
                      </c:pt>
                      <c:pt idx="18800">
                        <c:v>37700</c:v>
                      </c:pt>
                      <c:pt idx="18801">
                        <c:v>37702</c:v>
                      </c:pt>
                      <c:pt idx="18802">
                        <c:v>37704</c:v>
                      </c:pt>
                      <c:pt idx="18803">
                        <c:v>37706</c:v>
                      </c:pt>
                      <c:pt idx="18804">
                        <c:v>37708</c:v>
                      </c:pt>
                      <c:pt idx="18805">
                        <c:v>37710</c:v>
                      </c:pt>
                      <c:pt idx="18806">
                        <c:v>37712</c:v>
                      </c:pt>
                      <c:pt idx="18807">
                        <c:v>37714</c:v>
                      </c:pt>
                      <c:pt idx="18808">
                        <c:v>37716</c:v>
                      </c:pt>
                      <c:pt idx="18809">
                        <c:v>37718</c:v>
                      </c:pt>
                      <c:pt idx="18810">
                        <c:v>37720</c:v>
                      </c:pt>
                      <c:pt idx="18811">
                        <c:v>37722</c:v>
                      </c:pt>
                      <c:pt idx="18812">
                        <c:v>37724</c:v>
                      </c:pt>
                      <c:pt idx="18813">
                        <c:v>37726</c:v>
                      </c:pt>
                      <c:pt idx="18814">
                        <c:v>37728</c:v>
                      </c:pt>
                      <c:pt idx="18815">
                        <c:v>37730</c:v>
                      </c:pt>
                      <c:pt idx="18816">
                        <c:v>37732</c:v>
                      </c:pt>
                      <c:pt idx="18817">
                        <c:v>37734</c:v>
                      </c:pt>
                      <c:pt idx="18818">
                        <c:v>37736</c:v>
                      </c:pt>
                      <c:pt idx="18819">
                        <c:v>37738</c:v>
                      </c:pt>
                      <c:pt idx="18820">
                        <c:v>37740</c:v>
                      </c:pt>
                      <c:pt idx="18821">
                        <c:v>37742</c:v>
                      </c:pt>
                      <c:pt idx="18822">
                        <c:v>37744</c:v>
                      </c:pt>
                      <c:pt idx="18823">
                        <c:v>37746</c:v>
                      </c:pt>
                      <c:pt idx="18824">
                        <c:v>37748</c:v>
                      </c:pt>
                      <c:pt idx="18825">
                        <c:v>37750</c:v>
                      </c:pt>
                      <c:pt idx="18826">
                        <c:v>37752</c:v>
                      </c:pt>
                      <c:pt idx="18827">
                        <c:v>37754</c:v>
                      </c:pt>
                      <c:pt idx="18828">
                        <c:v>37756</c:v>
                      </c:pt>
                      <c:pt idx="18829">
                        <c:v>37758</c:v>
                      </c:pt>
                      <c:pt idx="18830">
                        <c:v>37760</c:v>
                      </c:pt>
                      <c:pt idx="18831">
                        <c:v>37762</c:v>
                      </c:pt>
                      <c:pt idx="18832">
                        <c:v>37764</c:v>
                      </c:pt>
                      <c:pt idx="18833">
                        <c:v>37766</c:v>
                      </c:pt>
                      <c:pt idx="18834">
                        <c:v>37768</c:v>
                      </c:pt>
                      <c:pt idx="18835">
                        <c:v>37770</c:v>
                      </c:pt>
                      <c:pt idx="18836">
                        <c:v>37772</c:v>
                      </c:pt>
                      <c:pt idx="18837">
                        <c:v>37774</c:v>
                      </c:pt>
                      <c:pt idx="18838">
                        <c:v>37776</c:v>
                      </c:pt>
                      <c:pt idx="18839">
                        <c:v>37778</c:v>
                      </c:pt>
                      <c:pt idx="18840">
                        <c:v>37780</c:v>
                      </c:pt>
                      <c:pt idx="18841">
                        <c:v>37782</c:v>
                      </c:pt>
                      <c:pt idx="18842">
                        <c:v>37784</c:v>
                      </c:pt>
                      <c:pt idx="18843">
                        <c:v>37786</c:v>
                      </c:pt>
                      <c:pt idx="18844">
                        <c:v>37788</c:v>
                      </c:pt>
                      <c:pt idx="18845">
                        <c:v>37790</c:v>
                      </c:pt>
                      <c:pt idx="18846">
                        <c:v>37792</c:v>
                      </c:pt>
                      <c:pt idx="18847">
                        <c:v>37794</c:v>
                      </c:pt>
                      <c:pt idx="18848">
                        <c:v>37796</c:v>
                      </c:pt>
                      <c:pt idx="18849">
                        <c:v>37798</c:v>
                      </c:pt>
                      <c:pt idx="18850">
                        <c:v>37800</c:v>
                      </c:pt>
                      <c:pt idx="18851">
                        <c:v>37802</c:v>
                      </c:pt>
                      <c:pt idx="18852">
                        <c:v>37804</c:v>
                      </c:pt>
                      <c:pt idx="18853">
                        <c:v>37806</c:v>
                      </c:pt>
                      <c:pt idx="18854">
                        <c:v>37808</c:v>
                      </c:pt>
                      <c:pt idx="18855">
                        <c:v>37810</c:v>
                      </c:pt>
                      <c:pt idx="18856">
                        <c:v>37812</c:v>
                      </c:pt>
                      <c:pt idx="18857">
                        <c:v>37814</c:v>
                      </c:pt>
                      <c:pt idx="18858">
                        <c:v>37816</c:v>
                      </c:pt>
                      <c:pt idx="18859">
                        <c:v>37818</c:v>
                      </c:pt>
                      <c:pt idx="18860">
                        <c:v>37820</c:v>
                      </c:pt>
                      <c:pt idx="18861">
                        <c:v>37822</c:v>
                      </c:pt>
                      <c:pt idx="18862">
                        <c:v>37824</c:v>
                      </c:pt>
                      <c:pt idx="18863">
                        <c:v>37826</c:v>
                      </c:pt>
                      <c:pt idx="18864">
                        <c:v>37828</c:v>
                      </c:pt>
                      <c:pt idx="18865">
                        <c:v>37830</c:v>
                      </c:pt>
                      <c:pt idx="18866">
                        <c:v>37832</c:v>
                      </c:pt>
                      <c:pt idx="18867">
                        <c:v>37834</c:v>
                      </c:pt>
                      <c:pt idx="18868">
                        <c:v>37836</c:v>
                      </c:pt>
                      <c:pt idx="18869">
                        <c:v>37838</c:v>
                      </c:pt>
                      <c:pt idx="18870">
                        <c:v>37840</c:v>
                      </c:pt>
                      <c:pt idx="18871">
                        <c:v>37842</c:v>
                      </c:pt>
                      <c:pt idx="18872">
                        <c:v>37844</c:v>
                      </c:pt>
                      <c:pt idx="18873">
                        <c:v>37846</c:v>
                      </c:pt>
                      <c:pt idx="18874">
                        <c:v>37848</c:v>
                      </c:pt>
                      <c:pt idx="18875">
                        <c:v>37850</c:v>
                      </c:pt>
                      <c:pt idx="18876">
                        <c:v>37852</c:v>
                      </c:pt>
                      <c:pt idx="18877">
                        <c:v>37854</c:v>
                      </c:pt>
                      <c:pt idx="18878">
                        <c:v>37856</c:v>
                      </c:pt>
                      <c:pt idx="18879">
                        <c:v>37858</c:v>
                      </c:pt>
                      <c:pt idx="18880">
                        <c:v>37860</c:v>
                      </c:pt>
                      <c:pt idx="18881">
                        <c:v>37862</c:v>
                      </c:pt>
                      <c:pt idx="18882">
                        <c:v>37864</c:v>
                      </c:pt>
                      <c:pt idx="18883">
                        <c:v>37866</c:v>
                      </c:pt>
                      <c:pt idx="18884">
                        <c:v>37868</c:v>
                      </c:pt>
                      <c:pt idx="18885">
                        <c:v>37870</c:v>
                      </c:pt>
                      <c:pt idx="18886">
                        <c:v>37872</c:v>
                      </c:pt>
                      <c:pt idx="18887">
                        <c:v>37874</c:v>
                      </c:pt>
                      <c:pt idx="18888">
                        <c:v>37876</c:v>
                      </c:pt>
                      <c:pt idx="18889">
                        <c:v>37878</c:v>
                      </c:pt>
                      <c:pt idx="18890">
                        <c:v>37880</c:v>
                      </c:pt>
                      <c:pt idx="18891">
                        <c:v>37882</c:v>
                      </c:pt>
                      <c:pt idx="18892">
                        <c:v>37884</c:v>
                      </c:pt>
                      <c:pt idx="18893">
                        <c:v>37886</c:v>
                      </c:pt>
                      <c:pt idx="18894">
                        <c:v>37888</c:v>
                      </c:pt>
                      <c:pt idx="18895">
                        <c:v>37890</c:v>
                      </c:pt>
                      <c:pt idx="18896">
                        <c:v>37892</c:v>
                      </c:pt>
                      <c:pt idx="18897">
                        <c:v>37894</c:v>
                      </c:pt>
                      <c:pt idx="18898">
                        <c:v>37896</c:v>
                      </c:pt>
                      <c:pt idx="18899">
                        <c:v>37898</c:v>
                      </c:pt>
                      <c:pt idx="18900">
                        <c:v>37900</c:v>
                      </c:pt>
                      <c:pt idx="18901">
                        <c:v>37902</c:v>
                      </c:pt>
                      <c:pt idx="18902">
                        <c:v>37904</c:v>
                      </c:pt>
                      <c:pt idx="18903">
                        <c:v>37906</c:v>
                      </c:pt>
                      <c:pt idx="18904">
                        <c:v>37908</c:v>
                      </c:pt>
                      <c:pt idx="18905">
                        <c:v>37910</c:v>
                      </c:pt>
                      <c:pt idx="18906">
                        <c:v>37912</c:v>
                      </c:pt>
                      <c:pt idx="18907">
                        <c:v>37914</c:v>
                      </c:pt>
                      <c:pt idx="18908">
                        <c:v>37916</c:v>
                      </c:pt>
                      <c:pt idx="18909">
                        <c:v>37918</c:v>
                      </c:pt>
                      <c:pt idx="18910">
                        <c:v>37920</c:v>
                      </c:pt>
                      <c:pt idx="18911">
                        <c:v>37922</c:v>
                      </c:pt>
                      <c:pt idx="18912">
                        <c:v>37924</c:v>
                      </c:pt>
                      <c:pt idx="18913">
                        <c:v>37926</c:v>
                      </c:pt>
                      <c:pt idx="18914">
                        <c:v>37928</c:v>
                      </c:pt>
                      <c:pt idx="18915">
                        <c:v>37930</c:v>
                      </c:pt>
                      <c:pt idx="18916">
                        <c:v>37932</c:v>
                      </c:pt>
                      <c:pt idx="18917">
                        <c:v>37934</c:v>
                      </c:pt>
                      <c:pt idx="18918">
                        <c:v>37936</c:v>
                      </c:pt>
                      <c:pt idx="18919">
                        <c:v>37938</c:v>
                      </c:pt>
                      <c:pt idx="18920">
                        <c:v>37940</c:v>
                      </c:pt>
                      <c:pt idx="18921">
                        <c:v>37942</c:v>
                      </c:pt>
                      <c:pt idx="18922">
                        <c:v>37944</c:v>
                      </c:pt>
                      <c:pt idx="18923">
                        <c:v>37946</c:v>
                      </c:pt>
                      <c:pt idx="18924">
                        <c:v>37948</c:v>
                      </c:pt>
                      <c:pt idx="18925">
                        <c:v>37950</c:v>
                      </c:pt>
                      <c:pt idx="18926">
                        <c:v>37952</c:v>
                      </c:pt>
                      <c:pt idx="18927">
                        <c:v>37954</c:v>
                      </c:pt>
                      <c:pt idx="18928">
                        <c:v>37956</c:v>
                      </c:pt>
                      <c:pt idx="18929">
                        <c:v>37958</c:v>
                      </c:pt>
                      <c:pt idx="18930">
                        <c:v>37960</c:v>
                      </c:pt>
                      <c:pt idx="18931">
                        <c:v>37962</c:v>
                      </c:pt>
                      <c:pt idx="18932">
                        <c:v>37964</c:v>
                      </c:pt>
                      <c:pt idx="18933">
                        <c:v>37966</c:v>
                      </c:pt>
                      <c:pt idx="18934">
                        <c:v>37968</c:v>
                      </c:pt>
                      <c:pt idx="18935">
                        <c:v>37970</c:v>
                      </c:pt>
                      <c:pt idx="18936">
                        <c:v>37972</c:v>
                      </c:pt>
                      <c:pt idx="18937">
                        <c:v>37974</c:v>
                      </c:pt>
                      <c:pt idx="18938">
                        <c:v>37976</c:v>
                      </c:pt>
                      <c:pt idx="18939">
                        <c:v>37978</c:v>
                      </c:pt>
                      <c:pt idx="18940">
                        <c:v>37980</c:v>
                      </c:pt>
                      <c:pt idx="18941">
                        <c:v>37982</c:v>
                      </c:pt>
                      <c:pt idx="18942">
                        <c:v>37984</c:v>
                      </c:pt>
                      <c:pt idx="18943">
                        <c:v>37986</c:v>
                      </c:pt>
                      <c:pt idx="18944">
                        <c:v>37988</c:v>
                      </c:pt>
                      <c:pt idx="18945">
                        <c:v>37990</c:v>
                      </c:pt>
                      <c:pt idx="18946">
                        <c:v>37992</c:v>
                      </c:pt>
                      <c:pt idx="18947">
                        <c:v>37994</c:v>
                      </c:pt>
                      <c:pt idx="18948">
                        <c:v>37996</c:v>
                      </c:pt>
                      <c:pt idx="18949">
                        <c:v>37998</c:v>
                      </c:pt>
                      <c:pt idx="18950">
                        <c:v>38000</c:v>
                      </c:pt>
                      <c:pt idx="18951">
                        <c:v>38002</c:v>
                      </c:pt>
                      <c:pt idx="18952">
                        <c:v>38004</c:v>
                      </c:pt>
                      <c:pt idx="18953">
                        <c:v>38006</c:v>
                      </c:pt>
                      <c:pt idx="18954">
                        <c:v>38008</c:v>
                      </c:pt>
                      <c:pt idx="18955">
                        <c:v>38010</c:v>
                      </c:pt>
                      <c:pt idx="18956">
                        <c:v>38012</c:v>
                      </c:pt>
                      <c:pt idx="18957">
                        <c:v>38014</c:v>
                      </c:pt>
                      <c:pt idx="18958">
                        <c:v>38016</c:v>
                      </c:pt>
                      <c:pt idx="18959">
                        <c:v>38018</c:v>
                      </c:pt>
                      <c:pt idx="18960">
                        <c:v>38020</c:v>
                      </c:pt>
                      <c:pt idx="18961">
                        <c:v>38022</c:v>
                      </c:pt>
                      <c:pt idx="18962">
                        <c:v>38024</c:v>
                      </c:pt>
                      <c:pt idx="18963">
                        <c:v>38026</c:v>
                      </c:pt>
                      <c:pt idx="18964">
                        <c:v>38028</c:v>
                      </c:pt>
                      <c:pt idx="18965">
                        <c:v>38030</c:v>
                      </c:pt>
                      <c:pt idx="18966">
                        <c:v>38032</c:v>
                      </c:pt>
                      <c:pt idx="18967">
                        <c:v>38034</c:v>
                      </c:pt>
                      <c:pt idx="18968">
                        <c:v>38036</c:v>
                      </c:pt>
                      <c:pt idx="18969">
                        <c:v>38038</c:v>
                      </c:pt>
                      <c:pt idx="18970">
                        <c:v>38040</c:v>
                      </c:pt>
                      <c:pt idx="18971">
                        <c:v>38042</c:v>
                      </c:pt>
                      <c:pt idx="18972">
                        <c:v>38044</c:v>
                      </c:pt>
                      <c:pt idx="18973">
                        <c:v>38046</c:v>
                      </c:pt>
                      <c:pt idx="18974">
                        <c:v>38048</c:v>
                      </c:pt>
                      <c:pt idx="18975">
                        <c:v>38050</c:v>
                      </c:pt>
                      <c:pt idx="18976">
                        <c:v>38052</c:v>
                      </c:pt>
                      <c:pt idx="18977">
                        <c:v>38054</c:v>
                      </c:pt>
                      <c:pt idx="18978">
                        <c:v>38056</c:v>
                      </c:pt>
                      <c:pt idx="18979">
                        <c:v>38058</c:v>
                      </c:pt>
                      <c:pt idx="18980">
                        <c:v>38060</c:v>
                      </c:pt>
                      <c:pt idx="18981">
                        <c:v>38062</c:v>
                      </c:pt>
                      <c:pt idx="18982">
                        <c:v>38064</c:v>
                      </c:pt>
                      <c:pt idx="18983">
                        <c:v>38066</c:v>
                      </c:pt>
                      <c:pt idx="18984">
                        <c:v>38068</c:v>
                      </c:pt>
                      <c:pt idx="18985">
                        <c:v>38070</c:v>
                      </c:pt>
                      <c:pt idx="18986">
                        <c:v>38072</c:v>
                      </c:pt>
                      <c:pt idx="18987">
                        <c:v>38074</c:v>
                      </c:pt>
                      <c:pt idx="18988">
                        <c:v>38076</c:v>
                      </c:pt>
                      <c:pt idx="18989">
                        <c:v>38078</c:v>
                      </c:pt>
                      <c:pt idx="18990">
                        <c:v>38080</c:v>
                      </c:pt>
                      <c:pt idx="18991">
                        <c:v>38082</c:v>
                      </c:pt>
                      <c:pt idx="18992">
                        <c:v>38084</c:v>
                      </c:pt>
                      <c:pt idx="18993">
                        <c:v>38086</c:v>
                      </c:pt>
                      <c:pt idx="18994">
                        <c:v>38088</c:v>
                      </c:pt>
                      <c:pt idx="18995">
                        <c:v>38090</c:v>
                      </c:pt>
                      <c:pt idx="18996">
                        <c:v>38092</c:v>
                      </c:pt>
                      <c:pt idx="18997">
                        <c:v>38094</c:v>
                      </c:pt>
                      <c:pt idx="18998">
                        <c:v>38096</c:v>
                      </c:pt>
                      <c:pt idx="18999">
                        <c:v>38098</c:v>
                      </c:pt>
                      <c:pt idx="19000">
                        <c:v>38100</c:v>
                      </c:pt>
                      <c:pt idx="19001">
                        <c:v>38102</c:v>
                      </c:pt>
                      <c:pt idx="19002">
                        <c:v>38104</c:v>
                      </c:pt>
                      <c:pt idx="19003">
                        <c:v>38106</c:v>
                      </c:pt>
                      <c:pt idx="19004">
                        <c:v>38108</c:v>
                      </c:pt>
                      <c:pt idx="19005">
                        <c:v>38110</c:v>
                      </c:pt>
                      <c:pt idx="19006">
                        <c:v>38112</c:v>
                      </c:pt>
                      <c:pt idx="19007">
                        <c:v>38114</c:v>
                      </c:pt>
                      <c:pt idx="19008">
                        <c:v>38116</c:v>
                      </c:pt>
                      <c:pt idx="19009">
                        <c:v>38118</c:v>
                      </c:pt>
                      <c:pt idx="19010">
                        <c:v>38120</c:v>
                      </c:pt>
                      <c:pt idx="19011">
                        <c:v>38122</c:v>
                      </c:pt>
                      <c:pt idx="19012">
                        <c:v>38124</c:v>
                      </c:pt>
                      <c:pt idx="19013">
                        <c:v>38126</c:v>
                      </c:pt>
                      <c:pt idx="19014">
                        <c:v>38128</c:v>
                      </c:pt>
                      <c:pt idx="19015">
                        <c:v>38130</c:v>
                      </c:pt>
                      <c:pt idx="19016">
                        <c:v>38132</c:v>
                      </c:pt>
                      <c:pt idx="19017">
                        <c:v>38134</c:v>
                      </c:pt>
                      <c:pt idx="19018">
                        <c:v>38136</c:v>
                      </c:pt>
                      <c:pt idx="19019">
                        <c:v>38138</c:v>
                      </c:pt>
                      <c:pt idx="19020">
                        <c:v>38140</c:v>
                      </c:pt>
                      <c:pt idx="19021">
                        <c:v>38142</c:v>
                      </c:pt>
                      <c:pt idx="19022">
                        <c:v>38144</c:v>
                      </c:pt>
                      <c:pt idx="19023">
                        <c:v>38146</c:v>
                      </c:pt>
                      <c:pt idx="19024">
                        <c:v>38148</c:v>
                      </c:pt>
                      <c:pt idx="19025">
                        <c:v>38150</c:v>
                      </c:pt>
                      <c:pt idx="19026">
                        <c:v>38152</c:v>
                      </c:pt>
                      <c:pt idx="19027">
                        <c:v>38154</c:v>
                      </c:pt>
                      <c:pt idx="19028">
                        <c:v>38156</c:v>
                      </c:pt>
                      <c:pt idx="19029">
                        <c:v>38158</c:v>
                      </c:pt>
                      <c:pt idx="19030">
                        <c:v>38160</c:v>
                      </c:pt>
                      <c:pt idx="19031">
                        <c:v>38162</c:v>
                      </c:pt>
                      <c:pt idx="19032">
                        <c:v>38164</c:v>
                      </c:pt>
                      <c:pt idx="19033">
                        <c:v>38166</c:v>
                      </c:pt>
                      <c:pt idx="19034">
                        <c:v>38168</c:v>
                      </c:pt>
                      <c:pt idx="19035">
                        <c:v>38170</c:v>
                      </c:pt>
                      <c:pt idx="19036">
                        <c:v>38172</c:v>
                      </c:pt>
                      <c:pt idx="19037">
                        <c:v>38174</c:v>
                      </c:pt>
                      <c:pt idx="19038">
                        <c:v>38176</c:v>
                      </c:pt>
                      <c:pt idx="19039">
                        <c:v>38178</c:v>
                      </c:pt>
                      <c:pt idx="19040">
                        <c:v>38180</c:v>
                      </c:pt>
                      <c:pt idx="19041">
                        <c:v>38182</c:v>
                      </c:pt>
                      <c:pt idx="19042">
                        <c:v>38184</c:v>
                      </c:pt>
                      <c:pt idx="19043">
                        <c:v>38186</c:v>
                      </c:pt>
                      <c:pt idx="19044">
                        <c:v>38188</c:v>
                      </c:pt>
                      <c:pt idx="19045">
                        <c:v>38190</c:v>
                      </c:pt>
                      <c:pt idx="19046">
                        <c:v>38192</c:v>
                      </c:pt>
                      <c:pt idx="19047">
                        <c:v>38194</c:v>
                      </c:pt>
                      <c:pt idx="19048">
                        <c:v>38196</c:v>
                      </c:pt>
                      <c:pt idx="19049">
                        <c:v>38198</c:v>
                      </c:pt>
                      <c:pt idx="19050">
                        <c:v>38200</c:v>
                      </c:pt>
                      <c:pt idx="19051">
                        <c:v>38202</c:v>
                      </c:pt>
                      <c:pt idx="19052">
                        <c:v>38204</c:v>
                      </c:pt>
                      <c:pt idx="19053">
                        <c:v>38206</c:v>
                      </c:pt>
                      <c:pt idx="19054">
                        <c:v>38208</c:v>
                      </c:pt>
                      <c:pt idx="19055">
                        <c:v>38210</c:v>
                      </c:pt>
                      <c:pt idx="19056">
                        <c:v>38212</c:v>
                      </c:pt>
                      <c:pt idx="19057">
                        <c:v>38214</c:v>
                      </c:pt>
                      <c:pt idx="19058">
                        <c:v>38216</c:v>
                      </c:pt>
                      <c:pt idx="19059">
                        <c:v>38218</c:v>
                      </c:pt>
                      <c:pt idx="19060">
                        <c:v>38220</c:v>
                      </c:pt>
                      <c:pt idx="19061">
                        <c:v>38222</c:v>
                      </c:pt>
                      <c:pt idx="19062">
                        <c:v>38224</c:v>
                      </c:pt>
                      <c:pt idx="19063">
                        <c:v>38226</c:v>
                      </c:pt>
                      <c:pt idx="19064">
                        <c:v>38228</c:v>
                      </c:pt>
                      <c:pt idx="19065">
                        <c:v>38230</c:v>
                      </c:pt>
                      <c:pt idx="19066">
                        <c:v>38232</c:v>
                      </c:pt>
                      <c:pt idx="19067">
                        <c:v>38234</c:v>
                      </c:pt>
                      <c:pt idx="19068">
                        <c:v>38236</c:v>
                      </c:pt>
                      <c:pt idx="19069">
                        <c:v>38238</c:v>
                      </c:pt>
                      <c:pt idx="19070">
                        <c:v>38240</c:v>
                      </c:pt>
                      <c:pt idx="19071">
                        <c:v>38242</c:v>
                      </c:pt>
                      <c:pt idx="19072">
                        <c:v>38244</c:v>
                      </c:pt>
                      <c:pt idx="19073">
                        <c:v>38246</c:v>
                      </c:pt>
                      <c:pt idx="19074">
                        <c:v>38248</c:v>
                      </c:pt>
                      <c:pt idx="19075">
                        <c:v>38250</c:v>
                      </c:pt>
                      <c:pt idx="19076">
                        <c:v>38252</c:v>
                      </c:pt>
                      <c:pt idx="19077">
                        <c:v>38254</c:v>
                      </c:pt>
                      <c:pt idx="19078">
                        <c:v>38256</c:v>
                      </c:pt>
                      <c:pt idx="19079">
                        <c:v>38258</c:v>
                      </c:pt>
                      <c:pt idx="19080">
                        <c:v>38260</c:v>
                      </c:pt>
                      <c:pt idx="19081">
                        <c:v>38262</c:v>
                      </c:pt>
                      <c:pt idx="19082">
                        <c:v>38264</c:v>
                      </c:pt>
                      <c:pt idx="19083">
                        <c:v>38266</c:v>
                      </c:pt>
                      <c:pt idx="19084">
                        <c:v>38268</c:v>
                      </c:pt>
                      <c:pt idx="19085">
                        <c:v>38270</c:v>
                      </c:pt>
                      <c:pt idx="19086">
                        <c:v>38272</c:v>
                      </c:pt>
                      <c:pt idx="19087">
                        <c:v>38274</c:v>
                      </c:pt>
                      <c:pt idx="19088">
                        <c:v>38276</c:v>
                      </c:pt>
                      <c:pt idx="19089">
                        <c:v>38278</c:v>
                      </c:pt>
                      <c:pt idx="19090">
                        <c:v>38280</c:v>
                      </c:pt>
                      <c:pt idx="19091">
                        <c:v>38282</c:v>
                      </c:pt>
                      <c:pt idx="19092">
                        <c:v>38284</c:v>
                      </c:pt>
                      <c:pt idx="19093">
                        <c:v>38286</c:v>
                      </c:pt>
                      <c:pt idx="19094">
                        <c:v>38288</c:v>
                      </c:pt>
                      <c:pt idx="19095">
                        <c:v>38290</c:v>
                      </c:pt>
                      <c:pt idx="19096">
                        <c:v>38292</c:v>
                      </c:pt>
                      <c:pt idx="19097">
                        <c:v>38294</c:v>
                      </c:pt>
                      <c:pt idx="19098">
                        <c:v>38296</c:v>
                      </c:pt>
                      <c:pt idx="19099">
                        <c:v>38298</c:v>
                      </c:pt>
                      <c:pt idx="19100">
                        <c:v>38300</c:v>
                      </c:pt>
                      <c:pt idx="19101">
                        <c:v>38302</c:v>
                      </c:pt>
                      <c:pt idx="19102">
                        <c:v>38304</c:v>
                      </c:pt>
                      <c:pt idx="19103">
                        <c:v>38306</c:v>
                      </c:pt>
                      <c:pt idx="19104">
                        <c:v>38308</c:v>
                      </c:pt>
                      <c:pt idx="19105">
                        <c:v>38310</c:v>
                      </c:pt>
                      <c:pt idx="19106">
                        <c:v>38312</c:v>
                      </c:pt>
                      <c:pt idx="19107">
                        <c:v>38314</c:v>
                      </c:pt>
                      <c:pt idx="19108">
                        <c:v>38316</c:v>
                      </c:pt>
                      <c:pt idx="19109">
                        <c:v>38318</c:v>
                      </c:pt>
                      <c:pt idx="19110">
                        <c:v>38320</c:v>
                      </c:pt>
                      <c:pt idx="19111">
                        <c:v>38322</c:v>
                      </c:pt>
                      <c:pt idx="19112">
                        <c:v>38324</c:v>
                      </c:pt>
                      <c:pt idx="19113">
                        <c:v>38326</c:v>
                      </c:pt>
                      <c:pt idx="19114">
                        <c:v>38328</c:v>
                      </c:pt>
                      <c:pt idx="19115">
                        <c:v>38330</c:v>
                      </c:pt>
                      <c:pt idx="19116">
                        <c:v>38332</c:v>
                      </c:pt>
                      <c:pt idx="19117">
                        <c:v>38334</c:v>
                      </c:pt>
                      <c:pt idx="19118">
                        <c:v>38336</c:v>
                      </c:pt>
                      <c:pt idx="19119">
                        <c:v>38338</c:v>
                      </c:pt>
                      <c:pt idx="19120">
                        <c:v>38340</c:v>
                      </c:pt>
                      <c:pt idx="19121">
                        <c:v>38342</c:v>
                      </c:pt>
                      <c:pt idx="19122">
                        <c:v>38344</c:v>
                      </c:pt>
                      <c:pt idx="19123">
                        <c:v>38346</c:v>
                      </c:pt>
                      <c:pt idx="19124">
                        <c:v>38348</c:v>
                      </c:pt>
                      <c:pt idx="19125">
                        <c:v>38350</c:v>
                      </c:pt>
                      <c:pt idx="19126">
                        <c:v>38352</c:v>
                      </c:pt>
                      <c:pt idx="19127">
                        <c:v>38354</c:v>
                      </c:pt>
                      <c:pt idx="19128">
                        <c:v>38356</c:v>
                      </c:pt>
                      <c:pt idx="19129">
                        <c:v>38358</c:v>
                      </c:pt>
                      <c:pt idx="19130">
                        <c:v>38360</c:v>
                      </c:pt>
                      <c:pt idx="19131">
                        <c:v>38362</c:v>
                      </c:pt>
                      <c:pt idx="19132">
                        <c:v>38364</c:v>
                      </c:pt>
                      <c:pt idx="19133">
                        <c:v>38366</c:v>
                      </c:pt>
                      <c:pt idx="19134">
                        <c:v>38368</c:v>
                      </c:pt>
                      <c:pt idx="19135">
                        <c:v>38370</c:v>
                      </c:pt>
                      <c:pt idx="19136">
                        <c:v>38372</c:v>
                      </c:pt>
                      <c:pt idx="19137">
                        <c:v>38374</c:v>
                      </c:pt>
                      <c:pt idx="19138">
                        <c:v>38376</c:v>
                      </c:pt>
                      <c:pt idx="19139">
                        <c:v>38378</c:v>
                      </c:pt>
                      <c:pt idx="19140">
                        <c:v>38380</c:v>
                      </c:pt>
                      <c:pt idx="19141">
                        <c:v>38382</c:v>
                      </c:pt>
                      <c:pt idx="19142">
                        <c:v>38384</c:v>
                      </c:pt>
                      <c:pt idx="19143">
                        <c:v>38386</c:v>
                      </c:pt>
                      <c:pt idx="19144">
                        <c:v>38388</c:v>
                      </c:pt>
                      <c:pt idx="19145">
                        <c:v>38390</c:v>
                      </c:pt>
                      <c:pt idx="19146">
                        <c:v>38392</c:v>
                      </c:pt>
                      <c:pt idx="19147">
                        <c:v>38394</c:v>
                      </c:pt>
                      <c:pt idx="19148">
                        <c:v>38396</c:v>
                      </c:pt>
                      <c:pt idx="19149">
                        <c:v>38398</c:v>
                      </c:pt>
                      <c:pt idx="19150">
                        <c:v>38400</c:v>
                      </c:pt>
                      <c:pt idx="19151">
                        <c:v>38402</c:v>
                      </c:pt>
                      <c:pt idx="19152">
                        <c:v>38404</c:v>
                      </c:pt>
                      <c:pt idx="19153">
                        <c:v>38406</c:v>
                      </c:pt>
                      <c:pt idx="19154">
                        <c:v>38408</c:v>
                      </c:pt>
                      <c:pt idx="19155">
                        <c:v>38410</c:v>
                      </c:pt>
                      <c:pt idx="19156">
                        <c:v>38412</c:v>
                      </c:pt>
                      <c:pt idx="19157">
                        <c:v>38414</c:v>
                      </c:pt>
                      <c:pt idx="19158">
                        <c:v>38416</c:v>
                      </c:pt>
                      <c:pt idx="19159">
                        <c:v>38418</c:v>
                      </c:pt>
                      <c:pt idx="19160">
                        <c:v>38420</c:v>
                      </c:pt>
                      <c:pt idx="19161">
                        <c:v>38422</c:v>
                      </c:pt>
                      <c:pt idx="19162">
                        <c:v>38424</c:v>
                      </c:pt>
                      <c:pt idx="19163">
                        <c:v>38426</c:v>
                      </c:pt>
                      <c:pt idx="19164">
                        <c:v>38428</c:v>
                      </c:pt>
                      <c:pt idx="19165">
                        <c:v>38430</c:v>
                      </c:pt>
                      <c:pt idx="19166">
                        <c:v>38432</c:v>
                      </c:pt>
                      <c:pt idx="19167">
                        <c:v>38434</c:v>
                      </c:pt>
                      <c:pt idx="19168">
                        <c:v>38436</c:v>
                      </c:pt>
                      <c:pt idx="19169">
                        <c:v>38438</c:v>
                      </c:pt>
                      <c:pt idx="19170">
                        <c:v>38440</c:v>
                      </c:pt>
                      <c:pt idx="19171">
                        <c:v>38442</c:v>
                      </c:pt>
                      <c:pt idx="19172">
                        <c:v>38444</c:v>
                      </c:pt>
                      <c:pt idx="19173">
                        <c:v>38446</c:v>
                      </c:pt>
                      <c:pt idx="19174">
                        <c:v>38448</c:v>
                      </c:pt>
                      <c:pt idx="19175">
                        <c:v>38450</c:v>
                      </c:pt>
                      <c:pt idx="19176">
                        <c:v>38452</c:v>
                      </c:pt>
                      <c:pt idx="19177">
                        <c:v>38454</c:v>
                      </c:pt>
                      <c:pt idx="19178">
                        <c:v>38456</c:v>
                      </c:pt>
                      <c:pt idx="19179">
                        <c:v>38458</c:v>
                      </c:pt>
                      <c:pt idx="19180">
                        <c:v>38460</c:v>
                      </c:pt>
                      <c:pt idx="19181">
                        <c:v>38462</c:v>
                      </c:pt>
                      <c:pt idx="19182">
                        <c:v>38464</c:v>
                      </c:pt>
                      <c:pt idx="19183">
                        <c:v>38466</c:v>
                      </c:pt>
                      <c:pt idx="19184">
                        <c:v>38468</c:v>
                      </c:pt>
                      <c:pt idx="19185">
                        <c:v>38470</c:v>
                      </c:pt>
                      <c:pt idx="19186">
                        <c:v>38472</c:v>
                      </c:pt>
                      <c:pt idx="19187">
                        <c:v>38474</c:v>
                      </c:pt>
                      <c:pt idx="19188">
                        <c:v>38476</c:v>
                      </c:pt>
                      <c:pt idx="19189">
                        <c:v>38478</c:v>
                      </c:pt>
                      <c:pt idx="19190">
                        <c:v>38480</c:v>
                      </c:pt>
                      <c:pt idx="19191">
                        <c:v>38482</c:v>
                      </c:pt>
                      <c:pt idx="19192">
                        <c:v>38484</c:v>
                      </c:pt>
                      <c:pt idx="19193">
                        <c:v>38486</c:v>
                      </c:pt>
                      <c:pt idx="19194">
                        <c:v>38488</c:v>
                      </c:pt>
                      <c:pt idx="19195">
                        <c:v>38490</c:v>
                      </c:pt>
                      <c:pt idx="19196">
                        <c:v>38492</c:v>
                      </c:pt>
                      <c:pt idx="19197">
                        <c:v>38494</c:v>
                      </c:pt>
                      <c:pt idx="19198">
                        <c:v>38496</c:v>
                      </c:pt>
                      <c:pt idx="19199">
                        <c:v>38498</c:v>
                      </c:pt>
                      <c:pt idx="19200">
                        <c:v>38500</c:v>
                      </c:pt>
                      <c:pt idx="19201">
                        <c:v>38502</c:v>
                      </c:pt>
                      <c:pt idx="19202">
                        <c:v>38504</c:v>
                      </c:pt>
                      <c:pt idx="19203">
                        <c:v>38506</c:v>
                      </c:pt>
                      <c:pt idx="19204">
                        <c:v>38508</c:v>
                      </c:pt>
                      <c:pt idx="19205">
                        <c:v>38510</c:v>
                      </c:pt>
                      <c:pt idx="19206">
                        <c:v>38512</c:v>
                      </c:pt>
                      <c:pt idx="19207">
                        <c:v>38514</c:v>
                      </c:pt>
                      <c:pt idx="19208">
                        <c:v>38516</c:v>
                      </c:pt>
                      <c:pt idx="19209">
                        <c:v>38518</c:v>
                      </c:pt>
                      <c:pt idx="19210">
                        <c:v>38520</c:v>
                      </c:pt>
                      <c:pt idx="19211">
                        <c:v>38522</c:v>
                      </c:pt>
                      <c:pt idx="19212">
                        <c:v>38524</c:v>
                      </c:pt>
                      <c:pt idx="19213">
                        <c:v>38526</c:v>
                      </c:pt>
                      <c:pt idx="19214">
                        <c:v>38528</c:v>
                      </c:pt>
                      <c:pt idx="19215">
                        <c:v>38530</c:v>
                      </c:pt>
                      <c:pt idx="19216">
                        <c:v>38532</c:v>
                      </c:pt>
                      <c:pt idx="19217">
                        <c:v>38534</c:v>
                      </c:pt>
                      <c:pt idx="19218">
                        <c:v>38536</c:v>
                      </c:pt>
                      <c:pt idx="19219">
                        <c:v>38538</c:v>
                      </c:pt>
                      <c:pt idx="19220">
                        <c:v>38540</c:v>
                      </c:pt>
                      <c:pt idx="19221">
                        <c:v>38542</c:v>
                      </c:pt>
                      <c:pt idx="19222">
                        <c:v>38544</c:v>
                      </c:pt>
                      <c:pt idx="19223">
                        <c:v>38546</c:v>
                      </c:pt>
                      <c:pt idx="19224">
                        <c:v>38548</c:v>
                      </c:pt>
                      <c:pt idx="19225">
                        <c:v>38550</c:v>
                      </c:pt>
                      <c:pt idx="19226">
                        <c:v>38552</c:v>
                      </c:pt>
                      <c:pt idx="19227">
                        <c:v>38554</c:v>
                      </c:pt>
                      <c:pt idx="19228">
                        <c:v>38556</c:v>
                      </c:pt>
                      <c:pt idx="19229">
                        <c:v>38558</c:v>
                      </c:pt>
                      <c:pt idx="19230">
                        <c:v>38560</c:v>
                      </c:pt>
                      <c:pt idx="19231">
                        <c:v>38562</c:v>
                      </c:pt>
                      <c:pt idx="19232">
                        <c:v>38564</c:v>
                      </c:pt>
                      <c:pt idx="19233">
                        <c:v>38566</c:v>
                      </c:pt>
                      <c:pt idx="19234">
                        <c:v>38568</c:v>
                      </c:pt>
                      <c:pt idx="19235">
                        <c:v>38570</c:v>
                      </c:pt>
                      <c:pt idx="19236">
                        <c:v>38572</c:v>
                      </c:pt>
                      <c:pt idx="19237">
                        <c:v>38574</c:v>
                      </c:pt>
                      <c:pt idx="19238">
                        <c:v>38576</c:v>
                      </c:pt>
                      <c:pt idx="19239">
                        <c:v>38578</c:v>
                      </c:pt>
                      <c:pt idx="19240">
                        <c:v>38580</c:v>
                      </c:pt>
                      <c:pt idx="19241">
                        <c:v>38582</c:v>
                      </c:pt>
                      <c:pt idx="19242">
                        <c:v>38584</c:v>
                      </c:pt>
                      <c:pt idx="19243">
                        <c:v>38586</c:v>
                      </c:pt>
                      <c:pt idx="19244">
                        <c:v>38588</c:v>
                      </c:pt>
                      <c:pt idx="19245">
                        <c:v>38590</c:v>
                      </c:pt>
                      <c:pt idx="19246">
                        <c:v>38592</c:v>
                      </c:pt>
                      <c:pt idx="19247">
                        <c:v>38594</c:v>
                      </c:pt>
                      <c:pt idx="19248">
                        <c:v>38596</c:v>
                      </c:pt>
                      <c:pt idx="19249">
                        <c:v>38598</c:v>
                      </c:pt>
                      <c:pt idx="19250">
                        <c:v>38600</c:v>
                      </c:pt>
                      <c:pt idx="19251">
                        <c:v>38602</c:v>
                      </c:pt>
                      <c:pt idx="19252">
                        <c:v>38604</c:v>
                      </c:pt>
                      <c:pt idx="19253">
                        <c:v>38606</c:v>
                      </c:pt>
                      <c:pt idx="19254">
                        <c:v>38608</c:v>
                      </c:pt>
                      <c:pt idx="19255">
                        <c:v>38610</c:v>
                      </c:pt>
                      <c:pt idx="19256">
                        <c:v>38612</c:v>
                      </c:pt>
                      <c:pt idx="19257">
                        <c:v>38614</c:v>
                      </c:pt>
                      <c:pt idx="19258">
                        <c:v>38616</c:v>
                      </c:pt>
                      <c:pt idx="19259">
                        <c:v>38618</c:v>
                      </c:pt>
                      <c:pt idx="19260">
                        <c:v>38620</c:v>
                      </c:pt>
                      <c:pt idx="19261">
                        <c:v>38622</c:v>
                      </c:pt>
                      <c:pt idx="19262">
                        <c:v>38624</c:v>
                      </c:pt>
                      <c:pt idx="19263">
                        <c:v>38626</c:v>
                      </c:pt>
                      <c:pt idx="19264">
                        <c:v>38628</c:v>
                      </c:pt>
                      <c:pt idx="19265">
                        <c:v>38630</c:v>
                      </c:pt>
                      <c:pt idx="19266">
                        <c:v>38632</c:v>
                      </c:pt>
                      <c:pt idx="19267">
                        <c:v>38634</c:v>
                      </c:pt>
                      <c:pt idx="19268">
                        <c:v>38636</c:v>
                      </c:pt>
                      <c:pt idx="19269">
                        <c:v>38638</c:v>
                      </c:pt>
                      <c:pt idx="19270">
                        <c:v>38640</c:v>
                      </c:pt>
                      <c:pt idx="19271">
                        <c:v>38642</c:v>
                      </c:pt>
                      <c:pt idx="19272">
                        <c:v>38644</c:v>
                      </c:pt>
                      <c:pt idx="19273">
                        <c:v>38646</c:v>
                      </c:pt>
                      <c:pt idx="19274">
                        <c:v>38648</c:v>
                      </c:pt>
                      <c:pt idx="19275">
                        <c:v>38650</c:v>
                      </c:pt>
                      <c:pt idx="19276">
                        <c:v>38652</c:v>
                      </c:pt>
                      <c:pt idx="19277">
                        <c:v>38654</c:v>
                      </c:pt>
                      <c:pt idx="19278">
                        <c:v>38656</c:v>
                      </c:pt>
                      <c:pt idx="19279">
                        <c:v>38658</c:v>
                      </c:pt>
                      <c:pt idx="19280">
                        <c:v>38660</c:v>
                      </c:pt>
                      <c:pt idx="19281">
                        <c:v>38662</c:v>
                      </c:pt>
                      <c:pt idx="19282">
                        <c:v>38664</c:v>
                      </c:pt>
                      <c:pt idx="19283">
                        <c:v>38666</c:v>
                      </c:pt>
                      <c:pt idx="19284">
                        <c:v>38668</c:v>
                      </c:pt>
                      <c:pt idx="19285">
                        <c:v>38670</c:v>
                      </c:pt>
                      <c:pt idx="19286">
                        <c:v>38672</c:v>
                      </c:pt>
                      <c:pt idx="19287">
                        <c:v>38674</c:v>
                      </c:pt>
                      <c:pt idx="19288">
                        <c:v>38676</c:v>
                      </c:pt>
                      <c:pt idx="19289">
                        <c:v>38678</c:v>
                      </c:pt>
                      <c:pt idx="19290">
                        <c:v>38680</c:v>
                      </c:pt>
                      <c:pt idx="19291">
                        <c:v>38682</c:v>
                      </c:pt>
                      <c:pt idx="19292">
                        <c:v>38684</c:v>
                      </c:pt>
                      <c:pt idx="19293">
                        <c:v>38686</c:v>
                      </c:pt>
                      <c:pt idx="19294">
                        <c:v>38688</c:v>
                      </c:pt>
                      <c:pt idx="19295">
                        <c:v>38690</c:v>
                      </c:pt>
                      <c:pt idx="19296">
                        <c:v>38692</c:v>
                      </c:pt>
                      <c:pt idx="19297">
                        <c:v>38694</c:v>
                      </c:pt>
                      <c:pt idx="19298">
                        <c:v>38696</c:v>
                      </c:pt>
                      <c:pt idx="19299">
                        <c:v>38698</c:v>
                      </c:pt>
                      <c:pt idx="19300">
                        <c:v>38700</c:v>
                      </c:pt>
                      <c:pt idx="19301">
                        <c:v>38702</c:v>
                      </c:pt>
                      <c:pt idx="19302">
                        <c:v>38704</c:v>
                      </c:pt>
                      <c:pt idx="19303">
                        <c:v>38706</c:v>
                      </c:pt>
                      <c:pt idx="19304">
                        <c:v>38708</c:v>
                      </c:pt>
                      <c:pt idx="19305">
                        <c:v>38710</c:v>
                      </c:pt>
                      <c:pt idx="19306">
                        <c:v>38712</c:v>
                      </c:pt>
                      <c:pt idx="19307">
                        <c:v>38714</c:v>
                      </c:pt>
                      <c:pt idx="19308">
                        <c:v>38716</c:v>
                      </c:pt>
                      <c:pt idx="19309">
                        <c:v>38718</c:v>
                      </c:pt>
                      <c:pt idx="19310">
                        <c:v>38720</c:v>
                      </c:pt>
                      <c:pt idx="19311">
                        <c:v>38722</c:v>
                      </c:pt>
                      <c:pt idx="19312">
                        <c:v>38724</c:v>
                      </c:pt>
                      <c:pt idx="19313">
                        <c:v>38726</c:v>
                      </c:pt>
                      <c:pt idx="19314">
                        <c:v>38728</c:v>
                      </c:pt>
                      <c:pt idx="19315">
                        <c:v>38730</c:v>
                      </c:pt>
                      <c:pt idx="19316">
                        <c:v>38732</c:v>
                      </c:pt>
                      <c:pt idx="19317">
                        <c:v>38734</c:v>
                      </c:pt>
                      <c:pt idx="19318">
                        <c:v>38736</c:v>
                      </c:pt>
                      <c:pt idx="19319">
                        <c:v>38738</c:v>
                      </c:pt>
                      <c:pt idx="19320">
                        <c:v>38740</c:v>
                      </c:pt>
                      <c:pt idx="19321">
                        <c:v>38742</c:v>
                      </c:pt>
                      <c:pt idx="19322">
                        <c:v>38744</c:v>
                      </c:pt>
                      <c:pt idx="19323">
                        <c:v>38746</c:v>
                      </c:pt>
                      <c:pt idx="19324">
                        <c:v>38748</c:v>
                      </c:pt>
                      <c:pt idx="19325">
                        <c:v>38750</c:v>
                      </c:pt>
                      <c:pt idx="19326">
                        <c:v>38752</c:v>
                      </c:pt>
                      <c:pt idx="19327">
                        <c:v>38754</c:v>
                      </c:pt>
                      <c:pt idx="19328">
                        <c:v>38756</c:v>
                      </c:pt>
                      <c:pt idx="19329">
                        <c:v>38758</c:v>
                      </c:pt>
                      <c:pt idx="19330">
                        <c:v>38760</c:v>
                      </c:pt>
                      <c:pt idx="19331">
                        <c:v>38762</c:v>
                      </c:pt>
                      <c:pt idx="19332">
                        <c:v>38764</c:v>
                      </c:pt>
                      <c:pt idx="19333">
                        <c:v>38766</c:v>
                      </c:pt>
                      <c:pt idx="19334">
                        <c:v>38768</c:v>
                      </c:pt>
                      <c:pt idx="19335">
                        <c:v>38770</c:v>
                      </c:pt>
                      <c:pt idx="19336">
                        <c:v>38772</c:v>
                      </c:pt>
                      <c:pt idx="19337">
                        <c:v>38774</c:v>
                      </c:pt>
                      <c:pt idx="19338">
                        <c:v>38776</c:v>
                      </c:pt>
                      <c:pt idx="19339">
                        <c:v>38778</c:v>
                      </c:pt>
                      <c:pt idx="19340">
                        <c:v>38780</c:v>
                      </c:pt>
                      <c:pt idx="19341">
                        <c:v>38782</c:v>
                      </c:pt>
                      <c:pt idx="19342">
                        <c:v>38784</c:v>
                      </c:pt>
                      <c:pt idx="19343">
                        <c:v>38786</c:v>
                      </c:pt>
                      <c:pt idx="19344">
                        <c:v>38788</c:v>
                      </c:pt>
                      <c:pt idx="19345">
                        <c:v>38790</c:v>
                      </c:pt>
                      <c:pt idx="19346">
                        <c:v>38792</c:v>
                      </c:pt>
                      <c:pt idx="19347">
                        <c:v>38794</c:v>
                      </c:pt>
                      <c:pt idx="19348">
                        <c:v>38796</c:v>
                      </c:pt>
                      <c:pt idx="19349">
                        <c:v>38798</c:v>
                      </c:pt>
                      <c:pt idx="19350">
                        <c:v>38800</c:v>
                      </c:pt>
                      <c:pt idx="19351">
                        <c:v>38802</c:v>
                      </c:pt>
                      <c:pt idx="19352">
                        <c:v>38804</c:v>
                      </c:pt>
                      <c:pt idx="19353">
                        <c:v>38806</c:v>
                      </c:pt>
                      <c:pt idx="19354">
                        <c:v>38808</c:v>
                      </c:pt>
                      <c:pt idx="19355">
                        <c:v>38810</c:v>
                      </c:pt>
                      <c:pt idx="19356">
                        <c:v>38812</c:v>
                      </c:pt>
                      <c:pt idx="19357">
                        <c:v>38814</c:v>
                      </c:pt>
                      <c:pt idx="19358">
                        <c:v>38816</c:v>
                      </c:pt>
                      <c:pt idx="19359">
                        <c:v>38818</c:v>
                      </c:pt>
                      <c:pt idx="19360">
                        <c:v>38820</c:v>
                      </c:pt>
                      <c:pt idx="19361">
                        <c:v>38822</c:v>
                      </c:pt>
                      <c:pt idx="19362">
                        <c:v>38824</c:v>
                      </c:pt>
                      <c:pt idx="19363">
                        <c:v>38826</c:v>
                      </c:pt>
                      <c:pt idx="19364">
                        <c:v>38828</c:v>
                      </c:pt>
                      <c:pt idx="19365">
                        <c:v>38830</c:v>
                      </c:pt>
                      <c:pt idx="19366">
                        <c:v>38832</c:v>
                      </c:pt>
                      <c:pt idx="19367">
                        <c:v>38834</c:v>
                      </c:pt>
                      <c:pt idx="19368">
                        <c:v>38836</c:v>
                      </c:pt>
                      <c:pt idx="19369">
                        <c:v>38838</c:v>
                      </c:pt>
                      <c:pt idx="19370">
                        <c:v>38840</c:v>
                      </c:pt>
                      <c:pt idx="19371">
                        <c:v>38842</c:v>
                      </c:pt>
                      <c:pt idx="19372">
                        <c:v>38844</c:v>
                      </c:pt>
                      <c:pt idx="19373">
                        <c:v>38846</c:v>
                      </c:pt>
                      <c:pt idx="19374">
                        <c:v>38848</c:v>
                      </c:pt>
                      <c:pt idx="19375">
                        <c:v>38850</c:v>
                      </c:pt>
                      <c:pt idx="19376">
                        <c:v>38852</c:v>
                      </c:pt>
                      <c:pt idx="19377">
                        <c:v>38854</c:v>
                      </c:pt>
                      <c:pt idx="19378">
                        <c:v>38856</c:v>
                      </c:pt>
                      <c:pt idx="19379">
                        <c:v>38858</c:v>
                      </c:pt>
                      <c:pt idx="19380">
                        <c:v>38860</c:v>
                      </c:pt>
                      <c:pt idx="19381">
                        <c:v>38862</c:v>
                      </c:pt>
                      <c:pt idx="19382">
                        <c:v>38864</c:v>
                      </c:pt>
                      <c:pt idx="19383">
                        <c:v>38866</c:v>
                      </c:pt>
                      <c:pt idx="19384">
                        <c:v>38868</c:v>
                      </c:pt>
                      <c:pt idx="19385">
                        <c:v>38870</c:v>
                      </c:pt>
                      <c:pt idx="19386">
                        <c:v>38872</c:v>
                      </c:pt>
                      <c:pt idx="19387">
                        <c:v>38874</c:v>
                      </c:pt>
                      <c:pt idx="19388">
                        <c:v>38876</c:v>
                      </c:pt>
                      <c:pt idx="19389">
                        <c:v>38878</c:v>
                      </c:pt>
                      <c:pt idx="19390">
                        <c:v>38880</c:v>
                      </c:pt>
                      <c:pt idx="19391">
                        <c:v>38882</c:v>
                      </c:pt>
                      <c:pt idx="19392">
                        <c:v>38884</c:v>
                      </c:pt>
                      <c:pt idx="19393">
                        <c:v>38886</c:v>
                      </c:pt>
                      <c:pt idx="19394">
                        <c:v>38888</c:v>
                      </c:pt>
                      <c:pt idx="19395">
                        <c:v>38890</c:v>
                      </c:pt>
                      <c:pt idx="19396">
                        <c:v>38892</c:v>
                      </c:pt>
                      <c:pt idx="19397">
                        <c:v>38894</c:v>
                      </c:pt>
                      <c:pt idx="19398">
                        <c:v>38896</c:v>
                      </c:pt>
                      <c:pt idx="19399">
                        <c:v>38898</c:v>
                      </c:pt>
                      <c:pt idx="19400">
                        <c:v>38900</c:v>
                      </c:pt>
                      <c:pt idx="19401">
                        <c:v>38902</c:v>
                      </c:pt>
                      <c:pt idx="19402">
                        <c:v>38904</c:v>
                      </c:pt>
                      <c:pt idx="19403">
                        <c:v>38906</c:v>
                      </c:pt>
                      <c:pt idx="19404">
                        <c:v>38908</c:v>
                      </c:pt>
                      <c:pt idx="19405">
                        <c:v>38910</c:v>
                      </c:pt>
                      <c:pt idx="19406">
                        <c:v>38912</c:v>
                      </c:pt>
                      <c:pt idx="19407">
                        <c:v>38914</c:v>
                      </c:pt>
                      <c:pt idx="19408">
                        <c:v>38916</c:v>
                      </c:pt>
                      <c:pt idx="19409">
                        <c:v>38918</c:v>
                      </c:pt>
                      <c:pt idx="19410">
                        <c:v>38920</c:v>
                      </c:pt>
                      <c:pt idx="19411">
                        <c:v>38922</c:v>
                      </c:pt>
                      <c:pt idx="19412">
                        <c:v>38924</c:v>
                      </c:pt>
                      <c:pt idx="19413">
                        <c:v>38926</c:v>
                      </c:pt>
                      <c:pt idx="19414">
                        <c:v>38928</c:v>
                      </c:pt>
                      <c:pt idx="19415">
                        <c:v>38930</c:v>
                      </c:pt>
                      <c:pt idx="19416">
                        <c:v>38932</c:v>
                      </c:pt>
                      <c:pt idx="19417">
                        <c:v>38934</c:v>
                      </c:pt>
                      <c:pt idx="19418">
                        <c:v>38936</c:v>
                      </c:pt>
                      <c:pt idx="19419">
                        <c:v>38938</c:v>
                      </c:pt>
                      <c:pt idx="19420">
                        <c:v>38940</c:v>
                      </c:pt>
                      <c:pt idx="19421">
                        <c:v>38942</c:v>
                      </c:pt>
                      <c:pt idx="19422">
                        <c:v>38944</c:v>
                      </c:pt>
                      <c:pt idx="19423">
                        <c:v>38946</c:v>
                      </c:pt>
                      <c:pt idx="19424">
                        <c:v>38948</c:v>
                      </c:pt>
                      <c:pt idx="19425">
                        <c:v>38950</c:v>
                      </c:pt>
                      <c:pt idx="19426">
                        <c:v>38952</c:v>
                      </c:pt>
                      <c:pt idx="19427">
                        <c:v>38954</c:v>
                      </c:pt>
                      <c:pt idx="19428">
                        <c:v>38956</c:v>
                      </c:pt>
                      <c:pt idx="19429">
                        <c:v>38958</c:v>
                      </c:pt>
                      <c:pt idx="19430">
                        <c:v>38960</c:v>
                      </c:pt>
                      <c:pt idx="19431">
                        <c:v>38962</c:v>
                      </c:pt>
                      <c:pt idx="19432">
                        <c:v>38964</c:v>
                      </c:pt>
                      <c:pt idx="19433">
                        <c:v>38966</c:v>
                      </c:pt>
                      <c:pt idx="19434">
                        <c:v>38968</c:v>
                      </c:pt>
                      <c:pt idx="19435">
                        <c:v>38970</c:v>
                      </c:pt>
                      <c:pt idx="19436">
                        <c:v>38972</c:v>
                      </c:pt>
                      <c:pt idx="19437">
                        <c:v>38974</c:v>
                      </c:pt>
                      <c:pt idx="19438">
                        <c:v>38976</c:v>
                      </c:pt>
                      <c:pt idx="19439">
                        <c:v>38978</c:v>
                      </c:pt>
                      <c:pt idx="19440">
                        <c:v>38980</c:v>
                      </c:pt>
                      <c:pt idx="19441">
                        <c:v>38982</c:v>
                      </c:pt>
                      <c:pt idx="19442">
                        <c:v>38984</c:v>
                      </c:pt>
                      <c:pt idx="19443">
                        <c:v>38986</c:v>
                      </c:pt>
                      <c:pt idx="19444">
                        <c:v>38988</c:v>
                      </c:pt>
                      <c:pt idx="19445">
                        <c:v>38990</c:v>
                      </c:pt>
                      <c:pt idx="19446">
                        <c:v>38992</c:v>
                      </c:pt>
                      <c:pt idx="19447">
                        <c:v>38994</c:v>
                      </c:pt>
                      <c:pt idx="19448">
                        <c:v>38996</c:v>
                      </c:pt>
                      <c:pt idx="19449">
                        <c:v>38998</c:v>
                      </c:pt>
                      <c:pt idx="19450">
                        <c:v>39000</c:v>
                      </c:pt>
                      <c:pt idx="19451">
                        <c:v>39002</c:v>
                      </c:pt>
                      <c:pt idx="19452">
                        <c:v>39004</c:v>
                      </c:pt>
                      <c:pt idx="19453">
                        <c:v>39006</c:v>
                      </c:pt>
                      <c:pt idx="19454">
                        <c:v>39008</c:v>
                      </c:pt>
                      <c:pt idx="19455">
                        <c:v>39010</c:v>
                      </c:pt>
                      <c:pt idx="19456">
                        <c:v>39012</c:v>
                      </c:pt>
                      <c:pt idx="19457">
                        <c:v>39014</c:v>
                      </c:pt>
                      <c:pt idx="19458">
                        <c:v>39016</c:v>
                      </c:pt>
                      <c:pt idx="19459">
                        <c:v>39018</c:v>
                      </c:pt>
                      <c:pt idx="19460">
                        <c:v>39020</c:v>
                      </c:pt>
                      <c:pt idx="19461">
                        <c:v>39022</c:v>
                      </c:pt>
                      <c:pt idx="19462">
                        <c:v>39024</c:v>
                      </c:pt>
                      <c:pt idx="19463">
                        <c:v>39026</c:v>
                      </c:pt>
                      <c:pt idx="19464">
                        <c:v>39028</c:v>
                      </c:pt>
                      <c:pt idx="19465">
                        <c:v>39030</c:v>
                      </c:pt>
                      <c:pt idx="19466">
                        <c:v>39032</c:v>
                      </c:pt>
                      <c:pt idx="19467">
                        <c:v>39034</c:v>
                      </c:pt>
                      <c:pt idx="19468">
                        <c:v>39036</c:v>
                      </c:pt>
                      <c:pt idx="19469">
                        <c:v>39038</c:v>
                      </c:pt>
                      <c:pt idx="19470">
                        <c:v>39040</c:v>
                      </c:pt>
                      <c:pt idx="19471">
                        <c:v>39042</c:v>
                      </c:pt>
                      <c:pt idx="19472">
                        <c:v>39044</c:v>
                      </c:pt>
                      <c:pt idx="19473">
                        <c:v>39046</c:v>
                      </c:pt>
                      <c:pt idx="19474">
                        <c:v>39048</c:v>
                      </c:pt>
                      <c:pt idx="19475">
                        <c:v>39050</c:v>
                      </c:pt>
                      <c:pt idx="19476">
                        <c:v>39052</c:v>
                      </c:pt>
                      <c:pt idx="19477">
                        <c:v>39054</c:v>
                      </c:pt>
                      <c:pt idx="19478">
                        <c:v>39056</c:v>
                      </c:pt>
                      <c:pt idx="19479">
                        <c:v>39058</c:v>
                      </c:pt>
                      <c:pt idx="19480">
                        <c:v>39060</c:v>
                      </c:pt>
                      <c:pt idx="19481">
                        <c:v>39062</c:v>
                      </c:pt>
                      <c:pt idx="19482">
                        <c:v>39064</c:v>
                      </c:pt>
                      <c:pt idx="19483">
                        <c:v>39066</c:v>
                      </c:pt>
                      <c:pt idx="19484">
                        <c:v>39068</c:v>
                      </c:pt>
                      <c:pt idx="19485">
                        <c:v>39070</c:v>
                      </c:pt>
                      <c:pt idx="19486">
                        <c:v>39072</c:v>
                      </c:pt>
                      <c:pt idx="19487">
                        <c:v>39074</c:v>
                      </c:pt>
                      <c:pt idx="19488">
                        <c:v>39076</c:v>
                      </c:pt>
                      <c:pt idx="19489">
                        <c:v>39078</c:v>
                      </c:pt>
                      <c:pt idx="19490">
                        <c:v>39080</c:v>
                      </c:pt>
                      <c:pt idx="19491">
                        <c:v>39082</c:v>
                      </c:pt>
                      <c:pt idx="19492">
                        <c:v>39084</c:v>
                      </c:pt>
                      <c:pt idx="19493">
                        <c:v>39086</c:v>
                      </c:pt>
                      <c:pt idx="19494">
                        <c:v>39088</c:v>
                      </c:pt>
                      <c:pt idx="19495">
                        <c:v>39090</c:v>
                      </c:pt>
                      <c:pt idx="19496">
                        <c:v>39092</c:v>
                      </c:pt>
                      <c:pt idx="19497">
                        <c:v>39094</c:v>
                      </c:pt>
                      <c:pt idx="19498">
                        <c:v>39096</c:v>
                      </c:pt>
                      <c:pt idx="19499">
                        <c:v>39098</c:v>
                      </c:pt>
                      <c:pt idx="19500">
                        <c:v>39100</c:v>
                      </c:pt>
                      <c:pt idx="19501">
                        <c:v>39102</c:v>
                      </c:pt>
                      <c:pt idx="19502">
                        <c:v>39104</c:v>
                      </c:pt>
                      <c:pt idx="19503">
                        <c:v>39106</c:v>
                      </c:pt>
                      <c:pt idx="19504">
                        <c:v>39108</c:v>
                      </c:pt>
                      <c:pt idx="19505">
                        <c:v>39110</c:v>
                      </c:pt>
                      <c:pt idx="19506">
                        <c:v>39112</c:v>
                      </c:pt>
                      <c:pt idx="19507">
                        <c:v>39114</c:v>
                      </c:pt>
                      <c:pt idx="19508">
                        <c:v>39116</c:v>
                      </c:pt>
                      <c:pt idx="19509">
                        <c:v>39118</c:v>
                      </c:pt>
                      <c:pt idx="19510">
                        <c:v>39120</c:v>
                      </c:pt>
                      <c:pt idx="19511">
                        <c:v>39122</c:v>
                      </c:pt>
                      <c:pt idx="19512">
                        <c:v>39124</c:v>
                      </c:pt>
                      <c:pt idx="19513">
                        <c:v>39126</c:v>
                      </c:pt>
                      <c:pt idx="19514">
                        <c:v>39128</c:v>
                      </c:pt>
                      <c:pt idx="19515">
                        <c:v>39130</c:v>
                      </c:pt>
                      <c:pt idx="19516">
                        <c:v>39132</c:v>
                      </c:pt>
                      <c:pt idx="19517">
                        <c:v>39134</c:v>
                      </c:pt>
                      <c:pt idx="19518">
                        <c:v>39136</c:v>
                      </c:pt>
                      <c:pt idx="19519">
                        <c:v>39138</c:v>
                      </c:pt>
                      <c:pt idx="19520">
                        <c:v>39140</c:v>
                      </c:pt>
                      <c:pt idx="19521">
                        <c:v>39142</c:v>
                      </c:pt>
                      <c:pt idx="19522">
                        <c:v>39144</c:v>
                      </c:pt>
                      <c:pt idx="19523">
                        <c:v>39146</c:v>
                      </c:pt>
                      <c:pt idx="19524">
                        <c:v>39148</c:v>
                      </c:pt>
                      <c:pt idx="19525">
                        <c:v>39150</c:v>
                      </c:pt>
                      <c:pt idx="19526">
                        <c:v>39152</c:v>
                      </c:pt>
                      <c:pt idx="19527">
                        <c:v>39154</c:v>
                      </c:pt>
                      <c:pt idx="19528">
                        <c:v>39156</c:v>
                      </c:pt>
                      <c:pt idx="19529">
                        <c:v>39158</c:v>
                      </c:pt>
                      <c:pt idx="19530">
                        <c:v>39160</c:v>
                      </c:pt>
                      <c:pt idx="19531">
                        <c:v>39162</c:v>
                      </c:pt>
                      <c:pt idx="19532">
                        <c:v>39164</c:v>
                      </c:pt>
                      <c:pt idx="19533">
                        <c:v>39166</c:v>
                      </c:pt>
                      <c:pt idx="19534">
                        <c:v>39168</c:v>
                      </c:pt>
                      <c:pt idx="19535">
                        <c:v>39170</c:v>
                      </c:pt>
                      <c:pt idx="19536">
                        <c:v>39172</c:v>
                      </c:pt>
                      <c:pt idx="19537">
                        <c:v>39174</c:v>
                      </c:pt>
                      <c:pt idx="19538">
                        <c:v>39176</c:v>
                      </c:pt>
                      <c:pt idx="19539">
                        <c:v>39178</c:v>
                      </c:pt>
                      <c:pt idx="19540">
                        <c:v>39180</c:v>
                      </c:pt>
                      <c:pt idx="19541">
                        <c:v>39182</c:v>
                      </c:pt>
                      <c:pt idx="19542">
                        <c:v>39184</c:v>
                      </c:pt>
                      <c:pt idx="19543">
                        <c:v>39186</c:v>
                      </c:pt>
                      <c:pt idx="19544">
                        <c:v>39188</c:v>
                      </c:pt>
                      <c:pt idx="19545">
                        <c:v>39190</c:v>
                      </c:pt>
                      <c:pt idx="19546">
                        <c:v>39192</c:v>
                      </c:pt>
                      <c:pt idx="19547">
                        <c:v>39194</c:v>
                      </c:pt>
                      <c:pt idx="19548">
                        <c:v>39196</c:v>
                      </c:pt>
                      <c:pt idx="19549">
                        <c:v>39198</c:v>
                      </c:pt>
                      <c:pt idx="19550">
                        <c:v>39200</c:v>
                      </c:pt>
                      <c:pt idx="19551">
                        <c:v>39202</c:v>
                      </c:pt>
                      <c:pt idx="19552">
                        <c:v>39204</c:v>
                      </c:pt>
                      <c:pt idx="19553">
                        <c:v>39206</c:v>
                      </c:pt>
                      <c:pt idx="19554">
                        <c:v>39208</c:v>
                      </c:pt>
                      <c:pt idx="19555">
                        <c:v>39210</c:v>
                      </c:pt>
                      <c:pt idx="19556">
                        <c:v>39212</c:v>
                      </c:pt>
                      <c:pt idx="19557">
                        <c:v>39214</c:v>
                      </c:pt>
                      <c:pt idx="19558">
                        <c:v>39216</c:v>
                      </c:pt>
                      <c:pt idx="19559">
                        <c:v>39218</c:v>
                      </c:pt>
                      <c:pt idx="19560">
                        <c:v>39220</c:v>
                      </c:pt>
                      <c:pt idx="19561">
                        <c:v>39222</c:v>
                      </c:pt>
                      <c:pt idx="19562">
                        <c:v>39224</c:v>
                      </c:pt>
                      <c:pt idx="19563">
                        <c:v>39226</c:v>
                      </c:pt>
                      <c:pt idx="19564">
                        <c:v>39228</c:v>
                      </c:pt>
                      <c:pt idx="19565">
                        <c:v>39230</c:v>
                      </c:pt>
                      <c:pt idx="19566">
                        <c:v>39232</c:v>
                      </c:pt>
                      <c:pt idx="19567">
                        <c:v>39234</c:v>
                      </c:pt>
                      <c:pt idx="19568">
                        <c:v>39236</c:v>
                      </c:pt>
                      <c:pt idx="19569">
                        <c:v>39238</c:v>
                      </c:pt>
                      <c:pt idx="19570">
                        <c:v>39240</c:v>
                      </c:pt>
                      <c:pt idx="19571">
                        <c:v>39242</c:v>
                      </c:pt>
                      <c:pt idx="19572">
                        <c:v>39244</c:v>
                      </c:pt>
                      <c:pt idx="19573">
                        <c:v>39246</c:v>
                      </c:pt>
                      <c:pt idx="19574">
                        <c:v>39248</c:v>
                      </c:pt>
                      <c:pt idx="19575">
                        <c:v>39250</c:v>
                      </c:pt>
                      <c:pt idx="19576">
                        <c:v>39252</c:v>
                      </c:pt>
                      <c:pt idx="19577">
                        <c:v>39254</c:v>
                      </c:pt>
                      <c:pt idx="19578">
                        <c:v>39256</c:v>
                      </c:pt>
                      <c:pt idx="19579">
                        <c:v>39258</c:v>
                      </c:pt>
                      <c:pt idx="19580">
                        <c:v>39260</c:v>
                      </c:pt>
                      <c:pt idx="19581">
                        <c:v>39262</c:v>
                      </c:pt>
                      <c:pt idx="19582">
                        <c:v>39264</c:v>
                      </c:pt>
                      <c:pt idx="19583">
                        <c:v>39266</c:v>
                      </c:pt>
                      <c:pt idx="19584">
                        <c:v>39268</c:v>
                      </c:pt>
                      <c:pt idx="19585">
                        <c:v>39270</c:v>
                      </c:pt>
                      <c:pt idx="19586">
                        <c:v>39272</c:v>
                      </c:pt>
                      <c:pt idx="19587">
                        <c:v>39274</c:v>
                      </c:pt>
                      <c:pt idx="19588">
                        <c:v>39276</c:v>
                      </c:pt>
                      <c:pt idx="19589">
                        <c:v>39278</c:v>
                      </c:pt>
                      <c:pt idx="19590">
                        <c:v>39280</c:v>
                      </c:pt>
                      <c:pt idx="19591">
                        <c:v>39282</c:v>
                      </c:pt>
                      <c:pt idx="19592">
                        <c:v>39284</c:v>
                      </c:pt>
                      <c:pt idx="19593">
                        <c:v>39286</c:v>
                      </c:pt>
                      <c:pt idx="19594">
                        <c:v>39288</c:v>
                      </c:pt>
                      <c:pt idx="19595">
                        <c:v>39290</c:v>
                      </c:pt>
                      <c:pt idx="19596">
                        <c:v>39292</c:v>
                      </c:pt>
                      <c:pt idx="19597">
                        <c:v>39294</c:v>
                      </c:pt>
                      <c:pt idx="19598">
                        <c:v>39296</c:v>
                      </c:pt>
                      <c:pt idx="19599">
                        <c:v>39298</c:v>
                      </c:pt>
                      <c:pt idx="19600">
                        <c:v>39300</c:v>
                      </c:pt>
                      <c:pt idx="19601">
                        <c:v>39302</c:v>
                      </c:pt>
                      <c:pt idx="19602">
                        <c:v>39304</c:v>
                      </c:pt>
                      <c:pt idx="19603">
                        <c:v>39306</c:v>
                      </c:pt>
                      <c:pt idx="19604">
                        <c:v>39308</c:v>
                      </c:pt>
                      <c:pt idx="19605">
                        <c:v>39310</c:v>
                      </c:pt>
                      <c:pt idx="19606">
                        <c:v>39312</c:v>
                      </c:pt>
                      <c:pt idx="19607">
                        <c:v>39314</c:v>
                      </c:pt>
                      <c:pt idx="19608">
                        <c:v>39316</c:v>
                      </c:pt>
                      <c:pt idx="19609">
                        <c:v>39318</c:v>
                      </c:pt>
                      <c:pt idx="19610">
                        <c:v>39320</c:v>
                      </c:pt>
                      <c:pt idx="19611">
                        <c:v>39322</c:v>
                      </c:pt>
                      <c:pt idx="19612">
                        <c:v>39324</c:v>
                      </c:pt>
                      <c:pt idx="19613">
                        <c:v>39326</c:v>
                      </c:pt>
                      <c:pt idx="19614">
                        <c:v>39328</c:v>
                      </c:pt>
                      <c:pt idx="19615">
                        <c:v>39330</c:v>
                      </c:pt>
                      <c:pt idx="19616">
                        <c:v>39332</c:v>
                      </c:pt>
                      <c:pt idx="19617">
                        <c:v>39334</c:v>
                      </c:pt>
                      <c:pt idx="19618">
                        <c:v>39336</c:v>
                      </c:pt>
                      <c:pt idx="19619">
                        <c:v>39338</c:v>
                      </c:pt>
                      <c:pt idx="19620">
                        <c:v>39340</c:v>
                      </c:pt>
                      <c:pt idx="19621">
                        <c:v>39342</c:v>
                      </c:pt>
                      <c:pt idx="19622">
                        <c:v>39344</c:v>
                      </c:pt>
                      <c:pt idx="19623">
                        <c:v>39346</c:v>
                      </c:pt>
                      <c:pt idx="19624">
                        <c:v>39348</c:v>
                      </c:pt>
                      <c:pt idx="19625">
                        <c:v>39350</c:v>
                      </c:pt>
                      <c:pt idx="19626">
                        <c:v>39352</c:v>
                      </c:pt>
                      <c:pt idx="19627">
                        <c:v>39354</c:v>
                      </c:pt>
                      <c:pt idx="19628">
                        <c:v>39356</c:v>
                      </c:pt>
                      <c:pt idx="19629">
                        <c:v>39358</c:v>
                      </c:pt>
                      <c:pt idx="19630">
                        <c:v>39360</c:v>
                      </c:pt>
                      <c:pt idx="19631">
                        <c:v>39362</c:v>
                      </c:pt>
                      <c:pt idx="19632">
                        <c:v>39364</c:v>
                      </c:pt>
                      <c:pt idx="19633">
                        <c:v>39366</c:v>
                      </c:pt>
                      <c:pt idx="19634">
                        <c:v>39368</c:v>
                      </c:pt>
                      <c:pt idx="19635">
                        <c:v>39370</c:v>
                      </c:pt>
                      <c:pt idx="19636">
                        <c:v>39372</c:v>
                      </c:pt>
                      <c:pt idx="19637">
                        <c:v>39374</c:v>
                      </c:pt>
                      <c:pt idx="19638">
                        <c:v>39376</c:v>
                      </c:pt>
                      <c:pt idx="19639">
                        <c:v>39378</c:v>
                      </c:pt>
                      <c:pt idx="19640">
                        <c:v>39380</c:v>
                      </c:pt>
                      <c:pt idx="19641">
                        <c:v>39382</c:v>
                      </c:pt>
                      <c:pt idx="19642">
                        <c:v>39384</c:v>
                      </c:pt>
                      <c:pt idx="19643">
                        <c:v>39386</c:v>
                      </c:pt>
                      <c:pt idx="19644">
                        <c:v>39388</c:v>
                      </c:pt>
                      <c:pt idx="19645">
                        <c:v>39390</c:v>
                      </c:pt>
                      <c:pt idx="19646">
                        <c:v>39392</c:v>
                      </c:pt>
                      <c:pt idx="19647">
                        <c:v>39394</c:v>
                      </c:pt>
                      <c:pt idx="19648">
                        <c:v>39396</c:v>
                      </c:pt>
                      <c:pt idx="19649">
                        <c:v>39398</c:v>
                      </c:pt>
                      <c:pt idx="19650">
                        <c:v>39400</c:v>
                      </c:pt>
                      <c:pt idx="19651">
                        <c:v>39402</c:v>
                      </c:pt>
                      <c:pt idx="19652">
                        <c:v>39404</c:v>
                      </c:pt>
                      <c:pt idx="19653">
                        <c:v>39406</c:v>
                      </c:pt>
                      <c:pt idx="19654">
                        <c:v>39408</c:v>
                      </c:pt>
                      <c:pt idx="19655">
                        <c:v>39410</c:v>
                      </c:pt>
                      <c:pt idx="19656">
                        <c:v>39412</c:v>
                      </c:pt>
                      <c:pt idx="19657">
                        <c:v>39414</c:v>
                      </c:pt>
                      <c:pt idx="19658">
                        <c:v>39416</c:v>
                      </c:pt>
                      <c:pt idx="19659">
                        <c:v>39418</c:v>
                      </c:pt>
                      <c:pt idx="19660">
                        <c:v>39420</c:v>
                      </c:pt>
                      <c:pt idx="19661">
                        <c:v>39422</c:v>
                      </c:pt>
                      <c:pt idx="19662">
                        <c:v>39424</c:v>
                      </c:pt>
                      <c:pt idx="19663">
                        <c:v>39426</c:v>
                      </c:pt>
                      <c:pt idx="19664">
                        <c:v>39428</c:v>
                      </c:pt>
                      <c:pt idx="19665">
                        <c:v>39430</c:v>
                      </c:pt>
                      <c:pt idx="19666">
                        <c:v>39432</c:v>
                      </c:pt>
                      <c:pt idx="19667">
                        <c:v>39434</c:v>
                      </c:pt>
                      <c:pt idx="19668">
                        <c:v>39436</c:v>
                      </c:pt>
                      <c:pt idx="19669">
                        <c:v>39438</c:v>
                      </c:pt>
                      <c:pt idx="19670">
                        <c:v>39440</c:v>
                      </c:pt>
                      <c:pt idx="19671">
                        <c:v>39442</c:v>
                      </c:pt>
                      <c:pt idx="19672">
                        <c:v>39444</c:v>
                      </c:pt>
                      <c:pt idx="19673">
                        <c:v>39446</c:v>
                      </c:pt>
                      <c:pt idx="19674">
                        <c:v>39448</c:v>
                      </c:pt>
                      <c:pt idx="19675">
                        <c:v>39450</c:v>
                      </c:pt>
                      <c:pt idx="19676">
                        <c:v>39452</c:v>
                      </c:pt>
                      <c:pt idx="19677">
                        <c:v>39454</c:v>
                      </c:pt>
                      <c:pt idx="19678">
                        <c:v>39456</c:v>
                      </c:pt>
                      <c:pt idx="19679">
                        <c:v>39458</c:v>
                      </c:pt>
                      <c:pt idx="19680">
                        <c:v>39460</c:v>
                      </c:pt>
                      <c:pt idx="19681">
                        <c:v>39462</c:v>
                      </c:pt>
                      <c:pt idx="19682">
                        <c:v>39464</c:v>
                      </c:pt>
                      <c:pt idx="19683">
                        <c:v>39466</c:v>
                      </c:pt>
                      <c:pt idx="19684">
                        <c:v>39468</c:v>
                      </c:pt>
                      <c:pt idx="19685">
                        <c:v>39470</c:v>
                      </c:pt>
                      <c:pt idx="19686">
                        <c:v>39472</c:v>
                      </c:pt>
                      <c:pt idx="19687">
                        <c:v>39474</c:v>
                      </c:pt>
                      <c:pt idx="19688">
                        <c:v>39476</c:v>
                      </c:pt>
                      <c:pt idx="19689">
                        <c:v>39478</c:v>
                      </c:pt>
                      <c:pt idx="19690">
                        <c:v>39480</c:v>
                      </c:pt>
                      <c:pt idx="19691">
                        <c:v>39482</c:v>
                      </c:pt>
                      <c:pt idx="19692">
                        <c:v>39484</c:v>
                      </c:pt>
                      <c:pt idx="19693">
                        <c:v>39486</c:v>
                      </c:pt>
                      <c:pt idx="19694">
                        <c:v>39488</c:v>
                      </c:pt>
                      <c:pt idx="19695">
                        <c:v>39490</c:v>
                      </c:pt>
                      <c:pt idx="19696">
                        <c:v>39492</c:v>
                      </c:pt>
                      <c:pt idx="19697">
                        <c:v>39494</c:v>
                      </c:pt>
                      <c:pt idx="19698">
                        <c:v>39496</c:v>
                      </c:pt>
                      <c:pt idx="19699">
                        <c:v>39498</c:v>
                      </c:pt>
                      <c:pt idx="19700">
                        <c:v>39500</c:v>
                      </c:pt>
                      <c:pt idx="19701">
                        <c:v>39502</c:v>
                      </c:pt>
                      <c:pt idx="19702">
                        <c:v>39504</c:v>
                      </c:pt>
                      <c:pt idx="19703">
                        <c:v>39506</c:v>
                      </c:pt>
                      <c:pt idx="19704">
                        <c:v>39508</c:v>
                      </c:pt>
                      <c:pt idx="19705">
                        <c:v>39510</c:v>
                      </c:pt>
                      <c:pt idx="19706">
                        <c:v>39512</c:v>
                      </c:pt>
                      <c:pt idx="19707">
                        <c:v>39514</c:v>
                      </c:pt>
                      <c:pt idx="19708">
                        <c:v>39516</c:v>
                      </c:pt>
                      <c:pt idx="19709">
                        <c:v>39518</c:v>
                      </c:pt>
                      <c:pt idx="19710">
                        <c:v>39520</c:v>
                      </c:pt>
                      <c:pt idx="19711">
                        <c:v>39522</c:v>
                      </c:pt>
                      <c:pt idx="19712">
                        <c:v>39524</c:v>
                      </c:pt>
                      <c:pt idx="19713">
                        <c:v>39526</c:v>
                      </c:pt>
                      <c:pt idx="19714">
                        <c:v>39528</c:v>
                      </c:pt>
                      <c:pt idx="19715">
                        <c:v>39530</c:v>
                      </c:pt>
                      <c:pt idx="19716">
                        <c:v>39532</c:v>
                      </c:pt>
                      <c:pt idx="19717">
                        <c:v>39534</c:v>
                      </c:pt>
                      <c:pt idx="19718">
                        <c:v>39536</c:v>
                      </c:pt>
                      <c:pt idx="19719">
                        <c:v>39538</c:v>
                      </c:pt>
                      <c:pt idx="19720">
                        <c:v>39540</c:v>
                      </c:pt>
                      <c:pt idx="19721">
                        <c:v>39542</c:v>
                      </c:pt>
                      <c:pt idx="19722">
                        <c:v>39544</c:v>
                      </c:pt>
                      <c:pt idx="19723">
                        <c:v>39546</c:v>
                      </c:pt>
                      <c:pt idx="19724">
                        <c:v>39548</c:v>
                      </c:pt>
                      <c:pt idx="19725">
                        <c:v>39550</c:v>
                      </c:pt>
                      <c:pt idx="19726">
                        <c:v>39552</c:v>
                      </c:pt>
                      <c:pt idx="19727">
                        <c:v>39554</c:v>
                      </c:pt>
                      <c:pt idx="19728">
                        <c:v>39556</c:v>
                      </c:pt>
                      <c:pt idx="19729">
                        <c:v>39558</c:v>
                      </c:pt>
                      <c:pt idx="19730">
                        <c:v>39560</c:v>
                      </c:pt>
                      <c:pt idx="19731">
                        <c:v>39562</c:v>
                      </c:pt>
                      <c:pt idx="19732">
                        <c:v>39564</c:v>
                      </c:pt>
                      <c:pt idx="19733">
                        <c:v>39566</c:v>
                      </c:pt>
                      <c:pt idx="19734">
                        <c:v>39568</c:v>
                      </c:pt>
                      <c:pt idx="19735">
                        <c:v>39570</c:v>
                      </c:pt>
                      <c:pt idx="19736">
                        <c:v>39572</c:v>
                      </c:pt>
                      <c:pt idx="19737">
                        <c:v>39574</c:v>
                      </c:pt>
                      <c:pt idx="19738">
                        <c:v>39576</c:v>
                      </c:pt>
                      <c:pt idx="19739">
                        <c:v>39578</c:v>
                      </c:pt>
                      <c:pt idx="19740">
                        <c:v>39580</c:v>
                      </c:pt>
                      <c:pt idx="19741">
                        <c:v>39582</c:v>
                      </c:pt>
                      <c:pt idx="19742">
                        <c:v>39584</c:v>
                      </c:pt>
                      <c:pt idx="19743">
                        <c:v>39586</c:v>
                      </c:pt>
                      <c:pt idx="19744">
                        <c:v>39588</c:v>
                      </c:pt>
                      <c:pt idx="19745">
                        <c:v>39590</c:v>
                      </c:pt>
                      <c:pt idx="19746">
                        <c:v>39592</c:v>
                      </c:pt>
                      <c:pt idx="19747">
                        <c:v>39594</c:v>
                      </c:pt>
                      <c:pt idx="19748">
                        <c:v>39596</c:v>
                      </c:pt>
                      <c:pt idx="19749">
                        <c:v>39598</c:v>
                      </c:pt>
                      <c:pt idx="19750">
                        <c:v>39600</c:v>
                      </c:pt>
                      <c:pt idx="19751">
                        <c:v>39602</c:v>
                      </c:pt>
                      <c:pt idx="19752">
                        <c:v>39604</c:v>
                      </c:pt>
                      <c:pt idx="19753">
                        <c:v>39606</c:v>
                      </c:pt>
                      <c:pt idx="19754">
                        <c:v>39608</c:v>
                      </c:pt>
                      <c:pt idx="19755">
                        <c:v>39610</c:v>
                      </c:pt>
                      <c:pt idx="19756">
                        <c:v>39612</c:v>
                      </c:pt>
                      <c:pt idx="19757">
                        <c:v>39614</c:v>
                      </c:pt>
                      <c:pt idx="19758">
                        <c:v>39616</c:v>
                      </c:pt>
                      <c:pt idx="19759">
                        <c:v>39618</c:v>
                      </c:pt>
                      <c:pt idx="19760">
                        <c:v>39620</c:v>
                      </c:pt>
                      <c:pt idx="19761">
                        <c:v>39622</c:v>
                      </c:pt>
                      <c:pt idx="19762">
                        <c:v>39624</c:v>
                      </c:pt>
                      <c:pt idx="19763">
                        <c:v>39626</c:v>
                      </c:pt>
                      <c:pt idx="19764">
                        <c:v>39628</c:v>
                      </c:pt>
                      <c:pt idx="19765">
                        <c:v>39630</c:v>
                      </c:pt>
                      <c:pt idx="19766">
                        <c:v>39632</c:v>
                      </c:pt>
                      <c:pt idx="19767">
                        <c:v>39634</c:v>
                      </c:pt>
                      <c:pt idx="19768">
                        <c:v>39636</c:v>
                      </c:pt>
                      <c:pt idx="19769">
                        <c:v>39638</c:v>
                      </c:pt>
                      <c:pt idx="19770">
                        <c:v>39640</c:v>
                      </c:pt>
                      <c:pt idx="19771">
                        <c:v>39642</c:v>
                      </c:pt>
                      <c:pt idx="19772">
                        <c:v>39644</c:v>
                      </c:pt>
                      <c:pt idx="19773">
                        <c:v>39646</c:v>
                      </c:pt>
                      <c:pt idx="19774">
                        <c:v>39648</c:v>
                      </c:pt>
                      <c:pt idx="19775">
                        <c:v>39650</c:v>
                      </c:pt>
                      <c:pt idx="19776">
                        <c:v>39652</c:v>
                      </c:pt>
                      <c:pt idx="19777">
                        <c:v>39654</c:v>
                      </c:pt>
                      <c:pt idx="19778">
                        <c:v>39656</c:v>
                      </c:pt>
                      <c:pt idx="19779">
                        <c:v>39658</c:v>
                      </c:pt>
                      <c:pt idx="19780">
                        <c:v>39660</c:v>
                      </c:pt>
                      <c:pt idx="19781">
                        <c:v>39662</c:v>
                      </c:pt>
                      <c:pt idx="19782">
                        <c:v>39664</c:v>
                      </c:pt>
                      <c:pt idx="19783">
                        <c:v>39666</c:v>
                      </c:pt>
                      <c:pt idx="19784">
                        <c:v>39668</c:v>
                      </c:pt>
                      <c:pt idx="19785">
                        <c:v>39670</c:v>
                      </c:pt>
                      <c:pt idx="19786">
                        <c:v>39672</c:v>
                      </c:pt>
                      <c:pt idx="19787">
                        <c:v>39674</c:v>
                      </c:pt>
                      <c:pt idx="19788">
                        <c:v>39676</c:v>
                      </c:pt>
                      <c:pt idx="19789">
                        <c:v>39678</c:v>
                      </c:pt>
                      <c:pt idx="19790">
                        <c:v>39680</c:v>
                      </c:pt>
                      <c:pt idx="19791">
                        <c:v>39682</c:v>
                      </c:pt>
                      <c:pt idx="19792">
                        <c:v>39684</c:v>
                      </c:pt>
                      <c:pt idx="19793">
                        <c:v>39686</c:v>
                      </c:pt>
                      <c:pt idx="19794">
                        <c:v>39688</c:v>
                      </c:pt>
                      <c:pt idx="19795">
                        <c:v>39690</c:v>
                      </c:pt>
                      <c:pt idx="19796">
                        <c:v>39692</c:v>
                      </c:pt>
                      <c:pt idx="19797">
                        <c:v>39694</c:v>
                      </c:pt>
                      <c:pt idx="19798">
                        <c:v>39696</c:v>
                      </c:pt>
                      <c:pt idx="19799">
                        <c:v>39698</c:v>
                      </c:pt>
                      <c:pt idx="19800">
                        <c:v>39700</c:v>
                      </c:pt>
                      <c:pt idx="19801">
                        <c:v>39702</c:v>
                      </c:pt>
                      <c:pt idx="19802">
                        <c:v>39704</c:v>
                      </c:pt>
                      <c:pt idx="19803">
                        <c:v>39706</c:v>
                      </c:pt>
                      <c:pt idx="19804">
                        <c:v>39708</c:v>
                      </c:pt>
                      <c:pt idx="19805">
                        <c:v>39710</c:v>
                      </c:pt>
                      <c:pt idx="19806">
                        <c:v>39712</c:v>
                      </c:pt>
                      <c:pt idx="19807">
                        <c:v>39714</c:v>
                      </c:pt>
                      <c:pt idx="19808">
                        <c:v>39716</c:v>
                      </c:pt>
                      <c:pt idx="19809">
                        <c:v>39718</c:v>
                      </c:pt>
                      <c:pt idx="19810">
                        <c:v>39720</c:v>
                      </c:pt>
                      <c:pt idx="19811">
                        <c:v>39722</c:v>
                      </c:pt>
                      <c:pt idx="19812">
                        <c:v>39724</c:v>
                      </c:pt>
                      <c:pt idx="19813">
                        <c:v>39726</c:v>
                      </c:pt>
                      <c:pt idx="19814">
                        <c:v>39728</c:v>
                      </c:pt>
                      <c:pt idx="19815">
                        <c:v>39730</c:v>
                      </c:pt>
                      <c:pt idx="19816">
                        <c:v>39732</c:v>
                      </c:pt>
                      <c:pt idx="19817">
                        <c:v>39734</c:v>
                      </c:pt>
                      <c:pt idx="19818">
                        <c:v>39736</c:v>
                      </c:pt>
                      <c:pt idx="19819">
                        <c:v>39738</c:v>
                      </c:pt>
                      <c:pt idx="19820">
                        <c:v>39740</c:v>
                      </c:pt>
                      <c:pt idx="19821">
                        <c:v>39742</c:v>
                      </c:pt>
                      <c:pt idx="19822">
                        <c:v>39744</c:v>
                      </c:pt>
                      <c:pt idx="19823">
                        <c:v>39746</c:v>
                      </c:pt>
                      <c:pt idx="19824">
                        <c:v>39748</c:v>
                      </c:pt>
                      <c:pt idx="19825">
                        <c:v>39750</c:v>
                      </c:pt>
                      <c:pt idx="19826">
                        <c:v>39752</c:v>
                      </c:pt>
                      <c:pt idx="19827">
                        <c:v>39754</c:v>
                      </c:pt>
                      <c:pt idx="19828">
                        <c:v>39756</c:v>
                      </c:pt>
                      <c:pt idx="19829">
                        <c:v>39758</c:v>
                      </c:pt>
                      <c:pt idx="19830">
                        <c:v>39760</c:v>
                      </c:pt>
                      <c:pt idx="19831">
                        <c:v>39762</c:v>
                      </c:pt>
                      <c:pt idx="19832">
                        <c:v>39764</c:v>
                      </c:pt>
                      <c:pt idx="19833">
                        <c:v>39766</c:v>
                      </c:pt>
                      <c:pt idx="19834">
                        <c:v>39768</c:v>
                      </c:pt>
                      <c:pt idx="19835">
                        <c:v>39770</c:v>
                      </c:pt>
                      <c:pt idx="19836">
                        <c:v>39772</c:v>
                      </c:pt>
                      <c:pt idx="19837">
                        <c:v>39774</c:v>
                      </c:pt>
                      <c:pt idx="19838">
                        <c:v>39776</c:v>
                      </c:pt>
                      <c:pt idx="19839">
                        <c:v>39778</c:v>
                      </c:pt>
                      <c:pt idx="19840">
                        <c:v>39780</c:v>
                      </c:pt>
                      <c:pt idx="19841">
                        <c:v>39782</c:v>
                      </c:pt>
                      <c:pt idx="19842">
                        <c:v>39784</c:v>
                      </c:pt>
                      <c:pt idx="19843">
                        <c:v>39786</c:v>
                      </c:pt>
                      <c:pt idx="19844">
                        <c:v>39788</c:v>
                      </c:pt>
                      <c:pt idx="19845">
                        <c:v>39790</c:v>
                      </c:pt>
                      <c:pt idx="19846">
                        <c:v>39792</c:v>
                      </c:pt>
                      <c:pt idx="19847">
                        <c:v>39794</c:v>
                      </c:pt>
                      <c:pt idx="19848">
                        <c:v>39796</c:v>
                      </c:pt>
                      <c:pt idx="19849">
                        <c:v>39798</c:v>
                      </c:pt>
                      <c:pt idx="19850">
                        <c:v>39800</c:v>
                      </c:pt>
                      <c:pt idx="19851">
                        <c:v>39802</c:v>
                      </c:pt>
                      <c:pt idx="19852">
                        <c:v>39804</c:v>
                      </c:pt>
                      <c:pt idx="19853">
                        <c:v>39806</c:v>
                      </c:pt>
                      <c:pt idx="19854">
                        <c:v>39808</c:v>
                      </c:pt>
                      <c:pt idx="19855">
                        <c:v>39810</c:v>
                      </c:pt>
                      <c:pt idx="19856">
                        <c:v>39812</c:v>
                      </c:pt>
                      <c:pt idx="19857">
                        <c:v>39814</c:v>
                      </c:pt>
                      <c:pt idx="19858">
                        <c:v>39816</c:v>
                      </c:pt>
                      <c:pt idx="19859">
                        <c:v>39818</c:v>
                      </c:pt>
                      <c:pt idx="19860">
                        <c:v>39820</c:v>
                      </c:pt>
                      <c:pt idx="19861">
                        <c:v>39822</c:v>
                      </c:pt>
                      <c:pt idx="19862">
                        <c:v>39824</c:v>
                      </c:pt>
                      <c:pt idx="19863">
                        <c:v>39826</c:v>
                      </c:pt>
                      <c:pt idx="19864">
                        <c:v>39828</c:v>
                      </c:pt>
                      <c:pt idx="19865">
                        <c:v>39830</c:v>
                      </c:pt>
                      <c:pt idx="19866">
                        <c:v>39832</c:v>
                      </c:pt>
                      <c:pt idx="19867">
                        <c:v>39834</c:v>
                      </c:pt>
                      <c:pt idx="19868">
                        <c:v>39836</c:v>
                      </c:pt>
                      <c:pt idx="19869">
                        <c:v>39838</c:v>
                      </c:pt>
                      <c:pt idx="19870">
                        <c:v>39840</c:v>
                      </c:pt>
                      <c:pt idx="19871">
                        <c:v>39842</c:v>
                      </c:pt>
                      <c:pt idx="19872">
                        <c:v>39844</c:v>
                      </c:pt>
                      <c:pt idx="19873">
                        <c:v>39846</c:v>
                      </c:pt>
                      <c:pt idx="19874">
                        <c:v>39848</c:v>
                      </c:pt>
                      <c:pt idx="19875">
                        <c:v>39850</c:v>
                      </c:pt>
                      <c:pt idx="19876">
                        <c:v>39852</c:v>
                      </c:pt>
                      <c:pt idx="19877">
                        <c:v>39854</c:v>
                      </c:pt>
                      <c:pt idx="19878">
                        <c:v>39856</c:v>
                      </c:pt>
                      <c:pt idx="19879">
                        <c:v>39858</c:v>
                      </c:pt>
                      <c:pt idx="19880">
                        <c:v>39860</c:v>
                      </c:pt>
                      <c:pt idx="19881">
                        <c:v>39862</c:v>
                      </c:pt>
                      <c:pt idx="19882">
                        <c:v>39864</c:v>
                      </c:pt>
                      <c:pt idx="19883">
                        <c:v>39866</c:v>
                      </c:pt>
                      <c:pt idx="19884">
                        <c:v>39868</c:v>
                      </c:pt>
                      <c:pt idx="19885">
                        <c:v>39870</c:v>
                      </c:pt>
                      <c:pt idx="19886">
                        <c:v>39872</c:v>
                      </c:pt>
                      <c:pt idx="19887">
                        <c:v>39874</c:v>
                      </c:pt>
                      <c:pt idx="19888">
                        <c:v>39876</c:v>
                      </c:pt>
                      <c:pt idx="19889">
                        <c:v>39878</c:v>
                      </c:pt>
                      <c:pt idx="19890">
                        <c:v>39880</c:v>
                      </c:pt>
                      <c:pt idx="19891">
                        <c:v>39882</c:v>
                      </c:pt>
                      <c:pt idx="19892">
                        <c:v>39884</c:v>
                      </c:pt>
                      <c:pt idx="19893">
                        <c:v>39886</c:v>
                      </c:pt>
                      <c:pt idx="19894">
                        <c:v>39888</c:v>
                      </c:pt>
                      <c:pt idx="19895">
                        <c:v>39890</c:v>
                      </c:pt>
                      <c:pt idx="19896">
                        <c:v>39892</c:v>
                      </c:pt>
                      <c:pt idx="19897">
                        <c:v>39894</c:v>
                      </c:pt>
                      <c:pt idx="19898">
                        <c:v>39896</c:v>
                      </c:pt>
                      <c:pt idx="19899">
                        <c:v>39898</c:v>
                      </c:pt>
                      <c:pt idx="19900">
                        <c:v>39900</c:v>
                      </c:pt>
                      <c:pt idx="19901">
                        <c:v>39902</c:v>
                      </c:pt>
                      <c:pt idx="19902">
                        <c:v>39904</c:v>
                      </c:pt>
                      <c:pt idx="19903">
                        <c:v>39906</c:v>
                      </c:pt>
                      <c:pt idx="19904">
                        <c:v>39908</c:v>
                      </c:pt>
                      <c:pt idx="19905">
                        <c:v>39910</c:v>
                      </c:pt>
                      <c:pt idx="19906">
                        <c:v>39912</c:v>
                      </c:pt>
                      <c:pt idx="19907">
                        <c:v>39914</c:v>
                      </c:pt>
                      <c:pt idx="19908">
                        <c:v>39916</c:v>
                      </c:pt>
                      <c:pt idx="19909">
                        <c:v>39918</c:v>
                      </c:pt>
                      <c:pt idx="19910">
                        <c:v>39920</c:v>
                      </c:pt>
                      <c:pt idx="19911">
                        <c:v>39922</c:v>
                      </c:pt>
                      <c:pt idx="19912">
                        <c:v>39924</c:v>
                      </c:pt>
                      <c:pt idx="19913">
                        <c:v>39926</c:v>
                      </c:pt>
                      <c:pt idx="19914">
                        <c:v>39928</c:v>
                      </c:pt>
                      <c:pt idx="19915">
                        <c:v>39930</c:v>
                      </c:pt>
                      <c:pt idx="19916">
                        <c:v>39932</c:v>
                      </c:pt>
                      <c:pt idx="19917">
                        <c:v>39934</c:v>
                      </c:pt>
                      <c:pt idx="19918">
                        <c:v>39936</c:v>
                      </c:pt>
                      <c:pt idx="19919">
                        <c:v>39938</c:v>
                      </c:pt>
                      <c:pt idx="19920">
                        <c:v>39940</c:v>
                      </c:pt>
                      <c:pt idx="19921">
                        <c:v>39942</c:v>
                      </c:pt>
                      <c:pt idx="19922">
                        <c:v>39944</c:v>
                      </c:pt>
                      <c:pt idx="19923">
                        <c:v>39946</c:v>
                      </c:pt>
                      <c:pt idx="19924">
                        <c:v>39948</c:v>
                      </c:pt>
                      <c:pt idx="19925">
                        <c:v>39950</c:v>
                      </c:pt>
                      <c:pt idx="19926">
                        <c:v>39952</c:v>
                      </c:pt>
                      <c:pt idx="19927">
                        <c:v>39954</c:v>
                      </c:pt>
                      <c:pt idx="19928">
                        <c:v>39956</c:v>
                      </c:pt>
                      <c:pt idx="19929">
                        <c:v>39958</c:v>
                      </c:pt>
                      <c:pt idx="19930">
                        <c:v>39960</c:v>
                      </c:pt>
                      <c:pt idx="19931">
                        <c:v>39962</c:v>
                      </c:pt>
                      <c:pt idx="19932">
                        <c:v>39964</c:v>
                      </c:pt>
                      <c:pt idx="19933">
                        <c:v>39966</c:v>
                      </c:pt>
                      <c:pt idx="19934">
                        <c:v>39968</c:v>
                      </c:pt>
                      <c:pt idx="19935">
                        <c:v>39970</c:v>
                      </c:pt>
                      <c:pt idx="19936">
                        <c:v>39972</c:v>
                      </c:pt>
                      <c:pt idx="19937">
                        <c:v>39974</c:v>
                      </c:pt>
                      <c:pt idx="19938">
                        <c:v>39976</c:v>
                      </c:pt>
                      <c:pt idx="19939">
                        <c:v>39978</c:v>
                      </c:pt>
                      <c:pt idx="19940">
                        <c:v>39980</c:v>
                      </c:pt>
                      <c:pt idx="19941">
                        <c:v>39982</c:v>
                      </c:pt>
                      <c:pt idx="19942">
                        <c:v>39984</c:v>
                      </c:pt>
                      <c:pt idx="19943">
                        <c:v>39986</c:v>
                      </c:pt>
                      <c:pt idx="19944">
                        <c:v>39988</c:v>
                      </c:pt>
                      <c:pt idx="19945">
                        <c:v>39990</c:v>
                      </c:pt>
                      <c:pt idx="19946">
                        <c:v>39992</c:v>
                      </c:pt>
                      <c:pt idx="19947">
                        <c:v>39994</c:v>
                      </c:pt>
                      <c:pt idx="19948">
                        <c:v>39996</c:v>
                      </c:pt>
                      <c:pt idx="19949">
                        <c:v>39998</c:v>
                      </c:pt>
                      <c:pt idx="19950">
                        <c:v>40000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partial_flux!$U$4:$U$19954</c15:sqref>
                        </c15:formulaRef>
                      </c:ext>
                    </c:extLst>
                    <c:numCache>
                      <c:formatCode>0.00E+00</c:formatCode>
                      <c:ptCount val="19951"/>
                      <c:pt idx="0">
                        <c:v>54324800000000</c:v>
                      </c:pt>
                      <c:pt idx="1">
                        <c:v>60831300000000</c:v>
                      </c:pt>
                      <c:pt idx="2">
                        <c:v>76142000000000</c:v>
                      </c:pt>
                      <c:pt idx="3">
                        <c:v>61533700000000</c:v>
                      </c:pt>
                      <c:pt idx="4">
                        <c:v>63634700000000</c:v>
                      </c:pt>
                      <c:pt idx="5">
                        <c:v>81165200000000</c:v>
                      </c:pt>
                      <c:pt idx="6">
                        <c:v>79945200000000</c:v>
                      </c:pt>
                      <c:pt idx="7">
                        <c:v>69240100000000</c:v>
                      </c:pt>
                      <c:pt idx="8">
                        <c:v>58017900000000</c:v>
                      </c:pt>
                      <c:pt idx="9">
                        <c:v>50752600000000</c:v>
                      </c:pt>
                      <c:pt idx="10">
                        <c:v>85295500000000</c:v>
                      </c:pt>
                      <c:pt idx="11">
                        <c:v>76316100000000</c:v>
                      </c:pt>
                      <c:pt idx="12">
                        <c:v>91756300000000</c:v>
                      </c:pt>
                      <c:pt idx="13">
                        <c:v>66075200000000</c:v>
                      </c:pt>
                      <c:pt idx="14">
                        <c:v>62559200000000</c:v>
                      </c:pt>
                      <c:pt idx="15">
                        <c:v>75589700000000</c:v>
                      </c:pt>
                      <c:pt idx="16">
                        <c:v>71738800000000</c:v>
                      </c:pt>
                      <c:pt idx="17">
                        <c:v>90343500000000</c:v>
                      </c:pt>
                      <c:pt idx="18">
                        <c:v>81118200000000</c:v>
                      </c:pt>
                      <c:pt idx="19">
                        <c:v>82782900000000</c:v>
                      </c:pt>
                      <c:pt idx="20">
                        <c:v>88221000000000</c:v>
                      </c:pt>
                      <c:pt idx="21">
                        <c:v>72381400000000</c:v>
                      </c:pt>
                      <c:pt idx="22">
                        <c:v>69058000000000</c:v>
                      </c:pt>
                      <c:pt idx="23">
                        <c:v>93138400000000</c:v>
                      </c:pt>
                      <c:pt idx="24">
                        <c:v>96915900000000</c:v>
                      </c:pt>
                      <c:pt idx="25">
                        <c:v>92948100000000</c:v>
                      </c:pt>
                      <c:pt idx="26">
                        <c:v>76247200000000</c:v>
                      </c:pt>
                      <c:pt idx="27">
                        <c:v>72688900000000</c:v>
                      </c:pt>
                      <c:pt idx="28">
                        <c:v>93905400000000</c:v>
                      </c:pt>
                      <c:pt idx="29">
                        <c:v>91064000000000</c:v>
                      </c:pt>
                      <c:pt idx="30">
                        <c:v>100340000000000</c:v>
                      </c:pt>
                      <c:pt idx="31">
                        <c:v>83196500000000</c:v>
                      </c:pt>
                      <c:pt idx="32">
                        <c:v>81285300000000</c:v>
                      </c:pt>
                      <c:pt idx="33">
                        <c:v>87926700000000</c:v>
                      </c:pt>
                      <c:pt idx="34">
                        <c:v>90573100000000</c:v>
                      </c:pt>
                      <c:pt idx="35">
                        <c:v>103847000000000</c:v>
                      </c:pt>
                      <c:pt idx="36">
                        <c:v>85030800000000</c:v>
                      </c:pt>
                      <c:pt idx="37">
                        <c:v>94040400000000</c:v>
                      </c:pt>
                      <c:pt idx="38">
                        <c:v>99828700000000</c:v>
                      </c:pt>
                      <c:pt idx="39">
                        <c:v>84989100000000</c:v>
                      </c:pt>
                      <c:pt idx="40">
                        <c:v>75856200000000</c:v>
                      </c:pt>
                      <c:pt idx="41">
                        <c:v>104886000000000</c:v>
                      </c:pt>
                      <c:pt idx="42">
                        <c:v>111777000000000</c:v>
                      </c:pt>
                      <c:pt idx="43">
                        <c:v>102087000000000</c:v>
                      </c:pt>
                      <c:pt idx="44">
                        <c:v>88768000000000</c:v>
                      </c:pt>
                      <c:pt idx="45">
                        <c:v>95571000000000</c:v>
                      </c:pt>
                      <c:pt idx="46">
                        <c:v>100979000000000</c:v>
                      </c:pt>
                      <c:pt idx="47">
                        <c:v>96634900000000</c:v>
                      </c:pt>
                      <c:pt idx="48">
                        <c:v>120801000000000</c:v>
                      </c:pt>
                      <c:pt idx="49">
                        <c:v>99316000000000</c:v>
                      </c:pt>
                      <c:pt idx="50">
                        <c:v>84047500000000</c:v>
                      </c:pt>
                      <c:pt idx="51">
                        <c:v>107694000000000</c:v>
                      </c:pt>
                      <c:pt idx="52">
                        <c:v>109092000000000</c:v>
                      </c:pt>
                      <c:pt idx="53">
                        <c:v>98335500000000</c:v>
                      </c:pt>
                      <c:pt idx="54">
                        <c:v>111361000000000</c:v>
                      </c:pt>
                      <c:pt idx="55">
                        <c:v>110914000000000</c:v>
                      </c:pt>
                      <c:pt idx="56">
                        <c:v>112081000000000</c:v>
                      </c:pt>
                      <c:pt idx="57">
                        <c:v>108143000000000</c:v>
                      </c:pt>
                      <c:pt idx="58">
                        <c:v>114551000000000</c:v>
                      </c:pt>
                      <c:pt idx="59">
                        <c:v>112658000000000</c:v>
                      </c:pt>
                      <c:pt idx="60">
                        <c:v>113758000000000</c:v>
                      </c:pt>
                      <c:pt idx="61">
                        <c:v>112879000000000</c:v>
                      </c:pt>
                      <c:pt idx="62">
                        <c:v>107830000000000</c:v>
                      </c:pt>
                      <c:pt idx="63">
                        <c:v>108231000000000</c:v>
                      </c:pt>
                      <c:pt idx="64">
                        <c:v>106467000000000</c:v>
                      </c:pt>
                      <c:pt idx="65">
                        <c:v>110694000000000</c:v>
                      </c:pt>
                      <c:pt idx="66">
                        <c:v>121064000000000</c:v>
                      </c:pt>
                      <c:pt idx="67">
                        <c:v>110112000000000</c:v>
                      </c:pt>
                      <c:pt idx="68">
                        <c:v>112756000000000</c:v>
                      </c:pt>
                      <c:pt idx="69">
                        <c:v>121680000000000</c:v>
                      </c:pt>
                      <c:pt idx="70">
                        <c:v>124016000000000</c:v>
                      </c:pt>
                      <c:pt idx="71">
                        <c:v>121985000000000</c:v>
                      </c:pt>
                      <c:pt idx="72">
                        <c:v>107244000000000</c:v>
                      </c:pt>
                      <c:pt idx="73">
                        <c:v>111149000000000</c:v>
                      </c:pt>
                      <c:pt idx="74">
                        <c:v>135554000000000</c:v>
                      </c:pt>
                      <c:pt idx="75">
                        <c:v>138384000000000</c:v>
                      </c:pt>
                      <c:pt idx="76">
                        <c:v>117142000000000</c:v>
                      </c:pt>
                      <c:pt idx="77">
                        <c:v>112620000000000</c:v>
                      </c:pt>
                      <c:pt idx="78">
                        <c:v>117735000000000</c:v>
                      </c:pt>
                      <c:pt idx="79">
                        <c:v>127044000000000</c:v>
                      </c:pt>
                      <c:pt idx="80">
                        <c:v>126532000000000</c:v>
                      </c:pt>
                      <c:pt idx="81">
                        <c:v>116007000000000</c:v>
                      </c:pt>
                      <c:pt idx="82">
                        <c:v>116527000000000</c:v>
                      </c:pt>
                      <c:pt idx="83">
                        <c:v>138716000000000</c:v>
                      </c:pt>
                      <c:pt idx="84">
                        <c:v>137204000000000</c:v>
                      </c:pt>
                      <c:pt idx="85">
                        <c:v>111537000000000</c:v>
                      </c:pt>
                      <c:pt idx="86">
                        <c:v>111964000000000</c:v>
                      </c:pt>
                      <c:pt idx="87">
                        <c:v>126775000000000</c:v>
                      </c:pt>
                      <c:pt idx="88">
                        <c:v>132814000000000</c:v>
                      </c:pt>
                      <c:pt idx="89">
                        <c:v>123349000000000</c:v>
                      </c:pt>
                      <c:pt idx="90">
                        <c:v>117497000000000</c:v>
                      </c:pt>
                      <c:pt idx="91">
                        <c:v>121671000000000</c:v>
                      </c:pt>
                      <c:pt idx="92">
                        <c:v>127733000000000</c:v>
                      </c:pt>
                      <c:pt idx="93">
                        <c:v>128583000000000</c:v>
                      </c:pt>
                      <c:pt idx="94">
                        <c:v>135342000000000</c:v>
                      </c:pt>
                      <c:pt idx="95">
                        <c:v>138797000000000</c:v>
                      </c:pt>
                      <c:pt idx="96">
                        <c:v>138118000000000</c:v>
                      </c:pt>
                      <c:pt idx="97">
                        <c:v>138954000000000</c:v>
                      </c:pt>
                      <c:pt idx="98">
                        <c:v>139510000000000</c:v>
                      </c:pt>
                      <c:pt idx="99">
                        <c:v>138360000000000</c:v>
                      </c:pt>
                      <c:pt idx="100">
                        <c:v>123014000000000</c:v>
                      </c:pt>
                      <c:pt idx="101">
                        <c:v>125283000000000</c:v>
                      </c:pt>
                      <c:pt idx="102">
                        <c:v>138833000000000</c:v>
                      </c:pt>
                      <c:pt idx="103">
                        <c:v>133191000000000</c:v>
                      </c:pt>
                      <c:pt idx="104">
                        <c:v>133982000000000</c:v>
                      </c:pt>
                      <c:pt idx="105">
                        <c:v>140240000000000</c:v>
                      </c:pt>
                      <c:pt idx="106">
                        <c:v>136948000000000</c:v>
                      </c:pt>
                      <c:pt idx="107">
                        <c:v>132159000000000</c:v>
                      </c:pt>
                      <c:pt idx="108">
                        <c:v>129308000000000</c:v>
                      </c:pt>
                      <c:pt idx="109">
                        <c:v>130634000000000</c:v>
                      </c:pt>
                      <c:pt idx="110">
                        <c:v>138326000000000</c:v>
                      </c:pt>
                      <c:pt idx="111">
                        <c:v>153974000000000</c:v>
                      </c:pt>
                      <c:pt idx="112">
                        <c:v>149405000000000</c:v>
                      </c:pt>
                      <c:pt idx="113">
                        <c:v>140207000000000</c:v>
                      </c:pt>
                      <c:pt idx="114">
                        <c:v>144805000000000</c:v>
                      </c:pt>
                      <c:pt idx="115">
                        <c:v>146957000000000</c:v>
                      </c:pt>
                      <c:pt idx="116">
                        <c:v>146306000000000</c:v>
                      </c:pt>
                      <c:pt idx="117">
                        <c:v>138039000000000</c:v>
                      </c:pt>
                      <c:pt idx="118">
                        <c:v>132393000000000</c:v>
                      </c:pt>
                      <c:pt idx="119">
                        <c:v>148271000000000</c:v>
                      </c:pt>
                      <c:pt idx="120">
                        <c:v>149394000000000</c:v>
                      </c:pt>
                      <c:pt idx="121">
                        <c:v>135488000000000</c:v>
                      </c:pt>
                      <c:pt idx="122">
                        <c:v>143321000000000</c:v>
                      </c:pt>
                      <c:pt idx="123">
                        <c:v>156438000000000</c:v>
                      </c:pt>
                      <c:pt idx="124">
                        <c:v>158427000000000</c:v>
                      </c:pt>
                      <c:pt idx="125">
                        <c:v>161111000000000</c:v>
                      </c:pt>
                      <c:pt idx="126">
                        <c:v>166103000000000</c:v>
                      </c:pt>
                      <c:pt idx="127">
                        <c:v>159992000000000</c:v>
                      </c:pt>
                      <c:pt idx="128">
                        <c:v>146014000000000</c:v>
                      </c:pt>
                      <c:pt idx="129">
                        <c:v>158672000000000</c:v>
                      </c:pt>
                      <c:pt idx="130">
                        <c:v>173900000000000</c:v>
                      </c:pt>
                      <c:pt idx="131">
                        <c:v>161762000000000</c:v>
                      </c:pt>
                      <c:pt idx="132">
                        <c:v>152664000000000</c:v>
                      </c:pt>
                      <c:pt idx="133">
                        <c:v>152824000000000</c:v>
                      </c:pt>
                      <c:pt idx="134">
                        <c:v>158392000000000</c:v>
                      </c:pt>
                      <c:pt idx="135">
                        <c:v>171545000000000</c:v>
                      </c:pt>
                      <c:pt idx="136">
                        <c:v>164882000000000</c:v>
                      </c:pt>
                      <c:pt idx="137">
                        <c:v>143513000000000</c:v>
                      </c:pt>
                      <c:pt idx="138">
                        <c:v>147421000000000</c:v>
                      </c:pt>
                      <c:pt idx="139">
                        <c:v>159696000000000</c:v>
                      </c:pt>
                      <c:pt idx="140">
                        <c:v>158745000000000</c:v>
                      </c:pt>
                      <c:pt idx="141">
                        <c:v>156083000000000</c:v>
                      </c:pt>
                      <c:pt idx="142">
                        <c:v>161239000000000</c:v>
                      </c:pt>
                      <c:pt idx="143">
                        <c:v>164887000000000</c:v>
                      </c:pt>
                      <c:pt idx="144">
                        <c:v>152811000000000</c:v>
                      </c:pt>
                      <c:pt idx="145">
                        <c:v>145184000000000</c:v>
                      </c:pt>
                      <c:pt idx="146">
                        <c:v>160331000000000</c:v>
                      </c:pt>
                      <c:pt idx="147">
                        <c:v>169964000000000</c:v>
                      </c:pt>
                      <c:pt idx="148">
                        <c:v>161628000000000</c:v>
                      </c:pt>
                      <c:pt idx="149">
                        <c:v>157130000000000</c:v>
                      </c:pt>
                      <c:pt idx="150">
                        <c:v>164044000000000</c:v>
                      </c:pt>
                      <c:pt idx="151">
                        <c:v>168181000000000</c:v>
                      </c:pt>
                      <c:pt idx="152">
                        <c:v>165950000000000</c:v>
                      </c:pt>
                      <c:pt idx="153">
                        <c:v>161934000000000</c:v>
                      </c:pt>
                      <c:pt idx="154">
                        <c:v>156944000000000</c:v>
                      </c:pt>
                      <c:pt idx="155">
                        <c:v>155220000000000</c:v>
                      </c:pt>
                      <c:pt idx="156">
                        <c:v>159334000000000</c:v>
                      </c:pt>
                      <c:pt idx="157">
                        <c:v>162266000000000</c:v>
                      </c:pt>
                      <c:pt idx="158">
                        <c:v>161812000000000</c:v>
                      </c:pt>
                      <c:pt idx="159">
                        <c:v>162729000000000</c:v>
                      </c:pt>
                      <c:pt idx="160">
                        <c:v>173276000000000</c:v>
                      </c:pt>
                      <c:pt idx="161">
                        <c:v>182167000000000</c:v>
                      </c:pt>
                      <c:pt idx="162">
                        <c:v>175202000000000</c:v>
                      </c:pt>
                      <c:pt idx="163">
                        <c:v>166526000000000</c:v>
                      </c:pt>
                      <c:pt idx="164">
                        <c:v>168023000000000</c:v>
                      </c:pt>
                      <c:pt idx="165">
                        <c:v>173096000000000</c:v>
                      </c:pt>
                      <c:pt idx="166">
                        <c:v>177139000000000</c:v>
                      </c:pt>
                      <c:pt idx="167">
                        <c:v>179639000000000</c:v>
                      </c:pt>
                      <c:pt idx="168">
                        <c:v>176227000000000</c:v>
                      </c:pt>
                      <c:pt idx="169">
                        <c:v>167096000000000</c:v>
                      </c:pt>
                      <c:pt idx="170">
                        <c:v>166573000000000</c:v>
                      </c:pt>
                      <c:pt idx="171">
                        <c:v>176740000000000</c:v>
                      </c:pt>
                      <c:pt idx="172">
                        <c:v>180357000000000</c:v>
                      </c:pt>
                      <c:pt idx="173">
                        <c:v>169724000000000</c:v>
                      </c:pt>
                      <c:pt idx="174">
                        <c:v>161595000000000</c:v>
                      </c:pt>
                      <c:pt idx="175">
                        <c:v>167049000000000</c:v>
                      </c:pt>
                      <c:pt idx="176">
                        <c:v>175169000000000</c:v>
                      </c:pt>
                      <c:pt idx="177">
                        <c:v>177601000000000</c:v>
                      </c:pt>
                      <c:pt idx="178">
                        <c:v>178102000000000</c:v>
                      </c:pt>
                      <c:pt idx="179">
                        <c:v>176961000000000</c:v>
                      </c:pt>
                      <c:pt idx="180">
                        <c:v>173448000000000</c:v>
                      </c:pt>
                      <c:pt idx="181">
                        <c:v>171967000000000</c:v>
                      </c:pt>
                      <c:pt idx="182">
                        <c:v>174122000000000</c:v>
                      </c:pt>
                      <c:pt idx="183">
                        <c:v>175656000000000</c:v>
                      </c:pt>
                      <c:pt idx="184">
                        <c:v>171073000000000</c:v>
                      </c:pt>
                      <c:pt idx="185">
                        <c:v>164082000000000</c:v>
                      </c:pt>
                      <c:pt idx="186">
                        <c:v>165092000000000</c:v>
                      </c:pt>
                      <c:pt idx="187">
                        <c:v>172857000000000</c:v>
                      </c:pt>
                      <c:pt idx="188">
                        <c:v>176148000000000</c:v>
                      </c:pt>
                      <c:pt idx="189">
                        <c:v>172215000000000</c:v>
                      </c:pt>
                      <c:pt idx="190">
                        <c:v>168868000000000</c:v>
                      </c:pt>
                      <c:pt idx="191">
                        <c:v>174807000000000</c:v>
                      </c:pt>
                      <c:pt idx="192">
                        <c:v>185781000000000</c:v>
                      </c:pt>
                      <c:pt idx="193">
                        <c:v>188443000000000</c:v>
                      </c:pt>
                      <c:pt idx="194">
                        <c:v>183983000000000</c:v>
                      </c:pt>
                      <c:pt idx="195">
                        <c:v>180668000000000</c:v>
                      </c:pt>
                      <c:pt idx="196">
                        <c:v>180269000000000</c:v>
                      </c:pt>
                      <c:pt idx="197">
                        <c:v>180281000000000</c:v>
                      </c:pt>
                      <c:pt idx="198">
                        <c:v>179683000000000</c:v>
                      </c:pt>
                      <c:pt idx="199">
                        <c:v>177778000000000</c:v>
                      </c:pt>
                      <c:pt idx="200">
                        <c:v>175228000000000</c:v>
                      </c:pt>
                      <c:pt idx="201">
                        <c:v>172210000000000</c:v>
                      </c:pt>
                      <c:pt idx="202">
                        <c:v>169992000000000</c:v>
                      </c:pt>
                      <c:pt idx="203">
                        <c:v>172528000000000</c:v>
                      </c:pt>
                      <c:pt idx="204">
                        <c:v>180334000000000</c:v>
                      </c:pt>
                      <c:pt idx="205">
                        <c:v>184778000000000</c:v>
                      </c:pt>
                      <c:pt idx="206">
                        <c:v>182374000000000</c:v>
                      </c:pt>
                      <c:pt idx="207">
                        <c:v>178646000000000</c:v>
                      </c:pt>
                      <c:pt idx="208">
                        <c:v>179830000000000</c:v>
                      </c:pt>
                      <c:pt idx="209">
                        <c:v>186533000000000</c:v>
                      </c:pt>
                      <c:pt idx="210">
                        <c:v>191007000000000</c:v>
                      </c:pt>
                      <c:pt idx="211">
                        <c:v>188414000000000</c:v>
                      </c:pt>
                      <c:pt idx="212">
                        <c:v>183297000000000</c:v>
                      </c:pt>
                      <c:pt idx="213">
                        <c:v>182494000000000</c:v>
                      </c:pt>
                      <c:pt idx="214">
                        <c:v>187222000000000</c:v>
                      </c:pt>
                      <c:pt idx="215">
                        <c:v>191633000000000</c:v>
                      </c:pt>
                      <c:pt idx="216">
                        <c:v>190737000000000</c:v>
                      </c:pt>
                      <c:pt idx="217">
                        <c:v>186606000000000</c:v>
                      </c:pt>
                      <c:pt idx="218">
                        <c:v>185224000000000</c:v>
                      </c:pt>
                      <c:pt idx="219">
                        <c:v>191416000000000</c:v>
                      </c:pt>
                      <c:pt idx="220">
                        <c:v>200127000000000</c:v>
                      </c:pt>
                      <c:pt idx="221">
                        <c:v>200791000000000</c:v>
                      </c:pt>
                      <c:pt idx="222">
                        <c:v>191546000000000</c:v>
                      </c:pt>
                      <c:pt idx="223">
                        <c:v>182845000000000</c:v>
                      </c:pt>
                      <c:pt idx="224">
                        <c:v>183801000000000</c:v>
                      </c:pt>
                      <c:pt idx="225">
                        <c:v>191586000000000</c:v>
                      </c:pt>
                      <c:pt idx="226">
                        <c:v>198269000000000</c:v>
                      </c:pt>
                      <c:pt idx="227">
                        <c:v>201027000000000</c:v>
                      </c:pt>
                      <c:pt idx="228">
                        <c:v>202427000000000</c:v>
                      </c:pt>
                      <c:pt idx="229">
                        <c:v>204345000000000</c:v>
                      </c:pt>
                      <c:pt idx="230">
                        <c:v>207393000000000</c:v>
                      </c:pt>
                      <c:pt idx="231">
                        <c:v>210225000000000</c:v>
                      </c:pt>
                      <c:pt idx="232">
                        <c:v>211456000000000</c:v>
                      </c:pt>
                      <c:pt idx="233">
                        <c:v>211812000000000</c:v>
                      </c:pt>
                      <c:pt idx="234">
                        <c:v>211776000000000</c:v>
                      </c:pt>
                      <c:pt idx="235">
                        <c:v>209389000000000</c:v>
                      </c:pt>
                      <c:pt idx="236">
                        <c:v>203294000000000</c:v>
                      </c:pt>
                      <c:pt idx="237">
                        <c:v>198488000000000</c:v>
                      </c:pt>
                      <c:pt idx="238">
                        <c:v>199549000000000</c:v>
                      </c:pt>
                      <c:pt idx="239">
                        <c:v>204332000000000</c:v>
                      </c:pt>
                      <c:pt idx="240">
                        <c:v>207301000000000</c:v>
                      </c:pt>
                      <c:pt idx="241">
                        <c:v>204239000000000</c:v>
                      </c:pt>
                      <c:pt idx="242">
                        <c:v>196969000000000</c:v>
                      </c:pt>
                      <c:pt idx="243">
                        <c:v>191153000000000</c:v>
                      </c:pt>
                      <c:pt idx="244">
                        <c:v>188579000000000</c:v>
                      </c:pt>
                      <c:pt idx="245">
                        <c:v>187469000000000</c:v>
                      </c:pt>
                      <c:pt idx="246">
                        <c:v>187841000000000</c:v>
                      </c:pt>
                      <c:pt idx="247">
                        <c:v>191766000000000</c:v>
                      </c:pt>
                      <c:pt idx="248">
                        <c:v>198552000000000</c:v>
                      </c:pt>
                      <c:pt idx="249">
                        <c:v>204337000000000</c:v>
                      </c:pt>
                      <c:pt idx="250">
                        <c:v>207804000000000</c:v>
                      </c:pt>
                      <c:pt idx="251">
                        <c:v>209691000000000</c:v>
                      </c:pt>
                      <c:pt idx="252">
                        <c:v>209222000000000</c:v>
                      </c:pt>
                      <c:pt idx="253">
                        <c:v>203815000000000</c:v>
                      </c:pt>
                      <c:pt idx="254">
                        <c:v>195823000000000</c:v>
                      </c:pt>
                      <c:pt idx="255">
                        <c:v>192561000000000</c:v>
                      </c:pt>
                      <c:pt idx="256">
                        <c:v>197882000000000</c:v>
                      </c:pt>
                      <c:pt idx="257">
                        <c:v>206976000000000</c:v>
                      </c:pt>
                      <c:pt idx="258">
                        <c:v>211894000000000</c:v>
                      </c:pt>
                      <c:pt idx="259">
                        <c:v>210450000000000</c:v>
                      </c:pt>
                      <c:pt idx="260">
                        <c:v>206642000000000</c:v>
                      </c:pt>
                      <c:pt idx="261">
                        <c:v>204339000000000</c:v>
                      </c:pt>
                      <c:pt idx="262">
                        <c:v>204649000000000</c:v>
                      </c:pt>
                      <c:pt idx="263">
                        <c:v>206215000000000</c:v>
                      </c:pt>
                      <c:pt idx="264">
                        <c:v>207886000000000</c:v>
                      </c:pt>
                      <c:pt idx="265">
                        <c:v>209300000000000</c:v>
                      </c:pt>
                      <c:pt idx="266">
                        <c:v>210497000000000</c:v>
                      </c:pt>
                      <c:pt idx="267">
                        <c:v>211155000000000</c:v>
                      </c:pt>
                      <c:pt idx="268">
                        <c:v>210894000000000</c:v>
                      </c:pt>
                      <c:pt idx="269">
                        <c:v>209808000000000</c:v>
                      </c:pt>
                      <c:pt idx="270">
                        <c:v>208409000000000</c:v>
                      </c:pt>
                      <c:pt idx="271">
                        <c:v>207053000000000</c:v>
                      </c:pt>
                      <c:pt idx="272">
                        <c:v>205744000000000</c:v>
                      </c:pt>
                      <c:pt idx="273">
                        <c:v>204768000000000</c:v>
                      </c:pt>
                      <c:pt idx="274">
                        <c:v>204469000000000</c:v>
                      </c:pt>
                      <c:pt idx="275">
                        <c:v>204784000000000</c:v>
                      </c:pt>
                      <c:pt idx="276">
                        <c:v>205642000000000</c:v>
                      </c:pt>
                      <c:pt idx="277">
                        <c:v>207307000000000</c:v>
                      </c:pt>
                      <c:pt idx="278">
                        <c:v>210284000000000</c:v>
                      </c:pt>
                      <c:pt idx="279">
                        <c:v>214149000000000</c:v>
                      </c:pt>
                      <c:pt idx="280">
                        <c:v>217576000000000</c:v>
                      </c:pt>
                      <c:pt idx="281">
                        <c:v>219835000000000</c:v>
                      </c:pt>
                      <c:pt idx="282">
                        <c:v>221187000000000</c:v>
                      </c:pt>
                      <c:pt idx="283">
                        <c:v>221821000000000</c:v>
                      </c:pt>
                      <c:pt idx="284">
                        <c:v>221901000000000</c:v>
                      </c:pt>
                      <c:pt idx="285">
                        <c:v>221676000000000</c:v>
                      </c:pt>
                      <c:pt idx="286">
                        <c:v>221463000000000</c:v>
                      </c:pt>
                      <c:pt idx="287">
                        <c:v>222006000000000</c:v>
                      </c:pt>
                      <c:pt idx="288">
                        <c:v>224471000000000</c:v>
                      </c:pt>
                      <c:pt idx="289">
                        <c:v>228071000000000</c:v>
                      </c:pt>
                      <c:pt idx="290">
                        <c:v>230118000000000</c:v>
                      </c:pt>
                      <c:pt idx="291">
                        <c:v>228400000000000</c:v>
                      </c:pt>
                      <c:pt idx="292">
                        <c:v>223731000000000</c:v>
                      </c:pt>
                      <c:pt idx="293">
                        <c:v>219418000000000</c:v>
                      </c:pt>
                      <c:pt idx="294">
                        <c:v>217830000000000</c:v>
                      </c:pt>
                      <c:pt idx="295">
                        <c:v>218121000000000</c:v>
                      </c:pt>
                      <c:pt idx="296">
                        <c:v>218967000000000</c:v>
                      </c:pt>
                      <c:pt idx="297">
                        <c:v>220010000000000</c:v>
                      </c:pt>
                      <c:pt idx="298">
                        <c:v>221289000000000</c:v>
                      </c:pt>
                      <c:pt idx="299">
                        <c:v>222672000000000</c:v>
                      </c:pt>
                      <c:pt idx="300">
                        <c:v>223588000000000</c:v>
                      </c:pt>
                      <c:pt idx="301">
                        <c:v>223374000000000</c:v>
                      </c:pt>
                      <c:pt idx="302">
                        <c:v>221944000000000</c:v>
                      </c:pt>
                      <c:pt idx="303">
                        <c:v>220259000000000</c:v>
                      </c:pt>
                      <c:pt idx="304">
                        <c:v>220096000000000</c:v>
                      </c:pt>
                      <c:pt idx="305">
                        <c:v>223552000000000</c:v>
                      </c:pt>
                      <c:pt idx="306">
                        <c:v>229895000000000</c:v>
                      </c:pt>
                      <c:pt idx="307">
                        <c:v>235191000000000</c:v>
                      </c:pt>
                      <c:pt idx="308">
                        <c:v>236286000000000</c:v>
                      </c:pt>
                      <c:pt idx="309">
                        <c:v>233737000000000</c:v>
                      </c:pt>
                      <c:pt idx="310">
                        <c:v>230224000000000</c:v>
                      </c:pt>
                      <c:pt idx="311">
                        <c:v>228246000000000</c:v>
                      </c:pt>
                      <c:pt idx="312">
                        <c:v>228840000000000</c:v>
                      </c:pt>
                      <c:pt idx="313">
                        <c:v>231239000000000</c:v>
                      </c:pt>
                      <c:pt idx="314">
                        <c:v>234049000000000</c:v>
                      </c:pt>
                      <c:pt idx="315">
                        <c:v>236262000000000</c:v>
                      </c:pt>
                      <c:pt idx="316">
                        <c:v>237733000000000</c:v>
                      </c:pt>
                      <c:pt idx="317">
                        <c:v>238862000000000</c:v>
                      </c:pt>
                      <c:pt idx="318">
                        <c:v>239986000000000</c:v>
                      </c:pt>
                      <c:pt idx="319">
                        <c:v>241172000000000</c:v>
                      </c:pt>
                      <c:pt idx="320">
                        <c:v>242388000000000</c:v>
                      </c:pt>
                      <c:pt idx="321">
                        <c:v>243985000000000</c:v>
                      </c:pt>
                      <c:pt idx="322">
                        <c:v>246662000000000</c:v>
                      </c:pt>
                      <c:pt idx="323">
                        <c:v>251078000000000</c:v>
                      </c:pt>
                      <c:pt idx="324">
                        <c:v>256632000000000</c:v>
                      </c:pt>
                      <c:pt idx="325">
                        <c:v>261111000000000</c:v>
                      </c:pt>
                      <c:pt idx="326">
                        <c:v>262493000000000</c:v>
                      </c:pt>
                      <c:pt idx="327">
                        <c:v>260498000000000</c:v>
                      </c:pt>
                      <c:pt idx="328">
                        <c:v>256522000000000</c:v>
                      </c:pt>
                      <c:pt idx="329">
                        <c:v>252257000000000</c:v>
                      </c:pt>
                      <c:pt idx="330">
                        <c:v>248656000000000</c:v>
                      </c:pt>
                      <c:pt idx="331">
                        <c:v>245609000000000</c:v>
                      </c:pt>
                      <c:pt idx="332">
                        <c:v>243182000000000</c:v>
                      </c:pt>
                      <c:pt idx="333">
                        <c:v>241989000000000</c:v>
                      </c:pt>
                      <c:pt idx="334">
                        <c:v>242741000000000</c:v>
                      </c:pt>
                      <c:pt idx="335">
                        <c:v>245340000000000</c:v>
                      </c:pt>
                      <c:pt idx="336">
                        <c:v>248366000000000</c:v>
                      </c:pt>
                      <c:pt idx="337">
                        <c:v>249983000000000</c:v>
                      </c:pt>
                      <c:pt idx="338">
                        <c:v>249109000000000</c:v>
                      </c:pt>
                      <c:pt idx="339">
                        <c:v>246340000000000</c:v>
                      </c:pt>
                      <c:pt idx="340">
                        <c:v>243362000000000</c:v>
                      </c:pt>
                      <c:pt idx="341">
                        <c:v>241743000000000</c:v>
                      </c:pt>
                      <c:pt idx="342">
                        <c:v>241724000000000</c:v>
                      </c:pt>
                      <c:pt idx="343">
                        <c:v>242509000000000</c:v>
                      </c:pt>
                      <c:pt idx="344">
                        <c:v>243301000000000</c:v>
                      </c:pt>
                      <c:pt idx="345">
                        <c:v>243599000000000</c:v>
                      </c:pt>
                      <c:pt idx="346">
                        <c:v>243190000000000</c:v>
                      </c:pt>
                      <c:pt idx="347">
                        <c:v>242322000000000</c:v>
                      </c:pt>
                      <c:pt idx="348">
                        <c:v>241513000000000</c:v>
                      </c:pt>
                      <c:pt idx="349">
                        <c:v>241344000000000</c:v>
                      </c:pt>
                      <c:pt idx="350">
                        <c:v>242220000000000</c:v>
                      </c:pt>
                      <c:pt idx="351">
                        <c:v>243981000000000</c:v>
                      </c:pt>
                      <c:pt idx="352">
                        <c:v>246022000000000</c:v>
                      </c:pt>
                      <c:pt idx="353">
                        <c:v>247798000000000</c:v>
                      </c:pt>
                      <c:pt idx="354">
                        <c:v>249211000000000</c:v>
                      </c:pt>
                      <c:pt idx="355">
                        <c:v>250428000000000</c:v>
                      </c:pt>
                      <c:pt idx="356">
                        <c:v>251552000000000</c:v>
                      </c:pt>
                      <c:pt idx="357">
                        <c:v>252631000000000</c:v>
                      </c:pt>
                      <c:pt idx="358">
                        <c:v>253689000000000</c:v>
                      </c:pt>
                      <c:pt idx="359">
                        <c:v>254704000000000</c:v>
                      </c:pt>
                      <c:pt idx="360">
                        <c:v>255624000000000</c:v>
                      </c:pt>
                      <c:pt idx="361">
                        <c:v>256405000000000</c:v>
                      </c:pt>
                      <c:pt idx="362">
                        <c:v>257038000000000</c:v>
                      </c:pt>
                      <c:pt idx="363">
                        <c:v>257571000000000</c:v>
                      </c:pt>
                      <c:pt idx="364">
                        <c:v>257914000000000</c:v>
                      </c:pt>
                      <c:pt idx="365">
                        <c:v>257944000000000</c:v>
                      </c:pt>
                      <c:pt idx="366">
                        <c:v>257418000000000</c:v>
                      </c:pt>
                      <c:pt idx="367">
                        <c:v>256361000000000</c:v>
                      </c:pt>
                      <c:pt idx="368">
                        <c:v>255220000000000</c:v>
                      </c:pt>
                      <c:pt idx="369">
                        <c:v>254516000000000</c:v>
                      </c:pt>
                      <c:pt idx="370">
                        <c:v>254355000000000</c:v>
                      </c:pt>
                      <c:pt idx="371">
                        <c:v>254457000000000</c:v>
                      </c:pt>
                      <c:pt idx="372">
                        <c:v>254626000000000</c:v>
                      </c:pt>
                      <c:pt idx="373">
                        <c:v>254857000000000</c:v>
                      </c:pt>
                      <c:pt idx="374">
                        <c:v>255324000000000</c:v>
                      </c:pt>
                      <c:pt idx="375">
                        <c:v>256187000000000</c:v>
                      </c:pt>
                      <c:pt idx="376">
                        <c:v>257241000000000</c:v>
                      </c:pt>
                      <c:pt idx="377">
                        <c:v>258025000000000</c:v>
                      </c:pt>
                      <c:pt idx="378">
                        <c:v>258109000000000</c:v>
                      </c:pt>
                      <c:pt idx="379">
                        <c:v>257380000000000</c:v>
                      </c:pt>
                      <c:pt idx="380">
                        <c:v>256180000000000</c:v>
                      </c:pt>
                      <c:pt idx="381">
                        <c:v>255069000000000</c:v>
                      </c:pt>
                      <c:pt idx="382">
                        <c:v>254442000000000</c:v>
                      </c:pt>
                      <c:pt idx="383">
                        <c:v>254214000000000</c:v>
                      </c:pt>
                      <c:pt idx="384">
                        <c:v>254139000000000</c:v>
                      </c:pt>
                      <c:pt idx="385">
                        <c:v>254081000000000</c:v>
                      </c:pt>
                      <c:pt idx="386">
                        <c:v>254115000000000</c:v>
                      </c:pt>
                      <c:pt idx="387">
                        <c:v>254442000000000</c:v>
                      </c:pt>
                      <c:pt idx="388">
                        <c:v>255269000000000</c:v>
                      </c:pt>
                      <c:pt idx="389">
                        <c:v>256620000000000</c:v>
                      </c:pt>
                      <c:pt idx="390">
                        <c:v>258459000000000</c:v>
                      </c:pt>
                      <c:pt idx="391">
                        <c:v>260931000000000</c:v>
                      </c:pt>
                      <c:pt idx="392">
                        <c:v>264183000000000</c:v>
                      </c:pt>
                      <c:pt idx="393">
                        <c:v>267758000000000</c:v>
                      </c:pt>
                      <c:pt idx="394">
                        <c:v>270655000000000</c:v>
                      </c:pt>
                      <c:pt idx="395">
                        <c:v>271898000000000</c:v>
                      </c:pt>
                      <c:pt idx="396">
                        <c:v>271150000000000</c:v>
                      </c:pt>
                      <c:pt idx="397">
                        <c:v>268998000000000</c:v>
                      </c:pt>
                      <c:pt idx="398">
                        <c:v>266514000000000</c:v>
                      </c:pt>
                      <c:pt idx="399">
                        <c:v>264728000000000</c:v>
                      </c:pt>
                      <c:pt idx="400">
                        <c:v>264006000000000</c:v>
                      </c:pt>
                      <c:pt idx="401">
                        <c:v>263922000000000</c:v>
                      </c:pt>
                      <c:pt idx="402">
                        <c:v>264041000000000</c:v>
                      </c:pt>
                      <c:pt idx="403">
                        <c:v>264258000000000</c:v>
                      </c:pt>
                      <c:pt idx="404">
                        <c:v>264681000000000</c:v>
                      </c:pt>
                      <c:pt idx="405">
                        <c:v>265539000000000</c:v>
                      </c:pt>
                      <c:pt idx="406">
                        <c:v>266909000000000</c:v>
                      </c:pt>
                      <c:pt idx="407">
                        <c:v>268495000000000</c:v>
                      </c:pt>
                      <c:pt idx="408">
                        <c:v>269915000000000</c:v>
                      </c:pt>
                      <c:pt idx="409">
                        <c:v>270922000000000</c:v>
                      </c:pt>
                      <c:pt idx="410">
                        <c:v>271537000000000</c:v>
                      </c:pt>
                      <c:pt idx="411">
                        <c:v>271920000000000</c:v>
                      </c:pt>
                      <c:pt idx="412">
                        <c:v>272224000000000</c:v>
                      </c:pt>
                      <c:pt idx="413">
                        <c:v>272547000000000</c:v>
                      </c:pt>
                      <c:pt idx="414">
                        <c:v>272896000000000</c:v>
                      </c:pt>
                      <c:pt idx="415">
                        <c:v>273238000000000</c:v>
                      </c:pt>
                      <c:pt idx="416">
                        <c:v>273595000000000</c:v>
                      </c:pt>
                      <c:pt idx="417">
                        <c:v>274033000000000</c:v>
                      </c:pt>
                      <c:pt idx="418">
                        <c:v>274641000000000</c:v>
                      </c:pt>
                      <c:pt idx="419">
                        <c:v>275455000000000</c:v>
                      </c:pt>
                      <c:pt idx="420">
                        <c:v>276378000000000</c:v>
                      </c:pt>
                      <c:pt idx="421">
                        <c:v>277188000000000</c:v>
                      </c:pt>
                      <c:pt idx="422">
                        <c:v>277631000000000</c:v>
                      </c:pt>
                      <c:pt idx="423">
                        <c:v>277490000000000</c:v>
                      </c:pt>
                      <c:pt idx="424">
                        <c:v>276734000000000</c:v>
                      </c:pt>
                      <c:pt idx="425">
                        <c:v>275566000000000</c:v>
                      </c:pt>
                      <c:pt idx="426">
                        <c:v>274312000000000</c:v>
                      </c:pt>
                      <c:pt idx="427">
                        <c:v>273246000000000</c:v>
                      </c:pt>
                      <c:pt idx="428">
                        <c:v>272449000000000</c:v>
                      </c:pt>
                      <c:pt idx="429">
                        <c:v>271855000000000</c:v>
                      </c:pt>
                      <c:pt idx="430">
                        <c:v>271422000000000</c:v>
                      </c:pt>
                      <c:pt idx="431">
                        <c:v>271152000000000</c:v>
                      </c:pt>
                      <c:pt idx="432">
                        <c:v>271049000000000</c:v>
                      </c:pt>
                      <c:pt idx="433">
                        <c:v>271071000000000</c:v>
                      </c:pt>
                      <c:pt idx="434">
                        <c:v>271180000000000</c:v>
                      </c:pt>
                      <c:pt idx="435">
                        <c:v>271298000000000</c:v>
                      </c:pt>
                      <c:pt idx="436">
                        <c:v>271370000000000</c:v>
                      </c:pt>
                      <c:pt idx="437">
                        <c:v>271324000000000</c:v>
                      </c:pt>
                      <c:pt idx="438">
                        <c:v>271105000000000</c:v>
                      </c:pt>
                      <c:pt idx="439">
                        <c:v>270748000000000</c:v>
                      </c:pt>
                      <c:pt idx="440">
                        <c:v>270387000000000</c:v>
                      </c:pt>
                      <c:pt idx="441">
                        <c:v>270279000000000</c:v>
                      </c:pt>
                      <c:pt idx="442">
                        <c:v>270906000000000</c:v>
                      </c:pt>
                      <c:pt idx="443">
                        <c:v>272692000000000</c:v>
                      </c:pt>
                      <c:pt idx="444">
                        <c:v>275393000000000</c:v>
                      </c:pt>
                      <c:pt idx="445">
                        <c:v>278155000000000</c:v>
                      </c:pt>
                      <c:pt idx="446">
                        <c:v>280099000000000</c:v>
                      </c:pt>
                      <c:pt idx="447">
                        <c:v>280931000000000</c:v>
                      </c:pt>
                      <c:pt idx="448">
                        <c:v>281052000000000</c:v>
                      </c:pt>
                      <c:pt idx="449">
                        <c:v>280936000000000</c:v>
                      </c:pt>
                      <c:pt idx="450">
                        <c:v>280804000000000</c:v>
                      </c:pt>
                      <c:pt idx="451">
                        <c:v>280822000000000</c:v>
                      </c:pt>
                      <c:pt idx="452">
                        <c:v>281260000000000</c:v>
                      </c:pt>
                      <c:pt idx="453">
                        <c:v>282330000000000</c:v>
                      </c:pt>
                      <c:pt idx="454">
                        <c:v>283867000000000</c:v>
                      </c:pt>
                      <c:pt idx="455">
                        <c:v>285393000000000</c:v>
                      </c:pt>
                      <c:pt idx="456">
                        <c:v>286424000000000</c:v>
                      </c:pt>
                      <c:pt idx="457">
                        <c:v>286767000000000</c:v>
                      </c:pt>
                      <c:pt idx="458">
                        <c:v>286596000000000</c:v>
                      </c:pt>
                      <c:pt idx="459">
                        <c:v>286195000000000</c:v>
                      </c:pt>
                      <c:pt idx="460">
                        <c:v>285803000000000</c:v>
                      </c:pt>
                      <c:pt idx="461">
                        <c:v>285723000000000</c:v>
                      </c:pt>
                      <c:pt idx="462">
                        <c:v>286476000000000</c:v>
                      </c:pt>
                      <c:pt idx="463">
                        <c:v>288492000000000</c:v>
                      </c:pt>
                      <c:pt idx="464">
                        <c:v>291510000000000</c:v>
                      </c:pt>
                      <c:pt idx="465">
                        <c:v>294642000000000</c:v>
                      </c:pt>
                      <c:pt idx="466">
                        <c:v>296910000000000</c:v>
                      </c:pt>
                      <c:pt idx="467">
                        <c:v>297815000000000</c:v>
                      </c:pt>
                      <c:pt idx="468">
                        <c:v>297582000000000</c:v>
                      </c:pt>
                      <c:pt idx="469">
                        <c:v>296768000000000</c:v>
                      </c:pt>
                      <c:pt idx="470">
                        <c:v>295840000000000</c:v>
                      </c:pt>
                      <c:pt idx="471">
                        <c:v>295126000000000</c:v>
                      </c:pt>
                      <c:pt idx="472">
                        <c:v>294790000000000</c:v>
                      </c:pt>
                      <c:pt idx="473">
                        <c:v>294774000000000</c:v>
                      </c:pt>
                      <c:pt idx="474">
                        <c:v>294953000000000</c:v>
                      </c:pt>
                      <c:pt idx="475">
                        <c:v>295220000000000</c:v>
                      </c:pt>
                      <c:pt idx="476">
                        <c:v>295553000000000</c:v>
                      </c:pt>
                      <c:pt idx="477">
                        <c:v>295956000000000</c:v>
                      </c:pt>
                      <c:pt idx="478">
                        <c:v>296455000000000</c:v>
                      </c:pt>
                      <c:pt idx="479">
                        <c:v>297043000000000</c:v>
                      </c:pt>
                      <c:pt idx="480">
                        <c:v>297642000000000</c:v>
                      </c:pt>
                      <c:pt idx="481">
                        <c:v>298119000000000</c:v>
                      </c:pt>
                      <c:pt idx="482">
                        <c:v>298291000000000</c:v>
                      </c:pt>
                      <c:pt idx="483">
                        <c:v>297938000000000</c:v>
                      </c:pt>
                      <c:pt idx="484">
                        <c:v>296975000000000</c:v>
                      </c:pt>
                      <c:pt idx="485">
                        <c:v>295606000000000</c:v>
                      </c:pt>
                      <c:pt idx="486">
                        <c:v>294235000000000</c:v>
                      </c:pt>
                      <c:pt idx="487">
                        <c:v>293246000000000</c:v>
                      </c:pt>
                      <c:pt idx="488">
                        <c:v>292791000000000</c:v>
                      </c:pt>
                      <c:pt idx="489">
                        <c:v>292707000000000</c:v>
                      </c:pt>
                      <c:pt idx="490">
                        <c:v>292820000000000</c:v>
                      </c:pt>
                      <c:pt idx="491">
                        <c:v>292950000000000</c:v>
                      </c:pt>
                      <c:pt idx="492">
                        <c:v>293054000000000</c:v>
                      </c:pt>
                      <c:pt idx="493">
                        <c:v>293087000000000</c:v>
                      </c:pt>
                      <c:pt idx="494">
                        <c:v>293011000000000</c:v>
                      </c:pt>
                      <c:pt idx="495">
                        <c:v>292798000000000</c:v>
                      </c:pt>
                      <c:pt idx="496">
                        <c:v>292441000000000</c:v>
                      </c:pt>
                      <c:pt idx="497">
                        <c:v>291931000000000</c:v>
                      </c:pt>
                      <c:pt idx="498">
                        <c:v>291235000000000</c:v>
                      </c:pt>
                      <c:pt idx="499">
                        <c:v>290282000000000</c:v>
                      </c:pt>
                      <c:pt idx="500">
                        <c:v>289045000000000</c:v>
                      </c:pt>
                      <c:pt idx="501">
                        <c:v>287644000000000</c:v>
                      </c:pt>
                      <c:pt idx="502">
                        <c:v>286329000000000</c:v>
                      </c:pt>
                      <c:pt idx="503">
                        <c:v>285365000000000</c:v>
                      </c:pt>
                      <c:pt idx="504">
                        <c:v>284910000000000</c:v>
                      </c:pt>
                      <c:pt idx="505">
                        <c:v>284921000000000</c:v>
                      </c:pt>
                      <c:pt idx="506">
                        <c:v>285223000000000</c:v>
                      </c:pt>
                      <c:pt idx="507">
                        <c:v>285637000000000</c:v>
                      </c:pt>
                      <c:pt idx="508">
                        <c:v>286024000000000</c:v>
                      </c:pt>
                      <c:pt idx="509">
                        <c:v>286285000000000</c:v>
                      </c:pt>
                      <c:pt idx="510">
                        <c:v>286401000000000</c:v>
                      </c:pt>
                      <c:pt idx="511">
                        <c:v>286422000000000</c:v>
                      </c:pt>
                      <c:pt idx="512">
                        <c:v>286406000000000</c:v>
                      </c:pt>
                      <c:pt idx="513">
                        <c:v>286386000000000</c:v>
                      </c:pt>
                      <c:pt idx="514">
                        <c:v>286387000000000</c:v>
                      </c:pt>
                      <c:pt idx="515">
                        <c:v>286470000000000</c:v>
                      </c:pt>
                      <c:pt idx="516">
                        <c:v>286730000000000</c:v>
                      </c:pt>
                      <c:pt idx="517">
                        <c:v>287217000000000</c:v>
                      </c:pt>
                      <c:pt idx="518">
                        <c:v>287877000000000</c:v>
                      </c:pt>
                      <c:pt idx="519">
                        <c:v>288587000000000</c:v>
                      </c:pt>
                      <c:pt idx="520">
                        <c:v>289212000000000</c:v>
                      </c:pt>
                      <c:pt idx="521">
                        <c:v>289663000000000</c:v>
                      </c:pt>
                      <c:pt idx="522">
                        <c:v>289923000000000</c:v>
                      </c:pt>
                      <c:pt idx="523">
                        <c:v>290065000000000</c:v>
                      </c:pt>
                      <c:pt idx="524">
                        <c:v>290153000000000</c:v>
                      </c:pt>
                      <c:pt idx="525">
                        <c:v>290285000000000</c:v>
                      </c:pt>
                      <c:pt idx="526">
                        <c:v>290580000000000</c:v>
                      </c:pt>
                      <c:pt idx="527">
                        <c:v>291175000000000</c:v>
                      </c:pt>
                      <c:pt idx="528">
                        <c:v>292142000000000</c:v>
                      </c:pt>
                      <c:pt idx="529">
                        <c:v>293379000000000</c:v>
                      </c:pt>
                      <c:pt idx="530">
                        <c:v>294646000000000</c:v>
                      </c:pt>
                      <c:pt idx="531">
                        <c:v>295642000000000</c:v>
                      </c:pt>
                      <c:pt idx="532">
                        <c:v>296075000000000</c:v>
                      </c:pt>
                      <c:pt idx="533">
                        <c:v>295753000000000</c:v>
                      </c:pt>
                      <c:pt idx="534">
                        <c:v>294704000000000</c:v>
                      </c:pt>
                      <c:pt idx="535">
                        <c:v>293197000000000</c:v>
                      </c:pt>
                      <c:pt idx="536">
                        <c:v>291636000000000</c:v>
                      </c:pt>
                      <c:pt idx="537">
                        <c:v>290412000000000</c:v>
                      </c:pt>
                      <c:pt idx="538">
                        <c:v>289749000000000</c:v>
                      </c:pt>
                      <c:pt idx="539">
                        <c:v>289603000000000</c:v>
                      </c:pt>
                      <c:pt idx="540">
                        <c:v>289771000000000</c:v>
                      </c:pt>
                      <c:pt idx="541">
                        <c:v>290090000000000</c:v>
                      </c:pt>
                      <c:pt idx="542">
                        <c:v>290479000000000</c:v>
                      </c:pt>
                      <c:pt idx="543">
                        <c:v>290907000000000</c:v>
                      </c:pt>
                      <c:pt idx="544">
                        <c:v>291374000000000</c:v>
                      </c:pt>
                      <c:pt idx="545">
                        <c:v>291900000000000</c:v>
                      </c:pt>
                      <c:pt idx="546">
                        <c:v>292482000000000</c:v>
                      </c:pt>
                      <c:pt idx="547">
                        <c:v>293069000000000</c:v>
                      </c:pt>
                      <c:pt idx="548">
                        <c:v>293578000000000</c:v>
                      </c:pt>
                      <c:pt idx="549">
                        <c:v>293935000000000</c:v>
                      </c:pt>
                      <c:pt idx="550">
                        <c:v>294118000000000</c:v>
                      </c:pt>
                      <c:pt idx="551">
                        <c:v>294169000000000</c:v>
                      </c:pt>
                      <c:pt idx="552">
                        <c:v>294153000000000</c:v>
                      </c:pt>
                      <c:pt idx="553">
                        <c:v>294118000000000</c:v>
                      </c:pt>
                      <c:pt idx="554">
                        <c:v>294100000000000</c:v>
                      </c:pt>
                      <c:pt idx="555">
                        <c:v>294183000000000</c:v>
                      </c:pt>
                      <c:pt idx="556">
                        <c:v>294573000000000</c:v>
                      </c:pt>
                      <c:pt idx="557">
                        <c:v>295517000000000</c:v>
                      </c:pt>
                      <c:pt idx="558">
                        <c:v>297070000000000</c:v>
                      </c:pt>
                      <c:pt idx="559">
                        <c:v>298986000000000</c:v>
                      </c:pt>
                      <c:pt idx="560">
                        <c:v>300841000000000</c:v>
                      </c:pt>
                      <c:pt idx="561">
                        <c:v>302216000000000</c:v>
                      </c:pt>
                      <c:pt idx="562">
                        <c:v>302872000000000</c:v>
                      </c:pt>
                      <c:pt idx="563">
                        <c:v>302848000000000</c:v>
                      </c:pt>
                      <c:pt idx="564">
                        <c:v>302370000000000</c:v>
                      </c:pt>
                      <c:pt idx="565">
                        <c:v>301686000000000</c:v>
                      </c:pt>
                      <c:pt idx="566">
                        <c:v>301005000000000</c:v>
                      </c:pt>
                      <c:pt idx="567">
                        <c:v>300495000000000</c:v>
                      </c:pt>
                      <c:pt idx="568">
                        <c:v>300265000000000</c:v>
                      </c:pt>
                      <c:pt idx="569">
                        <c:v>300326000000000</c:v>
                      </c:pt>
                      <c:pt idx="570">
                        <c:v>300604000000000</c:v>
                      </c:pt>
                      <c:pt idx="571">
                        <c:v>300997000000000</c:v>
                      </c:pt>
                      <c:pt idx="572">
                        <c:v>301408000000000</c:v>
                      </c:pt>
                      <c:pt idx="573">
                        <c:v>301753000000000</c:v>
                      </c:pt>
                      <c:pt idx="574">
                        <c:v>301988000000000</c:v>
                      </c:pt>
                      <c:pt idx="575">
                        <c:v>302128000000000</c:v>
                      </c:pt>
                      <c:pt idx="576">
                        <c:v>302218000000000</c:v>
                      </c:pt>
                      <c:pt idx="577">
                        <c:v>302293000000000</c:v>
                      </c:pt>
                      <c:pt idx="578">
                        <c:v>302363000000000</c:v>
                      </c:pt>
                      <c:pt idx="579">
                        <c:v>302425000000000</c:v>
                      </c:pt>
                      <c:pt idx="580">
                        <c:v>302493000000000</c:v>
                      </c:pt>
                      <c:pt idx="581">
                        <c:v>302604000000000</c:v>
                      </c:pt>
                      <c:pt idx="582">
                        <c:v>302783000000000</c:v>
                      </c:pt>
                      <c:pt idx="583">
                        <c:v>303094000000000</c:v>
                      </c:pt>
                      <c:pt idx="584">
                        <c:v>303468000000000</c:v>
                      </c:pt>
                      <c:pt idx="585">
                        <c:v>303888000000000</c:v>
                      </c:pt>
                      <c:pt idx="586">
                        <c:v>304326000000000</c:v>
                      </c:pt>
                      <c:pt idx="587">
                        <c:v>304783000000000</c:v>
                      </c:pt>
                      <c:pt idx="588">
                        <c:v>305274000000000</c:v>
                      </c:pt>
                      <c:pt idx="589">
                        <c:v>305801000000000</c:v>
                      </c:pt>
                      <c:pt idx="590">
                        <c:v>306328000000000</c:v>
                      </c:pt>
                      <c:pt idx="591">
                        <c:v>306787000000000</c:v>
                      </c:pt>
                      <c:pt idx="592">
                        <c:v>307060000000000</c:v>
                      </c:pt>
                      <c:pt idx="593">
                        <c:v>306951000000000</c:v>
                      </c:pt>
                      <c:pt idx="594">
                        <c:v>306221000000000</c:v>
                      </c:pt>
                      <c:pt idx="595">
                        <c:v>304773000000000</c:v>
                      </c:pt>
                      <c:pt idx="596">
                        <c:v>302784000000000</c:v>
                      </c:pt>
                      <c:pt idx="597">
                        <c:v>300644000000000</c:v>
                      </c:pt>
                      <c:pt idx="598">
                        <c:v>298819000000000</c:v>
                      </c:pt>
                      <c:pt idx="599">
                        <c:v>297737000000000</c:v>
                      </c:pt>
                      <c:pt idx="600">
                        <c:v>297672000000000</c:v>
                      </c:pt>
                      <c:pt idx="601">
                        <c:v>298647000000000</c:v>
                      </c:pt>
                      <c:pt idx="602">
                        <c:v>300473000000000</c:v>
                      </c:pt>
                      <c:pt idx="603">
                        <c:v>302780000000000</c:v>
                      </c:pt>
                      <c:pt idx="604">
                        <c:v>305185000000000</c:v>
                      </c:pt>
                      <c:pt idx="605">
                        <c:v>307336000000000</c:v>
                      </c:pt>
                      <c:pt idx="606">
                        <c:v>309009000000000</c:v>
                      </c:pt>
                      <c:pt idx="607">
                        <c:v>310174000000000</c:v>
                      </c:pt>
                      <c:pt idx="608">
                        <c:v>310953000000000</c:v>
                      </c:pt>
                      <c:pt idx="609">
                        <c:v>311507000000000</c:v>
                      </c:pt>
                      <c:pt idx="610">
                        <c:v>311975000000000</c:v>
                      </c:pt>
                      <c:pt idx="611">
                        <c:v>312477000000000</c:v>
                      </c:pt>
                      <c:pt idx="612">
                        <c:v>313113000000000</c:v>
                      </c:pt>
                      <c:pt idx="613">
                        <c:v>313946000000000</c:v>
                      </c:pt>
                      <c:pt idx="614">
                        <c:v>314978000000000</c:v>
                      </c:pt>
                      <c:pt idx="615">
                        <c:v>316169000000000</c:v>
                      </c:pt>
                      <c:pt idx="616">
                        <c:v>317422000000000</c:v>
                      </c:pt>
                      <c:pt idx="617">
                        <c:v>318643000000000</c:v>
                      </c:pt>
                      <c:pt idx="618">
                        <c:v>319741000000000</c:v>
                      </c:pt>
                      <c:pt idx="619">
                        <c:v>320653000000000</c:v>
                      </c:pt>
                      <c:pt idx="620">
                        <c:v>321364000000000</c:v>
                      </c:pt>
                      <c:pt idx="621">
                        <c:v>321903000000000</c:v>
                      </c:pt>
                      <c:pt idx="622">
                        <c:v>322317000000000</c:v>
                      </c:pt>
                      <c:pt idx="623">
                        <c:v>322652000000000</c:v>
                      </c:pt>
                      <c:pt idx="624">
                        <c:v>322949000000000</c:v>
                      </c:pt>
                      <c:pt idx="625">
                        <c:v>323244000000000</c:v>
                      </c:pt>
                      <c:pt idx="626">
                        <c:v>323565000000000</c:v>
                      </c:pt>
                      <c:pt idx="627">
                        <c:v>323922000000000</c:v>
                      </c:pt>
                      <c:pt idx="628">
                        <c:v>324303000000000</c:v>
                      </c:pt>
                      <c:pt idx="629">
                        <c:v>324683000000000</c:v>
                      </c:pt>
                      <c:pt idx="630">
                        <c:v>325021000000000</c:v>
                      </c:pt>
                      <c:pt idx="631">
                        <c:v>325262000000000</c:v>
                      </c:pt>
                      <c:pt idx="632">
                        <c:v>325316000000000</c:v>
                      </c:pt>
                      <c:pt idx="633">
                        <c:v>325042000000000</c:v>
                      </c:pt>
                      <c:pt idx="634">
                        <c:v>324319000000000</c:v>
                      </c:pt>
                      <c:pt idx="635">
                        <c:v>323141000000000</c:v>
                      </c:pt>
                      <c:pt idx="636">
                        <c:v>321654000000000</c:v>
                      </c:pt>
                      <c:pt idx="637">
                        <c:v>320090000000000</c:v>
                      </c:pt>
                      <c:pt idx="638">
                        <c:v>318689000000000</c:v>
                      </c:pt>
                      <c:pt idx="639">
                        <c:v>317615000000000</c:v>
                      </c:pt>
                      <c:pt idx="640">
                        <c:v>316888000000000</c:v>
                      </c:pt>
                      <c:pt idx="641">
                        <c:v>316402000000000</c:v>
                      </c:pt>
                      <c:pt idx="642">
                        <c:v>316054000000000</c:v>
                      </c:pt>
                      <c:pt idx="643">
                        <c:v>315773000000000</c:v>
                      </c:pt>
                      <c:pt idx="644">
                        <c:v>315562000000000</c:v>
                      </c:pt>
                      <c:pt idx="645">
                        <c:v>315484000000000</c:v>
                      </c:pt>
                      <c:pt idx="646">
                        <c:v>315698000000000</c:v>
                      </c:pt>
                      <c:pt idx="647">
                        <c:v>316447000000000</c:v>
                      </c:pt>
                      <c:pt idx="648">
                        <c:v>317909000000000</c:v>
                      </c:pt>
                      <c:pt idx="649">
                        <c:v>320065000000000</c:v>
                      </c:pt>
                      <c:pt idx="650">
                        <c:v>322591000000000</c:v>
                      </c:pt>
                      <c:pt idx="651">
                        <c:v>325067000000000</c:v>
                      </c:pt>
                      <c:pt idx="652">
                        <c:v>327073000000000</c:v>
                      </c:pt>
                      <c:pt idx="653">
                        <c:v>328325000000000</c:v>
                      </c:pt>
                      <c:pt idx="654">
                        <c:v>328779000000000</c:v>
                      </c:pt>
                      <c:pt idx="655">
                        <c:v>328580000000000</c:v>
                      </c:pt>
                      <c:pt idx="656">
                        <c:v>327973000000000</c:v>
                      </c:pt>
                      <c:pt idx="657">
                        <c:v>327093000000000</c:v>
                      </c:pt>
                      <c:pt idx="658">
                        <c:v>326065000000000</c:v>
                      </c:pt>
                      <c:pt idx="659">
                        <c:v>324967000000000</c:v>
                      </c:pt>
                      <c:pt idx="660">
                        <c:v>323844000000000</c:v>
                      </c:pt>
                      <c:pt idx="661">
                        <c:v>322702000000000</c:v>
                      </c:pt>
                      <c:pt idx="662">
                        <c:v>321517000000000</c:v>
                      </c:pt>
                      <c:pt idx="663">
                        <c:v>320306000000000</c:v>
                      </c:pt>
                      <c:pt idx="664">
                        <c:v>319076000000000</c:v>
                      </c:pt>
                      <c:pt idx="665">
                        <c:v>317881000000000</c:v>
                      </c:pt>
                      <c:pt idx="666">
                        <c:v>316770000000000</c:v>
                      </c:pt>
                      <c:pt idx="667">
                        <c:v>315781000000000</c:v>
                      </c:pt>
                      <c:pt idx="668">
                        <c:v>314924000000000</c:v>
                      </c:pt>
                      <c:pt idx="669">
                        <c:v>314191000000000</c:v>
                      </c:pt>
                      <c:pt idx="670">
                        <c:v>313575000000000</c:v>
                      </c:pt>
                      <c:pt idx="671">
                        <c:v>313066000000000</c:v>
                      </c:pt>
                      <c:pt idx="672">
                        <c:v>312672000000000</c:v>
                      </c:pt>
                      <c:pt idx="673">
                        <c:v>312419000000000</c:v>
                      </c:pt>
                      <c:pt idx="674">
                        <c:v>312363000000000</c:v>
                      </c:pt>
                      <c:pt idx="675">
                        <c:v>312600000000000</c:v>
                      </c:pt>
                      <c:pt idx="676">
                        <c:v>313211000000000</c:v>
                      </c:pt>
                      <c:pt idx="677">
                        <c:v>314195000000000</c:v>
                      </c:pt>
                      <c:pt idx="678">
                        <c:v>315435000000000</c:v>
                      </c:pt>
                      <c:pt idx="679">
                        <c:v>316736000000000</c:v>
                      </c:pt>
                      <c:pt idx="680">
                        <c:v>317877000000000</c:v>
                      </c:pt>
                      <c:pt idx="681">
                        <c:v>318654000000000</c:v>
                      </c:pt>
                      <c:pt idx="682">
                        <c:v>318927000000000</c:v>
                      </c:pt>
                      <c:pt idx="683">
                        <c:v>318658000000000</c:v>
                      </c:pt>
                      <c:pt idx="684">
                        <c:v>317924000000000</c:v>
                      </c:pt>
                      <c:pt idx="685">
                        <c:v>316879000000000</c:v>
                      </c:pt>
                      <c:pt idx="686">
                        <c:v>315716000000000</c:v>
                      </c:pt>
                      <c:pt idx="687">
                        <c:v>314645000000000</c:v>
                      </c:pt>
                      <c:pt idx="688">
                        <c:v>313896000000000</c:v>
                      </c:pt>
                      <c:pt idx="689">
                        <c:v>313715000000000</c:v>
                      </c:pt>
                      <c:pt idx="690">
                        <c:v>314310000000000</c:v>
                      </c:pt>
                      <c:pt idx="691">
                        <c:v>315740000000000</c:v>
                      </c:pt>
                      <c:pt idx="692">
                        <c:v>317907000000000</c:v>
                      </c:pt>
                      <c:pt idx="693">
                        <c:v>320469000000000</c:v>
                      </c:pt>
                      <c:pt idx="694">
                        <c:v>323050000000000</c:v>
                      </c:pt>
                      <c:pt idx="695">
                        <c:v>325283000000000</c:v>
                      </c:pt>
                      <c:pt idx="696">
                        <c:v>326927000000000</c:v>
                      </c:pt>
                      <c:pt idx="697">
                        <c:v>327949000000000</c:v>
                      </c:pt>
                      <c:pt idx="698">
                        <c:v>328509000000000</c:v>
                      </c:pt>
                      <c:pt idx="699">
                        <c:v>328817000000000</c:v>
                      </c:pt>
                      <c:pt idx="700">
                        <c:v>329016000000000</c:v>
                      </c:pt>
                      <c:pt idx="701">
                        <c:v>329163000000000</c:v>
                      </c:pt>
                      <c:pt idx="702">
                        <c:v>329260000000000</c:v>
                      </c:pt>
                      <c:pt idx="703">
                        <c:v>329271000000000</c:v>
                      </c:pt>
                      <c:pt idx="704">
                        <c:v>329108000000000</c:v>
                      </c:pt>
                      <c:pt idx="705">
                        <c:v>328665000000000</c:v>
                      </c:pt>
                      <c:pt idx="706">
                        <c:v>327859000000000</c:v>
                      </c:pt>
                      <c:pt idx="707">
                        <c:v>326791000000000</c:v>
                      </c:pt>
                      <c:pt idx="708">
                        <c:v>325542000000000</c:v>
                      </c:pt>
                      <c:pt idx="709">
                        <c:v>324330000000000</c:v>
                      </c:pt>
                      <c:pt idx="710">
                        <c:v>323397000000000</c:v>
                      </c:pt>
                      <c:pt idx="711">
                        <c:v>323027000000000</c:v>
                      </c:pt>
                      <c:pt idx="712">
                        <c:v>323516000000000</c:v>
                      </c:pt>
                      <c:pt idx="713">
                        <c:v>325060000000000</c:v>
                      </c:pt>
                      <c:pt idx="714">
                        <c:v>327624000000000</c:v>
                      </c:pt>
                      <c:pt idx="715">
                        <c:v>330920000000000</c:v>
                      </c:pt>
                      <c:pt idx="716">
                        <c:v>334495000000000</c:v>
                      </c:pt>
                      <c:pt idx="717">
                        <c:v>337850000000000</c:v>
                      </c:pt>
                      <c:pt idx="718">
                        <c:v>340569000000000</c:v>
                      </c:pt>
                      <c:pt idx="719">
                        <c:v>342440000000000</c:v>
                      </c:pt>
                      <c:pt idx="720">
                        <c:v>343529000000000</c:v>
                      </c:pt>
                      <c:pt idx="721">
                        <c:v>344077000000000</c:v>
                      </c:pt>
                      <c:pt idx="722">
                        <c:v>344370000000000</c:v>
                      </c:pt>
                      <c:pt idx="723">
                        <c:v>344549000000000</c:v>
                      </c:pt>
                      <c:pt idx="724">
                        <c:v>344703000000000</c:v>
                      </c:pt>
                      <c:pt idx="725">
                        <c:v>344870000000000</c:v>
                      </c:pt>
                      <c:pt idx="726">
                        <c:v>345070000000000</c:v>
                      </c:pt>
                      <c:pt idx="727">
                        <c:v>345310000000000</c:v>
                      </c:pt>
                      <c:pt idx="728">
                        <c:v>345588000000000</c:v>
                      </c:pt>
                      <c:pt idx="729">
                        <c:v>345898000000000</c:v>
                      </c:pt>
                      <c:pt idx="730">
                        <c:v>346240000000000</c:v>
                      </c:pt>
                      <c:pt idx="731">
                        <c:v>346621000000000</c:v>
                      </c:pt>
                      <c:pt idx="732">
                        <c:v>347054000000000</c:v>
                      </c:pt>
                      <c:pt idx="733">
                        <c:v>347559000000000</c:v>
                      </c:pt>
                      <c:pt idx="734">
                        <c:v>348164000000000</c:v>
                      </c:pt>
                      <c:pt idx="735">
                        <c:v>348900000000000</c:v>
                      </c:pt>
                      <c:pt idx="736">
                        <c:v>349789000000000</c:v>
                      </c:pt>
                      <c:pt idx="737">
                        <c:v>350813000000000</c:v>
                      </c:pt>
                      <c:pt idx="738">
                        <c:v>351911000000000</c:v>
                      </c:pt>
                      <c:pt idx="739">
                        <c:v>352991000000000</c:v>
                      </c:pt>
                      <c:pt idx="740">
                        <c:v>353939000000000</c:v>
                      </c:pt>
                      <c:pt idx="741">
                        <c:v>354629000000000</c:v>
                      </c:pt>
                      <c:pt idx="742">
                        <c:v>354925000000000</c:v>
                      </c:pt>
                      <c:pt idx="743">
                        <c:v>354700000000000</c:v>
                      </c:pt>
                      <c:pt idx="744">
                        <c:v>353888000000000</c:v>
                      </c:pt>
                      <c:pt idx="745">
                        <c:v>352538000000000</c:v>
                      </c:pt>
                      <c:pt idx="746">
                        <c:v>350810000000000</c:v>
                      </c:pt>
                      <c:pt idx="747">
                        <c:v>348942000000000</c:v>
                      </c:pt>
                      <c:pt idx="748">
                        <c:v>347193000000000</c:v>
                      </c:pt>
                      <c:pt idx="749">
                        <c:v>345797000000000</c:v>
                      </c:pt>
                      <c:pt idx="750">
                        <c:v>344917000000000</c:v>
                      </c:pt>
                      <c:pt idx="751">
                        <c:v>344592000000000</c:v>
                      </c:pt>
                      <c:pt idx="752">
                        <c:v>344751000000000</c:v>
                      </c:pt>
                      <c:pt idx="753">
                        <c:v>345255000000000</c:v>
                      </c:pt>
                      <c:pt idx="754">
                        <c:v>345958000000000</c:v>
                      </c:pt>
                      <c:pt idx="755">
                        <c:v>346729000000000</c:v>
                      </c:pt>
                      <c:pt idx="756">
                        <c:v>347450000000000</c:v>
                      </c:pt>
                      <c:pt idx="757">
                        <c:v>348026000000000</c:v>
                      </c:pt>
                      <c:pt idx="758">
                        <c:v>348392000000000</c:v>
                      </c:pt>
                      <c:pt idx="759">
                        <c:v>348534000000000</c:v>
                      </c:pt>
                      <c:pt idx="760">
                        <c:v>348483000000000</c:v>
                      </c:pt>
                      <c:pt idx="761">
                        <c:v>348294000000000</c:v>
                      </c:pt>
                      <c:pt idx="762">
                        <c:v>348027000000000</c:v>
                      </c:pt>
                      <c:pt idx="763">
                        <c:v>347734000000000</c:v>
                      </c:pt>
                      <c:pt idx="764">
                        <c:v>347471000000000</c:v>
                      </c:pt>
                      <c:pt idx="765">
                        <c:v>347309000000000</c:v>
                      </c:pt>
                      <c:pt idx="766">
                        <c:v>347354000000000</c:v>
                      </c:pt>
                      <c:pt idx="767">
                        <c:v>347735000000000</c:v>
                      </c:pt>
                      <c:pt idx="768">
                        <c:v>348554000000000</c:v>
                      </c:pt>
                      <c:pt idx="769">
                        <c:v>349823000000000</c:v>
                      </c:pt>
                      <c:pt idx="770">
                        <c:v>351442000000000</c:v>
                      </c:pt>
                      <c:pt idx="771">
                        <c:v>353229000000000</c:v>
                      </c:pt>
                      <c:pt idx="772">
                        <c:v>354968000000000</c:v>
                      </c:pt>
                      <c:pt idx="773">
                        <c:v>356462000000000</c:v>
                      </c:pt>
                      <c:pt idx="774">
                        <c:v>357584000000000</c:v>
                      </c:pt>
                      <c:pt idx="775">
                        <c:v>358314000000000</c:v>
                      </c:pt>
                      <c:pt idx="776">
                        <c:v>358736000000000</c:v>
                      </c:pt>
                      <c:pt idx="777">
                        <c:v>358971000000000</c:v>
                      </c:pt>
                      <c:pt idx="778">
                        <c:v>359116000000000</c:v>
                      </c:pt>
                      <c:pt idx="779">
                        <c:v>359226000000000</c:v>
                      </c:pt>
                      <c:pt idx="780">
                        <c:v>359324000000000</c:v>
                      </c:pt>
                      <c:pt idx="781">
                        <c:v>359419000000000</c:v>
                      </c:pt>
                      <c:pt idx="782">
                        <c:v>359517000000000</c:v>
                      </c:pt>
                      <c:pt idx="783">
                        <c:v>359624000000000</c:v>
                      </c:pt>
                      <c:pt idx="784">
                        <c:v>359741000000000</c:v>
                      </c:pt>
                      <c:pt idx="785">
                        <c:v>359852000000000</c:v>
                      </c:pt>
                      <c:pt idx="786">
                        <c:v>359996000000000</c:v>
                      </c:pt>
                      <c:pt idx="787">
                        <c:v>360123000000000</c:v>
                      </c:pt>
                      <c:pt idx="788">
                        <c:v>360237000000000</c:v>
                      </c:pt>
                      <c:pt idx="789">
                        <c:v>360324000000000</c:v>
                      </c:pt>
                      <c:pt idx="790">
                        <c:v>360351000000000</c:v>
                      </c:pt>
                      <c:pt idx="791">
                        <c:v>360267000000000</c:v>
                      </c:pt>
                      <c:pt idx="792">
                        <c:v>360011000000000</c:v>
                      </c:pt>
                      <c:pt idx="793">
                        <c:v>359535000000000</c:v>
                      </c:pt>
                      <c:pt idx="794">
                        <c:v>358844000000000</c:v>
                      </c:pt>
                      <c:pt idx="795">
                        <c:v>357995000000000</c:v>
                      </c:pt>
                      <c:pt idx="796">
                        <c:v>357087000000000</c:v>
                      </c:pt>
                      <c:pt idx="797">
                        <c:v>356232000000000</c:v>
                      </c:pt>
                      <c:pt idx="798">
                        <c:v>355543000000000</c:v>
                      </c:pt>
                      <c:pt idx="799">
                        <c:v>355118000000000</c:v>
                      </c:pt>
                      <c:pt idx="800">
                        <c:v>355022000000000</c:v>
                      </c:pt>
                      <c:pt idx="801">
                        <c:v>355275000000000</c:v>
                      </c:pt>
                      <c:pt idx="802">
                        <c:v>355853000000000</c:v>
                      </c:pt>
                      <c:pt idx="803">
                        <c:v>356701000000000</c:v>
                      </c:pt>
                      <c:pt idx="804">
                        <c:v>357745000000000</c:v>
                      </c:pt>
                      <c:pt idx="805">
                        <c:v>358909000000000</c:v>
                      </c:pt>
                      <c:pt idx="806">
                        <c:v>360123000000000</c:v>
                      </c:pt>
                      <c:pt idx="807">
                        <c:v>361336000000000</c:v>
                      </c:pt>
                      <c:pt idx="808">
                        <c:v>362530000000000</c:v>
                      </c:pt>
                      <c:pt idx="809">
                        <c:v>363718000000000</c:v>
                      </c:pt>
                      <c:pt idx="810">
                        <c:v>364919000000000</c:v>
                      </c:pt>
                      <c:pt idx="811">
                        <c:v>366138000000000</c:v>
                      </c:pt>
                      <c:pt idx="812">
                        <c:v>367336000000000</c:v>
                      </c:pt>
                      <c:pt idx="813">
                        <c:v>368458000000000</c:v>
                      </c:pt>
                      <c:pt idx="814">
                        <c:v>369435000000000</c:v>
                      </c:pt>
                      <c:pt idx="815">
                        <c:v>370208000000000</c:v>
                      </c:pt>
                      <c:pt idx="816">
                        <c:v>370746000000000</c:v>
                      </c:pt>
                      <c:pt idx="817">
                        <c:v>371055000000000</c:v>
                      </c:pt>
                      <c:pt idx="818">
                        <c:v>371180000000000</c:v>
                      </c:pt>
                      <c:pt idx="819">
                        <c:v>371153000000000</c:v>
                      </c:pt>
                      <c:pt idx="820">
                        <c:v>371085000000000</c:v>
                      </c:pt>
                      <c:pt idx="821">
                        <c:v>370932000000000</c:v>
                      </c:pt>
                      <c:pt idx="822">
                        <c:v>370725000000000</c:v>
                      </c:pt>
                      <c:pt idx="823">
                        <c:v>370465000000000</c:v>
                      </c:pt>
                      <c:pt idx="824">
                        <c:v>370146000000000</c:v>
                      </c:pt>
                      <c:pt idx="825">
                        <c:v>369762000000000</c:v>
                      </c:pt>
                      <c:pt idx="826">
                        <c:v>369298000000000</c:v>
                      </c:pt>
                      <c:pt idx="827">
                        <c:v>368740000000000</c:v>
                      </c:pt>
                      <c:pt idx="828">
                        <c:v>368074000000000</c:v>
                      </c:pt>
                      <c:pt idx="829">
                        <c:v>367288000000000</c:v>
                      </c:pt>
                      <c:pt idx="830">
                        <c:v>366375000000000</c:v>
                      </c:pt>
                      <c:pt idx="831">
                        <c:v>365326000000000</c:v>
                      </c:pt>
                      <c:pt idx="832">
                        <c:v>364124000000000</c:v>
                      </c:pt>
                      <c:pt idx="833">
                        <c:v>362735000000000</c:v>
                      </c:pt>
                      <c:pt idx="834">
                        <c:v>361106000000000</c:v>
                      </c:pt>
                      <c:pt idx="835">
                        <c:v>359184000000000</c:v>
                      </c:pt>
                      <c:pt idx="836">
                        <c:v>356953000000000</c:v>
                      </c:pt>
                      <c:pt idx="837">
                        <c:v>354465000000000</c:v>
                      </c:pt>
                      <c:pt idx="838">
                        <c:v>351848000000000</c:v>
                      </c:pt>
                      <c:pt idx="839">
                        <c:v>349275000000000</c:v>
                      </c:pt>
                      <c:pt idx="840">
                        <c:v>346939000000000</c:v>
                      </c:pt>
                      <c:pt idx="841">
                        <c:v>345011000000000</c:v>
                      </c:pt>
                      <c:pt idx="842">
                        <c:v>343607000000000</c:v>
                      </c:pt>
                      <c:pt idx="843">
                        <c:v>342748000000000</c:v>
                      </c:pt>
                      <c:pt idx="844">
                        <c:v>342359000000000</c:v>
                      </c:pt>
                      <c:pt idx="845">
                        <c:v>342312000000000</c:v>
                      </c:pt>
                      <c:pt idx="846">
                        <c:v>342504000000000</c:v>
                      </c:pt>
                      <c:pt idx="847">
                        <c:v>342855000000000</c:v>
                      </c:pt>
                      <c:pt idx="848">
                        <c:v>343340000000000</c:v>
                      </c:pt>
                      <c:pt idx="849">
                        <c:v>343962000000000</c:v>
                      </c:pt>
                      <c:pt idx="850">
                        <c:v>344753000000000</c:v>
                      </c:pt>
                      <c:pt idx="851">
                        <c:v>345785000000000</c:v>
                      </c:pt>
                      <c:pt idx="852">
                        <c:v>347166000000000</c:v>
                      </c:pt>
                      <c:pt idx="853">
                        <c:v>349007000000000</c:v>
                      </c:pt>
                      <c:pt idx="854">
                        <c:v>351350000000000</c:v>
                      </c:pt>
                      <c:pt idx="855">
                        <c:v>354150000000000</c:v>
                      </c:pt>
                      <c:pt idx="856">
                        <c:v>357216000000000</c:v>
                      </c:pt>
                      <c:pt idx="857">
                        <c:v>360308000000000</c:v>
                      </c:pt>
                      <c:pt idx="858">
                        <c:v>363154000000000</c:v>
                      </c:pt>
                      <c:pt idx="859">
                        <c:v>365497000000000</c:v>
                      </c:pt>
                      <c:pt idx="860">
                        <c:v>367138000000000</c:v>
                      </c:pt>
                      <c:pt idx="861">
                        <c:v>367978000000000</c:v>
                      </c:pt>
                      <c:pt idx="862">
                        <c:v>368039000000000</c:v>
                      </c:pt>
                      <c:pt idx="863">
                        <c:v>367440000000000</c:v>
                      </c:pt>
                      <c:pt idx="864">
                        <c:v>366369000000000</c:v>
                      </c:pt>
                      <c:pt idx="865">
                        <c:v>365001000000000</c:v>
                      </c:pt>
                      <c:pt idx="866">
                        <c:v>363522000000000</c:v>
                      </c:pt>
                      <c:pt idx="867">
                        <c:v>362105000000000</c:v>
                      </c:pt>
                      <c:pt idx="868">
                        <c:v>360911000000000</c:v>
                      </c:pt>
                      <c:pt idx="869">
                        <c:v>360078000000000</c:v>
                      </c:pt>
                      <c:pt idx="870">
                        <c:v>359707000000000</c:v>
                      </c:pt>
                      <c:pt idx="871">
                        <c:v>359840000000000</c:v>
                      </c:pt>
                      <c:pt idx="872">
                        <c:v>360461000000000</c:v>
                      </c:pt>
                      <c:pt idx="873">
                        <c:v>361501000000000</c:v>
                      </c:pt>
                      <c:pt idx="874">
                        <c:v>362865000000000</c:v>
                      </c:pt>
                      <c:pt idx="875">
                        <c:v>364441000000000</c:v>
                      </c:pt>
                      <c:pt idx="876">
                        <c:v>366118000000000</c:v>
                      </c:pt>
                      <c:pt idx="877">
                        <c:v>367791000000000</c:v>
                      </c:pt>
                      <c:pt idx="878">
                        <c:v>369383000000000</c:v>
                      </c:pt>
                      <c:pt idx="879">
                        <c:v>370852000000000</c:v>
                      </c:pt>
                      <c:pt idx="880">
                        <c:v>372196000000000</c:v>
                      </c:pt>
                      <c:pt idx="881">
                        <c:v>373439000000000</c:v>
                      </c:pt>
                      <c:pt idx="882">
                        <c:v>374605000000000</c:v>
                      </c:pt>
                      <c:pt idx="883">
                        <c:v>375695000000000</c:v>
                      </c:pt>
                      <c:pt idx="884">
                        <c:v>376693000000000</c:v>
                      </c:pt>
                      <c:pt idx="885">
                        <c:v>377565000000000</c:v>
                      </c:pt>
                      <c:pt idx="886">
                        <c:v>378268000000000</c:v>
                      </c:pt>
                      <c:pt idx="887">
                        <c:v>378755000000000</c:v>
                      </c:pt>
                      <c:pt idx="888">
                        <c:v>378974000000000</c:v>
                      </c:pt>
                      <c:pt idx="889">
                        <c:v>378875000000000</c:v>
                      </c:pt>
                      <c:pt idx="890">
                        <c:v>378429000000000</c:v>
                      </c:pt>
                      <c:pt idx="891">
                        <c:v>377618000000000</c:v>
                      </c:pt>
                      <c:pt idx="892">
                        <c:v>376547000000000</c:v>
                      </c:pt>
                      <c:pt idx="893">
                        <c:v>375223000000000</c:v>
                      </c:pt>
                      <c:pt idx="894">
                        <c:v>373758000000000</c:v>
                      </c:pt>
                      <c:pt idx="895">
                        <c:v>372241000000000</c:v>
                      </c:pt>
                      <c:pt idx="896">
                        <c:v>370755000000000</c:v>
                      </c:pt>
                      <c:pt idx="897">
                        <c:v>369356000000000</c:v>
                      </c:pt>
                      <c:pt idx="898">
                        <c:v>368066000000000</c:v>
                      </c:pt>
                      <c:pt idx="899">
                        <c:v>366877000000000</c:v>
                      </c:pt>
                      <c:pt idx="900">
                        <c:v>365764000000000</c:v>
                      </c:pt>
                      <c:pt idx="901">
                        <c:v>364718000000000</c:v>
                      </c:pt>
                      <c:pt idx="902">
                        <c:v>363736000000000</c:v>
                      </c:pt>
                      <c:pt idx="903">
                        <c:v>362843000000000</c:v>
                      </c:pt>
                      <c:pt idx="904">
                        <c:v>362074000000000</c:v>
                      </c:pt>
                      <c:pt idx="905">
                        <c:v>361474000000000</c:v>
                      </c:pt>
                      <c:pt idx="906">
                        <c:v>361104000000000</c:v>
                      </c:pt>
                      <c:pt idx="907">
                        <c:v>361040000000000</c:v>
                      </c:pt>
                      <c:pt idx="908">
                        <c:v>361360000000000</c:v>
                      </c:pt>
                      <c:pt idx="909">
                        <c:v>362110000000000</c:v>
                      </c:pt>
                      <c:pt idx="910">
                        <c:v>363284000000000</c:v>
                      </c:pt>
                      <c:pt idx="911">
                        <c:v>364803000000000</c:v>
                      </c:pt>
                      <c:pt idx="912">
                        <c:v>366536000000000</c:v>
                      </c:pt>
                      <c:pt idx="913">
                        <c:v>368321000000000</c:v>
                      </c:pt>
                      <c:pt idx="914">
                        <c:v>369989000000000</c:v>
                      </c:pt>
                      <c:pt idx="915">
                        <c:v>371386000000000</c:v>
                      </c:pt>
                      <c:pt idx="916">
                        <c:v>372398000000000</c:v>
                      </c:pt>
                      <c:pt idx="917">
                        <c:v>372973000000000</c:v>
                      </c:pt>
                      <c:pt idx="918">
                        <c:v>373127000000000</c:v>
                      </c:pt>
                      <c:pt idx="919">
                        <c:v>372933000000000</c:v>
                      </c:pt>
                      <c:pt idx="920">
                        <c:v>372483000000000</c:v>
                      </c:pt>
                      <c:pt idx="921">
                        <c:v>371873000000000</c:v>
                      </c:pt>
                      <c:pt idx="922">
                        <c:v>371188000000000</c:v>
                      </c:pt>
                      <c:pt idx="923">
                        <c:v>370502000000000</c:v>
                      </c:pt>
                      <c:pt idx="924">
                        <c:v>369881000000000</c:v>
                      </c:pt>
                      <c:pt idx="925">
                        <c:v>369375000000000</c:v>
                      </c:pt>
                      <c:pt idx="926">
                        <c:v>369014000000000</c:v>
                      </c:pt>
                      <c:pt idx="927">
                        <c:v>368798000000000</c:v>
                      </c:pt>
                      <c:pt idx="928">
                        <c:v>368704000000000</c:v>
                      </c:pt>
                      <c:pt idx="929">
                        <c:v>368689000000000</c:v>
                      </c:pt>
                      <c:pt idx="930">
                        <c:v>368754000000000</c:v>
                      </c:pt>
                      <c:pt idx="931">
                        <c:v>368851000000000</c:v>
                      </c:pt>
                      <c:pt idx="932">
                        <c:v>368980000000000</c:v>
                      </c:pt>
                      <c:pt idx="933">
                        <c:v>369139000000000</c:v>
                      </c:pt>
                      <c:pt idx="934">
                        <c:v>369335000000000</c:v>
                      </c:pt>
                      <c:pt idx="935">
                        <c:v>369577000000000</c:v>
                      </c:pt>
                      <c:pt idx="936">
                        <c:v>369886000000000</c:v>
                      </c:pt>
                      <c:pt idx="937">
                        <c:v>370285000000000</c:v>
                      </c:pt>
                      <c:pt idx="938">
                        <c:v>370793000000000</c:v>
                      </c:pt>
                      <c:pt idx="939">
                        <c:v>371388000000000</c:v>
                      </c:pt>
                      <c:pt idx="940">
                        <c:v>372117000000000</c:v>
                      </c:pt>
                      <c:pt idx="941">
                        <c:v>372873000000000</c:v>
                      </c:pt>
                      <c:pt idx="942">
                        <c:v>373627000000000</c:v>
                      </c:pt>
                      <c:pt idx="943">
                        <c:v>374321000000000</c:v>
                      </c:pt>
                      <c:pt idx="944">
                        <c:v>374898000000000</c:v>
                      </c:pt>
                      <c:pt idx="945">
                        <c:v>375304000000000</c:v>
                      </c:pt>
                      <c:pt idx="946">
                        <c:v>375496000000000</c:v>
                      </c:pt>
                      <c:pt idx="947">
                        <c:v>375448000000000</c:v>
                      </c:pt>
                      <c:pt idx="948">
                        <c:v>375154000000000</c:v>
                      </c:pt>
                      <c:pt idx="949">
                        <c:v>374630000000000</c:v>
                      </c:pt>
                      <c:pt idx="950">
                        <c:v>373911000000000</c:v>
                      </c:pt>
                      <c:pt idx="951">
                        <c:v>373041000000000</c:v>
                      </c:pt>
                      <c:pt idx="952">
                        <c:v>372070000000000</c:v>
                      </c:pt>
                      <c:pt idx="953">
                        <c:v>371046000000000</c:v>
                      </c:pt>
                      <c:pt idx="954">
                        <c:v>370014000000000</c:v>
                      </c:pt>
                      <c:pt idx="955">
                        <c:v>369001000000000</c:v>
                      </c:pt>
                      <c:pt idx="956">
                        <c:v>368021000000000</c:v>
                      </c:pt>
                      <c:pt idx="957">
                        <c:v>367068000000000</c:v>
                      </c:pt>
                      <c:pt idx="958">
                        <c:v>366128000000000</c:v>
                      </c:pt>
                      <c:pt idx="959">
                        <c:v>365196000000000</c:v>
                      </c:pt>
                      <c:pt idx="960">
                        <c:v>364279000000000</c:v>
                      </c:pt>
                      <c:pt idx="961">
                        <c:v>363398000000000</c:v>
                      </c:pt>
                      <c:pt idx="962">
                        <c:v>362586000000000</c:v>
                      </c:pt>
                      <c:pt idx="963">
                        <c:v>361886000000000</c:v>
                      </c:pt>
                      <c:pt idx="964">
                        <c:v>361346000000000</c:v>
                      </c:pt>
                      <c:pt idx="965">
                        <c:v>361030000000000</c:v>
                      </c:pt>
                      <c:pt idx="966">
                        <c:v>361009000000000</c:v>
                      </c:pt>
                      <c:pt idx="967">
                        <c:v>361354000000000</c:v>
                      </c:pt>
                      <c:pt idx="968">
                        <c:v>362114000000000</c:v>
                      </c:pt>
                      <c:pt idx="969">
                        <c:v>363268000000000</c:v>
                      </c:pt>
                      <c:pt idx="970">
                        <c:v>364846000000000</c:v>
                      </c:pt>
                      <c:pt idx="971">
                        <c:v>366690000000000</c:v>
                      </c:pt>
                      <c:pt idx="972">
                        <c:v>368715000000000</c:v>
                      </c:pt>
                      <c:pt idx="973">
                        <c:v>370801000000000</c:v>
                      </c:pt>
                      <c:pt idx="974">
                        <c:v>372836000000000</c:v>
                      </c:pt>
                      <c:pt idx="975">
                        <c:v>374730000000000</c:v>
                      </c:pt>
                      <c:pt idx="976">
                        <c:v>376423000000000</c:v>
                      </c:pt>
                      <c:pt idx="977">
                        <c:v>377899000000000</c:v>
                      </c:pt>
                      <c:pt idx="978">
                        <c:v>379172000000000</c:v>
                      </c:pt>
                      <c:pt idx="979">
                        <c:v>380261000000000</c:v>
                      </c:pt>
                      <c:pt idx="980">
                        <c:v>381234000000000</c:v>
                      </c:pt>
                      <c:pt idx="981">
                        <c:v>382068000000000</c:v>
                      </c:pt>
                      <c:pt idx="982">
                        <c:v>382782000000000</c:v>
                      </c:pt>
                      <c:pt idx="983">
                        <c:v>383370000000000</c:v>
                      </c:pt>
                      <c:pt idx="984">
                        <c:v>383814000000000</c:v>
                      </c:pt>
                      <c:pt idx="985">
                        <c:v>384072000000000</c:v>
                      </c:pt>
                      <c:pt idx="986">
                        <c:v>384077000000000</c:v>
                      </c:pt>
                      <c:pt idx="987">
                        <c:v>383744000000000</c:v>
                      </c:pt>
                      <c:pt idx="988">
                        <c:v>382991000000000</c:v>
                      </c:pt>
                      <c:pt idx="989">
                        <c:v>381780000000000</c:v>
                      </c:pt>
                      <c:pt idx="990">
                        <c:v>380146000000000</c:v>
                      </c:pt>
                      <c:pt idx="991">
                        <c:v>378179000000000</c:v>
                      </c:pt>
                      <c:pt idx="992">
                        <c:v>376031000000000</c:v>
                      </c:pt>
                      <c:pt idx="993">
                        <c:v>373873000000000</c:v>
                      </c:pt>
                      <c:pt idx="994">
                        <c:v>371885000000000</c:v>
                      </c:pt>
                      <c:pt idx="995">
                        <c:v>370231000000000</c:v>
                      </c:pt>
                      <c:pt idx="996">
                        <c:v>369043000000000</c:v>
                      </c:pt>
                      <c:pt idx="997">
                        <c:v>368398000000000</c:v>
                      </c:pt>
                      <c:pt idx="998">
                        <c:v>368313000000000</c:v>
                      </c:pt>
                      <c:pt idx="999">
                        <c:v>368750000000000</c:v>
                      </c:pt>
                      <c:pt idx="1000">
                        <c:v>369631000000000</c:v>
                      </c:pt>
                      <c:pt idx="1001">
                        <c:v>370863000000000</c:v>
                      </c:pt>
                      <c:pt idx="1002">
                        <c:v>372348000000000</c:v>
                      </c:pt>
                      <c:pt idx="1003">
                        <c:v>373993000000000</c:v>
                      </c:pt>
                      <c:pt idx="1004">
                        <c:v>375710000000000</c:v>
                      </c:pt>
                      <c:pt idx="1005">
                        <c:v>377420000000000</c:v>
                      </c:pt>
                      <c:pt idx="1006">
                        <c:v>379064000000000</c:v>
                      </c:pt>
                      <c:pt idx="1007">
                        <c:v>380607000000000</c:v>
                      </c:pt>
                      <c:pt idx="1008">
                        <c:v>382047000000000</c:v>
                      </c:pt>
                      <c:pt idx="1009">
                        <c:v>383398000000000</c:v>
                      </c:pt>
                      <c:pt idx="1010">
                        <c:v>384676000000000</c:v>
                      </c:pt>
                      <c:pt idx="1011">
                        <c:v>385909000000000</c:v>
                      </c:pt>
                      <c:pt idx="1012">
                        <c:v>387072000000000</c:v>
                      </c:pt>
                      <c:pt idx="1013">
                        <c:v>388150000000000</c:v>
                      </c:pt>
                      <c:pt idx="1014">
                        <c:v>389116000000000</c:v>
                      </c:pt>
                      <c:pt idx="1015">
                        <c:v>389937000000000</c:v>
                      </c:pt>
                      <c:pt idx="1016">
                        <c:v>390590000000000</c:v>
                      </c:pt>
                      <c:pt idx="1017">
                        <c:v>391063000000000</c:v>
                      </c:pt>
                      <c:pt idx="1018">
                        <c:v>391358000000000</c:v>
                      </c:pt>
                      <c:pt idx="1019">
                        <c:v>391497000000000</c:v>
                      </c:pt>
                      <c:pt idx="1020">
                        <c:v>391513000000000</c:v>
                      </c:pt>
                      <c:pt idx="1021">
                        <c:v>391413000000000</c:v>
                      </c:pt>
                      <c:pt idx="1022">
                        <c:v>391311000000000</c:v>
                      </c:pt>
                      <c:pt idx="1023">
                        <c:v>391150000000000</c:v>
                      </c:pt>
                      <c:pt idx="1024">
                        <c:v>390977000000000</c:v>
                      </c:pt>
                      <c:pt idx="1025">
                        <c:v>390809000000000</c:v>
                      </c:pt>
                      <c:pt idx="1026">
                        <c:v>390660000000000</c:v>
                      </c:pt>
                      <c:pt idx="1027">
                        <c:v>390546000000000</c:v>
                      </c:pt>
                      <c:pt idx="1028">
                        <c:v>390479000000000</c:v>
                      </c:pt>
                      <c:pt idx="1029">
                        <c:v>390472000000000</c:v>
                      </c:pt>
                      <c:pt idx="1030">
                        <c:v>390534000000000</c:v>
                      </c:pt>
                      <c:pt idx="1031">
                        <c:v>390675000000000</c:v>
                      </c:pt>
                      <c:pt idx="1032">
                        <c:v>390899000000000</c:v>
                      </c:pt>
                      <c:pt idx="1033">
                        <c:v>391212000000000</c:v>
                      </c:pt>
                      <c:pt idx="1034">
                        <c:v>391616000000000</c:v>
                      </c:pt>
                      <c:pt idx="1035">
                        <c:v>392116000000000</c:v>
                      </c:pt>
                      <c:pt idx="1036">
                        <c:v>392718000000000</c:v>
                      </c:pt>
                      <c:pt idx="1037">
                        <c:v>393433000000000</c:v>
                      </c:pt>
                      <c:pt idx="1038">
                        <c:v>394278000000000</c:v>
                      </c:pt>
                      <c:pt idx="1039">
                        <c:v>395280000000000</c:v>
                      </c:pt>
                      <c:pt idx="1040">
                        <c:v>396471000000000</c:v>
                      </c:pt>
                      <c:pt idx="1041">
                        <c:v>397869000000000</c:v>
                      </c:pt>
                      <c:pt idx="1042">
                        <c:v>399470000000000</c:v>
                      </c:pt>
                      <c:pt idx="1043">
                        <c:v>401248000000000</c:v>
                      </c:pt>
                      <c:pt idx="1044">
                        <c:v>403133000000000</c:v>
                      </c:pt>
                      <c:pt idx="1045">
                        <c:v>405039000000000</c:v>
                      </c:pt>
                      <c:pt idx="1046">
                        <c:v>406872000000000</c:v>
                      </c:pt>
                      <c:pt idx="1047">
                        <c:v>408535000000000</c:v>
                      </c:pt>
                      <c:pt idx="1048">
                        <c:v>409944000000000</c:v>
                      </c:pt>
                      <c:pt idx="1049">
                        <c:v>411040000000000</c:v>
                      </c:pt>
                      <c:pt idx="1050">
                        <c:v>411801000000000</c:v>
                      </c:pt>
                      <c:pt idx="1051">
                        <c:v>412250000000000</c:v>
                      </c:pt>
                      <c:pt idx="1052">
                        <c:v>412439000000000</c:v>
                      </c:pt>
                      <c:pt idx="1053">
                        <c:v>412433000000000</c:v>
                      </c:pt>
                      <c:pt idx="1054">
                        <c:v>412309000000000</c:v>
                      </c:pt>
                      <c:pt idx="1055">
                        <c:v>412102000000000</c:v>
                      </c:pt>
                      <c:pt idx="1056">
                        <c:v>411851000000000</c:v>
                      </c:pt>
                      <c:pt idx="1057">
                        <c:v>411578000000000</c:v>
                      </c:pt>
                      <c:pt idx="1058">
                        <c:v>411300000000000</c:v>
                      </c:pt>
                      <c:pt idx="1059">
                        <c:v>411031000000000</c:v>
                      </c:pt>
                      <c:pt idx="1060">
                        <c:v>410782000000000</c:v>
                      </c:pt>
                      <c:pt idx="1061">
                        <c:v>410557000000000</c:v>
                      </c:pt>
                      <c:pt idx="1062">
                        <c:v>410359000000000</c:v>
                      </c:pt>
                      <c:pt idx="1063">
                        <c:v>410185000000000</c:v>
                      </c:pt>
                      <c:pt idx="1064">
                        <c:v>410029000000000</c:v>
                      </c:pt>
                      <c:pt idx="1065">
                        <c:v>409898000000000</c:v>
                      </c:pt>
                      <c:pt idx="1066">
                        <c:v>409779000000000</c:v>
                      </c:pt>
                      <c:pt idx="1067">
                        <c:v>409675000000000</c:v>
                      </c:pt>
                      <c:pt idx="1068">
                        <c:v>409586000000000</c:v>
                      </c:pt>
                      <c:pt idx="1069">
                        <c:v>409516000000000</c:v>
                      </c:pt>
                      <c:pt idx="1070">
                        <c:v>409470000000000</c:v>
                      </c:pt>
                      <c:pt idx="1071">
                        <c:v>409458000000000</c:v>
                      </c:pt>
                      <c:pt idx="1072">
                        <c:v>409496000000000</c:v>
                      </c:pt>
                      <c:pt idx="1073">
                        <c:v>409602000000000</c:v>
                      </c:pt>
                      <c:pt idx="1074">
                        <c:v>409793000000000</c:v>
                      </c:pt>
                      <c:pt idx="1075">
                        <c:v>410077000000000</c:v>
                      </c:pt>
                      <c:pt idx="1076">
                        <c:v>410450000000000</c:v>
                      </c:pt>
                      <c:pt idx="1077">
                        <c:v>410895000000000</c:v>
                      </c:pt>
                      <c:pt idx="1078">
                        <c:v>411386000000000</c:v>
                      </c:pt>
                      <c:pt idx="1079">
                        <c:v>411889000000000</c:v>
                      </c:pt>
                      <c:pt idx="1080">
                        <c:v>412369000000000</c:v>
                      </c:pt>
                      <c:pt idx="1081">
                        <c:v>412790000000000</c:v>
                      </c:pt>
                      <c:pt idx="1082">
                        <c:v>413121000000000</c:v>
                      </c:pt>
                      <c:pt idx="1083">
                        <c:v>413336000000000</c:v>
                      </c:pt>
                      <c:pt idx="1084">
                        <c:v>413417000000000</c:v>
                      </c:pt>
                      <c:pt idx="1085">
                        <c:v>413356000000000</c:v>
                      </c:pt>
                      <c:pt idx="1086">
                        <c:v>413156000000000</c:v>
                      </c:pt>
                      <c:pt idx="1087">
                        <c:v>412828000000000</c:v>
                      </c:pt>
                      <c:pt idx="1088">
                        <c:v>412386000000000</c:v>
                      </c:pt>
                      <c:pt idx="1089">
                        <c:v>411849000000000</c:v>
                      </c:pt>
                      <c:pt idx="1090">
                        <c:v>411236000000000</c:v>
                      </c:pt>
                      <c:pt idx="1091">
                        <c:v>410567000000000</c:v>
                      </c:pt>
                      <c:pt idx="1092">
                        <c:v>409857000000000</c:v>
                      </c:pt>
                      <c:pt idx="1093">
                        <c:v>409118000000000</c:v>
                      </c:pt>
                      <c:pt idx="1094">
                        <c:v>408357000000000</c:v>
                      </c:pt>
                      <c:pt idx="1095">
                        <c:v>407571000000000</c:v>
                      </c:pt>
                      <c:pt idx="1096">
                        <c:v>406756000000000</c:v>
                      </c:pt>
                      <c:pt idx="1097">
                        <c:v>405906000000000</c:v>
                      </c:pt>
                      <c:pt idx="1098">
                        <c:v>405009000000000</c:v>
                      </c:pt>
                      <c:pt idx="1099">
                        <c:v>404115000000000</c:v>
                      </c:pt>
                      <c:pt idx="1100">
                        <c:v>403206000000000</c:v>
                      </c:pt>
                      <c:pt idx="1101">
                        <c:v>402325000000000</c:v>
                      </c:pt>
                      <c:pt idx="1102">
                        <c:v>401505000000000</c:v>
                      </c:pt>
                      <c:pt idx="1103">
                        <c:v>400788000000000</c:v>
                      </c:pt>
                      <c:pt idx="1104">
                        <c:v>400222000000000</c:v>
                      </c:pt>
                      <c:pt idx="1105">
                        <c:v>399868000000000</c:v>
                      </c:pt>
                      <c:pt idx="1106">
                        <c:v>399793000000000</c:v>
                      </c:pt>
                      <c:pt idx="1107">
                        <c:v>400069000000000</c:v>
                      </c:pt>
                      <c:pt idx="1108">
                        <c:v>400749000000000</c:v>
                      </c:pt>
                      <c:pt idx="1109">
                        <c:v>401852000000000</c:v>
                      </c:pt>
                      <c:pt idx="1110">
                        <c:v>403348000000000</c:v>
                      </c:pt>
                      <c:pt idx="1111">
                        <c:v>405165000000000</c:v>
                      </c:pt>
                      <c:pt idx="1112">
                        <c:v>407192000000000</c:v>
                      </c:pt>
                      <c:pt idx="1113">
                        <c:v>409300000000000</c:v>
                      </c:pt>
                      <c:pt idx="1114">
                        <c:v>411353000000000</c:v>
                      </c:pt>
                      <c:pt idx="1115">
                        <c:v>413223000000000</c:v>
                      </c:pt>
                      <c:pt idx="1116">
                        <c:v>414808000000000</c:v>
                      </c:pt>
                      <c:pt idx="1117">
                        <c:v>416041000000000</c:v>
                      </c:pt>
                      <c:pt idx="1118">
                        <c:v>416912000000000</c:v>
                      </c:pt>
                      <c:pt idx="1119">
                        <c:v>417456000000000</c:v>
                      </c:pt>
                      <c:pt idx="1120">
                        <c:v>417740000000000</c:v>
                      </c:pt>
                      <c:pt idx="1121">
                        <c:v>417832000000000</c:v>
                      </c:pt>
                      <c:pt idx="1122">
                        <c:v>417824000000000</c:v>
                      </c:pt>
                      <c:pt idx="1123">
                        <c:v>417726000000000</c:v>
                      </c:pt>
                      <c:pt idx="1124">
                        <c:v>417571000000000</c:v>
                      </c:pt>
                      <c:pt idx="1125">
                        <c:v>417364000000000</c:v>
                      </c:pt>
                      <c:pt idx="1126">
                        <c:v>417102000000000</c:v>
                      </c:pt>
                      <c:pt idx="1127">
                        <c:v>416780000000000</c:v>
                      </c:pt>
                      <c:pt idx="1128">
                        <c:v>416388000000000</c:v>
                      </c:pt>
                      <c:pt idx="1129">
                        <c:v>415911000000000</c:v>
                      </c:pt>
                      <c:pt idx="1130">
                        <c:v>415334000000000</c:v>
                      </c:pt>
                      <c:pt idx="1131">
                        <c:v>414642000000000</c:v>
                      </c:pt>
                      <c:pt idx="1132">
                        <c:v>413825000000000</c:v>
                      </c:pt>
                      <c:pt idx="1133">
                        <c:v>412859000000000</c:v>
                      </c:pt>
                      <c:pt idx="1134">
                        <c:v>411824000000000</c:v>
                      </c:pt>
                      <c:pt idx="1135">
                        <c:v>410661000000000</c:v>
                      </c:pt>
                      <c:pt idx="1136">
                        <c:v>409417000000000</c:v>
                      </c:pt>
                      <c:pt idx="1137">
                        <c:v>408113000000000</c:v>
                      </c:pt>
                      <c:pt idx="1138">
                        <c:v>406770000000000</c:v>
                      </c:pt>
                      <c:pt idx="1139">
                        <c:v>405405000000000</c:v>
                      </c:pt>
                      <c:pt idx="1140">
                        <c:v>404024000000000</c:v>
                      </c:pt>
                      <c:pt idx="1141">
                        <c:v>402627000000000</c:v>
                      </c:pt>
                      <c:pt idx="1142">
                        <c:v>401200000000000</c:v>
                      </c:pt>
                      <c:pt idx="1143">
                        <c:v>399730000000000</c:v>
                      </c:pt>
                      <c:pt idx="1144">
                        <c:v>398211000000000</c:v>
                      </c:pt>
                      <c:pt idx="1145">
                        <c:v>396649000000000</c:v>
                      </c:pt>
                      <c:pt idx="1146">
                        <c:v>395067000000000</c:v>
                      </c:pt>
                      <c:pt idx="1147">
                        <c:v>393503000000000</c:v>
                      </c:pt>
                      <c:pt idx="1148">
                        <c:v>392004000000000</c:v>
                      </c:pt>
                      <c:pt idx="1149">
                        <c:v>390621000000000</c:v>
                      </c:pt>
                      <c:pt idx="1150">
                        <c:v>389405000000000</c:v>
                      </c:pt>
                      <c:pt idx="1151">
                        <c:v>388404000000000</c:v>
                      </c:pt>
                      <c:pt idx="1152">
                        <c:v>387656000000000</c:v>
                      </c:pt>
                      <c:pt idx="1153">
                        <c:v>387184000000000</c:v>
                      </c:pt>
                      <c:pt idx="1154">
                        <c:v>386995000000000</c:v>
                      </c:pt>
                      <c:pt idx="1155">
                        <c:v>387078000000000</c:v>
                      </c:pt>
                      <c:pt idx="1156">
                        <c:v>387407000000000</c:v>
                      </c:pt>
                      <c:pt idx="1157">
                        <c:v>387947000000000</c:v>
                      </c:pt>
                      <c:pt idx="1158">
                        <c:v>388659000000000</c:v>
                      </c:pt>
                      <c:pt idx="1159">
                        <c:v>389503000000000</c:v>
                      </c:pt>
                      <c:pt idx="1160">
                        <c:v>390438000000000</c:v>
                      </c:pt>
                      <c:pt idx="1161">
                        <c:v>391427000000000</c:v>
                      </c:pt>
                      <c:pt idx="1162">
                        <c:v>392433000000000</c:v>
                      </c:pt>
                      <c:pt idx="1163">
                        <c:v>393427000000000</c:v>
                      </c:pt>
                      <c:pt idx="1164">
                        <c:v>394385000000000</c:v>
                      </c:pt>
                      <c:pt idx="1165">
                        <c:v>395294000000000</c:v>
                      </c:pt>
                      <c:pt idx="1166">
                        <c:v>396154000000000</c:v>
                      </c:pt>
                      <c:pt idx="1167">
                        <c:v>396968000000000</c:v>
                      </c:pt>
                      <c:pt idx="1168">
                        <c:v>397746000000000</c:v>
                      </c:pt>
                      <c:pt idx="1169">
                        <c:v>398494000000000</c:v>
                      </c:pt>
                      <c:pt idx="1170">
                        <c:v>399210000000000</c:v>
                      </c:pt>
                      <c:pt idx="1171">
                        <c:v>399889000000000</c:v>
                      </c:pt>
                      <c:pt idx="1172">
                        <c:v>400520000000000</c:v>
                      </c:pt>
                      <c:pt idx="1173">
                        <c:v>401087000000000</c:v>
                      </c:pt>
                      <c:pt idx="1174">
                        <c:v>401573000000000</c:v>
                      </c:pt>
                      <c:pt idx="1175">
                        <c:v>401954000000000</c:v>
                      </c:pt>
                      <c:pt idx="1176">
                        <c:v>402201000000000</c:v>
                      </c:pt>
                      <c:pt idx="1177">
                        <c:v>402280000000000</c:v>
                      </c:pt>
                      <c:pt idx="1178">
                        <c:v>402156000000000</c:v>
                      </c:pt>
                      <c:pt idx="1179">
                        <c:v>401801000000000</c:v>
                      </c:pt>
                      <c:pt idx="1180">
                        <c:v>401201000000000</c:v>
                      </c:pt>
                      <c:pt idx="1181">
                        <c:v>400345000000000</c:v>
                      </c:pt>
                      <c:pt idx="1182">
                        <c:v>399332000000000</c:v>
                      </c:pt>
                      <c:pt idx="1183">
                        <c:v>398149000000000</c:v>
                      </c:pt>
                      <c:pt idx="1184">
                        <c:v>396885000000000</c:v>
                      </c:pt>
                      <c:pt idx="1185">
                        <c:v>395615000000000</c:v>
                      </c:pt>
                      <c:pt idx="1186">
                        <c:v>394414000000000</c:v>
                      </c:pt>
                      <c:pt idx="1187">
                        <c:v>393357000000000</c:v>
                      </c:pt>
                      <c:pt idx="1188">
                        <c:v>392510000000000</c:v>
                      </c:pt>
                      <c:pt idx="1189">
                        <c:v>391925000000000</c:v>
                      </c:pt>
                      <c:pt idx="1190">
                        <c:v>391639000000000</c:v>
                      </c:pt>
                      <c:pt idx="1191">
                        <c:v>391667000000000</c:v>
                      </c:pt>
                      <c:pt idx="1192">
                        <c:v>392000000000000</c:v>
                      </c:pt>
                      <c:pt idx="1193">
                        <c:v>392607000000000</c:v>
                      </c:pt>
                      <c:pt idx="1194">
                        <c:v>393476000000000</c:v>
                      </c:pt>
                      <c:pt idx="1195">
                        <c:v>394536000000000</c:v>
                      </c:pt>
                      <c:pt idx="1196">
                        <c:v>395747000000000</c:v>
                      </c:pt>
                      <c:pt idx="1197">
                        <c:v>397063000000000</c:v>
                      </c:pt>
                      <c:pt idx="1198">
                        <c:v>398433000000000</c:v>
                      </c:pt>
                      <c:pt idx="1199">
                        <c:v>399816000000000</c:v>
                      </c:pt>
                      <c:pt idx="1200">
                        <c:v>401176000000000</c:v>
                      </c:pt>
                      <c:pt idx="1201">
                        <c:v>402488000000000</c:v>
                      </c:pt>
                      <c:pt idx="1202">
                        <c:v>403743000000000</c:v>
                      </c:pt>
                      <c:pt idx="1203">
                        <c:v>404942000000000</c:v>
                      </c:pt>
                      <c:pt idx="1204">
                        <c:v>406096000000000</c:v>
                      </c:pt>
                      <c:pt idx="1205">
                        <c:v>407218000000000</c:v>
                      </c:pt>
                      <c:pt idx="1206">
                        <c:v>408313000000000</c:v>
                      </c:pt>
                      <c:pt idx="1207">
                        <c:v>409378000000000</c:v>
                      </c:pt>
                      <c:pt idx="1208">
                        <c:v>410401000000000</c:v>
                      </c:pt>
                      <c:pt idx="1209">
                        <c:v>411364000000000</c:v>
                      </c:pt>
                      <c:pt idx="1210">
                        <c:v>412244000000000</c:v>
                      </c:pt>
                      <c:pt idx="1211">
                        <c:v>413016000000000</c:v>
                      </c:pt>
                      <c:pt idx="1212">
                        <c:v>413660000000000</c:v>
                      </c:pt>
                      <c:pt idx="1213">
                        <c:v>414156000000000</c:v>
                      </c:pt>
                      <c:pt idx="1214">
                        <c:v>414490000000000</c:v>
                      </c:pt>
                      <c:pt idx="1215">
                        <c:v>414656000000000</c:v>
                      </c:pt>
                      <c:pt idx="1216">
                        <c:v>414657000000000</c:v>
                      </c:pt>
                      <c:pt idx="1217">
                        <c:v>414501000000000</c:v>
                      </c:pt>
                      <c:pt idx="1218">
                        <c:v>414192000000000</c:v>
                      </c:pt>
                      <c:pt idx="1219">
                        <c:v>413776000000000</c:v>
                      </c:pt>
                      <c:pt idx="1220">
                        <c:v>413242000000000</c:v>
                      </c:pt>
                      <c:pt idx="1221">
                        <c:v>412618000000000</c:v>
                      </c:pt>
                      <c:pt idx="1222">
                        <c:v>411922000000000</c:v>
                      </c:pt>
                      <c:pt idx="1223">
                        <c:v>411170000000000</c:v>
                      </c:pt>
                      <c:pt idx="1224">
                        <c:v>410377000000000</c:v>
                      </c:pt>
                      <c:pt idx="1225">
                        <c:v>409551000000000</c:v>
                      </c:pt>
                      <c:pt idx="1226">
                        <c:v>408696000000000</c:v>
                      </c:pt>
                      <c:pt idx="1227">
                        <c:v>407810000000000</c:v>
                      </c:pt>
                      <c:pt idx="1228">
                        <c:v>406885000000000</c:v>
                      </c:pt>
                      <c:pt idx="1229">
                        <c:v>405912000000000</c:v>
                      </c:pt>
                      <c:pt idx="1230">
                        <c:v>404886000000000</c:v>
                      </c:pt>
                      <c:pt idx="1231">
                        <c:v>403789000000000</c:v>
                      </c:pt>
                      <c:pt idx="1232">
                        <c:v>402703000000000</c:v>
                      </c:pt>
                      <c:pt idx="1233">
                        <c:v>401584000000000</c:v>
                      </c:pt>
                      <c:pt idx="1234">
                        <c:v>400486000000000</c:v>
                      </c:pt>
                      <c:pt idx="1235">
                        <c:v>399444000000000</c:v>
                      </c:pt>
                      <c:pt idx="1236">
                        <c:v>398493000000000</c:v>
                      </c:pt>
                      <c:pt idx="1237">
                        <c:v>397672000000000</c:v>
                      </c:pt>
                      <c:pt idx="1238">
                        <c:v>397012000000000</c:v>
                      </c:pt>
                      <c:pt idx="1239">
                        <c:v>396541000000000</c:v>
                      </c:pt>
                      <c:pt idx="1240">
                        <c:v>396280000000000</c:v>
                      </c:pt>
                      <c:pt idx="1241">
                        <c:v>396237000000000</c:v>
                      </c:pt>
                      <c:pt idx="1242">
                        <c:v>396407000000000</c:v>
                      </c:pt>
                      <c:pt idx="1243">
                        <c:v>396774000000000</c:v>
                      </c:pt>
                      <c:pt idx="1244">
                        <c:v>397310000000000</c:v>
                      </c:pt>
                      <c:pt idx="1245">
                        <c:v>397978000000000</c:v>
                      </c:pt>
                      <c:pt idx="1246">
                        <c:v>398738000000000</c:v>
                      </c:pt>
                      <c:pt idx="1247">
                        <c:v>399546000000000</c:v>
                      </c:pt>
                      <c:pt idx="1248">
                        <c:v>400356000000000</c:v>
                      </c:pt>
                      <c:pt idx="1249">
                        <c:v>401124000000000</c:v>
                      </c:pt>
                      <c:pt idx="1250">
                        <c:v>401808000000000</c:v>
                      </c:pt>
                      <c:pt idx="1251">
                        <c:v>402370000000000</c:v>
                      </c:pt>
                      <c:pt idx="1252">
                        <c:v>402780000000000</c:v>
                      </c:pt>
                      <c:pt idx="1253">
                        <c:v>403019000000000</c:v>
                      </c:pt>
                      <c:pt idx="1254">
                        <c:v>403080000000000</c:v>
                      </c:pt>
                      <c:pt idx="1255">
                        <c:v>402969000000000</c:v>
                      </c:pt>
                      <c:pt idx="1256">
                        <c:v>402703000000000</c:v>
                      </c:pt>
                      <c:pt idx="1257">
                        <c:v>402306000000000</c:v>
                      </c:pt>
                      <c:pt idx="1258">
                        <c:v>401808000000000</c:v>
                      </c:pt>
                      <c:pt idx="1259">
                        <c:v>401242000000000</c:v>
                      </c:pt>
                      <c:pt idx="1260">
                        <c:v>400642000000000</c:v>
                      </c:pt>
                      <c:pt idx="1261">
                        <c:v>400040000000000</c:v>
                      </c:pt>
                      <c:pt idx="1262">
                        <c:v>399471000000000</c:v>
                      </c:pt>
                      <c:pt idx="1263">
                        <c:v>398966000000000</c:v>
                      </c:pt>
                      <c:pt idx="1264">
                        <c:v>398555000000000</c:v>
                      </c:pt>
                      <c:pt idx="1265">
                        <c:v>398262000000000</c:v>
                      </c:pt>
                      <c:pt idx="1266">
                        <c:v>398106000000000</c:v>
                      </c:pt>
                      <c:pt idx="1267">
                        <c:v>398097000000000</c:v>
                      </c:pt>
                      <c:pt idx="1268">
                        <c:v>398234000000000</c:v>
                      </c:pt>
                      <c:pt idx="1269">
                        <c:v>398508000000000</c:v>
                      </c:pt>
                      <c:pt idx="1270">
                        <c:v>398900000000000</c:v>
                      </c:pt>
                      <c:pt idx="1271">
                        <c:v>399386000000000</c:v>
                      </c:pt>
                      <c:pt idx="1272">
                        <c:v>399939000000000</c:v>
                      </c:pt>
                      <c:pt idx="1273">
                        <c:v>400527000000000</c:v>
                      </c:pt>
                      <c:pt idx="1274">
                        <c:v>401120000000000</c:v>
                      </c:pt>
                      <c:pt idx="1275">
                        <c:v>401688000000000</c:v>
                      </c:pt>
                      <c:pt idx="1276">
                        <c:v>402203000000000</c:v>
                      </c:pt>
                      <c:pt idx="1277">
                        <c:v>402645000000000</c:v>
                      </c:pt>
                      <c:pt idx="1278">
                        <c:v>403001000000000</c:v>
                      </c:pt>
                      <c:pt idx="1279">
                        <c:v>403266000000000</c:v>
                      </c:pt>
                      <c:pt idx="1280">
                        <c:v>403448000000000</c:v>
                      </c:pt>
                      <c:pt idx="1281">
                        <c:v>403560000000000</c:v>
                      </c:pt>
                      <c:pt idx="1282">
                        <c:v>403619000000000</c:v>
                      </c:pt>
                      <c:pt idx="1283">
                        <c:v>403621000000000</c:v>
                      </c:pt>
                      <c:pt idx="1284">
                        <c:v>403647000000000</c:v>
                      </c:pt>
                      <c:pt idx="1285">
                        <c:v>403639000000000</c:v>
                      </c:pt>
                      <c:pt idx="1286">
                        <c:v>403626000000000</c:v>
                      </c:pt>
                      <c:pt idx="1287">
                        <c:v>403612000000000</c:v>
                      </c:pt>
                      <c:pt idx="1288">
                        <c:v>403602000000000</c:v>
                      </c:pt>
                      <c:pt idx="1289">
                        <c:v>403601000000000</c:v>
                      </c:pt>
                      <c:pt idx="1290">
                        <c:v>403622000000000</c:v>
                      </c:pt>
                      <c:pt idx="1291">
                        <c:v>403680000000000</c:v>
                      </c:pt>
                      <c:pt idx="1292">
                        <c:v>403798000000000</c:v>
                      </c:pt>
                      <c:pt idx="1293">
                        <c:v>404006000000000</c:v>
                      </c:pt>
                      <c:pt idx="1294">
                        <c:v>404330000000000</c:v>
                      </c:pt>
                      <c:pt idx="1295">
                        <c:v>404792000000000</c:v>
                      </c:pt>
                      <c:pt idx="1296">
                        <c:v>405393000000000</c:v>
                      </c:pt>
                      <c:pt idx="1297">
                        <c:v>406158000000000</c:v>
                      </c:pt>
                      <c:pt idx="1298">
                        <c:v>407042000000000</c:v>
                      </c:pt>
                      <c:pt idx="1299">
                        <c:v>408028000000000</c:v>
                      </c:pt>
                      <c:pt idx="1300">
                        <c:v>409083000000000</c:v>
                      </c:pt>
                      <c:pt idx="1301">
                        <c:v>410172000000000</c:v>
                      </c:pt>
                      <c:pt idx="1302">
                        <c:v>411257000000000</c:v>
                      </c:pt>
                      <c:pt idx="1303">
                        <c:v>412308000000000</c:v>
                      </c:pt>
                      <c:pt idx="1304">
                        <c:v>413295000000000</c:v>
                      </c:pt>
                      <c:pt idx="1305">
                        <c:v>414202000000000</c:v>
                      </c:pt>
                      <c:pt idx="1306">
                        <c:v>415018000000000</c:v>
                      </c:pt>
                      <c:pt idx="1307">
                        <c:v>415745000000000</c:v>
                      </c:pt>
                      <c:pt idx="1308">
                        <c:v>416391000000000</c:v>
                      </c:pt>
                      <c:pt idx="1309">
                        <c:v>416966000000000</c:v>
                      </c:pt>
                      <c:pt idx="1310">
                        <c:v>417481000000000</c:v>
                      </c:pt>
                      <c:pt idx="1311">
                        <c:v>417945000000000</c:v>
                      </c:pt>
                      <c:pt idx="1312">
                        <c:v>418362000000000</c:v>
                      </c:pt>
                      <c:pt idx="1313">
                        <c:v>418736000000000</c:v>
                      </c:pt>
                      <c:pt idx="1314">
                        <c:v>419065000000000</c:v>
                      </c:pt>
                      <c:pt idx="1315">
                        <c:v>419345000000000</c:v>
                      </c:pt>
                      <c:pt idx="1316">
                        <c:v>419566000000000</c:v>
                      </c:pt>
                      <c:pt idx="1317">
                        <c:v>419713000000000</c:v>
                      </c:pt>
                      <c:pt idx="1318">
                        <c:v>419760000000000</c:v>
                      </c:pt>
                      <c:pt idx="1319">
                        <c:v>419674000000000</c:v>
                      </c:pt>
                      <c:pt idx="1320">
                        <c:v>419415000000000</c:v>
                      </c:pt>
                      <c:pt idx="1321">
                        <c:v>418948000000000</c:v>
                      </c:pt>
                      <c:pt idx="1322">
                        <c:v>418248000000000</c:v>
                      </c:pt>
                      <c:pt idx="1323">
                        <c:v>417302000000000</c:v>
                      </c:pt>
                      <c:pt idx="1324">
                        <c:v>416149000000000</c:v>
                      </c:pt>
                      <c:pt idx="1325">
                        <c:v>414807000000000</c:v>
                      </c:pt>
                      <c:pt idx="1326">
                        <c:v>413338000000000</c:v>
                      </c:pt>
                      <c:pt idx="1327">
                        <c:v>411809000000000</c:v>
                      </c:pt>
                      <c:pt idx="1328">
                        <c:v>410292000000000</c:v>
                      </c:pt>
                      <c:pt idx="1329">
                        <c:v>408861000000000</c:v>
                      </c:pt>
                      <c:pt idx="1330">
                        <c:v>407589000000000</c:v>
                      </c:pt>
                      <c:pt idx="1331">
                        <c:v>406543000000000</c:v>
                      </c:pt>
                      <c:pt idx="1332">
                        <c:v>405780000000000</c:v>
                      </c:pt>
                      <c:pt idx="1333">
                        <c:v>405344000000000</c:v>
                      </c:pt>
                      <c:pt idx="1334">
                        <c:v>405260000000000</c:v>
                      </c:pt>
                      <c:pt idx="1335">
                        <c:v>405533000000000</c:v>
                      </c:pt>
                      <c:pt idx="1336">
                        <c:v>406148000000000</c:v>
                      </c:pt>
                      <c:pt idx="1337">
                        <c:v>407054000000000</c:v>
                      </c:pt>
                      <c:pt idx="1338">
                        <c:v>408259000000000</c:v>
                      </c:pt>
                      <c:pt idx="1339">
                        <c:v>409655000000000</c:v>
                      </c:pt>
                      <c:pt idx="1340">
                        <c:v>411198000000000</c:v>
                      </c:pt>
                      <c:pt idx="1341">
                        <c:v>412828000000000</c:v>
                      </c:pt>
                      <c:pt idx="1342">
                        <c:v>414480000000000</c:v>
                      </c:pt>
                      <c:pt idx="1343">
                        <c:v>416096000000000</c:v>
                      </c:pt>
                      <c:pt idx="1344">
                        <c:v>417620000000000</c:v>
                      </c:pt>
                      <c:pt idx="1345">
                        <c:v>419009000000000</c:v>
                      </c:pt>
                      <c:pt idx="1346">
                        <c:v>420229000000000</c:v>
                      </c:pt>
                      <c:pt idx="1347">
                        <c:v>421266000000000</c:v>
                      </c:pt>
                      <c:pt idx="1348">
                        <c:v>422120000000000</c:v>
                      </c:pt>
                      <c:pt idx="1349">
                        <c:v>422806000000000</c:v>
                      </c:pt>
                      <c:pt idx="1350">
                        <c:v>423349000000000</c:v>
                      </c:pt>
                      <c:pt idx="1351">
                        <c:v>423753000000000</c:v>
                      </c:pt>
                      <c:pt idx="1352">
                        <c:v>424120000000000</c:v>
                      </c:pt>
                      <c:pt idx="1353">
                        <c:v>424404000000000</c:v>
                      </c:pt>
                      <c:pt idx="1354">
                        <c:v>424654000000000</c:v>
                      </c:pt>
                      <c:pt idx="1355">
                        <c:v>424892000000000</c:v>
                      </c:pt>
                      <c:pt idx="1356">
                        <c:v>425139000000000</c:v>
                      </c:pt>
                      <c:pt idx="1357">
                        <c:v>425417000000000</c:v>
                      </c:pt>
                      <c:pt idx="1358">
                        <c:v>425746000000000</c:v>
                      </c:pt>
                      <c:pt idx="1359">
                        <c:v>426147000000000</c:v>
                      </c:pt>
                      <c:pt idx="1360">
                        <c:v>426641000000000</c:v>
                      </c:pt>
                      <c:pt idx="1361">
                        <c:v>427246000000000</c:v>
                      </c:pt>
                      <c:pt idx="1362">
                        <c:v>427974000000000</c:v>
                      </c:pt>
                      <c:pt idx="1363">
                        <c:v>428831000000000</c:v>
                      </c:pt>
                      <c:pt idx="1364">
                        <c:v>429812000000000</c:v>
                      </c:pt>
                      <c:pt idx="1365">
                        <c:v>430879000000000</c:v>
                      </c:pt>
                      <c:pt idx="1366">
                        <c:v>432082000000000</c:v>
                      </c:pt>
                      <c:pt idx="1367">
                        <c:v>433314000000000</c:v>
                      </c:pt>
                      <c:pt idx="1368">
                        <c:v>434564000000000</c:v>
                      </c:pt>
                      <c:pt idx="1369">
                        <c:v>435791000000000</c:v>
                      </c:pt>
                      <c:pt idx="1370">
                        <c:v>436955000000000</c:v>
                      </c:pt>
                      <c:pt idx="1371">
                        <c:v>438015000000000</c:v>
                      </c:pt>
                      <c:pt idx="1372">
                        <c:v>438934000000000</c:v>
                      </c:pt>
                      <c:pt idx="1373">
                        <c:v>439677000000000</c:v>
                      </c:pt>
                      <c:pt idx="1374">
                        <c:v>440218000000000</c:v>
                      </c:pt>
                      <c:pt idx="1375">
                        <c:v>440541000000000</c:v>
                      </c:pt>
                      <c:pt idx="1376">
                        <c:v>440641000000000</c:v>
                      </c:pt>
                      <c:pt idx="1377">
                        <c:v>440523000000000</c:v>
                      </c:pt>
                      <c:pt idx="1378">
                        <c:v>440206000000000</c:v>
                      </c:pt>
                      <c:pt idx="1379">
                        <c:v>439698000000000</c:v>
                      </c:pt>
                      <c:pt idx="1380">
                        <c:v>439082000000000</c:v>
                      </c:pt>
                      <c:pt idx="1381">
                        <c:v>438343000000000</c:v>
                      </c:pt>
                      <c:pt idx="1382">
                        <c:v>437536000000000</c:v>
                      </c:pt>
                      <c:pt idx="1383">
                        <c:v>436699000000000</c:v>
                      </c:pt>
                      <c:pt idx="1384">
                        <c:v>435869000000000</c:v>
                      </c:pt>
                      <c:pt idx="1385">
                        <c:v>435082000000000</c:v>
                      </c:pt>
                      <c:pt idx="1386">
                        <c:v>434370000000000</c:v>
                      </c:pt>
                      <c:pt idx="1387">
                        <c:v>433756000000000</c:v>
                      </c:pt>
                      <c:pt idx="1388">
                        <c:v>433256000000000</c:v>
                      </c:pt>
                      <c:pt idx="1389">
                        <c:v>432876000000000</c:v>
                      </c:pt>
                      <c:pt idx="1390">
                        <c:v>432608000000000</c:v>
                      </c:pt>
                      <c:pt idx="1391">
                        <c:v>432440000000000</c:v>
                      </c:pt>
                      <c:pt idx="1392">
                        <c:v>432351000000000</c:v>
                      </c:pt>
                      <c:pt idx="1393">
                        <c:v>432316000000000</c:v>
                      </c:pt>
                      <c:pt idx="1394">
                        <c:v>432338000000000</c:v>
                      </c:pt>
                      <c:pt idx="1395">
                        <c:v>432386000000000</c:v>
                      </c:pt>
                      <c:pt idx="1396">
                        <c:v>432460000000000</c:v>
                      </c:pt>
                      <c:pt idx="1397">
                        <c:v>432556000000000</c:v>
                      </c:pt>
                      <c:pt idx="1398">
                        <c:v>432675000000000</c:v>
                      </c:pt>
                      <c:pt idx="1399">
                        <c:v>432819000000000</c:v>
                      </c:pt>
                      <c:pt idx="1400">
                        <c:v>432992000000000</c:v>
                      </c:pt>
                      <c:pt idx="1401">
                        <c:v>433200000000000</c:v>
                      </c:pt>
                      <c:pt idx="1402">
                        <c:v>433454000000000</c:v>
                      </c:pt>
                      <c:pt idx="1403">
                        <c:v>433768000000000</c:v>
                      </c:pt>
                      <c:pt idx="1404">
                        <c:v>434157000000000</c:v>
                      </c:pt>
                      <c:pt idx="1405">
                        <c:v>434634000000000</c:v>
                      </c:pt>
                      <c:pt idx="1406">
                        <c:v>435210000000000</c:v>
                      </c:pt>
                      <c:pt idx="1407">
                        <c:v>435887000000000</c:v>
                      </c:pt>
                      <c:pt idx="1408">
                        <c:v>436660000000000</c:v>
                      </c:pt>
                      <c:pt idx="1409">
                        <c:v>437513000000000</c:v>
                      </c:pt>
                      <c:pt idx="1410">
                        <c:v>438423000000000</c:v>
                      </c:pt>
                      <c:pt idx="1411">
                        <c:v>439363000000000</c:v>
                      </c:pt>
                      <c:pt idx="1412">
                        <c:v>440300000000000</c:v>
                      </c:pt>
                      <c:pt idx="1413">
                        <c:v>441201000000000</c:v>
                      </c:pt>
                      <c:pt idx="1414">
                        <c:v>442030000000000</c:v>
                      </c:pt>
                      <c:pt idx="1415">
                        <c:v>442754000000000</c:v>
                      </c:pt>
                      <c:pt idx="1416">
                        <c:v>443341000000000</c:v>
                      </c:pt>
                      <c:pt idx="1417">
                        <c:v>443761000000000</c:v>
                      </c:pt>
                      <c:pt idx="1418">
                        <c:v>443991000000000</c:v>
                      </c:pt>
                      <c:pt idx="1419">
                        <c:v>444015000000000</c:v>
                      </c:pt>
                      <c:pt idx="1420">
                        <c:v>443825000000000</c:v>
                      </c:pt>
                      <c:pt idx="1421">
                        <c:v>443422000000000</c:v>
                      </c:pt>
                      <c:pt idx="1422">
                        <c:v>442813000000000</c:v>
                      </c:pt>
                      <c:pt idx="1423">
                        <c:v>442037000000000</c:v>
                      </c:pt>
                      <c:pt idx="1424">
                        <c:v>441102000000000</c:v>
                      </c:pt>
                      <c:pt idx="1425">
                        <c:v>440045000000000</c:v>
                      </c:pt>
                      <c:pt idx="1426">
                        <c:v>438902000000000</c:v>
                      </c:pt>
                      <c:pt idx="1427">
                        <c:v>437705000000000</c:v>
                      </c:pt>
                      <c:pt idx="1428">
                        <c:v>436492000000000</c:v>
                      </c:pt>
                      <c:pt idx="1429">
                        <c:v>435294000000000</c:v>
                      </c:pt>
                      <c:pt idx="1430">
                        <c:v>434140000000000</c:v>
                      </c:pt>
                      <c:pt idx="1431">
                        <c:v>433055000000000</c:v>
                      </c:pt>
                      <c:pt idx="1432">
                        <c:v>432055000000000</c:v>
                      </c:pt>
                      <c:pt idx="1433">
                        <c:v>431147000000000</c:v>
                      </c:pt>
                      <c:pt idx="1434">
                        <c:v>430332000000000</c:v>
                      </c:pt>
                      <c:pt idx="1435">
                        <c:v>429603000000000</c:v>
                      </c:pt>
                      <c:pt idx="1436">
                        <c:v>428952000000000</c:v>
                      </c:pt>
                      <c:pt idx="1437">
                        <c:v>428352000000000</c:v>
                      </c:pt>
                      <c:pt idx="1438">
                        <c:v>427841000000000</c:v>
                      </c:pt>
                      <c:pt idx="1439">
                        <c:v>427366000000000</c:v>
                      </c:pt>
                      <c:pt idx="1440">
                        <c:v>426940000000000</c:v>
                      </c:pt>
                      <c:pt idx="1441">
                        <c:v>426559000000000</c:v>
                      </c:pt>
                      <c:pt idx="1442">
                        <c:v>426224000000000</c:v>
                      </c:pt>
                      <c:pt idx="1443">
                        <c:v>425935000000000</c:v>
                      </c:pt>
                      <c:pt idx="1444">
                        <c:v>425691000000000</c:v>
                      </c:pt>
                      <c:pt idx="1445">
                        <c:v>425495000000000</c:v>
                      </c:pt>
                      <c:pt idx="1446">
                        <c:v>425347000000000</c:v>
                      </c:pt>
                      <c:pt idx="1447">
                        <c:v>425249000000000</c:v>
                      </c:pt>
                      <c:pt idx="1448">
                        <c:v>425202000000000</c:v>
                      </c:pt>
                      <c:pt idx="1449">
                        <c:v>425207000000000</c:v>
                      </c:pt>
                      <c:pt idx="1450">
                        <c:v>425264000000000</c:v>
                      </c:pt>
                      <c:pt idx="1451">
                        <c:v>425372000000000</c:v>
                      </c:pt>
                      <c:pt idx="1452">
                        <c:v>425507000000000</c:v>
                      </c:pt>
                      <c:pt idx="1453">
                        <c:v>425729000000000</c:v>
                      </c:pt>
                      <c:pt idx="1454">
                        <c:v>425970000000000</c:v>
                      </c:pt>
                      <c:pt idx="1455">
                        <c:v>426246000000000</c:v>
                      </c:pt>
                      <c:pt idx="1456">
                        <c:v>426550000000000</c:v>
                      </c:pt>
                      <c:pt idx="1457">
                        <c:v>426877000000000</c:v>
                      </c:pt>
                      <c:pt idx="1458">
                        <c:v>427221000000000</c:v>
                      </c:pt>
                      <c:pt idx="1459">
                        <c:v>427575000000000</c:v>
                      </c:pt>
                      <c:pt idx="1460">
                        <c:v>427934000000000</c:v>
                      </c:pt>
                      <c:pt idx="1461">
                        <c:v>428294000000000</c:v>
                      </c:pt>
                      <c:pt idx="1462">
                        <c:v>428652000000000</c:v>
                      </c:pt>
                      <c:pt idx="1463">
                        <c:v>429005000000000</c:v>
                      </c:pt>
                      <c:pt idx="1464">
                        <c:v>429353000000000</c:v>
                      </c:pt>
                      <c:pt idx="1465">
                        <c:v>429696000000000</c:v>
                      </c:pt>
                      <c:pt idx="1466">
                        <c:v>430036000000000</c:v>
                      </c:pt>
                      <c:pt idx="1467">
                        <c:v>430356000000000</c:v>
                      </c:pt>
                      <c:pt idx="1468">
                        <c:v>430719000000000</c:v>
                      </c:pt>
                      <c:pt idx="1469">
                        <c:v>431067000000000</c:v>
                      </c:pt>
                      <c:pt idx="1470">
                        <c:v>431424000000000</c:v>
                      </c:pt>
                      <c:pt idx="1471">
                        <c:v>431792000000000</c:v>
                      </c:pt>
                      <c:pt idx="1472">
                        <c:v>432176000000000</c:v>
                      </c:pt>
                      <c:pt idx="1473">
                        <c:v>432578000000000</c:v>
                      </c:pt>
                      <c:pt idx="1474">
                        <c:v>433004000000000</c:v>
                      </c:pt>
                      <c:pt idx="1475">
                        <c:v>433458000000000</c:v>
                      </c:pt>
                      <c:pt idx="1476">
                        <c:v>433946000000000</c:v>
                      </c:pt>
                      <c:pt idx="1477">
                        <c:v>434475000000000</c:v>
                      </c:pt>
                      <c:pt idx="1478">
                        <c:v>435051000000000</c:v>
                      </c:pt>
                      <c:pt idx="1479">
                        <c:v>435679000000000</c:v>
                      </c:pt>
                      <c:pt idx="1480">
                        <c:v>436363000000000</c:v>
                      </c:pt>
                      <c:pt idx="1481">
                        <c:v>437100000000000</c:v>
                      </c:pt>
                      <c:pt idx="1482">
                        <c:v>437871000000000</c:v>
                      </c:pt>
                      <c:pt idx="1483">
                        <c:v>438708000000000</c:v>
                      </c:pt>
                      <c:pt idx="1484">
                        <c:v>439555000000000</c:v>
                      </c:pt>
                      <c:pt idx="1485">
                        <c:v>440406000000000</c:v>
                      </c:pt>
                      <c:pt idx="1486">
                        <c:v>441244000000000</c:v>
                      </c:pt>
                      <c:pt idx="1487">
                        <c:v>442046000000000</c:v>
                      </c:pt>
                      <c:pt idx="1488">
                        <c:v>442793000000000</c:v>
                      </c:pt>
                      <c:pt idx="1489">
                        <c:v>443462000000000</c:v>
                      </c:pt>
                      <c:pt idx="1490">
                        <c:v>444033000000000</c:v>
                      </c:pt>
                      <c:pt idx="1491">
                        <c:v>444488000000000</c:v>
                      </c:pt>
                      <c:pt idx="1492">
                        <c:v>444809000000000</c:v>
                      </c:pt>
                      <c:pt idx="1493">
                        <c:v>444985000000000</c:v>
                      </c:pt>
                      <c:pt idx="1494">
                        <c:v>445008000000000</c:v>
                      </c:pt>
                      <c:pt idx="1495">
                        <c:v>444877000000000</c:v>
                      </c:pt>
                      <c:pt idx="1496">
                        <c:v>444599000000000</c:v>
                      </c:pt>
                      <c:pt idx="1497">
                        <c:v>444180000000000</c:v>
                      </c:pt>
                      <c:pt idx="1498">
                        <c:v>443652000000000</c:v>
                      </c:pt>
                      <c:pt idx="1499">
                        <c:v>443025000000000</c:v>
                      </c:pt>
                      <c:pt idx="1500">
                        <c:v>442328000000000</c:v>
                      </c:pt>
                      <c:pt idx="1501">
                        <c:v>441588000000000</c:v>
                      </c:pt>
                      <c:pt idx="1502">
                        <c:v>440835000000000</c:v>
                      </c:pt>
                      <c:pt idx="1503">
                        <c:v>440097000000000</c:v>
                      </c:pt>
                      <c:pt idx="1504">
                        <c:v>439401000000000</c:v>
                      </c:pt>
                      <c:pt idx="1505">
                        <c:v>438771000000000</c:v>
                      </c:pt>
                      <c:pt idx="1506">
                        <c:v>438228000000000</c:v>
                      </c:pt>
                      <c:pt idx="1507">
                        <c:v>437789000000000</c:v>
                      </c:pt>
                      <c:pt idx="1508">
                        <c:v>437462000000000</c:v>
                      </c:pt>
                      <c:pt idx="1509">
                        <c:v>437249000000000</c:v>
                      </c:pt>
                      <c:pt idx="1510">
                        <c:v>437146000000000</c:v>
                      </c:pt>
                      <c:pt idx="1511">
                        <c:v>437144000000000</c:v>
                      </c:pt>
                      <c:pt idx="1512">
                        <c:v>437231000000000</c:v>
                      </c:pt>
                      <c:pt idx="1513">
                        <c:v>437374000000000</c:v>
                      </c:pt>
                      <c:pt idx="1514">
                        <c:v>437627000000000</c:v>
                      </c:pt>
                      <c:pt idx="1515">
                        <c:v>437914000000000</c:v>
                      </c:pt>
                      <c:pt idx="1516">
                        <c:v>438249000000000</c:v>
                      </c:pt>
                      <c:pt idx="1517">
                        <c:v>438625000000000</c:v>
                      </c:pt>
                      <c:pt idx="1518">
                        <c:v>439036000000000</c:v>
                      </c:pt>
                      <c:pt idx="1519">
                        <c:v>439479000000000</c:v>
                      </c:pt>
                      <c:pt idx="1520">
                        <c:v>439950000000000</c:v>
                      </c:pt>
                      <c:pt idx="1521">
                        <c:v>440447000000000</c:v>
                      </c:pt>
                      <c:pt idx="1522">
                        <c:v>440970000000000</c:v>
                      </c:pt>
                      <c:pt idx="1523">
                        <c:v>441522000000000</c:v>
                      </c:pt>
                      <c:pt idx="1524">
                        <c:v>442107000000000</c:v>
                      </c:pt>
                      <c:pt idx="1525">
                        <c:v>442728000000000</c:v>
                      </c:pt>
                      <c:pt idx="1526">
                        <c:v>443391000000000</c:v>
                      </c:pt>
                      <c:pt idx="1527">
                        <c:v>444096000000000</c:v>
                      </c:pt>
                      <c:pt idx="1528">
                        <c:v>444840000000000</c:v>
                      </c:pt>
                      <c:pt idx="1529">
                        <c:v>445623000000000</c:v>
                      </c:pt>
                      <c:pt idx="1530">
                        <c:v>446429000000000</c:v>
                      </c:pt>
                      <c:pt idx="1531">
                        <c:v>447247000000000</c:v>
                      </c:pt>
                      <c:pt idx="1532">
                        <c:v>448060000000000</c:v>
                      </c:pt>
                      <c:pt idx="1533">
                        <c:v>448851000000000</c:v>
                      </c:pt>
                      <c:pt idx="1534">
                        <c:v>449600000000000</c:v>
                      </c:pt>
                      <c:pt idx="1535">
                        <c:v>450290000000000</c:v>
                      </c:pt>
                      <c:pt idx="1536">
                        <c:v>450901000000000</c:v>
                      </c:pt>
                      <c:pt idx="1537">
                        <c:v>451415000000000</c:v>
                      </c:pt>
                      <c:pt idx="1538">
                        <c:v>451814000000000</c:v>
                      </c:pt>
                      <c:pt idx="1539">
                        <c:v>452084000000000</c:v>
                      </c:pt>
                      <c:pt idx="1540">
                        <c:v>452213000000000</c:v>
                      </c:pt>
                      <c:pt idx="1541">
                        <c:v>452193000000000</c:v>
                      </c:pt>
                      <c:pt idx="1542">
                        <c:v>452020000000000</c:v>
                      </c:pt>
                      <c:pt idx="1543">
                        <c:v>451698000000000</c:v>
                      </c:pt>
                      <c:pt idx="1544">
                        <c:v>451225000000000</c:v>
                      </c:pt>
                      <c:pt idx="1545">
                        <c:v>450634000000000</c:v>
                      </c:pt>
                      <c:pt idx="1546">
                        <c:v>449919000000000</c:v>
                      </c:pt>
                      <c:pt idx="1547">
                        <c:v>449103000000000</c:v>
                      </c:pt>
                      <c:pt idx="1548">
                        <c:v>448205000000000</c:v>
                      </c:pt>
                      <c:pt idx="1549">
                        <c:v>447245000000000</c:v>
                      </c:pt>
                      <c:pt idx="1550">
                        <c:v>446240000000000</c:v>
                      </c:pt>
                      <c:pt idx="1551">
                        <c:v>445210000000000</c:v>
                      </c:pt>
                      <c:pt idx="1552">
                        <c:v>444171000000000</c:v>
                      </c:pt>
                      <c:pt idx="1553">
                        <c:v>443138000000000</c:v>
                      </c:pt>
                      <c:pt idx="1554">
                        <c:v>442122000000000</c:v>
                      </c:pt>
                      <c:pt idx="1555">
                        <c:v>441129000000000</c:v>
                      </c:pt>
                      <c:pt idx="1556">
                        <c:v>440162000000000</c:v>
                      </c:pt>
                      <c:pt idx="1557">
                        <c:v>439219000000000</c:v>
                      </c:pt>
                      <c:pt idx="1558">
                        <c:v>438297000000000</c:v>
                      </c:pt>
                      <c:pt idx="1559">
                        <c:v>437391000000000</c:v>
                      </c:pt>
                      <c:pt idx="1560">
                        <c:v>436488000000000</c:v>
                      </c:pt>
                      <c:pt idx="1561">
                        <c:v>435611000000000</c:v>
                      </c:pt>
                      <c:pt idx="1562">
                        <c:v>434734000000000</c:v>
                      </c:pt>
                      <c:pt idx="1563">
                        <c:v>433865000000000</c:v>
                      </c:pt>
                      <c:pt idx="1564">
                        <c:v>433007000000000</c:v>
                      </c:pt>
                      <c:pt idx="1565">
                        <c:v>432163000000000</c:v>
                      </c:pt>
                      <c:pt idx="1566">
                        <c:v>431337000000000</c:v>
                      </c:pt>
                      <c:pt idx="1567">
                        <c:v>430534000000000</c:v>
                      </c:pt>
                      <c:pt idx="1568">
                        <c:v>429756000000000</c:v>
                      </c:pt>
                      <c:pt idx="1569">
                        <c:v>429007000000000</c:v>
                      </c:pt>
                      <c:pt idx="1570">
                        <c:v>428289000000000</c:v>
                      </c:pt>
                      <c:pt idx="1571">
                        <c:v>427604000000000</c:v>
                      </c:pt>
                      <c:pt idx="1572">
                        <c:v>426951000000000</c:v>
                      </c:pt>
                      <c:pt idx="1573">
                        <c:v>426329000000000</c:v>
                      </c:pt>
                      <c:pt idx="1574">
                        <c:v>425740000000000</c:v>
                      </c:pt>
                      <c:pt idx="1575">
                        <c:v>425180000000000</c:v>
                      </c:pt>
                      <c:pt idx="1576">
                        <c:v>424643000000000</c:v>
                      </c:pt>
                      <c:pt idx="1577">
                        <c:v>424149000000000</c:v>
                      </c:pt>
                      <c:pt idx="1578">
                        <c:v>423678000000000</c:v>
                      </c:pt>
                      <c:pt idx="1579">
                        <c:v>423238000000000</c:v>
                      </c:pt>
                      <c:pt idx="1580">
                        <c:v>422832000000000</c:v>
                      </c:pt>
                      <c:pt idx="1581">
                        <c:v>422462000000000</c:v>
                      </c:pt>
                      <c:pt idx="1582">
                        <c:v>422131000000000</c:v>
                      </c:pt>
                      <c:pt idx="1583">
                        <c:v>421842000000000</c:v>
                      </c:pt>
                      <c:pt idx="1584">
                        <c:v>421601000000000</c:v>
                      </c:pt>
                      <c:pt idx="1585">
                        <c:v>421413000000000</c:v>
                      </c:pt>
                      <c:pt idx="1586">
                        <c:v>421288000000000</c:v>
                      </c:pt>
                      <c:pt idx="1587">
                        <c:v>421234000000000</c:v>
                      </c:pt>
                      <c:pt idx="1588">
                        <c:v>421263000000000</c:v>
                      </c:pt>
                      <c:pt idx="1589">
                        <c:v>421387000000000</c:v>
                      </c:pt>
                      <c:pt idx="1590">
                        <c:v>421614000000000</c:v>
                      </c:pt>
                      <c:pt idx="1591">
                        <c:v>421954000000000</c:v>
                      </c:pt>
                      <c:pt idx="1592">
                        <c:v>422407000000000</c:v>
                      </c:pt>
                      <c:pt idx="1593">
                        <c:v>422974000000000</c:v>
                      </c:pt>
                      <c:pt idx="1594">
                        <c:v>423649000000000</c:v>
                      </c:pt>
                      <c:pt idx="1595">
                        <c:v>424421000000000</c:v>
                      </c:pt>
                      <c:pt idx="1596">
                        <c:v>425278000000000</c:v>
                      </c:pt>
                      <c:pt idx="1597">
                        <c:v>426206000000000</c:v>
                      </c:pt>
                      <c:pt idx="1598">
                        <c:v>427190000000000</c:v>
                      </c:pt>
                      <c:pt idx="1599">
                        <c:v>428215000000000</c:v>
                      </c:pt>
                      <c:pt idx="1600">
                        <c:v>429268000000000</c:v>
                      </c:pt>
                      <c:pt idx="1601">
                        <c:v>430336000000000</c:v>
                      </c:pt>
                      <c:pt idx="1602">
                        <c:v>431413000000000</c:v>
                      </c:pt>
                      <c:pt idx="1603">
                        <c:v>432495000000000</c:v>
                      </c:pt>
                      <c:pt idx="1604">
                        <c:v>433580000000000</c:v>
                      </c:pt>
                      <c:pt idx="1605">
                        <c:v>434673000000000</c:v>
                      </c:pt>
                      <c:pt idx="1606">
                        <c:v>435777000000000</c:v>
                      </c:pt>
                      <c:pt idx="1607">
                        <c:v>436898000000000</c:v>
                      </c:pt>
                      <c:pt idx="1608">
                        <c:v>438038000000000</c:v>
                      </c:pt>
                      <c:pt idx="1609">
                        <c:v>439179000000000</c:v>
                      </c:pt>
                      <c:pt idx="1610">
                        <c:v>440363000000000</c:v>
                      </c:pt>
                      <c:pt idx="1611">
                        <c:v>441531000000000</c:v>
                      </c:pt>
                      <c:pt idx="1612">
                        <c:v>442685000000000</c:v>
                      </c:pt>
                      <c:pt idx="1613">
                        <c:v>443808000000000</c:v>
                      </c:pt>
                      <c:pt idx="1614">
                        <c:v>444881000000000</c:v>
                      </c:pt>
                      <c:pt idx="1615">
                        <c:v>445886000000000</c:v>
                      </c:pt>
                      <c:pt idx="1616">
                        <c:v>446804000000000</c:v>
                      </c:pt>
                      <c:pt idx="1617">
                        <c:v>447621000000000</c:v>
                      </c:pt>
                      <c:pt idx="1618">
                        <c:v>448325000000000</c:v>
                      </c:pt>
                      <c:pt idx="1619">
                        <c:v>448908000000000</c:v>
                      </c:pt>
                      <c:pt idx="1620">
                        <c:v>449368000000000</c:v>
                      </c:pt>
                      <c:pt idx="1621">
                        <c:v>449712000000000</c:v>
                      </c:pt>
                      <c:pt idx="1622">
                        <c:v>449948000000000</c:v>
                      </c:pt>
                      <c:pt idx="1623">
                        <c:v>450091000000000</c:v>
                      </c:pt>
                      <c:pt idx="1624">
                        <c:v>450156000000000</c:v>
                      </c:pt>
                      <c:pt idx="1625">
                        <c:v>450158000000000</c:v>
                      </c:pt>
                      <c:pt idx="1626">
                        <c:v>450113000000000</c:v>
                      </c:pt>
                      <c:pt idx="1627">
                        <c:v>450029000000000</c:v>
                      </c:pt>
                      <c:pt idx="1628">
                        <c:v>449915000000000</c:v>
                      </c:pt>
                      <c:pt idx="1629">
                        <c:v>449775000000000</c:v>
                      </c:pt>
                      <c:pt idx="1630">
                        <c:v>449612000000000</c:v>
                      </c:pt>
                      <c:pt idx="1631">
                        <c:v>449428000000000</c:v>
                      </c:pt>
                      <c:pt idx="1632">
                        <c:v>449225000000000</c:v>
                      </c:pt>
                      <c:pt idx="1633">
                        <c:v>449001000000000</c:v>
                      </c:pt>
                      <c:pt idx="1634">
                        <c:v>448757000000000</c:v>
                      </c:pt>
                      <c:pt idx="1635">
                        <c:v>448490000000000</c:v>
                      </c:pt>
                      <c:pt idx="1636">
                        <c:v>448197000000000</c:v>
                      </c:pt>
                      <c:pt idx="1637">
                        <c:v>447876000000000</c:v>
                      </c:pt>
                      <c:pt idx="1638">
                        <c:v>447523000000000</c:v>
                      </c:pt>
                      <c:pt idx="1639">
                        <c:v>447135000000000</c:v>
                      </c:pt>
                      <c:pt idx="1640">
                        <c:v>446710000000000</c:v>
                      </c:pt>
                      <c:pt idx="1641">
                        <c:v>446248000000000</c:v>
                      </c:pt>
                      <c:pt idx="1642">
                        <c:v>445746000000000</c:v>
                      </c:pt>
                      <c:pt idx="1643">
                        <c:v>445226000000000</c:v>
                      </c:pt>
                      <c:pt idx="1644">
                        <c:v>444677000000000</c:v>
                      </c:pt>
                      <c:pt idx="1645">
                        <c:v>444116000000000</c:v>
                      </c:pt>
                      <c:pt idx="1646">
                        <c:v>443553000000000</c:v>
                      </c:pt>
                      <c:pt idx="1647">
                        <c:v>443000000000000</c:v>
                      </c:pt>
                      <c:pt idx="1648">
                        <c:v>442468000000000</c:v>
                      </c:pt>
                      <c:pt idx="1649">
                        <c:v>441972000000000</c:v>
                      </c:pt>
                      <c:pt idx="1650">
                        <c:v>441525000000000</c:v>
                      </c:pt>
                      <c:pt idx="1651">
                        <c:v>441139000000000</c:v>
                      </c:pt>
                      <c:pt idx="1652">
                        <c:v>440827000000000</c:v>
                      </c:pt>
                      <c:pt idx="1653">
                        <c:v>440603000000000</c:v>
                      </c:pt>
                      <c:pt idx="1654">
                        <c:v>440477000000000</c:v>
                      </c:pt>
                      <c:pt idx="1655">
                        <c:v>440458000000000</c:v>
                      </c:pt>
                      <c:pt idx="1656">
                        <c:v>440552000000000</c:v>
                      </c:pt>
                      <c:pt idx="1657">
                        <c:v>440761000000000</c:v>
                      </c:pt>
                      <c:pt idx="1658">
                        <c:v>441081000000000</c:v>
                      </c:pt>
                      <c:pt idx="1659">
                        <c:v>441498000000000</c:v>
                      </c:pt>
                      <c:pt idx="1660">
                        <c:v>442024000000000</c:v>
                      </c:pt>
                      <c:pt idx="1661">
                        <c:v>442619000000000</c:v>
                      </c:pt>
                      <c:pt idx="1662">
                        <c:v>443272000000000</c:v>
                      </c:pt>
                      <c:pt idx="1663">
                        <c:v>443963000000000</c:v>
                      </c:pt>
                      <c:pt idx="1664">
                        <c:v>444671000000000</c:v>
                      </c:pt>
                      <c:pt idx="1665">
                        <c:v>445372000000000</c:v>
                      </c:pt>
                      <c:pt idx="1666">
                        <c:v>446042000000000</c:v>
                      </c:pt>
                      <c:pt idx="1667">
                        <c:v>446660000000000</c:v>
                      </c:pt>
                      <c:pt idx="1668">
                        <c:v>447199000000000</c:v>
                      </c:pt>
                      <c:pt idx="1669">
                        <c:v>447637000000000</c:v>
                      </c:pt>
                      <c:pt idx="1670">
                        <c:v>447950000000000</c:v>
                      </c:pt>
                      <c:pt idx="1671">
                        <c:v>448117000000000</c:v>
                      </c:pt>
                      <c:pt idx="1672">
                        <c:v>448121000000000</c:v>
                      </c:pt>
                      <c:pt idx="1673">
                        <c:v>447948000000000</c:v>
                      </c:pt>
                      <c:pt idx="1674">
                        <c:v>447592000000000</c:v>
                      </c:pt>
                      <c:pt idx="1675">
                        <c:v>447056000000000</c:v>
                      </c:pt>
                      <c:pt idx="1676">
                        <c:v>446344000000000</c:v>
                      </c:pt>
                      <c:pt idx="1677">
                        <c:v>445489000000000</c:v>
                      </c:pt>
                      <c:pt idx="1678">
                        <c:v>444499000000000</c:v>
                      </c:pt>
                      <c:pt idx="1679">
                        <c:v>443410000000000</c:v>
                      </c:pt>
                      <c:pt idx="1680">
                        <c:v>442253000000000</c:v>
                      </c:pt>
                      <c:pt idx="1681">
                        <c:v>441064000000000</c:v>
                      </c:pt>
                      <c:pt idx="1682">
                        <c:v>439880000000000</c:v>
                      </c:pt>
                      <c:pt idx="1683">
                        <c:v>438739000000000</c:v>
                      </c:pt>
                      <c:pt idx="1684">
                        <c:v>437678000000000</c:v>
                      </c:pt>
                      <c:pt idx="1685">
                        <c:v>436733000000000</c:v>
                      </c:pt>
                      <c:pt idx="1686">
                        <c:v>435941000000000</c:v>
                      </c:pt>
                      <c:pt idx="1687">
                        <c:v>435334000000000</c:v>
                      </c:pt>
                      <c:pt idx="1688">
                        <c:v>434942000000000</c:v>
                      </c:pt>
                      <c:pt idx="1689">
                        <c:v>434787000000000</c:v>
                      </c:pt>
                      <c:pt idx="1690">
                        <c:v>434885000000000</c:v>
                      </c:pt>
                      <c:pt idx="1691">
                        <c:v>435241000000000</c:v>
                      </c:pt>
                      <c:pt idx="1692">
                        <c:v>435850000000000</c:v>
                      </c:pt>
                      <c:pt idx="1693">
                        <c:v>436699000000000</c:v>
                      </c:pt>
                      <c:pt idx="1694">
                        <c:v>437763000000000</c:v>
                      </c:pt>
                      <c:pt idx="1695">
                        <c:v>439009000000000</c:v>
                      </c:pt>
                      <c:pt idx="1696">
                        <c:v>440400000000000</c:v>
                      </c:pt>
                      <c:pt idx="1697">
                        <c:v>441893000000000</c:v>
                      </c:pt>
                      <c:pt idx="1698">
                        <c:v>443444000000000</c:v>
                      </c:pt>
                      <c:pt idx="1699">
                        <c:v>445005000000000</c:v>
                      </c:pt>
                      <c:pt idx="1700">
                        <c:v>446532000000000</c:v>
                      </c:pt>
                      <c:pt idx="1701">
                        <c:v>447980000000000</c:v>
                      </c:pt>
                      <c:pt idx="1702">
                        <c:v>449310000000000</c:v>
                      </c:pt>
                      <c:pt idx="1703">
                        <c:v>450488000000000</c:v>
                      </c:pt>
                      <c:pt idx="1704">
                        <c:v>451486000000000</c:v>
                      </c:pt>
                      <c:pt idx="1705">
                        <c:v>452287000000000</c:v>
                      </c:pt>
                      <c:pt idx="1706">
                        <c:v>452886000000000</c:v>
                      </c:pt>
                      <c:pt idx="1707">
                        <c:v>453286000000000</c:v>
                      </c:pt>
                      <c:pt idx="1708">
                        <c:v>453499000000000</c:v>
                      </c:pt>
                      <c:pt idx="1709">
                        <c:v>453543000000000</c:v>
                      </c:pt>
                      <c:pt idx="1710">
                        <c:v>453441000000000</c:v>
                      </c:pt>
                      <c:pt idx="1711">
                        <c:v>453200000000000</c:v>
                      </c:pt>
                      <c:pt idx="1712">
                        <c:v>452884000000000</c:v>
                      </c:pt>
                      <c:pt idx="1713">
                        <c:v>452466000000000</c:v>
                      </c:pt>
                      <c:pt idx="1714">
                        <c:v>451977000000000</c:v>
                      </c:pt>
                      <c:pt idx="1715">
                        <c:v>451428000000000</c:v>
                      </c:pt>
                      <c:pt idx="1716">
                        <c:v>450831000000000</c:v>
                      </c:pt>
                      <c:pt idx="1717">
                        <c:v>450193000000000</c:v>
                      </c:pt>
                      <c:pt idx="1718">
                        <c:v>449522000000000</c:v>
                      </c:pt>
                      <c:pt idx="1719">
                        <c:v>448824000000000</c:v>
                      </c:pt>
                      <c:pt idx="1720">
                        <c:v>448103000000000</c:v>
                      </c:pt>
                      <c:pt idx="1721">
                        <c:v>447361000000000</c:v>
                      </c:pt>
                      <c:pt idx="1722">
                        <c:v>446598000000000</c:v>
                      </c:pt>
                      <c:pt idx="1723">
                        <c:v>445811000000000</c:v>
                      </c:pt>
                      <c:pt idx="1724">
                        <c:v>444997000000000</c:v>
                      </c:pt>
                      <c:pt idx="1725">
                        <c:v>444150000000000</c:v>
                      </c:pt>
                      <c:pt idx="1726">
                        <c:v>443267000000000</c:v>
                      </c:pt>
                      <c:pt idx="1727">
                        <c:v>442344000000000</c:v>
                      </c:pt>
                      <c:pt idx="1728">
                        <c:v>441383000000000</c:v>
                      </c:pt>
                      <c:pt idx="1729">
                        <c:v>440360000000000</c:v>
                      </c:pt>
                      <c:pt idx="1730">
                        <c:v>439370000000000</c:v>
                      </c:pt>
                      <c:pt idx="1731">
                        <c:v>438336000000000</c:v>
                      </c:pt>
                      <c:pt idx="1732">
                        <c:v>437304000000000</c:v>
                      </c:pt>
                      <c:pt idx="1733">
                        <c:v>436288000000000</c:v>
                      </c:pt>
                      <c:pt idx="1734">
                        <c:v>435307000000000</c:v>
                      </c:pt>
                      <c:pt idx="1735">
                        <c:v>434378000000000</c:v>
                      </c:pt>
                      <c:pt idx="1736">
                        <c:v>433521000000000</c:v>
                      </c:pt>
                      <c:pt idx="1737">
                        <c:v>432755000000000</c:v>
                      </c:pt>
                      <c:pt idx="1738">
                        <c:v>432097000000000</c:v>
                      </c:pt>
                      <c:pt idx="1739">
                        <c:v>431564000000000</c:v>
                      </c:pt>
                      <c:pt idx="1740">
                        <c:v>431174000000000</c:v>
                      </c:pt>
                      <c:pt idx="1741">
                        <c:v>430939000000000</c:v>
                      </c:pt>
                      <c:pt idx="1742">
                        <c:v>430869000000000</c:v>
                      </c:pt>
                      <c:pt idx="1743">
                        <c:v>430970000000000</c:v>
                      </c:pt>
                      <c:pt idx="1744">
                        <c:v>431245000000000</c:v>
                      </c:pt>
                      <c:pt idx="1745">
                        <c:v>431689000000000</c:v>
                      </c:pt>
                      <c:pt idx="1746">
                        <c:v>432289000000000</c:v>
                      </c:pt>
                      <c:pt idx="1747">
                        <c:v>433044000000000</c:v>
                      </c:pt>
                      <c:pt idx="1748">
                        <c:v>433924000000000</c:v>
                      </c:pt>
                      <c:pt idx="1749">
                        <c:v>434915000000000</c:v>
                      </c:pt>
                      <c:pt idx="1750">
                        <c:v>435994000000000</c:v>
                      </c:pt>
                      <c:pt idx="1751">
                        <c:v>437138000000000</c:v>
                      </c:pt>
                      <c:pt idx="1752">
                        <c:v>438323000000000</c:v>
                      </c:pt>
                      <c:pt idx="1753">
                        <c:v>439525000000000</c:v>
                      </c:pt>
                      <c:pt idx="1754">
                        <c:v>440722000000000</c:v>
                      </c:pt>
                      <c:pt idx="1755">
                        <c:v>441893000000000</c:v>
                      </c:pt>
                      <c:pt idx="1756">
                        <c:v>443019000000000</c:v>
                      </c:pt>
                      <c:pt idx="1757">
                        <c:v>444085000000000</c:v>
                      </c:pt>
                      <c:pt idx="1758">
                        <c:v>445081000000000</c:v>
                      </c:pt>
                      <c:pt idx="1759">
                        <c:v>446000000000000</c:v>
                      </c:pt>
                      <c:pt idx="1760">
                        <c:v>446839000000000</c:v>
                      </c:pt>
                      <c:pt idx="1761">
                        <c:v>447603000000000</c:v>
                      </c:pt>
                      <c:pt idx="1762">
                        <c:v>448295000000000</c:v>
                      </c:pt>
                      <c:pt idx="1763">
                        <c:v>448923000000000</c:v>
                      </c:pt>
                      <c:pt idx="1764">
                        <c:v>449488000000000</c:v>
                      </c:pt>
                      <c:pt idx="1765">
                        <c:v>450013000000000</c:v>
                      </c:pt>
                      <c:pt idx="1766">
                        <c:v>450488000000000</c:v>
                      </c:pt>
                      <c:pt idx="1767">
                        <c:v>450921000000000</c:v>
                      </c:pt>
                      <c:pt idx="1768">
                        <c:v>451316000000000</c:v>
                      </c:pt>
                      <c:pt idx="1769">
                        <c:v>451673000000000</c:v>
                      </c:pt>
                      <c:pt idx="1770">
                        <c:v>451994000000000</c:v>
                      </c:pt>
                      <c:pt idx="1771">
                        <c:v>452279000000000</c:v>
                      </c:pt>
                      <c:pt idx="1772">
                        <c:v>452527000000000</c:v>
                      </c:pt>
                      <c:pt idx="1773">
                        <c:v>452737000000000</c:v>
                      </c:pt>
                      <c:pt idx="1774">
                        <c:v>452907000000000</c:v>
                      </c:pt>
                      <c:pt idx="1775">
                        <c:v>453034000000000</c:v>
                      </c:pt>
                      <c:pt idx="1776">
                        <c:v>453114000000000</c:v>
                      </c:pt>
                      <c:pt idx="1777">
                        <c:v>453144000000000</c:v>
                      </c:pt>
                      <c:pt idx="1778">
                        <c:v>453119000000000</c:v>
                      </c:pt>
                      <c:pt idx="1779">
                        <c:v>453034000000000</c:v>
                      </c:pt>
                      <c:pt idx="1780">
                        <c:v>452889000000000</c:v>
                      </c:pt>
                      <c:pt idx="1781">
                        <c:v>452682000000000</c:v>
                      </c:pt>
                      <c:pt idx="1782">
                        <c:v>452412000000000</c:v>
                      </c:pt>
                      <c:pt idx="1783">
                        <c:v>452092000000000</c:v>
                      </c:pt>
                      <c:pt idx="1784">
                        <c:v>451720000000000</c:v>
                      </c:pt>
                      <c:pt idx="1785">
                        <c:v>451309000000000</c:v>
                      </c:pt>
                      <c:pt idx="1786">
                        <c:v>450868000000000</c:v>
                      </c:pt>
                      <c:pt idx="1787">
                        <c:v>450410000000000</c:v>
                      </c:pt>
                      <c:pt idx="1788">
                        <c:v>449947000000000</c:v>
                      </c:pt>
                      <c:pt idx="1789">
                        <c:v>449491000000000</c:v>
                      </c:pt>
                      <c:pt idx="1790">
                        <c:v>449055000000000</c:v>
                      </c:pt>
                      <c:pt idx="1791">
                        <c:v>448653000000000</c:v>
                      </c:pt>
                      <c:pt idx="1792">
                        <c:v>448295000000000</c:v>
                      </c:pt>
                      <c:pt idx="1793">
                        <c:v>447994000000000</c:v>
                      </c:pt>
                      <c:pt idx="1794">
                        <c:v>447759000000000</c:v>
                      </c:pt>
                      <c:pt idx="1795">
                        <c:v>447599000000000</c:v>
                      </c:pt>
                      <c:pt idx="1796">
                        <c:v>447520000000000</c:v>
                      </c:pt>
                      <c:pt idx="1797">
                        <c:v>447525000000000</c:v>
                      </c:pt>
                      <c:pt idx="1798">
                        <c:v>447614000000000</c:v>
                      </c:pt>
                      <c:pt idx="1799">
                        <c:v>447786000000000</c:v>
                      </c:pt>
                      <c:pt idx="1800">
                        <c:v>448035000000000</c:v>
                      </c:pt>
                      <c:pt idx="1801">
                        <c:v>448332000000000</c:v>
                      </c:pt>
                      <c:pt idx="1802">
                        <c:v>448731000000000</c:v>
                      </c:pt>
                      <c:pt idx="1803">
                        <c:v>449158000000000</c:v>
                      </c:pt>
                      <c:pt idx="1804">
                        <c:v>449622000000000</c:v>
                      </c:pt>
                      <c:pt idx="1805">
                        <c:v>450109000000000</c:v>
                      </c:pt>
                      <c:pt idx="1806">
                        <c:v>450606000000000</c:v>
                      </c:pt>
                      <c:pt idx="1807">
                        <c:v>451100000000000</c:v>
                      </c:pt>
                      <c:pt idx="1808">
                        <c:v>451576000000000</c:v>
                      </c:pt>
                      <c:pt idx="1809">
                        <c:v>452020000000000</c:v>
                      </c:pt>
                      <c:pt idx="1810">
                        <c:v>452419000000000</c:v>
                      </c:pt>
                      <c:pt idx="1811">
                        <c:v>452758000000000</c:v>
                      </c:pt>
                      <c:pt idx="1812">
                        <c:v>453024000000000</c:v>
                      </c:pt>
                      <c:pt idx="1813">
                        <c:v>453206000000000</c:v>
                      </c:pt>
                      <c:pt idx="1814">
                        <c:v>453291000000000</c:v>
                      </c:pt>
                      <c:pt idx="1815">
                        <c:v>453272000000000</c:v>
                      </c:pt>
                      <c:pt idx="1816">
                        <c:v>453144000000000</c:v>
                      </c:pt>
                      <c:pt idx="1817">
                        <c:v>452905000000000</c:v>
                      </c:pt>
                      <c:pt idx="1818">
                        <c:v>452557000000000</c:v>
                      </c:pt>
                      <c:pt idx="1819">
                        <c:v>452102000000000</c:v>
                      </c:pt>
                      <c:pt idx="1820">
                        <c:v>451566000000000</c:v>
                      </c:pt>
                      <c:pt idx="1821">
                        <c:v>450946000000000</c:v>
                      </c:pt>
                      <c:pt idx="1822">
                        <c:v>450263000000000</c:v>
                      </c:pt>
                      <c:pt idx="1823">
                        <c:v>449536000000000</c:v>
                      </c:pt>
                      <c:pt idx="1824">
                        <c:v>448782000000000</c:v>
                      </c:pt>
                      <c:pt idx="1825">
                        <c:v>448022000000000</c:v>
                      </c:pt>
                      <c:pt idx="1826">
                        <c:v>447276000000000</c:v>
                      </c:pt>
                      <c:pt idx="1827">
                        <c:v>446561000000000</c:v>
                      </c:pt>
                      <c:pt idx="1828">
                        <c:v>445897000000000</c:v>
                      </c:pt>
                      <c:pt idx="1829">
                        <c:v>445299000000000</c:v>
                      </c:pt>
                      <c:pt idx="1830">
                        <c:v>444783000000000</c:v>
                      </c:pt>
                      <c:pt idx="1831">
                        <c:v>444359000000000</c:v>
                      </c:pt>
                      <c:pt idx="1832">
                        <c:v>444035000000000</c:v>
                      </c:pt>
                      <c:pt idx="1833">
                        <c:v>443814000000000</c:v>
                      </c:pt>
                      <c:pt idx="1834">
                        <c:v>443696000000000</c:v>
                      </c:pt>
                      <c:pt idx="1835">
                        <c:v>443677000000000</c:v>
                      </c:pt>
                      <c:pt idx="1836">
                        <c:v>443749000000000</c:v>
                      </c:pt>
                      <c:pt idx="1837">
                        <c:v>443903000000000</c:v>
                      </c:pt>
                      <c:pt idx="1838">
                        <c:v>444115000000000</c:v>
                      </c:pt>
                      <c:pt idx="1839">
                        <c:v>444413000000000</c:v>
                      </c:pt>
                      <c:pt idx="1840">
                        <c:v>444745000000000</c:v>
                      </c:pt>
                      <c:pt idx="1841">
                        <c:v>445112000000000</c:v>
                      </c:pt>
                      <c:pt idx="1842">
                        <c:v>445504000000000</c:v>
                      </c:pt>
                      <c:pt idx="1843">
                        <c:v>445907000000000</c:v>
                      </c:pt>
                      <c:pt idx="1844">
                        <c:v>446312000000000</c:v>
                      </c:pt>
                      <c:pt idx="1845">
                        <c:v>446708000000000</c:v>
                      </c:pt>
                      <c:pt idx="1846">
                        <c:v>447083000000000</c:v>
                      </c:pt>
                      <c:pt idx="1847">
                        <c:v>447428000000000</c:v>
                      </c:pt>
                      <c:pt idx="1848">
                        <c:v>447733000000000</c:v>
                      </c:pt>
                      <c:pt idx="1849">
                        <c:v>447989000000000</c:v>
                      </c:pt>
                      <c:pt idx="1850">
                        <c:v>448188000000000</c:v>
                      </c:pt>
                      <c:pt idx="1851">
                        <c:v>448325000000000</c:v>
                      </c:pt>
                      <c:pt idx="1852">
                        <c:v>448394000000000</c:v>
                      </c:pt>
                      <c:pt idx="1853">
                        <c:v>448393000000000</c:v>
                      </c:pt>
                      <c:pt idx="1854">
                        <c:v>448320000000000</c:v>
                      </c:pt>
                      <c:pt idx="1855">
                        <c:v>448176000000000</c:v>
                      </c:pt>
                      <c:pt idx="1856">
                        <c:v>447964000000000</c:v>
                      </c:pt>
                      <c:pt idx="1857">
                        <c:v>447669000000000</c:v>
                      </c:pt>
                      <c:pt idx="1858">
                        <c:v>447348000000000</c:v>
                      </c:pt>
                      <c:pt idx="1859">
                        <c:v>446954000000000</c:v>
                      </c:pt>
                      <c:pt idx="1860">
                        <c:v>446510000000000</c:v>
                      </c:pt>
                      <c:pt idx="1861">
                        <c:v>446023000000000</c:v>
                      </c:pt>
                      <c:pt idx="1862">
                        <c:v>445498000000000</c:v>
                      </c:pt>
                      <c:pt idx="1863">
                        <c:v>444942000000000</c:v>
                      </c:pt>
                      <c:pt idx="1864">
                        <c:v>444361000000000</c:v>
                      </c:pt>
                      <c:pt idx="1865">
                        <c:v>443760000000000</c:v>
                      </c:pt>
                      <c:pt idx="1866">
                        <c:v>443144000000000</c:v>
                      </c:pt>
                      <c:pt idx="1867">
                        <c:v>442519000000000</c:v>
                      </c:pt>
                      <c:pt idx="1868">
                        <c:v>441886000000000</c:v>
                      </c:pt>
                      <c:pt idx="1869">
                        <c:v>441249000000000</c:v>
                      </c:pt>
                      <c:pt idx="1870">
                        <c:v>440609000000000</c:v>
                      </c:pt>
                      <c:pt idx="1871">
                        <c:v>439966000000000</c:v>
                      </c:pt>
                      <c:pt idx="1872">
                        <c:v>439318000000000</c:v>
                      </c:pt>
                      <c:pt idx="1873">
                        <c:v>438666000000000</c:v>
                      </c:pt>
                      <c:pt idx="1874">
                        <c:v>438007000000000</c:v>
                      </c:pt>
                      <c:pt idx="1875">
                        <c:v>437341000000000</c:v>
                      </c:pt>
                      <c:pt idx="1876">
                        <c:v>436652000000000</c:v>
                      </c:pt>
                      <c:pt idx="1877">
                        <c:v>435987000000000</c:v>
                      </c:pt>
                      <c:pt idx="1878">
                        <c:v>435301000000000</c:v>
                      </c:pt>
                      <c:pt idx="1879">
                        <c:v>434613000000000</c:v>
                      </c:pt>
                      <c:pt idx="1880">
                        <c:v>433925000000000</c:v>
                      </c:pt>
                      <c:pt idx="1881">
                        <c:v>433241000000000</c:v>
                      </c:pt>
                      <c:pt idx="1882">
                        <c:v>432564000000000</c:v>
                      </c:pt>
                      <c:pt idx="1883">
                        <c:v>431898000000000</c:v>
                      </c:pt>
                      <c:pt idx="1884">
                        <c:v>431246000000000</c:v>
                      </c:pt>
                      <c:pt idx="1885">
                        <c:v>430613000000000</c:v>
                      </c:pt>
                      <c:pt idx="1886">
                        <c:v>430002000000000</c:v>
                      </c:pt>
                      <c:pt idx="1887">
                        <c:v>429414000000000</c:v>
                      </c:pt>
                      <c:pt idx="1888">
                        <c:v>428851000000000</c:v>
                      </c:pt>
                      <c:pt idx="1889">
                        <c:v>428316000000000</c:v>
                      </c:pt>
                      <c:pt idx="1890">
                        <c:v>427808000000000</c:v>
                      </c:pt>
                      <c:pt idx="1891">
                        <c:v>427326000000000</c:v>
                      </c:pt>
                      <c:pt idx="1892">
                        <c:v>426871000000000</c:v>
                      </c:pt>
                      <c:pt idx="1893">
                        <c:v>426441000000000</c:v>
                      </c:pt>
                      <c:pt idx="1894">
                        <c:v>426035000000000</c:v>
                      </c:pt>
                      <c:pt idx="1895">
                        <c:v>425643000000000</c:v>
                      </c:pt>
                      <c:pt idx="1896">
                        <c:v>425289000000000</c:v>
                      </c:pt>
                      <c:pt idx="1897">
                        <c:v>424949000000000</c:v>
                      </c:pt>
                      <c:pt idx="1898">
                        <c:v>424629000000000</c:v>
                      </c:pt>
                      <c:pt idx="1899">
                        <c:v>424331000000000</c:v>
                      </c:pt>
                      <c:pt idx="1900">
                        <c:v>424053000000000</c:v>
                      </c:pt>
                      <c:pt idx="1901">
                        <c:v>423798000000000</c:v>
                      </c:pt>
                      <c:pt idx="1902">
                        <c:v>423566000000000</c:v>
                      </c:pt>
                      <c:pt idx="1903">
                        <c:v>423359000000000</c:v>
                      </c:pt>
                      <c:pt idx="1904">
                        <c:v>423180000000000</c:v>
                      </c:pt>
                      <c:pt idx="1905">
                        <c:v>423033000000000</c:v>
                      </c:pt>
                      <c:pt idx="1906">
                        <c:v>422924000000000</c:v>
                      </c:pt>
                      <c:pt idx="1907">
                        <c:v>422860000000000</c:v>
                      </c:pt>
                      <c:pt idx="1908">
                        <c:v>422851000000000</c:v>
                      </c:pt>
                      <c:pt idx="1909">
                        <c:v>422907000000000</c:v>
                      </c:pt>
                      <c:pt idx="1910">
                        <c:v>423040000000000</c:v>
                      </c:pt>
                      <c:pt idx="1911">
                        <c:v>423259000000000</c:v>
                      </c:pt>
                      <c:pt idx="1912">
                        <c:v>423573000000000</c:v>
                      </c:pt>
                      <c:pt idx="1913">
                        <c:v>423988000000000</c:v>
                      </c:pt>
                      <c:pt idx="1914">
                        <c:v>424506000000000</c:v>
                      </c:pt>
                      <c:pt idx="1915">
                        <c:v>425099000000000</c:v>
                      </c:pt>
                      <c:pt idx="1916">
                        <c:v>425836000000000</c:v>
                      </c:pt>
                      <c:pt idx="1917">
                        <c:v>426632000000000</c:v>
                      </c:pt>
                      <c:pt idx="1918">
                        <c:v>427499000000000</c:v>
                      </c:pt>
                      <c:pt idx="1919">
                        <c:v>428422000000000</c:v>
                      </c:pt>
                      <c:pt idx="1920">
                        <c:v>429384000000000</c:v>
                      </c:pt>
                      <c:pt idx="1921">
                        <c:v>430368000000000</c:v>
                      </c:pt>
                      <c:pt idx="1922">
                        <c:v>431356000000000</c:v>
                      </c:pt>
                      <c:pt idx="1923">
                        <c:v>432332000000000</c:v>
                      </c:pt>
                      <c:pt idx="1924">
                        <c:v>433278000000000</c:v>
                      </c:pt>
                      <c:pt idx="1925">
                        <c:v>434181000000000</c:v>
                      </c:pt>
                      <c:pt idx="1926">
                        <c:v>435027000000000</c:v>
                      </c:pt>
                      <c:pt idx="1927">
                        <c:v>435807000000000</c:v>
                      </c:pt>
                      <c:pt idx="1928">
                        <c:v>436513000000000</c:v>
                      </c:pt>
                      <c:pt idx="1929">
                        <c:v>437142000000000</c:v>
                      </c:pt>
                      <c:pt idx="1930">
                        <c:v>437694000000000</c:v>
                      </c:pt>
                      <c:pt idx="1931">
                        <c:v>438173000000000</c:v>
                      </c:pt>
                      <c:pt idx="1932">
                        <c:v>438582000000000</c:v>
                      </c:pt>
                      <c:pt idx="1933">
                        <c:v>438929000000000</c:v>
                      </c:pt>
                      <c:pt idx="1934">
                        <c:v>439216000000000</c:v>
                      </c:pt>
                      <c:pt idx="1935">
                        <c:v>439470000000000</c:v>
                      </c:pt>
                      <c:pt idx="1936">
                        <c:v>439681000000000</c:v>
                      </c:pt>
                      <c:pt idx="1937">
                        <c:v>439865000000000</c:v>
                      </c:pt>
                      <c:pt idx="1938">
                        <c:v>440028000000000</c:v>
                      </c:pt>
                      <c:pt idx="1939">
                        <c:v>440180000000000</c:v>
                      </c:pt>
                      <c:pt idx="1940">
                        <c:v>440327000000000</c:v>
                      </c:pt>
                      <c:pt idx="1941">
                        <c:v>440477000000000</c:v>
                      </c:pt>
                      <c:pt idx="1942">
                        <c:v>440638000000000</c:v>
                      </c:pt>
                      <c:pt idx="1943">
                        <c:v>440817000000000</c:v>
                      </c:pt>
                      <c:pt idx="1944">
                        <c:v>441022000000000</c:v>
                      </c:pt>
                      <c:pt idx="1945">
                        <c:v>441259000000000</c:v>
                      </c:pt>
                      <c:pt idx="1946">
                        <c:v>441537000000000</c:v>
                      </c:pt>
                      <c:pt idx="1947">
                        <c:v>441862000000000</c:v>
                      </c:pt>
                      <c:pt idx="1948">
                        <c:v>442240000000000</c:v>
                      </c:pt>
                      <c:pt idx="1949">
                        <c:v>442676000000000</c:v>
                      </c:pt>
                      <c:pt idx="1950">
                        <c:v>443175000000000</c:v>
                      </c:pt>
                      <c:pt idx="1951">
                        <c:v>443737000000000</c:v>
                      </c:pt>
                      <c:pt idx="1952">
                        <c:v>444362000000000</c:v>
                      </c:pt>
                      <c:pt idx="1953">
                        <c:v>445046000000000</c:v>
                      </c:pt>
                      <c:pt idx="1954">
                        <c:v>445776000000000</c:v>
                      </c:pt>
                      <c:pt idx="1955">
                        <c:v>446570000000000</c:v>
                      </c:pt>
                      <c:pt idx="1956">
                        <c:v>447392000000000</c:v>
                      </c:pt>
                      <c:pt idx="1957">
                        <c:v>448238000000000</c:v>
                      </c:pt>
                      <c:pt idx="1958">
                        <c:v>449097000000000</c:v>
                      </c:pt>
                      <c:pt idx="1959">
                        <c:v>449955000000000</c:v>
                      </c:pt>
                      <c:pt idx="1960">
                        <c:v>450798000000000</c:v>
                      </c:pt>
                      <c:pt idx="1961">
                        <c:v>451614000000000</c:v>
                      </c:pt>
                      <c:pt idx="1962">
                        <c:v>452388000000000</c:v>
                      </c:pt>
                      <c:pt idx="1963">
                        <c:v>453111000000000</c:v>
                      </c:pt>
                      <c:pt idx="1964">
                        <c:v>453770000000000</c:v>
                      </c:pt>
                      <c:pt idx="1965">
                        <c:v>454358000000000</c:v>
                      </c:pt>
                      <c:pt idx="1966">
                        <c:v>454871000000000</c:v>
                      </c:pt>
                      <c:pt idx="1967">
                        <c:v>455305000000000</c:v>
                      </c:pt>
                      <c:pt idx="1968">
                        <c:v>455662000000000</c:v>
                      </c:pt>
                      <c:pt idx="1969">
                        <c:v>455948000000000</c:v>
                      </c:pt>
                      <c:pt idx="1970">
                        <c:v>456169000000000</c:v>
                      </c:pt>
                      <c:pt idx="1971">
                        <c:v>456335000000000</c:v>
                      </c:pt>
                      <c:pt idx="1972">
                        <c:v>456456000000000</c:v>
                      </c:pt>
                      <c:pt idx="1973">
                        <c:v>456542000000000</c:v>
                      </c:pt>
                      <c:pt idx="1974">
                        <c:v>456593000000000</c:v>
                      </c:pt>
                      <c:pt idx="1975">
                        <c:v>456643000000000</c:v>
                      </c:pt>
                      <c:pt idx="1976">
                        <c:v>456670000000000</c:v>
                      </c:pt>
                      <c:pt idx="1977">
                        <c:v>456689000000000</c:v>
                      </c:pt>
                      <c:pt idx="1978">
                        <c:v>456700000000000</c:v>
                      </c:pt>
                      <c:pt idx="1979">
                        <c:v>456704000000000</c:v>
                      </c:pt>
                      <c:pt idx="1980">
                        <c:v>456703000000000</c:v>
                      </c:pt>
                      <c:pt idx="1981">
                        <c:v>456696000000000</c:v>
                      </c:pt>
                      <c:pt idx="1982">
                        <c:v>456681000000000</c:v>
                      </c:pt>
                      <c:pt idx="1983">
                        <c:v>456657000000000</c:v>
                      </c:pt>
                      <c:pt idx="1984">
                        <c:v>456624000000000</c:v>
                      </c:pt>
                      <c:pt idx="1985">
                        <c:v>456580000000000</c:v>
                      </c:pt>
                      <c:pt idx="1986">
                        <c:v>456522000000000</c:v>
                      </c:pt>
                      <c:pt idx="1987">
                        <c:v>456448000000000</c:v>
                      </c:pt>
                      <c:pt idx="1988">
                        <c:v>456357000000000</c:v>
                      </c:pt>
                      <c:pt idx="1989">
                        <c:v>456246000000000</c:v>
                      </c:pt>
                      <c:pt idx="1990">
                        <c:v>456113000000000</c:v>
                      </c:pt>
                      <c:pt idx="1991">
                        <c:v>455956000000000</c:v>
                      </c:pt>
                      <c:pt idx="1992">
                        <c:v>455774000000000</c:v>
                      </c:pt>
                      <c:pt idx="1993">
                        <c:v>455567000000000</c:v>
                      </c:pt>
                      <c:pt idx="1994">
                        <c:v>455330000000000</c:v>
                      </c:pt>
                      <c:pt idx="1995">
                        <c:v>455077000000000</c:v>
                      </c:pt>
                      <c:pt idx="1996">
                        <c:v>454797000000000</c:v>
                      </c:pt>
                      <c:pt idx="1997">
                        <c:v>454497000000000</c:v>
                      </c:pt>
                      <c:pt idx="1998">
                        <c:v>454179000000000</c:v>
                      </c:pt>
                      <c:pt idx="1999">
                        <c:v>453846000000000</c:v>
                      </c:pt>
                      <c:pt idx="2000">
                        <c:v>453502000000000</c:v>
                      </c:pt>
                      <c:pt idx="2001">
                        <c:v>453149000000000</c:v>
                      </c:pt>
                      <c:pt idx="2002">
                        <c:v>452791000000000</c:v>
                      </c:pt>
                      <c:pt idx="2003">
                        <c:v>452431000000000</c:v>
                      </c:pt>
                      <c:pt idx="2004">
                        <c:v>452072000000000</c:v>
                      </c:pt>
                      <c:pt idx="2005">
                        <c:v>451717000000000</c:v>
                      </c:pt>
                      <c:pt idx="2006">
                        <c:v>451368000000000</c:v>
                      </c:pt>
                      <c:pt idx="2007">
                        <c:v>451026000000000</c:v>
                      </c:pt>
                      <c:pt idx="2008">
                        <c:v>450691000000000</c:v>
                      </c:pt>
                      <c:pt idx="2009">
                        <c:v>450365000000000</c:v>
                      </c:pt>
                      <c:pt idx="2010">
                        <c:v>450046000000000</c:v>
                      </c:pt>
                      <c:pt idx="2011">
                        <c:v>449735000000000</c:v>
                      </c:pt>
                      <c:pt idx="2012">
                        <c:v>449430000000000</c:v>
                      </c:pt>
                      <c:pt idx="2013">
                        <c:v>449131000000000</c:v>
                      </c:pt>
                      <c:pt idx="2014">
                        <c:v>448836000000000</c:v>
                      </c:pt>
                      <c:pt idx="2015">
                        <c:v>448530000000000</c:v>
                      </c:pt>
                      <c:pt idx="2016">
                        <c:v>448262000000000</c:v>
                      </c:pt>
                      <c:pt idx="2017">
                        <c:v>447984000000000</c:v>
                      </c:pt>
                      <c:pt idx="2018">
                        <c:v>447713000000000</c:v>
                      </c:pt>
                      <c:pt idx="2019">
                        <c:v>447451000000000</c:v>
                      </c:pt>
                      <c:pt idx="2020">
                        <c:v>447201000000000</c:v>
                      </c:pt>
                      <c:pt idx="2021">
                        <c:v>446963000000000</c:v>
                      </c:pt>
                      <c:pt idx="2022">
                        <c:v>446742000000000</c:v>
                      </c:pt>
                      <c:pt idx="2023">
                        <c:v>446540000000000</c:v>
                      </c:pt>
                      <c:pt idx="2024">
                        <c:v>446362000000000</c:v>
                      </c:pt>
                      <c:pt idx="2025">
                        <c:v>446212000000000</c:v>
                      </c:pt>
                      <c:pt idx="2026">
                        <c:v>446097000000000</c:v>
                      </c:pt>
                      <c:pt idx="2027">
                        <c:v>446024000000000</c:v>
                      </c:pt>
                      <c:pt idx="2028">
                        <c:v>446001000000000</c:v>
                      </c:pt>
                      <c:pt idx="2029">
                        <c:v>446038000000000</c:v>
                      </c:pt>
                      <c:pt idx="2030">
                        <c:v>446144000000000</c:v>
                      </c:pt>
                      <c:pt idx="2031">
                        <c:v>446329000000000</c:v>
                      </c:pt>
                      <c:pt idx="2032">
                        <c:v>446600000000000</c:v>
                      </c:pt>
                      <c:pt idx="2033">
                        <c:v>446962000000000</c:v>
                      </c:pt>
                      <c:pt idx="2034">
                        <c:v>447419000000000</c:v>
                      </c:pt>
                      <c:pt idx="2035">
                        <c:v>447965000000000</c:v>
                      </c:pt>
                      <c:pt idx="2036">
                        <c:v>448574000000000</c:v>
                      </c:pt>
                      <c:pt idx="2037">
                        <c:v>449319000000000</c:v>
                      </c:pt>
                      <c:pt idx="2038">
                        <c:v>450102000000000</c:v>
                      </c:pt>
                      <c:pt idx="2039">
                        <c:v>450938000000000</c:v>
                      </c:pt>
                      <c:pt idx="2040">
                        <c:v>451810000000000</c:v>
                      </c:pt>
                      <c:pt idx="2041">
                        <c:v>452703000000000</c:v>
                      </c:pt>
                      <c:pt idx="2042">
                        <c:v>453599000000000</c:v>
                      </c:pt>
                      <c:pt idx="2043">
                        <c:v>454479000000000</c:v>
                      </c:pt>
                      <c:pt idx="2044">
                        <c:v>455327000000000</c:v>
                      </c:pt>
                      <c:pt idx="2045">
                        <c:v>456126000000000</c:v>
                      </c:pt>
                      <c:pt idx="2046">
                        <c:v>456864000000000</c:v>
                      </c:pt>
                      <c:pt idx="2047">
                        <c:v>457529000000000</c:v>
                      </c:pt>
                      <c:pt idx="2048">
                        <c:v>458113000000000</c:v>
                      </c:pt>
                      <c:pt idx="2049">
                        <c:v>458612000000000</c:v>
                      </c:pt>
                      <c:pt idx="2050">
                        <c:v>459026000000000</c:v>
                      </c:pt>
                      <c:pt idx="2051">
                        <c:v>459359000000000</c:v>
                      </c:pt>
                      <c:pt idx="2052">
                        <c:v>459617000000000</c:v>
                      </c:pt>
                      <c:pt idx="2053">
                        <c:v>459808000000000</c:v>
                      </c:pt>
                      <c:pt idx="2054">
                        <c:v>459944000000000</c:v>
                      </c:pt>
                      <c:pt idx="2055">
                        <c:v>460033000000000</c:v>
                      </c:pt>
                      <c:pt idx="2056">
                        <c:v>460082000000000</c:v>
                      </c:pt>
                      <c:pt idx="2057">
                        <c:v>460111000000000</c:v>
                      </c:pt>
                      <c:pt idx="2058">
                        <c:v>460112000000000</c:v>
                      </c:pt>
                      <c:pt idx="2059">
                        <c:v>460094000000000</c:v>
                      </c:pt>
                      <c:pt idx="2060">
                        <c:v>460060000000000</c:v>
                      </c:pt>
                      <c:pt idx="2061">
                        <c:v>460010000000000</c:v>
                      </c:pt>
                      <c:pt idx="2062">
                        <c:v>459944000000000</c:v>
                      </c:pt>
                      <c:pt idx="2063">
                        <c:v>459862000000000</c:v>
                      </c:pt>
                      <c:pt idx="2064">
                        <c:v>459761000000000</c:v>
                      </c:pt>
                      <c:pt idx="2065">
                        <c:v>459640000000000</c:v>
                      </c:pt>
                      <c:pt idx="2066">
                        <c:v>459497000000000</c:v>
                      </c:pt>
                      <c:pt idx="2067">
                        <c:v>459327000000000</c:v>
                      </c:pt>
                      <c:pt idx="2068">
                        <c:v>459127000000000</c:v>
                      </c:pt>
                      <c:pt idx="2069">
                        <c:v>458894000000000</c:v>
                      </c:pt>
                      <c:pt idx="2070">
                        <c:v>458622000000000</c:v>
                      </c:pt>
                      <c:pt idx="2071">
                        <c:v>458306000000000</c:v>
                      </c:pt>
                      <c:pt idx="2072">
                        <c:v>457943000000000</c:v>
                      </c:pt>
                      <c:pt idx="2073">
                        <c:v>457527000000000</c:v>
                      </c:pt>
                      <c:pt idx="2074">
                        <c:v>457056000000000</c:v>
                      </c:pt>
                      <c:pt idx="2075">
                        <c:v>456529000000000</c:v>
                      </c:pt>
                      <c:pt idx="2076">
                        <c:v>455946000000000</c:v>
                      </c:pt>
                      <c:pt idx="2077">
                        <c:v>455307000000000</c:v>
                      </c:pt>
                      <c:pt idx="2078">
                        <c:v>454627000000000</c:v>
                      </c:pt>
                      <c:pt idx="2079">
                        <c:v>453903000000000</c:v>
                      </c:pt>
                      <c:pt idx="2080">
                        <c:v>453146000000000</c:v>
                      </c:pt>
                      <c:pt idx="2081">
                        <c:v>452367000000000</c:v>
                      </c:pt>
                      <c:pt idx="2082">
                        <c:v>451576000000000</c:v>
                      </c:pt>
                      <c:pt idx="2083">
                        <c:v>450786000000000</c:v>
                      </c:pt>
                      <c:pt idx="2084">
                        <c:v>450009000000000</c:v>
                      </c:pt>
                      <c:pt idx="2085">
                        <c:v>449258000000000</c:v>
                      </c:pt>
                      <c:pt idx="2086">
                        <c:v>448545000000000</c:v>
                      </c:pt>
                      <c:pt idx="2087">
                        <c:v>447883000000000</c:v>
                      </c:pt>
                      <c:pt idx="2088">
                        <c:v>447285000000000</c:v>
                      </c:pt>
                      <c:pt idx="2089">
                        <c:v>446764000000000</c:v>
                      </c:pt>
                      <c:pt idx="2090">
                        <c:v>446331000000000</c:v>
                      </c:pt>
                      <c:pt idx="2091">
                        <c:v>445998000000000</c:v>
                      </c:pt>
                      <c:pt idx="2092">
                        <c:v>445773000000000</c:v>
                      </c:pt>
                      <c:pt idx="2093">
                        <c:v>445666000000000</c:v>
                      </c:pt>
                      <c:pt idx="2094">
                        <c:v>445680000000000</c:v>
                      </c:pt>
                      <c:pt idx="2095">
                        <c:v>445819000000000</c:v>
                      </c:pt>
                      <c:pt idx="2096">
                        <c:v>446083000000000</c:v>
                      </c:pt>
                      <c:pt idx="2097">
                        <c:v>446467000000000</c:v>
                      </c:pt>
                      <c:pt idx="2098">
                        <c:v>446967000000000</c:v>
                      </c:pt>
                      <c:pt idx="2099">
                        <c:v>447548000000000</c:v>
                      </c:pt>
                      <c:pt idx="2100">
                        <c:v>448267000000000</c:v>
                      </c:pt>
                      <c:pt idx="2101">
                        <c:v>449043000000000</c:v>
                      </c:pt>
                      <c:pt idx="2102">
                        <c:v>449881000000000</c:v>
                      </c:pt>
                      <c:pt idx="2103">
                        <c:v>450764000000000</c:v>
                      </c:pt>
                      <c:pt idx="2104">
                        <c:v>451676000000000</c:v>
                      </c:pt>
                      <c:pt idx="2105">
                        <c:v>452598000000000</c:v>
                      </c:pt>
                      <c:pt idx="2106">
                        <c:v>453511000000000</c:v>
                      </c:pt>
                      <c:pt idx="2107">
                        <c:v>454398000000000</c:v>
                      </c:pt>
                      <c:pt idx="2108">
                        <c:v>455241000000000</c:v>
                      </c:pt>
                      <c:pt idx="2109">
                        <c:v>456024000000000</c:v>
                      </c:pt>
                      <c:pt idx="2110">
                        <c:v>456731000000000</c:v>
                      </c:pt>
                      <c:pt idx="2111">
                        <c:v>457351000000000</c:v>
                      </c:pt>
                      <c:pt idx="2112">
                        <c:v>457872000000000</c:v>
                      </c:pt>
                      <c:pt idx="2113">
                        <c:v>458286000000000</c:v>
                      </c:pt>
                      <c:pt idx="2114">
                        <c:v>458589000000000</c:v>
                      </c:pt>
                      <c:pt idx="2115">
                        <c:v>458780000000000</c:v>
                      </c:pt>
                      <c:pt idx="2116">
                        <c:v>458861000000000</c:v>
                      </c:pt>
                      <c:pt idx="2117">
                        <c:v>458836000000000</c:v>
                      </c:pt>
                      <c:pt idx="2118">
                        <c:v>458712000000000</c:v>
                      </c:pt>
                      <c:pt idx="2119">
                        <c:v>458498000000000</c:v>
                      </c:pt>
                      <c:pt idx="2120">
                        <c:v>458197000000000</c:v>
                      </c:pt>
                      <c:pt idx="2121">
                        <c:v>457844000000000</c:v>
                      </c:pt>
                      <c:pt idx="2122">
                        <c:v>457425000000000</c:v>
                      </c:pt>
                      <c:pt idx="2123">
                        <c:v>456961000000000</c:v>
                      </c:pt>
                      <c:pt idx="2124">
                        <c:v>456464000000000</c:v>
                      </c:pt>
                      <c:pt idx="2125">
                        <c:v>455944000000000</c:v>
                      </c:pt>
                      <c:pt idx="2126">
                        <c:v>455413000000000</c:v>
                      </c:pt>
                      <c:pt idx="2127">
                        <c:v>454882000000000</c:v>
                      </c:pt>
                      <c:pt idx="2128">
                        <c:v>454361000000000</c:v>
                      </c:pt>
                      <c:pt idx="2129">
                        <c:v>453861000000000</c:v>
                      </c:pt>
                      <c:pt idx="2130">
                        <c:v>453391000000000</c:v>
                      </c:pt>
                      <c:pt idx="2131">
                        <c:v>452959000000000</c:v>
                      </c:pt>
                      <c:pt idx="2132">
                        <c:v>452573000000000</c:v>
                      </c:pt>
                      <c:pt idx="2133">
                        <c:v>452239000000000</c:v>
                      </c:pt>
                      <c:pt idx="2134">
                        <c:v>451959000000000</c:v>
                      </c:pt>
                      <c:pt idx="2135">
                        <c:v>451737000000000</c:v>
                      </c:pt>
                      <c:pt idx="2136">
                        <c:v>451572000000000</c:v>
                      </c:pt>
                      <c:pt idx="2137">
                        <c:v>451462000000000</c:v>
                      </c:pt>
                      <c:pt idx="2138">
                        <c:v>451403000000000</c:v>
                      </c:pt>
                      <c:pt idx="2139">
                        <c:v>451392000000000</c:v>
                      </c:pt>
                      <c:pt idx="2140">
                        <c:v>451421000000000</c:v>
                      </c:pt>
                      <c:pt idx="2141">
                        <c:v>451486000000000</c:v>
                      </c:pt>
                      <c:pt idx="2142">
                        <c:v>451564000000000</c:v>
                      </c:pt>
                      <c:pt idx="2143">
                        <c:v>451698000000000</c:v>
                      </c:pt>
                      <c:pt idx="2144">
                        <c:v>451834000000000</c:v>
                      </c:pt>
                      <c:pt idx="2145">
                        <c:v>451984000000000</c:v>
                      </c:pt>
                      <c:pt idx="2146">
                        <c:v>452144000000000</c:v>
                      </c:pt>
                      <c:pt idx="2147">
                        <c:v>452310000000000</c:v>
                      </c:pt>
                      <c:pt idx="2148">
                        <c:v>452477000000000</c:v>
                      </c:pt>
                      <c:pt idx="2149">
                        <c:v>452643000000000</c:v>
                      </c:pt>
                      <c:pt idx="2150">
                        <c:v>452804000000000</c:v>
                      </c:pt>
                      <c:pt idx="2151">
                        <c:v>452957000000000</c:v>
                      </c:pt>
                      <c:pt idx="2152">
                        <c:v>453099000000000</c:v>
                      </c:pt>
                      <c:pt idx="2153">
                        <c:v>453228000000000</c:v>
                      </c:pt>
                      <c:pt idx="2154">
                        <c:v>453339000000000</c:v>
                      </c:pt>
                      <c:pt idx="2155">
                        <c:v>453430000000000</c:v>
                      </c:pt>
                      <c:pt idx="2156">
                        <c:v>453499000000000</c:v>
                      </c:pt>
                      <c:pt idx="2157">
                        <c:v>453543000000000</c:v>
                      </c:pt>
                      <c:pt idx="2158">
                        <c:v>453562000000000</c:v>
                      </c:pt>
                      <c:pt idx="2159">
                        <c:v>453552000000000</c:v>
                      </c:pt>
                      <c:pt idx="2160">
                        <c:v>453514000000000</c:v>
                      </c:pt>
                      <c:pt idx="2161">
                        <c:v>453448000000000</c:v>
                      </c:pt>
                      <c:pt idx="2162">
                        <c:v>453354000000000</c:v>
                      </c:pt>
                      <c:pt idx="2163">
                        <c:v>453235000000000</c:v>
                      </c:pt>
                      <c:pt idx="2164">
                        <c:v>453072000000000</c:v>
                      </c:pt>
                      <c:pt idx="2165">
                        <c:v>452925000000000</c:v>
                      </c:pt>
                      <c:pt idx="2166">
                        <c:v>452742000000000</c:v>
                      </c:pt>
                      <c:pt idx="2167">
                        <c:v>452543000000000</c:v>
                      </c:pt>
                      <c:pt idx="2168">
                        <c:v>452333000000000</c:v>
                      </c:pt>
                      <c:pt idx="2169">
                        <c:v>452117000000000</c:v>
                      </c:pt>
                      <c:pt idx="2170">
                        <c:v>451897000000000</c:v>
                      </c:pt>
                      <c:pt idx="2171">
                        <c:v>451679000000000</c:v>
                      </c:pt>
                      <c:pt idx="2172">
                        <c:v>451467000000000</c:v>
                      </c:pt>
                      <c:pt idx="2173">
                        <c:v>451266000000000</c:v>
                      </c:pt>
                      <c:pt idx="2174">
                        <c:v>451081000000000</c:v>
                      </c:pt>
                      <c:pt idx="2175">
                        <c:v>450918000000000</c:v>
                      </c:pt>
                      <c:pt idx="2176">
                        <c:v>450781000000000</c:v>
                      </c:pt>
                      <c:pt idx="2177">
                        <c:v>450677000000000</c:v>
                      </c:pt>
                      <c:pt idx="2178">
                        <c:v>450613000000000</c:v>
                      </c:pt>
                      <c:pt idx="2179">
                        <c:v>450594000000000</c:v>
                      </c:pt>
                      <c:pt idx="2180">
                        <c:v>450625000000000</c:v>
                      </c:pt>
                      <c:pt idx="2181">
                        <c:v>450713000000000</c:v>
                      </c:pt>
                      <c:pt idx="2182">
                        <c:v>450861000000000</c:v>
                      </c:pt>
                      <c:pt idx="2183">
                        <c:v>451071000000000</c:v>
                      </c:pt>
                      <c:pt idx="2184">
                        <c:v>451345000000000</c:v>
                      </c:pt>
                      <c:pt idx="2185">
                        <c:v>451681000000000</c:v>
                      </c:pt>
                      <c:pt idx="2186">
                        <c:v>452061000000000</c:v>
                      </c:pt>
                      <c:pt idx="2187">
                        <c:v>452525000000000</c:v>
                      </c:pt>
                      <c:pt idx="2188">
                        <c:v>453021000000000</c:v>
                      </c:pt>
                      <c:pt idx="2189">
                        <c:v>453558000000000</c:v>
                      </c:pt>
                      <c:pt idx="2190">
                        <c:v>454125000000000</c:v>
                      </c:pt>
                      <c:pt idx="2191">
                        <c:v>454712000000000</c:v>
                      </c:pt>
                      <c:pt idx="2192">
                        <c:v>455310000000000</c:v>
                      </c:pt>
                      <c:pt idx="2193">
                        <c:v>455908000000000</c:v>
                      </c:pt>
                      <c:pt idx="2194">
                        <c:v>456494000000000</c:v>
                      </c:pt>
                      <c:pt idx="2195">
                        <c:v>457057000000000</c:v>
                      </c:pt>
                      <c:pt idx="2196">
                        <c:v>457587000000000</c:v>
                      </c:pt>
                      <c:pt idx="2197">
                        <c:v>458071000000000</c:v>
                      </c:pt>
                      <c:pt idx="2198">
                        <c:v>458499000000000</c:v>
                      </c:pt>
                      <c:pt idx="2199">
                        <c:v>458861000000000</c:v>
                      </c:pt>
                      <c:pt idx="2200">
                        <c:v>459145000000000</c:v>
                      </c:pt>
                      <c:pt idx="2201">
                        <c:v>459343000000000</c:v>
                      </c:pt>
                      <c:pt idx="2202">
                        <c:v>459446000000000</c:v>
                      </c:pt>
                      <c:pt idx="2203">
                        <c:v>459449000000000</c:v>
                      </c:pt>
                      <c:pt idx="2204">
                        <c:v>459346000000000</c:v>
                      </c:pt>
                      <c:pt idx="2205">
                        <c:v>459135000000000</c:v>
                      </c:pt>
                      <c:pt idx="2206">
                        <c:v>458816000000000</c:v>
                      </c:pt>
                      <c:pt idx="2207">
                        <c:v>458389000000000</c:v>
                      </c:pt>
                      <c:pt idx="2208">
                        <c:v>457855000000000</c:v>
                      </c:pt>
                      <c:pt idx="2209">
                        <c:v>457237000000000</c:v>
                      </c:pt>
                      <c:pt idx="2210">
                        <c:v>456524000000000</c:v>
                      </c:pt>
                      <c:pt idx="2211">
                        <c:v>455733000000000</c:v>
                      </c:pt>
                      <c:pt idx="2212">
                        <c:v>454874000000000</c:v>
                      </c:pt>
                      <c:pt idx="2213">
                        <c:v>453958000000000</c:v>
                      </c:pt>
                      <c:pt idx="2214">
                        <c:v>452997000000000</c:v>
                      </c:pt>
                      <c:pt idx="2215">
                        <c:v>452003000000000</c:v>
                      </c:pt>
                      <c:pt idx="2216">
                        <c:v>450988000000000</c:v>
                      </c:pt>
                      <c:pt idx="2217">
                        <c:v>449964000000000</c:v>
                      </c:pt>
                      <c:pt idx="2218">
                        <c:v>448943000000000</c:v>
                      </c:pt>
                      <c:pt idx="2219">
                        <c:v>447934000000000</c:v>
                      </c:pt>
                      <c:pt idx="2220">
                        <c:v>446949000000000</c:v>
                      </c:pt>
                      <c:pt idx="2221">
                        <c:v>445994000000000</c:v>
                      </c:pt>
                      <c:pt idx="2222">
                        <c:v>445077000000000</c:v>
                      </c:pt>
                      <c:pt idx="2223">
                        <c:v>444203000000000</c:v>
                      </c:pt>
                      <c:pt idx="2224">
                        <c:v>443374000000000</c:v>
                      </c:pt>
                      <c:pt idx="2225">
                        <c:v>442592000000000</c:v>
                      </c:pt>
                      <c:pt idx="2226">
                        <c:v>441856000000000</c:v>
                      </c:pt>
                      <c:pt idx="2227">
                        <c:v>441165000000000</c:v>
                      </c:pt>
                      <c:pt idx="2228">
                        <c:v>440516000000000</c:v>
                      </c:pt>
                      <c:pt idx="2229">
                        <c:v>439905000000000</c:v>
                      </c:pt>
                      <c:pt idx="2230">
                        <c:v>439330000000000</c:v>
                      </c:pt>
                      <c:pt idx="2231">
                        <c:v>438773000000000</c:v>
                      </c:pt>
                      <c:pt idx="2232">
                        <c:v>438276000000000</c:v>
                      </c:pt>
                      <c:pt idx="2233">
                        <c:v>437792000000000</c:v>
                      </c:pt>
                      <c:pt idx="2234">
                        <c:v>437336000000000</c:v>
                      </c:pt>
                      <c:pt idx="2235">
                        <c:v>436906000000000</c:v>
                      </c:pt>
                      <c:pt idx="2236">
                        <c:v>436503000000000</c:v>
                      </c:pt>
                      <c:pt idx="2237">
                        <c:v>436127000000000</c:v>
                      </c:pt>
                      <c:pt idx="2238">
                        <c:v>435778000000000</c:v>
                      </c:pt>
                      <c:pt idx="2239">
                        <c:v>435459000000000</c:v>
                      </c:pt>
                      <c:pt idx="2240">
                        <c:v>435169000000000</c:v>
                      </c:pt>
                      <c:pt idx="2241">
                        <c:v>434913000000000</c:v>
                      </c:pt>
                      <c:pt idx="2242">
                        <c:v>434692000000000</c:v>
                      </c:pt>
                      <c:pt idx="2243">
                        <c:v>434509000000000</c:v>
                      </c:pt>
                      <c:pt idx="2244">
                        <c:v>434370000000000</c:v>
                      </c:pt>
                      <c:pt idx="2245">
                        <c:v>434279000000000</c:v>
                      </c:pt>
                      <c:pt idx="2246">
                        <c:v>434242000000000</c:v>
                      </c:pt>
                      <c:pt idx="2247">
                        <c:v>434265000000000</c:v>
                      </c:pt>
                      <c:pt idx="2248">
                        <c:v>434354000000000</c:v>
                      </c:pt>
                      <c:pt idx="2249">
                        <c:v>434515000000000</c:v>
                      </c:pt>
                      <c:pt idx="2250">
                        <c:v>434751000000000</c:v>
                      </c:pt>
                      <c:pt idx="2251">
                        <c:v>435066000000000</c:v>
                      </c:pt>
                      <c:pt idx="2252">
                        <c:v>435460000000000</c:v>
                      </c:pt>
                      <c:pt idx="2253">
                        <c:v>435931000000000</c:v>
                      </c:pt>
                      <c:pt idx="2254">
                        <c:v>436455000000000</c:v>
                      </c:pt>
                      <c:pt idx="2255">
                        <c:v>437089000000000</c:v>
                      </c:pt>
                      <c:pt idx="2256">
                        <c:v>437760000000000</c:v>
                      </c:pt>
                      <c:pt idx="2257">
                        <c:v>438480000000000</c:v>
                      </c:pt>
                      <c:pt idx="2258">
                        <c:v>439238000000000</c:v>
                      </c:pt>
                      <c:pt idx="2259">
                        <c:v>440022000000000</c:v>
                      </c:pt>
                      <c:pt idx="2260">
                        <c:v>440817000000000</c:v>
                      </c:pt>
                      <c:pt idx="2261">
                        <c:v>441611000000000</c:v>
                      </c:pt>
                      <c:pt idx="2262">
                        <c:v>442390000000000</c:v>
                      </c:pt>
                      <c:pt idx="2263">
                        <c:v>443141000000000</c:v>
                      </c:pt>
                      <c:pt idx="2264">
                        <c:v>443851000000000</c:v>
                      </c:pt>
                      <c:pt idx="2265">
                        <c:v>444506000000000</c:v>
                      </c:pt>
                      <c:pt idx="2266">
                        <c:v>445096000000000</c:v>
                      </c:pt>
                      <c:pt idx="2267">
                        <c:v>445611000000000</c:v>
                      </c:pt>
                      <c:pt idx="2268">
                        <c:v>446042000000000</c:v>
                      </c:pt>
                      <c:pt idx="2269">
                        <c:v>446381000000000</c:v>
                      </c:pt>
                      <c:pt idx="2270">
                        <c:v>446624000000000</c:v>
                      </c:pt>
                      <c:pt idx="2271">
                        <c:v>446769000000000</c:v>
                      </c:pt>
                      <c:pt idx="2272">
                        <c:v>446816000000000</c:v>
                      </c:pt>
                      <c:pt idx="2273">
                        <c:v>446765000000000</c:v>
                      </c:pt>
                      <c:pt idx="2274">
                        <c:v>446622000000000</c:v>
                      </c:pt>
                      <c:pt idx="2275">
                        <c:v>446392000000000</c:v>
                      </c:pt>
                      <c:pt idx="2276">
                        <c:v>446082000000000</c:v>
                      </c:pt>
                      <c:pt idx="2277">
                        <c:v>445681000000000</c:v>
                      </c:pt>
                      <c:pt idx="2278">
                        <c:v>445256000000000</c:v>
                      </c:pt>
                      <c:pt idx="2279">
                        <c:v>444760000000000</c:v>
                      </c:pt>
                      <c:pt idx="2280">
                        <c:v>444221000000000</c:v>
                      </c:pt>
                      <c:pt idx="2281">
                        <c:v>443651000000000</c:v>
                      </c:pt>
                      <c:pt idx="2282">
                        <c:v>443059000000000</c:v>
                      </c:pt>
                      <c:pt idx="2283">
                        <c:v>442456000000000</c:v>
                      </c:pt>
                      <c:pt idx="2284">
                        <c:v>441852000000000</c:v>
                      </c:pt>
                      <c:pt idx="2285">
                        <c:v>441259000000000</c:v>
                      </c:pt>
                      <c:pt idx="2286">
                        <c:v>440685000000000</c:v>
                      </c:pt>
                      <c:pt idx="2287">
                        <c:v>440142000000000</c:v>
                      </c:pt>
                      <c:pt idx="2288">
                        <c:v>439637000000000</c:v>
                      </c:pt>
                      <c:pt idx="2289">
                        <c:v>439180000000000</c:v>
                      </c:pt>
                      <c:pt idx="2290">
                        <c:v>438779000000000</c:v>
                      </c:pt>
                      <c:pt idx="2291">
                        <c:v>438441000000000</c:v>
                      </c:pt>
                      <c:pt idx="2292">
                        <c:v>438169000000000</c:v>
                      </c:pt>
                      <c:pt idx="2293">
                        <c:v>437970000000000</c:v>
                      </c:pt>
                      <c:pt idx="2294">
                        <c:v>437844000000000</c:v>
                      </c:pt>
                      <c:pt idx="2295">
                        <c:v>437793000000000</c:v>
                      </c:pt>
                      <c:pt idx="2296">
                        <c:v>437816000000000</c:v>
                      </c:pt>
                      <c:pt idx="2297">
                        <c:v>437909000000000</c:v>
                      </c:pt>
                      <c:pt idx="2298">
                        <c:v>438070000000000</c:v>
                      </c:pt>
                      <c:pt idx="2299">
                        <c:v>438293000000000</c:v>
                      </c:pt>
                      <c:pt idx="2300">
                        <c:v>438559000000000</c:v>
                      </c:pt>
                      <c:pt idx="2301">
                        <c:v>438900000000000</c:v>
                      </c:pt>
                      <c:pt idx="2302">
                        <c:v>439271000000000</c:v>
                      </c:pt>
                      <c:pt idx="2303">
                        <c:v>439676000000000</c:v>
                      </c:pt>
                      <c:pt idx="2304">
                        <c:v>440108000000000</c:v>
                      </c:pt>
                      <c:pt idx="2305">
                        <c:v>440559000000000</c:v>
                      </c:pt>
                      <c:pt idx="2306">
                        <c:v>441021000000000</c:v>
                      </c:pt>
                      <c:pt idx="2307">
                        <c:v>441486000000000</c:v>
                      </c:pt>
                      <c:pt idx="2308">
                        <c:v>441946000000000</c:v>
                      </c:pt>
                      <c:pt idx="2309">
                        <c:v>442394000000000</c:v>
                      </c:pt>
                      <c:pt idx="2310">
                        <c:v>442822000000000</c:v>
                      </c:pt>
                      <c:pt idx="2311">
                        <c:v>443222000000000</c:v>
                      </c:pt>
                      <c:pt idx="2312">
                        <c:v>443589000000000</c:v>
                      </c:pt>
                      <c:pt idx="2313">
                        <c:v>443916000000000</c:v>
                      </c:pt>
                      <c:pt idx="2314">
                        <c:v>444198000000000</c:v>
                      </c:pt>
                      <c:pt idx="2315">
                        <c:v>444430000000000</c:v>
                      </c:pt>
                      <c:pt idx="2316">
                        <c:v>444609000000000</c:v>
                      </c:pt>
                      <c:pt idx="2317">
                        <c:v>444734000000000</c:v>
                      </c:pt>
                      <c:pt idx="2318">
                        <c:v>444803000000000</c:v>
                      </c:pt>
                      <c:pt idx="2319">
                        <c:v>444817000000000</c:v>
                      </c:pt>
                      <c:pt idx="2320">
                        <c:v>444777000000000</c:v>
                      </c:pt>
                      <c:pt idx="2321">
                        <c:v>444687000000000</c:v>
                      </c:pt>
                      <c:pt idx="2322">
                        <c:v>444549000000000</c:v>
                      </c:pt>
                      <c:pt idx="2323">
                        <c:v>444364000000000</c:v>
                      </c:pt>
                      <c:pt idx="2324">
                        <c:v>444121000000000</c:v>
                      </c:pt>
                      <c:pt idx="2325">
                        <c:v>443895000000000</c:v>
                      </c:pt>
                      <c:pt idx="2326">
                        <c:v>443615000000000</c:v>
                      </c:pt>
                      <c:pt idx="2327">
                        <c:v>443312000000000</c:v>
                      </c:pt>
                      <c:pt idx="2328">
                        <c:v>442992000000000</c:v>
                      </c:pt>
                      <c:pt idx="2329">
                        <c:v>442662000000000</c:v>
                      </c:pt>
                      <c:pt idx="2330">
                        <c:v>442326000000000</c:v>
                      </c:pt>
                      <c:pt idx="2331">
                        <c:v>441991000000000</c:v>
                      </c:pt>
                      <c:pt idx="2332">
                        <c:v>441663000000000</c:v>
                      </c:pt>
                      <c:pt idx="2333">
                        <c:v>441348000000000</c:v>
                      </c:pt>
                      <c:pt idx="2334">
                        <c:v>441051000000000</c:v>
                      </c:pt>
                      <c:pt idx="2335">
                        <c:v>440779000000000</c:v>
                      </c:pt>
                      <c:pt idx="2336">
                        <c:v>440538000000000</c:v>
                      </c:pt>
                      <c:pt idx="2337">
                        <c:v>440333000000000</c:v>
                      </c:pt>
                      <c:pt idx="2338">
                        <c:v>440172000000000</c:v>
                      </c:pt>
                      <c:pt idx="2339">
                        <c:v>440060000000000</c:v>
                      </c:pt>
                      <c:pt idx="2340">
                        <c:v>440002000000000</c:v>
                      </c:pt>
                      <c:pt idx="2341">
                        <c:v>440003000000000</c:v>
                      </c:pt>
                      <c:pt idx="2342">
                        <c:v>440067000000000</c:v>
                      </c:pt>
                      <c:pt idx="2343">
                        <c:v>440196000000000</c:v>
                      </c:pt>
                      <c:pt idx="2344">
                        <c:v>440392000000000</c:v>
                      </c:pt>
                      <c:pt idx="2345">
                        <c:v>440654000000000</c:v>
                      </c:pt>
                      <c:pt idx="2346">
                        <c:v>440981000000000</c:v>
                      </c:pt>
                      <c:pt idx="2347">
                        <c:v>441360000000000</c:v>
                      </c:pt>
                      <c:pt idx="2348">
                        <c:v>441812000000000</c:v>
                      </c:pt>
                      <c:pt idx="2349">
                        <c:v>442305000000000</c:v>
                      </c:pt>
                      <c:pt idx="2350">
                        <c:v>442841000000000</c:v>
                      </c:pt>
                      <c:pt idx="2351">
                        <c:v>443411000000000</c:v>
                      </c:pt>
                      <c:pt idx="2352">
                        <c:v>444007000000000</c:v>
                      </c:pt>
                      <c:pt idx="2353">
                        <c:v>444619000000000</c:v>
                      </c:pt>
                      <c:pt idx="2354">
                        <c:v>445238000000000</c:v>
                      </c:pt>
                      <c:pt idx="2355">
                        <c:v>445853000000000</c:v>
                      </c:pt>
                      <c:pt idx="2356">
                        <c:v>446456000000000</c:v>
                      </c:pt>
                      <c:pt idx="2357">
                        <c:v>447036000000000</c:v>
                      </c:pt>
                      <c:pt idx="2358">
                        <c:v>447584000000000</c:v>
                      </c:pt>
                      <c:pt idx="2359">
                        <c:v>448091000000000</c:v>
                      </c:pt>
                      <c:pt idx="2360">
                        <c:v>448549000000000</c:v>
                      </c:pt>
                      <c:pt idx="2361">
                        <c:v>448950000000000</c:v>
                      </c:pt>
                      <c:pt idx="2362">
                        <c:v>449288000000000</c:v>
                      </c:pt>
                      <c:pt idx="2363">
                        <c:v>449558000000000</c:v>
                      </c:pt>
                      <c:pt idx="2364">
                        <c:v>449755000000000</c:v>
                      </c:pt>
                      <c:pt idx="2365">
                        <c:v>449877000000000</c:v>
                      </c:pt>
                      <c:pt idx="2366">
                        <c:v>449923000000000</c:v>
                      </c:pt>
                      <c:pt idx="2367">
                        <c:v>449894000000000</c:v>
                      </c:pt>
                      <c:pt idx="2368">
                        <c:v>449792000000000</c:v>
                      </c:pt>
                      <c:pt idx="2369">
                        <c:v>449621000000000</c:v>
                      </c:pt>
                      <c:pt idx="2370">
                        <c:v>449385000000000</c:v>
                      </c:pt>
                      <c:pt idx="2371">
                        <c:v>449082000000000</c:v>
                      </c:pt>
                      <c:pt idx="2372">
                        <c:v>448743000000000</c:v>
                      </c:pt>
                      <c:pt idx="2373">
                        <c:v>448351000000000</c:v>
                      </c:pt>
                      <c:pt idx="2374">
                        <c:v>447920000000000</c:v>
                      </c:pt>
                      <c:pt idx="2375">
                        <c:v>447459000000000</c:v>
                      </c:pt>
                      <c:pt idx="2376">
                        <c:v>446976000000000</c:v>
                      </c:pt>
                      <c:pt idx="2377">
                        <c:v>446479000000000</c:v>
                      </c:pt>
                      <c:pt idx="2378">
                        <c:v>445976000000000</c:v>
                      </c:pt>
                      <c:pt idx="2379">
                        <c:v>445474000000000</c:v>
                      </c:pt>
                      <c:pt idx="2380">
                        <c:v>444983000000000</c:v>
                      </c:pt>
                      <c:pt idx="2381">
                        <c:v>444509000000000</c:v>
                      </c:pt>
                      <c:pt idx="2382">
                        <c:v>444060000000000</c:v>
                      </c:pt>
                      <c:pt idx="2383">
                        <c:v>443644000000000</c:v>
                      </c:pt>
                      <c:pt idx="2384">
                        <c:v>443267000000000</c:v>
                      </c:pt>
                      <c:pt idx="2385">
                        <c:v>442936000000000</c:v>
                      </c:pt>
                      <c:pt idx="2386">
                        <c:v>442656000000000</c:v>
                      </c:pt>
                      <c:pt idx="2387">
                        <c:v>442432000000000</c:v>
                      </c:pt>
                      <c:pt idx="2388">
                        <c:v>442268000000000</c:v>
                      </c:pt>
                      <c:pt idx="2389">
                        <c:v>442165000000000</c:v>
                      </c:pt>
                      <c:pt idx="2390">
                        <c:v>442126000000000</c:v>
                      </c:pt>
                      <c:pt idx="2391">
                        <c:v>442151000000000</c:v>
                      </c:pt>
                      <c:pt idx="2392">
                        <c:v>442239000000000</c:v>
                      </c:pt>
                      <c:pt idx="2393">
                        <c:v>442389000000000</c:v>
                      </c:pt>
                      <c:pt idx="2394">
                        <c:v>442599000000000</c:v>
                      </c:pt>
                      <c:pt idx="2395">
                        <c:v>442860000000000</c:v>
                      </c:pt>
                      <c:pt idx="2396">
                        <c:v>443154000000000</c:v>
                      </c:pt>
                      <c:pt idx="2397">
                        <c:v>443551000000000</c:v>
                      </c:pt>
                      <c:pt idx="2398">
                        <c:v>443964000000000</c:v>
                      </c:pt>
                      <c:pt idx="2399">
                        <c:v>444416000000000</c:v>
                      </c:pt>
                      <c:pt idx="2400">
                        <c:v>444904000000000</c:v>
                      </c:pt>
                      <c:pt idx="2401">
                        <c:v>445423000000000</c:v>
                      </c:pt>
                      <c:pt idx="2402">
                        <c:v>445968000000000</c:v>
                      </c:pt>
                      <c:pt idx="2403">
                        <c:v>446536000000000</c:v>
                      </c:pt>
                      <c:pt idx="2404">
                        <c:v>447121000000000</c:v>
                      </c:pt>
                      <c:pt idx="2405">
                        <c:v>447719000000000</c:v>
                      </c:pt>
                      <c:pt idx="2406">
                        <c:v>448327000000000</c:v>
                      </c:pt>
                      <c:pt idx="2407">
                        <c:v>448940000000000</c:v>
                      </c:pt>
                      <c:pt idx="2408">
                        <c:v>449557000000000</c:v>
                      </c:pt>
                      <c:pt idx="2409">
                        <c:v>450175000000000</c:v>
                      </c:pt>
                      <c:pt idx="2410">
                        <c:v>450793000000000</c:v>
                      </c:pt>
                      <c:pt idx="2411">
                        <c:v>451409000000000</c:v>
                      </c:pt>
                      <c:pt idx="2412">
                        <c:v>452023000000000</c:v>
                      </c:pt>
                      <c:pt idx="2413">
                        <c:v>452637000000000</c:v>
                      </c:pt>
                      <c:pt idx="2414">
                        <c:v>453250000000000</c:v>
                      </c:pt>
                      <c:pt idx="2415">
                        <c:v>453866000000000</c:v>
                      </c:pt>
                      <c:pt idx="2416">
                        <c:v>454484000000000</c:v>
                      </c:pt>
                      <c:pt idx="2417">
                        <c:v>455106000000000</c:v>
                      </c:pt>
                      <c:pt idx="2418">
                        <c:v>455733000000000</c:v>
                      </c:pt>
                      <c:pt idx="2419">
                        <c:v>456365000000000</c:v>
                      </c:pt>
                      <c:pt idx="2420">
                        <c:v>456985000000000</c:v>
                      </c:pt>
                      <c:pt idx="2421">
                        <c:v>457641000000000</c:v>
                      </c:pt>
                      <c:pt idx="2422">
                        <c:v>458281000000000</c:v>
                      </c:pt>
                      <c:pt idx="2423">
                        <c:v>458920000000000</c:v>
                      </c:pt>
                      <c:pt idx="2424">
                        <c:v>459554000000000</c:v>
                      </c:pt>
                      <c:pt idx="2425">
                        <c:v>460178000000000</c:v>
                      </c:pt>
                      <c:pt idx="2426">
                        <c:v>460790000000000</c:v>
                      </c:pt>
                      <c:pt idx="2427">
                        <c:v>461385000000000</c:v>
                      </c:pt>
                      <c:pt idx="2428">
                        <c:v>461958000000000</c:v>
                      </c:pt>
                      <c:pt idx="2429">
                        <c:v>462505000000000</c:v>
                      </c:pt>
                      <c:pt idx="2430">
                        <c:v>463021000000000</c:v>
                      </c:pt>
                      <c:pt idx="2431">
                        <c:v>463502000000000</c:v>
                      </c:pt>
                      <c:pt idx="2432">
                        <c:v>463944000000000</c:v>
                      </c:pt>
                      <c:pt idx="2433">
                        <c:v>464343000000000</c:v>
                      </c:pt>
                      <c:pt idx="2434">
                        <c:v>464696000000000</c:v>
                      </c:pt>
                      <c:pt idx="2435">
                        <c:v>464998000000000</c:v>
                      </c:pt>
                      <c:pt idx="2436">
                        <c:v>465249000000000</c:v>
                      </c:pt>
                      <c:pt idx="2437">
                        <c:v>465446000000000</c:v>
                      </c:pt>
                      <c:pt idx="2438">
                        <c:v>465587000000000</c:v>
                      </c:pt>
                      <c:pt idx="2439">
                        <c:v>465672000000000</c:v>
                      </c:pt>
                      <c:pt idx="2440">
                        <c:v>465701000000000</c:v>
                      </c:pt>
                      <c:pt idx="2441">
                        <c:v>465674000000000</c:v>
                      </c:pt>
                      <c:pt idx="2442">
                        <c:v>465593000000000</c:v>
                      </c:pt>
                      <c:pt idx="2443">
                        <c:v>465459000000000</c:v>
                      </c:pt>
                      <c:pt idx="2444">
                        <c:v>465271000000000</c:v>
                      </c:pt>
                      <c:pt idx="2445">
                        <c:v>465015000000000</c:v>
                      </c:pt>
                      <c:pt idx="2446">
                        <c:v>464759000000000</c:v>
                      </c:pt>
                      <c:pt idx="2447">
                        <c:v>464433000000000</c:v>
                      </c:pt>
                      <c:pt idx="2448">
                        <c:v>464066000000000</c:v>
                      </c:pt>
                      <c:pt idx="2449">
                        <c:v>463659000000000</c:v>
                      </c:pt>
                      <c:pt idx="2450">
                        <c:v>463215000000000</c:v>
                      </c:pt>
                      <c:pt idx="2451">
                        <c:v>462737000000000</c:v>
                      </c:pt>
                      <c:pt idx="2452">
                        <c:v>462227000000000</c:v>
                      </c:pt>
                      <c:pt idx="2453">
                        <c:v>461687000000000</c:v>
                      </c:pt>
                      <c:pt idx="2454">
                        <c:v>461119000000000</c:v>
                      </c:pt>
                      <c:pt idx="2455">
                        <c:v>460524000000000</c:v>
                      </c:pt>
                      <c:pt idx="2456">
                        <c:v>459905000000000</c:v>
                      </c:pt>
                      <c:pt idx="2457">
                        <c:v>459262000000000</c:v>
                      </c:pt>
                      <c:pt idx="2458">
                        <c:v>458595000000000</c:v>
                      </c:pt>
                      <c:pt idx="2459">
                        <c:v>457903000000000</c:v>
                      </c:pt>
                      <c:pt idx="2460">
                        <c:v>457187000000000</c:v>
                      </c:pt>
                      <c:pt idx="2461">
                        <c:v>456443000000000</c:v>
                      </c:pt>
                      <c:pt idx="2462">
                        <c:v>455671000000000</c:v>
                      </c:pt>
                      <c:pt idx="2463">
                        <c:v>454868000000000</c:v>
                      </c:pt>
                      <c:pt idx="2464">
                        <c:v>454032000000000</c:v>
                      </c:pt>
                      <c:pt idx="2465">
                        <c:v>453161000000000</c:v>
                      </c:pt>
                      <c:pt idx="2466">
                        <c:v>452254000000000</c:v>
                      </c:pt>
                      <c:pt idx="2467">
                        <c:v>451310000000000</c:v>
                      </c:pt>
                      <c:pt idx="2468">
                        <c:v>450332000000000</c:v>
                      </c:pt>
                      <c:pt idx="2469">
                        <c:v>449318000000000</c:v>
                      </c:pt>
                      <c:pt idx="2470">
                        <c:v>448257000000000</c:v>
                      </c:pt>
                      <c:pt idx="2471">
                        <c:v>447219000000000</c:v>
                      </c:pt>
                      <c:pt idx="2472">
                        <c:v>446139000000000</c:v>
                      </c:pt>
                      <c:pt idx="2473">
                        <c:v>445049000000000</c:v>
                      </c:pt>
                      <c:pt idx="2474">
                        <c:v>443957000000000</c:v>
                      </c:pt>
                      <c:pt idx="2475">
                        <c:v>442872000000000</c:v>
                      </c:pt>
                      <c:pt idx="2476">
                        <c:v>441803000000000</c:v>
                      </c:pt>
                      <c:pt idx="2477">
                        <c:v>440760000000000</c:v>
                      </c:pt>
                      <c:pt idx="2478">
                        <c:v>439752000000000</c:v>
                      </c:pt>
                      <c:pt idx="2479">
                        <c:v>438788000000000</c:v>
                      </c:pt>
                      <c:pt idx="2480">
                        <c:v>437876000000000</c:v>
                      </c:pt>
                      <c:pt idx="2481">
                        <c:v>437026000000000</c:v>
                      </c:pt>
                      <c:pt idx="2482">
                        <c:v>436243000000000</c:v>
                      </c:pt>
                      <c:pt idx="2483">
                        <c:v>435535000000000</c:v>
                      </c:pt>
                      <c:pt idx="2484">
                        <c:v>434906000000000</c:v>
                      </c:pt>
                      <c:pt idx="2485">
                        <c:v>434358000000000</c:v>
                      </c:pt>
                      <c:pt idx="2486">
                        <c:v>433893000000000</c:v>
                      </c:pt>
                      <c:pt idx="2487">
                        <c:v>433511000000000</c:v>
                      </c:pt>
                      <c:pt idx="2488">
                        <c:v>433209000000000</c:v>
                      </c:pt>
                      <c:pt idx="2489">
                        <c:v>432983000000000</c:v>
                      </c:pt>
                      <c:pt idx="2490">
                        <c:v>432829000000000</c:v>
                      </c:pt>
                      <c:pt idx="2491">
                        <c:v>432739000000000</c:v>
                      </c:pt>
                      <c:pt idx="2492">
                        <c:v>432707000000000</c:v>
                      </c:pt>
                      <c:pt idx="2493">
                        <c:v>432727000000000</c:v>
                      </c:pt>
                      <c:pt idx="2494">
                        <c:v>432790000000000</c:v>
                      </c:pt>
                      <c:pt idx="2495">
                        <c:v>432873000000000</c:v>
                      </c:pt>
                      <c:pt idx="2496">
                        <c:v>433027000000000</c:v>
                      </c:pt>
                      <c:pt idx="2497">
                        <c:v>433187000000000</c:v>
                      </c:pt>
                      <c:pt idx="2498">
                        <c:v>433370000000000</c:v>
                      </c:pt>
                      <c:pt idx="2499">
                        <c:v>433571000000000</c:v>
                      </c:pt>
                      <c:pt idx="2500">
                        <c:v>433785000000000</c:v>
                      </c:pt>
                      <c:pt idx="2501">
                        <c:v>434010000000000</c:v>
                      </c:pt>
                      <c:pt idx="2502">
                        <c:v>434243000000000</c:v>
                      </c:pt>
                      <c:pt idx="2503">
                        <c:v>434480000000000</c:v>
                      </c:pt>
                      <c:pt idx="2504">
                        <c:v>434720000000000</c:v>
                      </c:pt>
                      <c:pt idx="2505">
                        <c:v>434960000000000</c:v>
                      </c:pt>
                      <c:pt idx="2506">
                        <c:v>435196000000000</c:v>
                      </c:pt>
                      <c:pt idx="2507">
                        <c:v>435428000000000</c:v>
                      </c:pt>
                      <c:pt idx="2508">
                        <c:v>435654000000000</c:v>
                      </c:pt>
                      <c:pt idx="2509">
                        <c:v>435871000000000</c:v>
                      </c:pt>
                      <c:pt idx="2510">
                        <c:v>436078000000000</c:v>
                      </c:pt>
                      <c:pt idx="2511">
                        <c:v>436273000000000</c:v>
                      </c:pt>
                      <c:pt idx="2512">
                        <c:v>436457000000000</c:v>
                      </c:pt>
                      <c:pt idx="2513">
                        <c:v>436628000000000</c:v>
                      </c:pt>
                      <c:pt idx="2514">
                        <c:v>436786000000000</c:v>
                      </c:pt>
                      <c:pt idx="2515">
                        <c:v>436932000000000</c:v>
                      </c:pt>
                      <c:pt idx="2516">
                        <c:v>437065000000000</c:v>
                      </c:pt>
                      <c:pt idx="2517">
                        <c:v>437186000000000</c:v>
                      </c:pt>
                      <c:pt idx="2518">
                        <c:v>437296000000000</c:v>
                      </c:pt>
                      <c:pt idx="2519">
                        <c:v>437396000000000</c:v>
                      </c:pt>
                      <c:pt idx="2520">
                        <c:v>437477000000000</c:v>
                      </c:pt>
                      <c:pt idx="2521">
                        <c:v>437568000000000</c:v>
                      </c:pt>
                      <c:pt idx="2522">
                        <c:v>437642000000000</c:v>
                      </c:pt>
                      <c:pt idx="2523">
                        <c:v>437709000000000</c:v>
                      </c:pt>
                      <c:pt idx="2524">
                        <c:v>437771000000000</c:v>
                      </c:pt>
                      <c:pt idx="2525">
                        <c:v>437829000000000</c:v>
                      </c:pt>
                      <c:pt idx="2526">
                        <c:v>437882000000000</c:v>
                      </c:pt>
                      <c:pt idx="2527">
                        <c:v>437932000000000</c:v>
                      </c:pt>
                      <c:pt idx="2528">
                        <c:v>437980000000000</c:v>
                      </c:pt>
                      <c:pt idx="2529">
                        <c:v>438027000000000</c:v>
                      </c:pt>
                      <c:pt idx="2530">
                        <c:v>438072000000000</c:v>
                      </c:pt>
                      <c:pt idx="2531">
                        <c:v>438118000000000</c:v>
                      </c:pt>
                      <c:pt idx="2532">
                        <c:v>438165000000000</c:v>
                      </c:pt>
                      <c:pt idx="2533">
                        <c:v>438214000000000</c:v>
                      </c:pt>
                      <c:pt idx="2534">
                        <c:v>438264000000000</c:v>
                      </c:pt>
                      <c:pt idx="2535">
                        <c:v>438318000000000</c:v>
                      </c:pt>
                      <c:pt idx="2536">
                        <c:v>438374000000000</c:v>
                      </c:pt>
                      <c:pt idx="2537">
                        <c:v>438435000000000</c:v>
                      </c:pt>
                      <c:pt idx="2538">
                        <c:v>438499000000000</c:v>
                      </c:pt>
                      <c:pt idx="2539">
                        <c:v>438568000000000</c:v>
                      </c:pt>
                      <c:pt idx="2540">
                        <c:v>438642000000000</c:v>
                      </c:pt>
                      <c:pt idx="2541">
                        <c:v>438720000000000</c:v>
                      </c:pt>
                      <c:pt idx="2542">
                        <c:v>438802000000000</c:v>
                      </c:pt>
                      <c:pt idx="2543">
                        <c:v>438888000000000</c:v>
                      </c:pt>
                      <c:pt idx="2544">
                        <c:v>438978000000000</c:v>
                      </c:pt>
                      <c:pt idx="2545">
                        <c:v>439072000000000</c:v>
                      </c:pt>
                      <c:pt idx="2546">
                        <c:v>439152000000000</c:v>
                      </c:pt>
                      <c:pt idx="2547">
                        <c:v>439266000000000</c:v>
                      </c:pt>
                      <c:pt idx="2548">
                        <c:v>439366000000000</c:v>
                      </c:pt>
                      <c:pt idx="2549">
                        <c:v>439466000000000</c:v>
                      </c:pt>
                      <c:pt idx="2550">
                        <c:v>439567000000000</c:v>
                      </c:pt>
                      <c:pt idx="2551">
                        <c:v>439667000000000</c:v>
                      </c:pt>
                      <c:pt idx="2552">
                        <c:v>439765000000000</c:v>
                      </c:pt>
                      <c:pt idx="2553">
                        <c:v>439861000000000</c:v>
                      </c:pt>
                      <c:pt idx="2554">
                        <c:v>439954000000000</c:v>
                      </c:pt>
                      <c:pt idx="2555">
                        <c:v>440043000000000</c:v>
                      </c:pt>
                      <c:pt idx="2556">
                        <c:v>440127000000000</c:v>
                      </c:pt>
                      <c:pt idx="2557">
                        <c:v>440206000000000</c:v>
                      </c:pt>
                      <c:pt idx="2558">
                        <c:v>440277000000000</c:v>
                      </c:pt>
                      <c:pt idx="2559">
                        <c:v>440342000000000</c:v>
                      </c:pt>
                      <c:pt idx="2560">
                        <c:v>440398000000000</c:v>
                      </c:pt>
                      <c:pt idx="2561">
                        <c:v>440445000000000</c:v>
                      </c:pt>
                      <c:pt idx="2562">
                        <c:v>440482000000000</c:v>
                      </c:pt>
                      <c:pt idx="2563">
                        <c:v>440507000000000</c:v>
                      </c:pt>
                      <c:pt idx="2564">
                        <c:v>440521000000000</c:v>
                      </c:pt>
                      <c:pt idx="2565">
                        <c:v>440523000000000</c:v>
                      </c:pt>
                      <c:pt idx="2566">
                        <c:v>440512000000000</c:v>
                      </c:pt>
                      <c:pt idx="2567">
                        <c:v>440487000000000</c:v>
                      </c:pt>
                      <c:pt idx="2568">
                        <c:v>440448000000000</c:v>
                      </c:pt>
                      <c:pt idx="2569">
                        <c:v>440397000000000</c:v>
                      </c:pt>
                      <c:pt idx="2570">
                        <c:v>440332000000000</c:v>
                      </c:pt>
                      <c:pt idx="2571">
                        <c:v>440254000000000</c:v>
                      </c:pt>
                      <c:pt idx="2572">
                        <c:v>440149000000000</c:v>
                      </c:pt>
                      <c:pt idx="2573">
                        <c:v>440065000000000</c:v>
                      </c:pt>
                      <c:pt idx="2574">
                        <c:v>439956000000000</c:v>
                      </c:pt>
                      <c:pt idx="2575">
                        <c:v>439839000000000</c:v>
                      </c:pt>
                      <c:pt idx="2576">
                        <c:v>439715000000000</c:v>
                      </c:pt>
                      <c:pt idx="2577">
                        <c:v>439586000000000</c:v>
                      </c:pt>
                      <c:pt idx="2578">
                        <c:v>439454000000000</c:v>
                      </c:pt>
                      <c:pt idx="2579">
                        <c:v>439321000000000</c:v>
                      </c:pt>
                      <c:pt idx="2580">
                        <c:v>439188000000000</c:v>
                      </c:pt>
                      <c:pt idx="2581">
                        <c:v>439058000000000</c:v>
                      </c:pt>
                      <c:pt idx="2582">
                        <c:v>438933000000000</c:v>
                      </c:pt>
                      <c:pt idx="2583">
                        <c:v>438815000000000</c:v>
                      </c:pt>
                      <c:pt idx="2584">
                        <c:v>438707000000000</c:v>
                      </c:pt>
                      <c:pt idx="2585">
                        <c:v>438610000000000</c:v>
                      </c:pt>
                      <c:pt idx="2586">
                        <c:v>438529000000000</c:v>
                      </c:pt>
                      <c:pt idx="2587">
                        <c:v>438466000000000</c:v>
                      </c:pt>
                      <c:pt idx="2588">
                        <c:v>438424000000000</c:v>
                      </c:pt>
                      <c:pt idx="2589">
                        <c:v>438408000000000</c:v>
                      </c:pt>
                      <c:pt idx="2590">
                        <c:v>438419000000000</c:v>
                      </c:pt>
                      <c:pt idx="2591">
                        <c:v>438462000000000</c:v>
                      </c:pt>
                      <c:pt idx="2592">
                        <c:v>438539000000000</c:v>
                      </c:pt>
                      <c:pt idx="2593">
                        <c:v>438653000000000</c:v>
                      </c:pt>
                      <c:pt idx="2594">
                        <c:v>438806000000000</c:v>
                      </c:pt>
                      <c:pt idx="2595">
                        <c:v>438999000000000</c:v>
                      </c:pt>
                      <c:pt idx="2596">
                        <c:v>439232000000000</c:v>
                      </c:pt>
                      <c:pt idx="2597">
                        <c:v>439504000000000</c:v>
                      </c:pt>
                      <c:pt idx="2598">
                        <c:v>439802000000000</c:v>
                      </c:pt>
                      <c:pt idx="2599">
                        <c:v>440159000000000</c:v>
                      </c:pt>
                      <c:pt idx="2600">
                        <c:v>440536000000000</c:v>
                      </c:pt>
                      <c:pt idx="2601">
                        <c:v>440941000000000</c:v>
                      </c:pt>
                      <c:pt idx="2602">
                        <c:v>441369000000000</c:v>
                      </c:pt>
                      <c:pt idx="2603">
                        <c:v>441815000000000</c:v>
                      </c:pt>
                      <c:pt idx="2604">
                        <c:v>442274000000000</c:v>
                      </c:pt>
                      <c:pt idx="2605">
                        <c:v>442739000000000</c:v>
                      </c:pt>
                      <c:pt idx="2606">
                        <c:v>443205000000000</c:v>
                      </c:pt>
                      <c:pt idx="2607">
                        <c:v>443666000000000</c:v>
                      </c:pt>
                      <c:pt idx="2608">
                        <c:v>444115000000000</c:v>
                      </c:pt>
                      <c:pt idx="2609">
                        <c:v>444548000000000</c:v>
                      </c:pt>
                      <c:pt idx="2610">
                        <c:v>444958000000000</c:v>
                      </c:pt>
                      <c:pt idx="2611">
                        <c:v>445339000000000</c:v>
                      </c:pt>
                      <c:pt idx="2612">
                        <c:v>445688000000000</c:v>
                      </c:pt>
                      <c:pt idx="2613">
                        <c:v>445998000000000</c:v>
                      </c:pt>
                      <c:pt idx="2614">
                        <c:v>446266000000000</c:v>
                      </c:pt>
                      <c:pt idx="2615">
                        <c:v>446489000000000</c:v>
                      </c:pt>
                      <c:pt idx="2616">
                        <c:v>446663000000000</c:v>
                      </c:pt>
                      <c:pt idx="2617">
                        <c:v>446787000000000</c:v>
                      </c:pt>
                      <c:pt idx="2618">
                        <c:v>446860000000000</c:v>
                      </c:pt>
                      <c:pt idx="2619">
                        <c:v>446881000000000</c:v>
                      </c:pt>
                      <c:pt idx="2620">
                        <c:v>446852000000000</c:v>
                      </c:pt>
                      <c:pt idx="2621">
                        <c:v>446773000000000</c:v>
                      </c:pt>
                      <c:pt idx="2622">
                        <c:v>446648000000000</c:v>
                      </c:pt>
                      <c:pt idx="2623">
                        <c:v>446479000000000</c:v>
                      </c:pt>
                      <c:pt idx="2624">
                        <c:v>446265000000000</c:v>
                      </c:pt>
                      <c:pt idx="2625">
                        <c:v>445998000000000</c:v>
                      </c:pt>
                      <c:pt idx="2626">
                        <c:v>445743000000000</c:v>
                      </c:pt>
                      <c:pt idx="2627">
                        <c:v>445436000000000</c:v>
                      </c:pt>
                      <c:pt idx="2628">
                        <c:v>445106000000000</c:v>
                      </c:pt>
                      <c:pt idx="2629">
                        <c:v>444757000000000</c:v>
                      </c:pt>
                      <c:pt idx="2630">
                        <c:v>444394000000000</c:v>
                      </c:pt>
                      <c:pt idx="2631">
                        <c:v>444023000000000</c:v>
                      </c:pt>
                      <c:pt idx="2632">
                        <c:v>443647000000000</c:v>
                      </c:pt>
                      <c:pt idx="2633">
                        <c:v>443273000000000</c:v>
                      </c:pt>
                      <c:pt idx="2634">
                        <c:v>442904000000000</c:v>
                      </c:pt>
                      <c:pt idx="2635">
                        <c:v>442545000000000</c:v>
                      </c:pt>
                      <c:pt idx="2636">
                        <c:v>442201000000000</c:v>
                      </c:pt>
                      <c:pt idx="2637">
                        <c:v>441876000000000</c:v>
                      </c:pt>
                      <c:pt idx="2638">
                        <c:v>441573000000000</c:v>
                      </c:pt>
                      <c:pt idx="2639">
                        <c:v>441296000000000</c:v>
                      </c:pt>
                      <c:pt idx="2640">
                        <c:v>441047000000000</c:v>
                      </c:pt>
                      <c:pt idx="2641">
                        <c:v>440829000000000</c:v>
                      </c:pt>
                      <c:pt idx="2642">
                        <c:v>440642000000000</c:v>
                      </c:pt>
                      <c:pt idx="2643">
                        <c:v>440489000000000</c:v>
                      </c:pt>
                      <c:pt idx="2644">
                        <c:v>440369000000000</c:v>
                      </c:pt>
                      <c:pt idx="2645">
                        <c:v>440281000000000</c:v>
                      </c:pt>
                      <c:pt idx="2646">
                        <c:v>440225000000000</c:v>
                      </c:pt>
                      <c:pt idx="2647">
                        <c:v>440198000000000</c:v>
                      </c:pt>
                      <c:pt idx="2648">
                        <c:v>440200000000000</c:v>
                      </c:pt>
                      <c:pt idx="2649">
                        <c:v>440228000000000</c:v>
                      </c:pt>
                      <c:pt idx="2650">
                        <c:v>440279000000000</c:v>
                      </c:pt>
                      <c:pt idx="2651">
                        <c:v>440344000000000</c:v>
                      </c:pt>
                      <c:pt idx="2652">
                        <c:v>440443000000000</c:v>
                      </c:pt>
                      <c:pt idx="2653">
                        <c:v>440552000000000</c:v>
                      </c:pt>
                      <c:pt idx="2654">
                        <c:v>440677000000000</c:v>
                      </c:pt>
                      <c:pt idx="2655">
                        <c:v>440815000000000</c:v>
                      </c:pt>
                      <c:pt idx="2656">
                        <c:v>440964000000000</c:v>
                      </c:pt>
                      <c:pt idx="2657">
                        <c:v>441124000000000</c:v>
                      </c:pt>
                      <c:pt idx="2658">
                        <c:v>441293000000000</c:v>
                      </c:pt>
                      <c:pt idx="2659">
                        <c:v>441469000000000</c:v>
                      </c:pt>
                      <c:pt idx="2660">
                        <c:v>441652000000000</c:v>
                      </c:pt>
                      <c:pt idx="2661">
                        <c:v>441840000000000</c:v>
                      </c:pt>
                      <c:pt idx="2662">
                        <c:v>442032000000000</c:v>
                      </c:pt>
                      <c:pt idx="2663">
                        <c:v>442228000000000</c:v>
                      </c:pt>
                      <c:pt idx="2664">
                        <c:v>442426000000000</c:v>
                      </c:pt>
                      <c:pt idx="2665">
                        <c:v>442625000000000</c:v>
                      </c:pt>
                      <c:pt idx="2666">
                        <c:v>442826000000000</c:v>
                      </c:pt>
                      <c:pt idx="2667">
                        <c:v>443028000000000</c:v>
                      </c:pt>
                      <c:pt idx="2668">
                        <c:v>443231000000000</c:v>
                      </c:pt>
                      <c:pt idx="2669">
                        <c:v>443435000000000</c:v>
                      </c:pt>
                      <c:pt idx="2670">
                        <c:v>443640000000000</c:v>
                      </c:pt>
                      <c:pt idx="2671">
                        <c:v>443847000000000</c:v>
                      </c:pt>
                      <c:pt idx="2672">
                        <c:v>444057000000000</c:v>
                      </c:pt>
                      <c:pt idx="2673">
                        <c:v>444268000000000</c:v>
                      </c:pt>
                      <c:pt idx="2674">
                        <c:v>444483000000000</c:v>
                      </c:pt>
                      <c:pt idx="2675">
                        <c:v>444702000000000</c:v>
                      </c:pt>
                      <c:pt idx="2676">
                        <c:v>444924000000000</c:v>
                      </c:pt>
                      <c:pt idx="2677">
                        <c:v>445150000000000</c:v>
                      </c:pt>
                      <c:pt idx="2678">
                        <c:v>445372000000000</c:v>
                      </c:pt>
                      <c:pt idx="2679">
                        <c:v>445612000000000</c:v>
                      </c:pt>
                      <c:pt idx="2680">
                        <c:v>445847000000000</c:v>
                      </c:pt>
                      <c:pt idx="2681">
                        <c:v>446083000000000</c:v>
                      </c:pt>
                      <c:pt idx="2682">
                        <c:v>446320000000000</c:v>
                      </c:pt>
                      <c:pt idx="2683">
                        <c:v>446555000000000</c:v>
                      </c:pt>
                      <c:pt idx="2684">
                        <c:v>446789000000000</c:v>
                      </c:pt>
                      <c:pt idx="2685">
                        <c:v>447018000000000</c:v>
                      </c:pt>
                      <c:pt idx="2686">
                        <c:v>447242000000000</c:v>
                      </c:pt>
                      <c:pt idx="2687">
                        <c:v>447458000000000</c:v>
                      </c:pt>
                      <c:pt idx="2688">
                        <c:v>447666000000000</c:v>
                      </c:pt>
                      <c:pt idx="2689">
                        <c:v>447863000000000</c:v>
                      </c:pt>
                      <c:pt idx="2690">
                        <c:v>448048000000000</c:v>
                      </c:pt>
                      <c:pt idx="2691">
                        <c:v>448219000000000</c:v>
                      </c:pt>
                      <c:pt idx="2692">
                        <c:v>448375000000000</c:v>
                      </c:pt>
                      <c:pt idx="2693">
                        <c:v>448513000000000</c:v>
                      </c:pt>
                      <c:pt idx="2694">
                        <c:v>448633000000000</c:v>
                      </c:pt>
                      <c:pt idx="2695">
                        <c:v>448733000000000</c:v>
                      </c:pt>
                      <c:pt idx="2696">
                        <c:v>448812000000000</c:v>
                      </c:pt>
                      <c:pt idx="2697">
                        <c:v>448869000000000</c:v>
                      </c:pt>
                      <c:pt idx="2698">
                        <c:v>448903000000000</c:v>
                      </c:pt>
                      <c:pt idx="2699">
                        <c:v>448913000000000</c:v>
                      </c:pt>
                      <c:pt idx="2700">
                        <c:v>448899000000000</c:v>
                      </c:pt>
                      <c:pt idx="2701">
                        <c:v>448862000000000</c:v>
                      </c:pt>
                      <c:pt idx="2702">
                        <c:v>448801000000000</c:v>
                      </c:pt>
                      <c:pt idx="2703">
                        <c:v>448718000000000</c:v>
                      </c:pt>
                      <c:pt idx="2704">
                        <c:v>448613000000000</c:v>
                      </c:pt>
                      <c:pt idx="2705">
                        <c:v>448484000000000</c:v>
                      </c:pt>
                      <c:pt idx="2706">
                        <c:v>448321000000000</c:v>
                      </c:pt>
                      <c:pt idx="2707">
                        <c:v>448183000000000</c:v>
                      </c:pt>
                      <c:pt idx="2708">
                        <c:v>448008000000000</c:v>
                      </c:pt>
                      <c:pt idx="2709">
                        <c:v>447821000000000</c:v>
                      </c:pt>
                      <c:pt idx="2710">
                        <c:v>447623000000000</c:v>
                      </c:pt>
                      <c:pt idx="2711">
                        <c:v>447417000000000</c:v>
                      </c:pt>
                      <c:pt idx="2712">
                        <c:v>447206000000000</c:v>
                      </c:pt>
                      <c:pt idx="2713">
                        <c:v>446993000000000</c:v>
                      </c:pt>
                      <c:pt idx="2714">
                        <c:v>446779000000000</c:v>
                      </c:pt>
                      <c:pt idx="2715">
                        <c:v>446567000000000</c:v>
                      </c:pt>
                      <c:pt idx="2716">
                        <c:v>446360000000000</c:v>
                      </c:pt>
                      <c:pt idx="2717">
                        <c:v>446160000000000</c:v>
                      </c:pt>
                      <c:pt idx="2718">
                        <c:v>445969000000000</c:v>
                      </c:pt>
                      <c:pt idx="2719">
                        <c:v>445789000000000</c:v>
                      </c:pt>
                      <c:pt idx="2720">
                        <c:v>445622000000000</c:v>
                      </c:pt>
                      <c:pt idx="2721">
                        <c:v>445469000000000</c:v>
                      </c:pt>
                      <c:pt idx="2722">
                        <c:v>445331000000000</c:v>
                      </c:pt>
                      <c:pt idx="2723">
                        <c:v>445209000000000</c:v>
                      </c:pt>
                      <c:pt idx="2724">
                        <c:v>445103000000000</c:v>
                      </c:pt>
                      <c:pt idx="2725">
                        <c:v>445014000000000</c:v>
                      </c:pt>
                      <c:pt idx="2726">
                        <c:v>444939000000000</c:v>
                      </c:pt>
                      <c:pt idx="2727">
                        <c:v>444880000000000</c:v>
                      </c:pt>
                      <c:pt idx="2728">
                        <c:v>444834000000000</c:v>
                      </c:pt>
                      <c:pt idx="2729">
                        <c:v>444801000000000</c:v>
                      </c:pt>
                      <c:pt idx="2730">
                        <c:v>444779000000000</c:v>
                      </c:pt>
                      <c:pt idx="2731">
                        <c:v>444767000000000</c:v>
                      </c:pt>
                      <c:pt idx="2732">
                        <c:v>444763000000000</c:v>
                      </c:pt>
                      <c:pt idx="2733">
                        <c:v>444755000000000</c:v>
                      </c:pt>
                      <c:pt idx="2734">
                        <c:v>444774000000000</c:v>
                      </c:pt>
                      <c:pt idx="2735">
                        <c:v>444788000000000</c:v>
                      </c:pt>
                      <c:pt idx="2736">
                        <c:v>444805000000000</c:v>
                      </c:pt>
                      <c:pt idx="2737">
                        <c:v>444825000000000</c:v>
                      </c:pt>
                      <c:pt idx="2738">
                        <c:v>444847000000000</c:v>
                      </c:pt>
                      <c:pt idx="2739">
                        <c:v>444870000000000</c:v>
                      </c:pt>
                      <c:pt idx="2740">
                        <c:v>444895000000000</c:v>
                      </c:pt>
                      <c:pt idx="2741">
                        <c:v>444920000000000</c:v>
                      </c:pt>
                      <c:pt idx="2742">
                        <c:v>444944000000000</c:v>
                      </c:pt>
                      <c:pt idx="2743">
                        <c:v>444968000000000</c:v>
                      </c:pt>
                      <c:pt idx="2744">
                        <c:v>444991000000000</c:v>
                      </c:pt>
                      <c:pt idx="2745">
                        <c:v>445011000000000</c:v>
                      </c:pt>
                      <c:pt idx="2746">
                        <c:v>445028000000000</c:v>
                      </c:pt>
                      <c:pt idx="2747">
                        <c:v>445041000000000</c:v>
                      </c:pt>
                      <c:pt idx="2748">
                        <c:v>445049000000000</c:v>
                      </c:pt>
                      <c:pt idx="2749">
                        <c:v>445049000000000</c:v>
                      </c:pt>
                      <c:pt idx="2750">
                        <c:v>445041000000000</c:v>
                      </c:pt>
                      <c:pt idx="2751">
                        <c:v>445022000000000</c:v>
                      </c:pt>
                      <c:pt idx="2752">
                        <c:v>444991000000000</c:v>
                      </c:pt>
                      <c:pt idx="2753">
                        <c:v>444944000000000</c:v>
                      </c:pt>
                      <c:pt idx="2754">
                        <c:v>444881000000000</c:v>
                      </c:pt>
                      <c:pt idx="2755">
                        <c:v>444798000000000</c:v>
                      </c:pt>
                      <c:pt idx="2756">
                        <c:v>444694000000000</c:v>
                      </c:pt>
                      <c:pt idx="2757">
                        <c:v>444567000000000</c:v>
                      </c:pt>
                      <c:pt idx="2758">
                        <c:v>444416000000000</c:v>
                      </c:pt>
                      <c:pt idx="2759">
                        <c:v>444239000000000</c:v>
                      </c:pt>
                      <c:pt idx="2760">
                        <c:v>444038000000000</c:v>
                      </c:pt>
                      <c:pt idx="2761">
                        <c:v>443797000000000</c:v>
                      </c:pt>
                      <c:pt idx="2762">
                        <c:v>443560000000000</c:v>
                      </c:pt>
                      <c:pt idx="2763">
                        <c:v>443285000000000</c:v>
                      </c:pt>
                      <c:pt idx="2764">
                        <c:v>442988000000000</c:v>
                      </c:pt>
                      <c:pt idx="2765">
                        <c:v>442672000000000</c:v>
                      </c:pt>
                      <c:pt idx="2766">
                        <c:v>442338000000000</c:v>
                      </c:pt>
                      <c:pt idx="2767">
                        <c:v>441988000000000</c:v>
                      </c:pt>
                      <c:pt idx="2768">
                        <c:v>441626000000000</c:v>
                      </c:pt>
                      <c:pt idx="2769">
                        <c:v>441253000000000</c:v>
                      </c:pt>
                      <c:pt idx="2770">
                        <c:v>440873000000000</c:v>
                      </c:pt>
                      <c:pt idx="2771">
                        <c:v>440489000000000</c:v>
                      </c:pt>
                      <c:pt idx="2772">
                        <c:v>440103000000000</c:v>
                      </c:pt>
                      <c:pt idx="2773">
                        <c:v>439717000000000</c:v>
                      </c:pt>
                      <c:pt idx="2774">
                        <c:v>439334000000000</c:v>
                      </c:pt>
                      <c:pt idx="2775">
                        <c:v>438957000000000</c:v>
                      </c:pt>
                      <c:pt idx="2776">
                        <c:v>438588000000000</c:v>
                      </c:pt>
                      <c:pt idx="2777">
                        <c:v>438227000000000</c:v>
                      </c:pt>
                      <c:pt idx="2778">
                        <c:v>437878000000000</c:v>
                      </c:pt>
                      <c:pt idx="2779">
                        <c:v>437540000000000</c:v>
                      </c:pt>
                      <c:pt idx="2780">
                        <c:v>437215000000000</c:v>
                      </c:pt>
                      <c:pt idx="2781">
                        <c:v>436903000000000</c:v>
                      </c:pt>
                      <c:pt idx="2782">
                        <c:v>436604000000000</c:v>
                      </c:pt>
                      <c:pt idx="2783">
                        <c:v>436318000000000</c:v>
                      </c:pt>
                      <c:pt idx="2784">
                        <c:v>436045000000000</c:v>
                      </c:pt>
                      <c:pt idx="2785">
                        <c:v>435784000000000</c:v>
                      </c:pt>
                      <c:pt idx="2786">
                        <c:v>435534000000000</c:v>
                      </c:pt>
                      <c:pt idx="2787">
                        <c:v>435295000000000</c:v>
                      </c:pt>
                      <c:pt idx="2788">
                        <c:v>435065000000000</c:v>
                      </c:pt>
                      <c:pt idx="2789">
                        <c:v>434833000000000</c:v>
                      </c:pt>
                      <c:pt idx="2790">
                        <c:v>434633000000000</c:v>
                      </c:pt>
                      <c:pt idx="2791">
                        <c:v>434428000000000</c:v>
                      </c:pt>
                      <c:pt idx="2792">
                        <c:v>434231000000000</c:v>
                      </c:pt>
                      <c:pt idx="2793">
                        <c:v>434041000000000</c:v>
                      </c:pt>
                      <c:pt idx="2794">
                        <c:v>433858000000000</c:v>
                      </c:pt>
                      <c:pt idx="2795">
                        <c:v>433681000000000</c:v>
                      </c:pt>
                      <c:pt idx="2796">
                        <c:v>433511000000000</c:v>
                      </c:pt>
                      <c:pt idx="2797">
                        <c:v>433347000000000</c:v>
                      </c:pt>
                      <c:pt idx="2798">
                        <c:v>433190000000000</c:v>
                      </c:pt>
                      <c:pt idx="2799">
                        <c:v>433038000000000</c:v>
                      </c:pt>
                      <c:pt idx="2800">
                        <c:v>432893000000000</c:v>
                      </c:pt>
                      <c:pt idx="2801">
                        <c:v>432755000000000</c:v>
                      </c:pt>
                      <c:pt idx="2802">
                        <c:v>432622000000000</c:v>
                      </c:pt>
                      <c:pt idx="2803">
                        <c:v>432497000000000</c:v>
                      </c:pt>
                      <c:pt idx="2804">
                        <c:v>432377000000000</c:v>
                      </c:pt>
                      <c:pt idx="2805">
                        <c:v>432264000000000</c:v>
                      </c:pt>
                      <c:pt idx="2806">
                        <c:v>432158000000000</c:v>
                      </c:pt>
                      <c:pt idx="2807">
                        <c:v>432059000000000</c:v>
                      </c:pt>
                      <c:pt idx="2808">
                        <c:v>431966000000000</c:v>
                      </c:pt>
                      <c:pt idx="2809">
                        <c:v>431880000000000</c:v>
                      </c:pt>
                      <c:pt idx="2810">
                        <c:v>431801000000000</c:v>
                      </c:pt>
                      <c:pt idx="2811">
                        <c:v>431729000000000</c:v>
                      </c:pt>
                      <c:pt idx="2812">
                        <c:v>431663000000000</c:v>
                      </c:pt>
                      <c:pt idx="2813">
                        <c:v>431603000000000</c:v>
                      </c:pt>
                      <c:pt idx="2814">
                        <c:v>431550000000000</c:v>
                      </c:pt>
                      <c:pt idx="2815">
                        <c:v>431504000000000</c:v>
                      </c:pt>
                      <c:pt idx="2816">
                        <c:v>431462000000000</c:v>
                      </c:pt>
                      <c:pt idx="2817">
                        <c:v>431421000000000</c:v>
                      </c:pt>
                      <c:pt idx="2818">
                        <c:v>431371000000000</c:v>
                      </c:pt>
                      <c:pt idx="2819">
                        <c:v>431370000000000</c:v>
                      </c:pt>
                      <c:pt idx="2820">
                        <c:v>431347000000000</c:v>
                      </c:pt>
                      <c:pt idx="2821">
                        <c:v>431328000000000</c:v>
                      </c:pt>
                      <c:pt idx="2822">
                        <c:v>431312000000000</c:v>
                      </c:pt>
                      <c:pt idx="2823">
                        <c:v>431298000000000</c:v>
                      </c:pt>
                      <c:pt idx="2824">
                        <c:v>431285000000000</c:v>
                      </c:pt>
                      <c:pt idx="2825">
                        <c:v>431273000000000</c:v>
                      </c:pt>
                      <c:pt idx="2826">
                        <c:v>431261000000000</c:v>
                      </c:pt>
                      <c:pt idx="2827">
                        <c:v>431248000000000</c:v>
                      </c:pt>
                      <c:pt idx="2828">
                        <c:v>431235000000000</c:v>
                      </c:pt>
                      <c:pt idx="2829">
                        <c:v>431219000000000</c:v>
                      </c:pt>
                      <c:pt idx="2830">
                        <c:v>431201000000000</c:v>
                      </c:pt>
                      <c:pt idx="2831">
                        <c:v>431180000000000</c:v>
                      </c:pt>
                      <c:pt idx="2832">
                        <c:v>431156000000000</c:v>
                      </c:pt>
                      <c:pt idx="2833">
                        <c:v>431127000000000</c:v>
                      </c:pt>
                      <c:pt idx="2834">
                        <c:v>431093000000000</c:v>
                      </c:pt>
                      <c:pt idx="2835">
                        <c:v>431054000000000</c:v>
                      </c:pt>
                      <c:pt idx="2836">
                        <c:v>431011000000000</c:v>
                      </c:pt>
                      <c:pt idx="2837">
                        <c:v>430961000000000</c:v>
                      </c:pt>
                      <c:pt idx="2838">
                        <c:v>430906000000000</c:v>
                      </c:pt>
                      <c:pt idx="2839">
                        <c:v>430844000000000</c:v>
                      </c:pt>
                      <c:pt idx="2840">
                        <c:v>430777000000000</c:v>
                      </c:pt>
                      <c:pt idx="2841">
                        <c:v>430704000000000</c:v>
                      </c:pt>
                      <c:pt idx="2842">
                        <c:v>430626000000000</c:v>
                      </c:pt>
                      <c:pt idx="2843">
                        <c:v>430542000000000</c:v>
                      </c:pt>
                      <c:pt idx="2844">
                        <c:v>430452000000000</c:v>
                      </c:pt>
                      <c:pt idx="2845">
                        <c:v>430358000000000</c:v>
                      </c:pt>
                      <c:pt idx="2846">
                        <c:v>430249000000000</c:v>
                      </c:pt>
                      <c:pt idx="2847">
                        <c:v>430156000000000</c:v>
                      </c:pt>
                      <c:pt idx="2848">
                        <c:v>430049000000000</c:v>
                      </c:pt>
                      <c:pt idx="2849">
                        <c:v>429938000000000</c:v>
                      </c:pt>
                      <c:pt idx="2850">
                        <c:v>429824000000000</c:v>
                      </c:pt>
                      <c:pt idx="2851">
                        <c:v>429708000000000</c:v>
                      </c:pt>
                      <c:pt idx="2852">
                        <c:v>429588000000000</c:v>
                      </c:pt>
                      <c:pt idx="2853">
                        <c:v>429467000000000</c:v>
                      </c:pt>
                      <c:pt idx="2854">
                        <c:v>429343000000000</c:v>
                      </c:pt>
                      <c:pt idx="2855">
                        <c:v>429219000000000</c:v>
                      </c:pt>
                      <c:pt idx="2856">
                        <c:v>429093000000000</c:v>
                      </c:pt>
                      <c:pt idx="2857">
                        <c:v>428966000000000</c:v>
                      </c:pt>
                      <c:pt idx="2858">
                        <c:v>428838000000000</c:v>
                      </c:pt>
                      <c:pt idx="2859">
                        <c:v>428710000000000</c:v>
                      </c:pt>
                      <c:pt idx="2860">
                        <c:v>428582000000000</c:v>
                      </c:pt>
                      <c:pt idx="2861">
                        <c:v>428453000000000</c:v>
                      </c:pt>
                      <c:pt idx="2862">
                        <c:v>428324000000000</c:v>
                      </c:pt>
                      <c:pt idx="2863">
                        <c:v>428196000000000</c:v>
                      </c:pt>
                      <c:pt idx="2864">
                        <c:v>428067000000000</c:v>
                      </c:pt>
                      <c:pt idx="2865">
                        <c:v>427937000000000</c:v>
                      </c:pt>
                      <c:pt idx="2866">
                        <c:v>427807000000000</c:v>
                      </c:pt>
                      <c:pt idx="2867">
                        <c:v>427676000000000</c:v>
                      </c:pt>
                      <c:pt idx="2868">
                        <c:v>427544000000000</c:v>
                      </c:pt>
                      <c:pt idx="2869">
                        <c:v>427410000000000</c:v>
                      </c:pt>
                      <c:pt idx="2870">
                        <c:v>427275000000000</c:v>
                      </c:pt>
                      <c:pt idx="2871">
                        <c:v>427138000000000</c:v>
                      </c:pt>
                      <c:pt idx="2872">
                        <c:v>426999000000000</c:v>
                      </c:pt>
                      <c:pt idx="2873">
                        <c:v>426858000000000</c:v>
                      </c:pt>
                      <c:pt idx="2874">
                        <c:v>426715000000000</c:v>
                      </c:pt>
                      <c:pt idx="2875">
                        <c:v>426559000000000</c:v>
                      </c:pt>
                      <c:pt idx="2876">
                        <c:v>426424000000000</c:v>
                      </c:pt>
                      <c:pt idx="2877">
                        <c:v>426277000000000</c:v>
                      </c:pt>
                      <c:pt idx="2878">
                        <c:v>426129000000000</c:v>
                      </c:pt>
                      <c:pt idx="2879">
                        <c:v>425982000000000</c:v>
                      </c:pt>
                      <c:pt idx="2880">
                        <c:v>425835000000000</c:v>
                      </c:pt>
                      <c:pt idx="2881">
                        <c:v>425690000000000</c:v>
                      </c:pt>
                      <c:pt idx="2882">
                        <c:v>425547000000000</c:v>
                      </c:pt>
                      <c:pt idx="2883">
                        <c:v>425407000000000</c:v>
                      </c:pt>
                      <c:pt idx="2884">
                        <c:v>425272000000000</c:v>
                      </c:pt>
                      <c:pt idx="2885">
                        <c:v>425142000000000</c:v>
                      </c:pt>
                      <c:pt idx="2886">
                        <c:v>425019000000000</c:v>
                      </c:pt>
                      <c:pt idx="2887">
                        <c:v>424904000000000</c:v>
                      </c:pt>
                      <c:pt idx="2888">
                        <c:v>424798000000000</c:v>
                      </c:pt>
                      <c:pt idx="2889">
                        <c:v>424704000000000</c:v>
                      </c:pt>
                      <c:pt idx="2890">
                        <c:v>424623000000000</c:v>
                      </c:pt>
                      <c:pt idx="2891">
                        <c:v>424557000000000</c:v>
                      </c:pt>
                      <c:pt idx="2892">
                        <c:v>424510000000000</c:v>
                      </c:pt>
                      <c:pt idx="2893">
                        <c:v>424483000000000</c:v>
                      </c:pt>
                      <c:pt idx="2894">
                        <c:v>424480000000000</c:v>
                      </c:pt>
                      <c:pt idx="2895">
                        <c:v>424505000000000</c:v>
                      </c:pt>
                      <c:pt idx="2896">
                        <c:v>424559000000000</c:v>
                      </c:pt>
                      <c:pt idx="2897">
                        <c:v>424647000000000</c:v>
                      </c:pt>
                      <c:pt idx="2898">
                        <c:v>424771000000000</c:v>
                      </c:pt>
                      <c:pt idx="2899">
                        <c:v>424933000000000</c:v>
                      </c:pt>
                      <c:pt idx="2900">
                        <c:v>425136000000000</c:v>
                      </c:pt>
                      <c:pt idx="2901">
                        <c:v>425380000000000</c:v>
                      </c:pt>
                      <c:pt idx="2902">
                        <c:v>425666000000000</c:v>
                      </c:pt>
                      <c:pt idx="2903">
                        <c:v>425994000000000</c:v>
                      </c:pt>
                      <c:pt idx="2904">
                        <c:v>426355000000000</c:v>
                      </c:pt>
                      <c:pt idx="2905">
                        <c:v>426741000000000</c:v>
                      </c:pt>
                      <c:pt idx="2906">
                        <c:v>427211000000000</c:v>
                      </c:pt>
                      <c:pt idx="2907">
                        <c:v>427686000000000</c:v>
                      </c:pt>
                      <c:pt idx="2908">
                        <c:v>428188000000000</c:v>
                      </c:pt>
                      <c:pt idx="2909">
                        <c:v>428713000000000</c:v>
                      </c:pt>
                      <c:pt idx="2910">
                        <c:v>429257000000000</c:v>
                      </c:pt>
                      <c:pt idx="2911">
                        <c:v>429813000000000</c:v>
                      </c:pt>
                      <c:pt idx="2912">
                        <c:v>430377000000000</c:v>
                      </c:pt>
                      <c:pt idx="2913">
                        <c:v>430943000000000</c:v>
                      </c:pt>
                      <c:pt idx="2914">
                        <c:v>431504000000000</c:v>
                      </c:pt>
                      <c:pt idx="2915">
                        <c:v>432056000000000</c:v>
                      </c:pt>
                      <c:pt idx="2916">
                        <c:v>432592000000000</c:v>
                      </c:pt>
                      <c:pt idx="2917">
                        <c:v>433107000000000</c:v>
                      </c:pt>
                      <c:pt idx="2918">
                        <c:v>433597000000000</c:v>
                      </c:pt>
                      <c:pt idx="2919">
                        <c:v>434055000000000</c:v>
                      </c:pt>
                      <c:pt idx="2920">
                        <c:v>434478000000000</c:v>
                      </c:pt>
                      <c:pt idx="2921">
                        <c:v>434862000000000</c:v>
                      </c:pt>
                      <c:pt idx="2922">
                        <c:v>435204000000000</c:v>
                      </c:pt>
                      <c:pt idx="2923">
                        <c:v>435501000000000</c:v>
                      </c:pt>
                      <c:pt idx="2924">
                        <c:v>435750000000000</c:v>
                      </c:pt>
                      <c:pt idx="2925">
                        <c:v>435952000000000</c:v>
                      </c:pt>
                      <c:pt idx="2926">
                        <c:v>436106000000000</c:v>
                      </c:pt>
                      <c:pt idx="2927">
                        <c:v>436212000000000</c:v>
                      </c:pt>
                      <c:pt idx="2928">
                        <c:v>436271000000000</c:v>
                      </c:pt>
                      <c:pt idx="2929">
                        <c:v>436285000000000</c:v>
                      </c:pt>
                      <c:pt idx="2930">
                        <c:v>436257000000000</c:v>
                      </c:pt>
                      <c:pt idx="2931">
                        <c:v>436188000000000</c:v>
                      </c:pt>
                      <c:pt idx="2932">
                        <c:v>436082000000000</c:v>
                      </c:pt>
                      <c:pt idx="2933">
                        <c:v>435942000000000</c:v>
                      </c:pt>
                      <c:pt idx="2934">
                        <c:v>435758000000000</c:v>
                      </c:pt>
                      <c:pt idx="2935">
                        <c:v>435575000000000</c:v>
                      </c:pt>
                      <c:pt idx="2936">
                        <c:v>435354000000000</c:v>
                      </c:pt>
                      <c:pt idx="2937">
                        <c:v>435112000000000</c:v>
                      </c:pt>
                      <c:pt idx="2938">
                        <c:v>434853000000000</c:v>
                      </c:pt>
                      <c:pt idx="2939">
                        <c:v>434580000000000</c:v>
                      </c:pt>
                      <c:pt idx="2940">
                        <c:v>434297000000000</c:v>
                      </c:pt>
                      <c:pt idx="2941">
                        <c:v>434005000000000</c:v>
                      </c:pt>
                      <c:pt idx="2942">
                        <c:v>433709000000000</c:v>
                      </c:pt>
                      <c:pt idx="2943">
                        <c:v>433412000000000</c:v>
                      </c:pt>
                      <c:pt idx="2944">
                        <c:v>433115000000000</c:v>
                      </c:pt>
                      <c:pt idx="2945">
                        <c:v>432823000000000</c:v>
                      </c:pt>
                      <c:pt idx="2946">
                        <c:v>432537000000000</c:v>
                      </c:pt>
                      <c:pt idx="2947">
                        <c:v>432259000000000</c:v>
                      </c:pt>
                      <c:pt idx="2948">
                        <c:v>431993000000000</c:v>
                      </c:pt>
                      <c:pt idx="2949">
                        <c:v>431740000000000</c:v>
                      </c:pt>
                      <c:pt idx="2950">
                        <c:v>431501000000000</c:v>
                      </c:pt>
                      <c:pt idx="2951">
                        <c:v>431279000000000</c:v>
                      </c:pt>
                      <c:pt idx="2952">
                        <c:v>431073000000000</c:v>
                      </c:pt>
                      <c:pt idx="2953">
                        <c:v>430885000000000</c:v>
                      </c:pt>
                      <c:pt idx="2954">
                        <c:v>430715000000000</c:v>
                      </c:pt>
                      <c:pt idx="2955">
                        <c:v>430561000000000</c:v>
                      </c:pt>
                      <c:pt idx="2956">
                        <c:v>430425000000000</c:v>
                      </c:pt>
                      <c:pt idx="2957">
                        <c:v>430304000000000</c:v>
                      </c:pt>
                      <c:pt idx="2958">
                        <c:v>430198000000000</c:v>
                      </c:pt>
                      <c:pt idx="2959">
                        <c:v>430105000000000</c:v>
                      </c:pt>
                      <c:pt idx="2960">
                        <c:v>430024000000000</c:v>
                      </c:pt>
                      <c:pt idx="2961">
                        <c:v>429953000000000</c:v>
                      </c:pt>
                      <c:pt idx="2962">
                        <c:v>429890000000000</c:v>
                      </c:pt>
                      <c:pt idx="2963">
                        <c:v>429833000000000</c:v>
                      </c:pt>
                      <c:pt idx="2964">
                        <c:v>429768000000000</c:v>
                      </c:pt>
                      <c:pt idx="2965">
                        <c:v>429742000000000</c:v>
                      </c:pt>
                      <c:pt idx="2966">
                        <c:v>429702000000000</c:v>
                      </c:pt>
                      <c:pt idx="2967">
                        <c:v>429666000000000</c:v>
                      </c:pt>
                      <c:pt idx="2968">
                        <c:v>429632000000000</c:v>
                      </c:pt>
                      <c:pt idx="2969">
                        <c:v>429601000000000</c:v>
                      </c:pt>
                      <c:pt idx="2970">
                        <c:v>429572000000000</c:v>
                      </c:pt>
                      <c:pt idx="2971">
                        <c:v>429544000000000</c:v>
                      </c:pt>
                      <c:pt idx="2972">
                        <c:v>429518000000000</c:v>
                      </c:pt>
                      <c:pt idx="2973">
                        <c:v>429493000000000</c:v>
                      </c:pt>
                      <c:pt idx="2974">
                        <c:v>429470000000000</c:v>
                      </c:pt>
                      <c:pt idx="2975">
                        <c:v>429448000000000</c:v>
                      </c:pt>
                      <c:pt idx="2976">
                        <c:v>429428000000000</c:v>
                      </c:pt>
                      <c:pt idx="2977">
                        <c:v>429408000000000</c:v>
                      </c:pt>
                      <c:pt idx="2978">
                        <c:v>429390000000000</c:v>
                      </c:pt>
                      <c:pt idx="2979">
                        <c:v>429373000000000</c:v>
                      </c:pt>
                      <c:pt idx="2980">
                        <c:v>429358000000000</c:v>
                      </c:pt>
                      <c:pt idx="2981">
                        <c:v>429344000000000</c:v>
                      </c:pt>
                      <c:pt idx="2982">
                        <c:v>429331000000000</c:v>
                      </c:pt>
                      <c:pt idx="2983">
                        <c:v>429320000000000</c:v>
                      </c:pt>
                      <c:pt idx="2984">
                        <c:v>429310000000000</c:v>
                      </c:pt>
                      <c:pt idx="2985">
                        <c:v>429301000000000</c:v>
                      </c:pt>
                      <c:pt idx="2986">
                        <c:v>429294000000000</c:v>
                      </c:pt>
                      <c:pt idx="2987">
                        <c:v>429289000000000</c:v>
                      </c:pt>
                      <c:pt idx="2988">
                        <c:v>429285000000000</c:v>
                      </c:pt>
                      <c:pt idx="2989">
                        <c:v>429283000000000</c:v>
                      </c:pt>
                      <c:pt idx="2990">
                        <c:v>429283000000000</c:v>
                      </c:pt>
                      <c:pt idx="2991">
                        <c:v>429285000000000</c:v>
                      </c:pt>
                      <c:pt idx="2992">
                        <c:v>429288000000000</c:v>
                      </c:pt>
                      <c:pt idx="2993">
                        <c:v>429293000000000</c:v>
                      </c:pt>
                      <c:pt idx="2994">
                        <c:v>429286000000000</c:v>
                      </c:pt>
                      <c:pt idx="2995">
                        <c:v>429311000000000</c:v>
                      </c:pt>
                      <c:pt idx="2996">
                        <c:v>429322000000000</c:v>
                      </c:pt>
                      <c:pt idx="2997">
                        <c:v>429335000000000</c:v>
                      </c:pt>
                      <c:pt idx="2998">
                        <c:v>429350000000000</c:v>
                      </c:pt>
                      <c:pt idx="2999">
                        <c:v>429368000000000</c:v>
                      </c:pt>
                      <c:pt idx="3000">
                        <c:v>429387000000000</c:v>
                      </c:pt>
                      <c:pt idx="3001">
                        <c:v>429408000000000</c:v>
                      </c:pt>
                      <c:pt idx="3002">
                        <c:v>429431000000000</c:v>
                      </c:pt>
                      <c:pt idx="3003">
                        <c:v>429456000000000</c:v>
                      </c:pt>
                      <c:pt idx="3004">
                        <c:v>429483000000000</c:v>
                      </c:pt>
                      <c:pt idx="3005">
                        <c:v>429513000000000</c:v>
                      </c:pt>
                      <c:pt idx="3006">
                        <c:v>429544000000000</c:v>
                      </c:pt>
                      <c:pt idx="3007">
                        <c:v>429576000000000</c:v>
                      </c:pt>
                      <c:pt idx="3008">
                        <c:v>429611000000000</c:v>
                      </c:pt>
                      <c:pt idx="3009">
                        <c:v>429648000000000</c:v>
                      </c:pt>
                      <c:pt idx="3010">
                        <c:v>429687000000000</c:v>
                      </c:pt>
                      <c:pt idx="3011">
                        <c:v>429728000000000</c:v>
                      </c:pt>
                      <c:pt idx="3012">
                        <c:v>429771000000000</c:v>
                      </c:pt>
                      <c:pt idx="3013">
                        <c:v>429816000000000</c:v>
                      </c:pt>
                      <c:pt idx="3014">
                        <c:v>429862000000000</c:v>
                      </c:pt>
                      <c:pt idx="3015">
                        <c:v>429911000000000</c:v>
                      </c:pt>
                      <c:pt idx="3016">
                        <c:v>429962000000000</c:v>
                      </c:pt>
                      <c:pt idx="3017">
                        <c:v>430016000000000</c:v>
                      </c:pt>
                      <c:pt idx="3018">
                        <c:v>430071000000000</c:v>
                      </c:pt>
                      <c:pt idx="3019">
                        <c:v>430128000000000</c:v>
                      </c:pt>
                      <c:pt idx="3020">
                        <c:v>430188000000000</c:v>
                      </c:pt>
                      <c:pt idx="3021">
                        <c:v>430250000000000</c:v>
                      </c:pt>
                      <c:pt idx="3022">
                        <c:v>430314000000000</c:v>
                      </c:pt>
                      <c:pt idx="3023">
                        <c:v>430380000000000</c:v>
                      </c:pt>
                      <c:pt idx="3024">
                        <c:v>430440000000000</c:v>
                      </c:pt>
                      <c:pt idx="3025">
                        <c:v>430490000000000</c:v>
                      </c:pt>
                      <c:pt idx="3026">
                        <c:v>430590000000000</c:v>
                      </c:pt>
                      <c:pt idx="3027">
                        <c:v>430664000000000</c:v>
                      </c:pt>
                      <c:pt idx="3028">
                        <c:v>430740000000000</c:v>
                      </c:pt>
                      <c:pt idx="3029">
                        <c:v>430818000000000</c:v>
                      </c:pt>
                      <c:pt idx="3030">
                        <c:v>430898000000000</c:v>
                      </c:pt>
                      <c:pt idx="3031">
                        <c:v>430979000000000</c:v>
                      </c:pt>
                      <c:pt idx="3032">
                        <c:v>431062000000000</c:v>
                      </c:pt>
                      <c:pt idx="3033">
                        <c:v>431146000000000</c:v>
                      </c:pt>
                      <c:pt idx="3034">
                        <c:v>431232000000000</c:v>
                      </c:pt>
                      <c:pt idx="3035">
                        <c:v>431319000000000</c:v>
                      </c:pt>
                      <c:pt idx="3036">
                        <c:v>431407000000000</c:v>
                      </c:pt>
                      <c:pt idx="3037">
                        <c:v>431497000000000</c:v>
                      </c:pt>
                      <c:pt idx="3038">
                        <c:v>431588000000000</c:v>
                      </c:pt>
                      <c:pt idx="3039">
                        <c:v>431681000000000</c:v>
                      </c:pt>
                      <c:pt idx="3040">
                        <c:v>431775000000000</c:v>
                      </c:pt>
                      <c:pt idx="3041">
                        <c:v>431871000000000</c:v>
                      </c:pt>
                      <c:pt idx="3042">
                        <c:v>431968000000000</c:v>
                      </c:pt>
                      <c:pt idx="3043">
                        <c:v>432068000000000</c:v>
                      </c:pt>
                      <c:pt idx="3044">
                        <c:v>432170000000000</c:v>
                      </c:pt>
                      <c:pt idx="3045">
                        <c:v>432275000000000</c:v>
                      </c:pt>
                      <c:pt idx="3046">
                        <c:v>432382000000000</c:v>
                      </c:pt>
                      <c:pt idx="3047">
                        <c:v>432493000000000</c:v>
                      </c:pt>
                      <c:pt idx="3048">
                        <c:v>432608000000000</c:v>
                      </c:pt>
                      <c:pt idx="3049">
                        <c:v>432727000000000</c:v>
                      </c:pt>
                      <c:pt idx="3050">
                        <c:v>432849000000000</c:v>
                      </c:pt>
                      <c:pt idx="3051">
                        <c:v>432976000000000</c:v>
                      </c:pt>
                      <c:pt idx="3052">
                        <c:v>433108000000000</c:v>
                      </c:pt>
                      <c:pt idx="3053">
                        <c:v>433243000000000</c:v>
                      </c:pt>
                      <c:pt idx="3054">
                        <c:v>433383000000000</c:v>
                      </c:pt>
                      <c:pt idx="3055">
                        <c:v>433514000000000</c:v>
                      </c:pt>
                      <c:pt idx="3056">
                        <c:v>433673000000000</c:v>
                      </c:pt>
                      <c:pt idx="3057">
                        <c:v>433823000000000</c:v>
                      </c:pt>
                      <c:pt idx="3058">
                        <c:v>433974000000000</c:v>
                      </c:pt>
                      <c:pt idx="3059">
                        <c:v>434128000000000</c:v>
                      </c:pt>
                      <c:pt idx="3060">
                        <c:v>434282000000000</c:v>
                      </c:pt>
                      <c:pt idx="3061">
                        <c:v>434435000000000</c:v>
                      </c:pt>
                      <c:pt idx="3062">
                        <c:v>434588000000000</c:v>
                      </c:pt>
                      <c:pt idx="3063">
                        <c:v>434739000000000</c:v>
                      </c:pt>
                      <c:pt idx="3064">
                        <c:v>434887000000000</c:v>
                      </c:pt>
                      <c:pt idx="3065">
                        <c:v>435030000000000</c:v>
                      </c:pt>
                      <c:pt idx="3066">
                        <c:v>435168000000000</c:v>
                      </c:pt>
                      <c:pt idx="3067">
                        <c:v>435300000000000</c:v>
                      </c:pt>
                      <c:pt idx="3068">
                        <c:v>435423000000000</c:v>
                      </c:pt>
                      <c:pt idx="3069">
                        <c:v>435537000000000</c:v>
                      </c:pt>
                      <c:pt idx="3070">
                        <c:v>435639000000000</c:v>
                      </c:pt>
                      <c:pt idx="3071">
                        <c:v>435729000000000</c:v>
                      </c:pt>
                      <c:pt idx="3072">
                        <c:v>435803000000000</c:v>
                      </c:pt>
                      <c:pt idx="3073">
                        <c:v>435860000000000</c:v>
                      </c:pt>
                      <c:pt idx="3074">
                        <c:v>435897000000000</c:v>
                      </c:pt>
                      <c:pt idx="3075">
                        <c:v>435911000000000</c:v>
                      </c:pt>
                      <c:pt idx="3076">
                        <c:v>435900000000000</c:v>
                      </c:pt>
                      <c:pt idx="3077">
                        <c:v>435862000000000</c:v>
                      </c:pt>
                      <c:pt idx="3078">
                        <c:v>435793000000000</c:v>
                      </c:pt>
                      <c:pt idx="3079">
                        <c:v>435692000000000</c:v>
                      </c:pt>
                      <c:pt idx="3080">
                        <c:v>435556000000000</c:v>
                      </c:pt>
                      <c:pt idx="3081">
                        <c:v>435383000000000</c:v>
                      </c:pt>
                      <c:pt idx="3082">
                        <c:v>435172000000000</c:v>
                      </c:pt>
                      <c:pt idx="3083">
                        <c:v>434923000000000</c:v>
                      </c:pt>
                      <c:pt idx="3084">
                        <c:v>434635000000000</c:v>
                      </c:pt>
                      <c:pt idx="3085">
                        <c:v>434308000000000</c:v>
                      </c:pt>
                      <c:pt idx="3086">
                        <c:v>433934000000000</c:v>
                      </c:pt>
                      <c:pt idx="3087">
                        <c:v>433545000000000</c:v>
                      </c:pt>
                      <c:pt idx="3088">
                        <c:v>433112000000000</c:v>
                      </c:pt>
                      <c:pt idx="3089">
                        <c:v>432649000000000</c:v>
                      </c:pt>
                      <c:pt idx="3090">
                        <c:v>432158000000000</c:v>
                      </c:pt>
                      <c:pt idx="3091">
                        <c:v>431644000000000</c:v>
                      </c:pt>
                      <c:pt idx="3092">
                        <c:v>431109000000000</c:v>
                      </c:pt>
                      <c:pt idx="3093">
                        <c:v>430558000000000</c:v>
                      </c:pt>
                      <c:pt idx="3094">
                        <c:v>429995000000000</c:v>
                      </c:pt>
                      <c:pt idx="3095">
                        <c:v>429425000000000</c:v>
                      </c:pt>
                      <c:pt idx="3096">
                        <c:v>428851000000000</c:v>
                      </c:pt>
                      <c:pt idx="3097">
                        <c:v>428278000000000</c:v>
                      </c:pt>
                      <c:pt idx="3098">
                        <c:v>427710000000000</c:v>
                      </c:pt>
                      <c:pt idx="3099">
                        <c:v>427152000000000</c:v>
                      </c:pt>
                      <c:pt idx="3100">
                        <c:v>426606000000000</c:v>
                      </c:pt>
                      <c:pt idx="3101">
                        <c:v>426077000000000</c:v>
                      </c:pt>
                      <c:pt idx="3102">
                        <c:v>425567000000000</c:v>
                      </c:pt>
                      <c:pt idx="3103">
                        <c:v>425080000000000</c:v>
                      </c:pt>
                      <c:pt idx="3104">
                        <c:v>424617000000000</c:v>
                      </c:pt>
                      <c:pt idx="3105">
                        <c:v>424181000000000</c:v>
                      </c:pt>
                      <c:pt idx="3106">
                        <c:v>423772000000000</c:v>
                      </c:pt>
                      <c:pt idx="3107">
                        <c:v>423391000000000</c:v>
                      </c:pt>
                      <c:pt idx="3108">
                        <c:v>423037000000000</c:v>
                      </c:pt>
                      <c:pt idx="3109">
                        <c:v>422711000000000</c:v>
                      </c:pt>
                      <c:pt idx="3110">
                        <c:v>422411000000000</c:v>
                      </c:pt>
                      <c:pt idx="3111">
                        <c:v>422135000000000</c:v>
                      </c:pt>
                      <c:pt idx="3112">
                        <c:v>421883000000000</c:v>
                      </c:pt>
                      <c:pt idx="3113">
                        <c:v>421651000000000</c:v>
                      </c:pt>
                      <c:pt idx="3114">
                        <c:v>421438000000000</c:v>
                      </c:pt>
                      <c:pt idx="3115">
                        <c:v>421242000000000</c:v>
                      </c:pt>
                      <c:pt idx="3116">
                        <c:v>421061000000000</c:v>
                      </c:pt>
                      <c:pt idx="3117">
                        <c:v>420886000000000</c:v>
                      </c:pt>
                      <c:pt idx="3118">
                        <c:v>420712000000000</c:v>
                      </c:pt>
                      <c:pt idx="3119">
                        <c:v>420587000000000</c:v>
                      </c:pt>
                      <c:pt idx="3120">
                        <c:v>420448000000000</c:v>
                      </c:pt>
                      <c:pt idx="3121">
                        <c:v>420317000000000</c:v>
                      </c:pt>
                      <c:pt idx="3122">
                        <c:v>420193000000000</c:v>
                      </c:pt>
                      <c:pt idx="3123">
                        <c:v>420075000000000</c:v>
                      </c:pt>
                      <c:pt idx="3124">
                        <c:v>419964000000000</c:v>
                      </c:pt>
                      <c:pt idx="3125">
                        <c:v>419858000000000</c:v>
                      </c:pt>
                      <c:pt idx="3126">
                        <c:v>419758000000000</c:v>
                      </c:pt>
                      <c:pt idx="3127">
                        <c:v>419664000000000</c:v>
                      </c:pt>
                      <c:pt idx="3128">
                        <c:v>419575000000000</c:v>
                      </c:pt>
                      <c:pt idx="3129">
                        <c:v>419492000000000</c:v>
                      </c:pt>
                      <c:pt idx="3130">
                        <c:v>419416000000000</c:v>
                      </c:pt>
                      <c:pt idx="3131">
                        <c:v>419346000000000</c:v>
                      </c:pt>
                      <c:pt idx="3132">
                        <c:v>419283000000000</c:v>
                      </c:pt>
                      <c:pt idx="3133">
                        <c:v>419226000000000</c:v>
                      </c:pt>
                      <c:pt idx="3134">
                        <c:v>419178000000000</c:v>
                      </c:pt>
                      <c:pt idx="3135">
                        <c:v>419137000000000</c:v>
                      </c:pt>
                      <c:pt idx="3136">
                        <c:v>419105000000000</c:v>
                      </c:pt>
                      <c:pt idx="3137">
                        <c:v>419083000000000</c:v>
                      </c:pt>
                      <c:pt idx="3138">
                        <c:v>419070000000000</c:v>
                      </c:pt>
                      <c:pt idx="3139">
                        <c:v>419069000000000</c:v>
                      </c:pt>
                      <c:pt idx="3140">
                        <c:v>419079000000000</c:v>
                      </c:pt>
                      <c:pt idx="3141">
                        <c:v>419101000000000</c:v>
                      </c:pt>
                      <c:pt idx="3142">
                        <c:v>419136000000000</c:v>
                      </c:pt>
                      <c:pt idx="3143">
                        <c:v>419185000000000</c:v>
                      </c:pt>
                      <c:pt idx="3144">
                        <c:v>419248000000000</c:v>
                      </c:pt>
                      <c:pt idx="3145">
                        <c:v>419325000000000</c:v>
                      </c:pt>
                      <c:pt idx="3146">
                        <c:v>419416000000000</c:v>
                      </c:pt>
                      <c:pt idx="3147">
                        <c:v>419522000000000</c:v>
                      </c:pt>
                      <c:pt idx="3148">
                        <c:v>419641000000000</c:v>
                      </c:pt>
                      <c:pt idx="3149">
                        <c:v>419764000000000</c:v>
                      </c:pt>
                      <c:pt idx="3150">
                        <c:v>419919000000000</c:v>
                      </c:pt>
                      <c:pt idx="3151">
                        <c:v>420076000000000</c:v>
                      </c:pt>
                      <c:pt idx="3152">
                        <c:v>420243000000000</c:v>
                      </c:pt>
                      <c:pt idx="3153">
                        <c:v>420419000000000</c:v>
                      </c:pt>
                      <c:pt idx="3154">
                        <c:v>420603000000000</c:v>
                      </c:pt>
                      <c:pt idx="3155">
                        <c:v>420794000000000</c:v>
                      </c:pt>
                      <c:pt idx="3156">
                        <c:v>420988000000000</c:v>
                      </c:pt>
                      <c:pt idx="3157">
                        <c:v>421186000000000</c:v>
                      </c:pt>
                      <c:pt idx="3158">
                        <c:v>421385000000000</c:v>
                      </c:pt>
                      <c:pt idx="3159">
                        <c:v>421583000000000</c:v>
                      </c:pt>
                      <c:pt idx="3160">
                        <c:v>421778000000000</c:v>
                      </c:pt>
                      <c:pt idx="3161">
                        <c:v>421970000000000</c:v>
                      </c:pt>
                      <c:pt idx="3162">
                        <c:v>422155000000000</c:v>
                      </c:pt>
                      <c:pt idx="3163">
                        <c:v>422332000000000</c:v>
                      </c:pt>
                      <c:pt idx="3164">
                        <c:v>422499000000000</c:v>
                      </c:pt>
                      <c:pt idx="3165">
                        <c:v>422655000000000</c:v>
                      </c:pt>
                      <c:pt idx="3166">
                        <c:v>422797000000000</c:v>
                      </c:pt>
                      <c:pt idx="3167">
                        <c:v>422923000000000</c:v>
                      </c:pt>
                      <c:pt idx="3168">
                        <c:v>423033000000000</c:v>
                      </c:pt>
                      <c:pt idx="3169">
                        <c:v>423124000000000</c:v>
                      </c:pt>
                      <c:pt idx="3170">
                        <c:v>423195000000000</c:v>
                      </c:pt>
                      <c:pt idx="3171">
                        <c:v>423244000000000</c:v>
                      </c:pt>
                      <c:pt idx="3172">
                        <c:v>423270000000000</c:v>
                      </c:pt>
                      <c:pt idx="3173">
                        <c:v>423272000000000</c:v>
                      </c:pt>
                      <c:pt idx="3174">
                        <c:v>423249000000000</c:v>
                      </c:pt>
                      <c:pt idx="3175">
                        <c:v>423200000000000</c:v>
                      </c:pt>
                      <c:pt idx="3176">
                        <c:v>423126000000000</c:v>
                      </c:pt>
                      <c:pt idx="3177">
                        <c:v>423027000000000</c:v>
                      </c:pt>
                      <c:pt idx="3178">
                        <c:v>422901000000000</c:v>
                      </c:pt>
                      <c:pt idx="3179">
                        <c:v>422750000000000</c:v>
                      </c:pt>
                      <c:pt idx="3180">
                        <c:v>422576000000000</c:v>
                      </c:pt>
                      <c:pt idx="3181">
                        <c:v>422367000000000</c:v>
                      </c:pt>
                      <c:pt idx="3182">
                        <c:v>422157000000000</c:v>
                      </c:pt>
                      <c:pt idx="3183">
                        <c:v>421917000000000</c:v>
                      </c:pt>
                      <c:pt idx="3184">
                        <c:v>421658000000000</c:v>
                      </c:pt>
                      <c:pt idx="3185">
                        <c:v>421382000000000</c:v>
                      </c:pt>
                      <c:pt idx="3186">
                        <c:v>421091000000000</c:v>
                      </c:pt>
                      <c:pt idx="3187">
                        <c:v>420787000000000</c:v>
                      </c:pt>
                      <c:pt idx="3188">
                        <c:v>420472000000000</c:v>
                      </c:pt>
                      <c:pt idx="3189">
                        <c:v>420149000000000</c:v>
                      </c:pt>
                      <c:pt idx="3190">
                        <c:v>419819000000000</c:v>
                      </c:pt>
                      <c:pt idx="3191">
                        <c:v>419485000000000</c:v>
                      </c:pt>
                      <c:pt idx="3192">
                        <c:v>419150000000000</c:v>
                      </c:pt>
                      <c:pt idx="3193">
                        <c:v>418814000000000</c:v>
                      </c:pt>
                      <c:pt idx="3194">
                        <c:v>418481000000000</c:v>
                      </c:pt>
                      <c:pt idx="3195">
                        <c:v>418152000000000</c:v>
                      </c:pt>
                      <c:pt idx="3196">
                        <c:v>417829000000000</c:v>
                      </c:pt>
                      <c:pt idx="3197">
                        <c:v>417514000000000</c:v>
                      </c:pt>
                      <c:pt idx="3198">
                        <c:v>417208000000000</c:v>
                      </c:pt>
                      <c:pt idx="3199">
                        <c:v>416913000000000</c:v>
                      </c:pt>
                      <c:pt idx="3200">
                        <c:v>416630000000000</c:v>
                      </c:pt>
                      <c:pt idx="3201">
                        <c:v>416359000000000</c:v>
                      </c:pt>
                      <c:pt idx="3202">
                        <c:v>416102000000000</c:v>
                      </c:pt>
                      <c:pt idx="3203">
                        <c:v>415858000000000</c:v>
                      </c:pt>
                      <c:pt idx="3204">
                        <c:v>415627000000000</c:v>
                      </c:pt>
                      <c:pt idx="3205">
                        <c:v>415409000000000</c:v>
                      </c:pt>
                      <c:pt idx="3206">
                        <c:v>415204000000000</c:v>
                      </c:pt>
                      <c:pt idx="3207">
                        <c:v>415011000000000</c:v>
                      </c:pt>
                      <c:pt idx="3208">
                        <c:v>414829000000000</c:v>
                      </c:pt>
                      <c:pt idx="3209">
                        <c:v>414658000000000</c:v>
                      </c:pt>
                      <c:pt idx="3210">
                        <c:v>414496000000000</c:v>
                      </c:pt>
                      <c:pt idx="3211">
                        <c:v>414343000000000</c:v>
                      </c:pt>
                      <c:pt idx="3212">
                        <c:v>414198000000000</c:v>
                      </c:pt>
                      <c:pt idx="3213">
                        <c:v>414054000000000</c:v>
                      </c:pt>
                      <c:pt idx="3214">
                        <c:v>413906000000000</c:v>
                      </c:pt>
                      <c:pt idx="3215">
                        <c:v>413803000000000</c:v>
                      </c:pt>
                      <c:pt idx="3216">
                        <c:v>413683000000000</c:v>
                      </c:pt>
                      <c:pt idx="3217">
                        <c:v>413567000000000</c:v>
                      </c:pt>
                      <c:pt idx="3218">
                        <c:v>413457000000000</c:v>
                      </c:pt>
                      <c:pt idx="3219">
                        <c:v>413351000000000</c:v>
                      </c:pt>
                      <c:pt idx="3220">
                        <c:v>413249000000000</c:v>
                      </c:pt>
                      <c:pt idx="3221">
                        <c:v>413153000000000</c:v>
                      </c:pt>
                      <c:pt idx="3222">
                        <c:v>413060000000000</c:v>
                      </c:pt>
                      <c:pt idx="3223">
                        <c:v>412973000000000</c:v>
                      </c:pt>
                      <c:pt idx="3224">
                        <c:v>412890000000000</c:v>
                      </c:pt>
                      <c:pt idx="3225">
                        <c:v>412812000000000</c:v>
                      </c:pt>
                      <c:pt idx="3226">
                        <c:v>412739000000000</c:v>
                      </c:pt>
                      <c:pt idx="3227">
                        <c:v>412671000000000</c:v>
                      </c:pt>
                      <c:pt idx="3228">
                        <c:v>412610000000000</c:v>
                      </c:pt>
                      <c:pt idx="3229">
                        <c:v>412554000000000</c:v>
                      </c:pt>
                      <c:pt idx="3230">
                        <c:v>412504000000000</c:v>
                      </c:pt>
                      <c:pt idx="3231">
                        <c:v>412462000000000</c:v>
                      </c:pt>
                      <c:pt idx="3232">
                        <c:v>412426000000000</c:v>
                      </c:pt>
                      <c:pt idx="3233">
                        <c:v>412399000000000</c:v>
                      </c:pt>
                      <c:pt idx="3234">
                        <c:v>412380000000000</c:v>
                      </c:pt>
                      <c:pt idx="3235">
                        <c:v>412369000000000</c:v>
                      </c:pt>
                      <c:pt idx="3236">
                        <c:v>412368000000000</c:v>
                      </c:pt>
                      <c:pt idx="3237">
                        <c:v>412378000000000</c:v>
                      </c:pt>
                      <c:pt idx="3238">
                        <c:v>412397000000000</c:v>
                      </c:pt>
                      <c:pt idx="3239">
                        <c:v>412428000000000</c:v>
                      </c:pt>
                      <c:pt idx="3240">
                        <c:v>412470000000000</c:v>
                      </c:pt>
                      <c:pt idx="3241">
                        <c:v>412524000000000</c:v>
                      </c:pt>
                      <c:pt idx="3242">
                        <c:v>412590000000000</c:v>
                      </c:pt>
                      <c:pt idx="3243">
                        <c:v>412668000000000</c:v>
                      </c:pt>
                      <c:pt idx="3244">
                        <c:v>412757000000000</c:v>
                      </c:pt>
                      <c:pt idx="3245">
                        <c:v>412858000000000</c:v>
                      </c:pt>
                      <c:pt idx="3246">
                        <c:v>412959000000000</c:v>
                      </c:pt>
                      <c:pt idx="3247">
                        <c:v>413091000000000</c:v>
                      </c:pt>
                      <c:pt idx="3248">
                        <c:v>413223000000000</c:v>
                      </c:pt>
                      <c:pt idx="3249">
                        <c:v>413362000000000</c:v>
                      </c:pt>
                      <c:pt idx="3250">
                        <c:v>413510000000000</c:v>
                      </c:pt>
                      <c:pt idx="3251">
                        <c:v>413663000000000</c:v>
                      </c:pt>
                      <c:pt idx="3252">
                        <c:v>413822000000000</c:v>
                      </c:pt>
                      <c:pt idx="3253">
                        <c:v>413985000000000</c:v>
                      </c:pt>
                      <c:pt idx="3254">
                        <c:v>414150000000000</c:v>
                      </c:pt>
                      <c:pt idx="3255">
                        <c:v>414317000000000</c:v>
                      </c:pt>
                      <c:pt idx="3256">
                        <c:v>414483000000000</c:v>
                      </c:pt>
                      <c:pt idx="3257">
                        <c:v>414648000000000</c:v>
                      </c:pt>
                      <c:pt idx="3258">
                        <c:v>414809000000000</c:v>
                      </c:pt>
                      <c:pt idx="3259">
                        <c:v>414967000000000</c:v>
                      </c:pt>
                      <c:pt idx="3260">
                        <c:v>415118000000000</c:v>
                      </c:pt>
                      <c:pt idx="3261">
                        <c:v>415263000000000</c:v>
                      </c:pt>
                      <c:pt idx="3262">
                        <c:v>415399000000000</c:v>
                      </c:pt>
                      <c:pt idx="3263">
                        <c:v>415526000000000</c:v>
                      </c:pt>
                      <c:pt idx="3264">
                        <c:v>415641000000000</c:v>
                      </c:pt>
                      <c:pt idx="3265">
                        <c:v>415745000000000</c:v>
                      </c:pt>
                      <c:pt idx="3266">
                        <c:v>415835000000000</c:v>
                      </c:pt>
                      <c:pt idx="3267">
                        <c:v>415912000000000</c:v>
                      </c:pt>
                      <c:pt idx="3268">
                        <c:v>415974000000000</c:v>
                      </c:pt>
                      <c:pt idx="3269">
                        <c:v>416021000000000</c:v>
                      </c:pt>
                      <c:pt idx="3270">
                        <c:v>416051000000000</c:v>
                      </c:pt>
                      <c:pt idx="3271">
                        <c:v>416066000000000</c:v>
                      </c:pt>
                      <c:pt idx="3272">
                        <c:v>416064000000000</c:v>
                      </c:pt>
                      <c:pt idx="3273">
                        <c:v>416046000000000</c:v>
                      </c:pt>
                      <c:pt idx="3274">
                        <c:v>416011000000000</c:v>
                      </c:pt>
                      <c:pt idx="3275">
                        <c:v>415961000000000</c:v>
                      </c:pt>
                      <c:pt idx="3276">
                        <c:v>415896000000000</c:v>
                      </c:pt>
                      <c:pt idx="3277">
                        <c:v>415815000000000</c:v>
                      </c:pt>
                      <c:pt idx="3278">
                        <c:v>415721000000000</c:v>
                      </c:pt>
                      <c:pt idx="3279">
                        <c:v>415603000000000</c:v>
                      </c:pt>
                      <c:pt idx="3280">
                        <c:v>415495000000000</c:v>
                      </c:pt>
                      <c:pt idx="3281">
                        <c:v>415366000000000</c:v>
                      </c:pt>
                      <c:pt idx="3282">
                        <c:v>415226000000000</c:v>
                      </c:pt>
                      <c:pt idx="3283">
                        <c:v>415079000000000</c:v>
                      </c:pt>
                      <c:pt idx="3284">
                        <c:v>414924000000000</c:v>
                      </c:pt>
                      <c:pt idx="3285">
                        <c:v>414763000000000</c:v>
                      </c:pt>
                      <c:pt idx="3286">
                        <c:v>414598000000000</c:v>
                      </c:pt>
                      <c:pt idx="3287">
                        <c:v>414430000000000</c:v>
                      </c:pt>
                      <c:pt idx="3288">
                        <c:v>414261000000000</c:v>
                      </c:pt>
                      <c:pt idx="3289">
                        <c:v>414091000000000</c:v>
                      </c:pt>
                      <c:pt idx="3290">
                        <c:v>413922000000000</c:v>
                      </c:pt>
                      <c:pt idx="3291">
                        <c:v>413756000000000</c:v>
                      </c:pt>
                      <c:pt idx="3292">
                        <c:v>413595000000000</c:v>
                      </c:pt>
                      <c:pt idx="3293">
                        <c:v>413439000000000</c:v>
                      </c:pt>
                      <c:pt idx="3294">
                        <c:v>413290000000000</c:v>
                      </c:pt>
                      <c:pt idx="3295">
                        <c:v>413149000000000</c:v>
                      </c:pt>
                      <c:pt idx="3296">
                        <c:v>413019000000000</c:v>
                      </c:pt>
                      <c:pt idx="3297">
                        <c:v>412899000000000</c:v>
                      </c:pt>
                      <c:pt idx="3298">
                        <c:v>412793000000000</c:v>
                      </c:pt>
                      <c:pt idx="3299">
                        <c:v>412701000000000</c:v>
                      </c:pt>
                      <c:pt idx="3300">
                        <c:v>412624000000000</c:v>
                      </c:pt>
                      <c:pt idx="3301">
                        <c:v>412563000000000</c:v>
                      </c:pt>
                      <c:pt idx="3302">
                        <c:v>412521000000000</c:v>
                      </c:pt>
                      <c:pt idx="3303">
                        <c:v>412497000000000</c:v>
                      </c:pt>
                      <c:pt idx="3304">
                        <c:v>412492000000000</c:v>
                      </c:pt>
                      <c:pt idx="3305">
                        <c:v>412508000000000</c:v>
                      </c:pt>
                      <c:pt idx="3306">
                        <c:v>412544000000000</c:v>
                      </c:pt>
                      <c:pt idx="3307">
                        <c:v>412601000000000</c:v>
                      </c:pt>
                      <c:pt idx="3308">
                        <c:v>412679000000000</c:v>
                      </c:pt>
                      <c:pt idx="3309">
                        <c:v>412777000000000</c:v>
                      </c:pt>
                      <c:pt idx="3310">
                        <c:v>412895000000000</c:v>
                      </c:pt>
                      <c:pt idx="3311">
                        <c:v>413032000000000</c:v>
                      </c:pt>
                      <c:pt idx="3312">
                        <c:v>413180000000000</c:v>
                      </c:pt>
                      <c:pt idx="3313">
                        <c:v>413335000000000</c:v>
                      </c:pt>
                      <c:pt idx="3314">
                        <c:v>413548000000000</c:v>
                      </c:pt>
                      <c:pt idx="3315">
                        <c:v>413750000000000</c:v>
                      </c:pt>
                      <c:pt idx="3316">
                        <c:v>413965000000000</c:v>
                      </c:pt>
                      <c:pt idx="3317">
                        <c:v>414191000000000</c:v>
                      </c:pt>
                      <c:pt idx="3318">
                        <c:v>414426000000000</c:v>
                      </c:pt>
                      <c:pt idx="3319">
                        <c:v>414668000000000</c:v>
                      </c:pt>
                      <c:pt idx="3320">
                        <c:v>414915000000000</c:v>
                      </c:pt>
                      <c:pt idx="3321">
                        <c:v>415165000000000</c:v>
                      </c:pt>
                      <c:pt idx="3322">
                        <c:v>415416000000000</c:v>
                      </c:pt>
                      <c:pt idx="3323">
                        <c:v>415667000000000</c:v>
                      </c:pt>
                      <c:pt idx="3324">
                        <c:v>415914000000000</c:v>
                      </c:pt>
                      <c:pt idx="3325">
                        <c:v>416156000000000</c:v>
                      </c:pt>
                      <c:pt idx="3326">
                        <c:v>416392000000000</c:v>
                      </c:pt>
                      <c:pt idx="3327">
                        <c:v>416619000000000</c:v>
                      </c:pt>
                      <c:pt idx="3328">
                        <c:v>416835000000000</c:v>
                      </c:pt>
                      <c:pt idx="3329">
                        <c:v>417039000000000</c:v>
                      </c:pt>
                      <c:pt idx="3330">
                        <c:v>417230000000000</c:v>
                      </c:pt>
                      <c:pt idx="3331">
                        <c:v>417407000000000</c:v>
                      </c:pt>
                      <c:pt idx="3332">
                        <c:v>417567000000000</c:v>
                      </c:pt>
                      <c:pt idx="3333">
                        <c:v>417711000000000</c:v>
                      </c:pt>
                      <c:pt idx="3334">
                        <c:v>417837000000000</c:v>
                      </c:pt>
                      <c:pt idx="3335">
                        <c:v>417946000000000</c:v>
                      </c:pt>
                      <c:pt idx="3336">
                        <c:v>418036000000000</c:v>
                      </c:pt>
                      <c:pt idx="3337">
                        <c:v>418109000000000</c:v>
                      </c:pt>
                      <c:pt idx="3338">
                        <c:v>418164000000000</c:v>
                      </c:pt>
                      <c:pt idx="3339">
                        <c:v>418202000000000</c:v>
                      </c:pt>
                      <c:pt idx="3340">
                        <c:v>418224000000000</c:v>
                      </c:pt>
                      <c:pt idx="3341">
                        <c:v>418229000000000</c:v>
                      </c:pt>
                      <c:pt idx="3342">
                        <c:v>418220000000000</c:v>
                      </c:pt>
                      <c:pt idx="3343">
                        <c:v>418197000000000</c:v>
                      </c:pt>
                      <c:pt idx="3344">
                        <c:v>418161000000000</c:v>
                      </c:pt>
                      <c:pt idx="3345">
                        <c:v>418112000000000</c:v>
                      </c:pt>
                      <c:pt idx="3346">
                        <c:v>418042000000000</c:v>
                      </c:pt>
                      <c:pt idx="3347">
                        <c:v>417986000000000</c:v>
                      </c:pt>
                      <c:pt idx="3348">
                        <c:v>417909000000000</c:v>
                      </c:pt>
                      <c:pt idx="3349">
                        <c:v>417824000000000</c:v>
                      </c:pt>
                      <c:pt idx="3350">
                        <c:v>417731000000000</c:v>
                      </c:pt>
                      <c:pt idx="3351">
                        <c:v>417633000000000</c:v>
                      </c:pt>
                      <c:pt idx="3352">
                        <c:v>417529000000000</c:v>
                      </c:pt>
                      <c:pt idx="3353">
                        <c:v>417420000000000</c:v>
                      </c:pt>
                      <c:pt idx="3354">
                        <c:v>417308000000000</c:v>
                      </c:pt>
                      <c:pt idx="3355">
                        <c:v>417193000000000</c:v>
                      </c:pt>
                      <c:pt idx="3356">
                        <c:v>417075000000000</c:v>
                      </c:pt>
                      <c:pt idx="3357">
                        <c:v>416955000000000</c:v>
                      </c:pt>
                      <c:pt idx="3358">
                        <c:v>416835000000000</c:v>
                      </c:pt>
                      <c:pt idx="3359">
                        <c:v>416714000000000</c:v>
                      </c:pt>
                      <c:pt idx="3360">
                        <c:v>416593000000000</c:v>
                      </c:pt>
                      <c:pt idx="3361">
                        <c:v>416473000000000</c:v>
                      </c:pt>
                      <c:pt idx="3362">
                        <c:v>416354000000000</c:v>
                      </c:pt>
                      <c:pt idx="3363">
                        <c:v>416237000000000</c:v>
                      </c:pt>
                      <c:pt idx="3364">
                        <c:v>416123000000000</c:v>
                      </c:pt>
                      <c:pt idx="3365">
                        <c:v>416011000000000</c:v>
                      </c:pt>
                      <c:pt idx="3366">
                        <c:v>415903000000000</c:v>
                      </c:pt>
                      <c:pt idx="3367">
                        <c:v>415798000000000</c:v>
                      </c:pt>
                      <c:pt idx="3368">
                        <c:v>415697000000000</c:v>
                      </c:pt>
                      <c:pt idx="3369">
                        <c:v>415600000000000</c:v>
                      </c:pt>
                      <c:pt idx="3370">
                        <c:v>415508000000000</c:v>
                      </c:pt>
                      <c:pt idx="3371">
                        <c:v>415420000000000</c:v>
                      </c:pt>
                      <c:pt idx="3372">
                        <c:v>415336000000000</c:v>
                      </c:pt>
                      <c:pt idx="3373">
                        <c:v>415257000000000</c:v>
                      </c:pt>
                      <c:pt idx="3374">
                        <c:v>415182000000000</c:v>
                      </c:pt>
                      <c:pt idx="3375">
                        <c:v>415111000000000</c:v>
                      </c:pt>
                      <c:pt idx="3376">
                        <c:v>415044000000000</c:v>
                      </c:pt>
                      <c:pt idx="3377">
                        <c:v>414981000000000</c:v>
                      </c:pt>
                      <c:pt idx="3378">
                        <c:v>414922000000000</c:v>
                      </c:pt>
                      <c:pt idx="3379">
                        <c:v>414864000000000</c:v>
                      </c:pt>
                      <c:pt idx="3380">
                        <c:v>414799000000000</c:v>
                      </c:pt>
                      <c:pt idx="3381">
                        <c:v>414762000000000</c:v>
                      </c:pt>
                      <c:pt idx="3382">
                        <c:v>414714000000000</c:v>
                      </c:pt>
                      <c:pt idx="3383">
                        <c:v>414667000000000</c:v>
                      </c:pt>
                      <c:pt idx="3384">
                        <c:v>414623000000000</c:v>
                      </c:pt>
                      <c:pt idx="3385">
                        <c:v>414580000000000</c:v>
                      </c:pt>
                      <c:pt idx="3386">
                        <c:v>414538000000000</c:v>
                      </c:pt>
                      <c:pt idx="3387">
                        <c:v>414497000000000</c:v>
                      </c:pt>
                      <c:pt idx="3388">
                        <c:v>414457000000000</c:v>
                      </c:pt>
                      <c:pt idx="3389">
                        <c:v>414416000000000</c:v>
                      </c:pt>
                      <c:pt idx="3390">
                        <c:v>414376000000000</c:v>
                      </c:pt>
                      <c:pt idx="3391">
                        <c:v>414335000000000</c:v>
                      </c:pt>
                      <c:pt idx="3392">
                        <c:v>414293000000000</c:v>
                      </c:pt>
                      <c:pt idx="3393">
                        <c:v>414250000000000</c:v>
                      </c:pt>
                      <c:pt idx="3394">
                        <c:v>414205000000000</c:v>
                      </c:pt>
                      <c:pt idx="3395">
                        <c:v>414159000000000</c:v>
                      </c:pt>
                      <c:pt idx="3396">
                        <c:v>414111000000000</c:v>
                      </c:pt>
                      <c:pt idx="3397">
                        <c:v>414060000000000</c:v>
                      </c:pt>
                      <c:pt idx="3398">
                        <c:v>414006000000000</c:v>
                      </c:pt>
                      <c:pt idx="3399">
                        <c:v>413949000000000</c:v>
                      </c:pt>
                      <c:pt idx="3400">
                        <c:v>413888000000000</c:v>
                      </c:pt>
                      <c:pt idx="3401">
                        <c:v>413824000000000</c:v>
                      </c:pt>
                      <c:pt idx="3402">
                        <c:v>413755000000000</c:v>
                      </c:pt>
                      <c:pt idx="3403">
                        <c:v>413682000000000</c:v>
                      </c:pt>
                      <c:pt idx="3404">
                        <c:v>413604000000000</c:v>
                      </c:pt>
                      <c:pt idx="3405">
                        <c:v>413520000000000</c:v>
                      </c:pt>
                      <c:pt idx="3406">
                        <c:v>413432000000000</c:v>
                      </c:pt>
                      <c:pt idx="3407">
                        <c:v>413337000000000</c:v>
                      </c:pt>
                      <c:pt idx="3408">
                        <c:v>413238000000000</c:v>
                      </c:pt>
                      <c:pt idx="3409">
                        <c:v>413132000000000</c:v>
                      </c:pt>
                      <c:pt idx="3410">
                        <c:v>413021000000000</c:v>
                      </c:pt>
                      <c:pt idx="3411">
                        <c:v>412905000000000</c:v>
                      </c:pt>
                      <c:pt idx="3412">
                        <c:v>412783000000000</c:v>
                      </c:pt>
                      <c:pt idx="3413">
                        <c:v>412657000000000</c:v>
                      </c:pt>
                      <c:pt idx="3414">
                        <c:v>412517000000000</c:v>
                      </c:pt>
                      <c:pt idx="3415">
                        <c:v>412364000000000</c:v>
                      </c:pt>
                      <c:pt idx="3416">
                        <c:v>412252000000000</c:v>
                      </c:pt>
                      <c:pt idx="3417">
                        <c:v>412110000000000</c:v>
                      </c:pt>
                      <c:pt idx="3418">
                        <c:v>411966000000000</c:v>
                      </c:pt>
                      <c:pt idx="3419">
                        <c:v>411820000000000</c:v>
                      </c:pt>
                      <c:pt idx="3420">
                        <c:v>411673000000000</c:v>
                      </c:pt>
                      <c:pt idx="3421">
                        <c:v>411525000000000</c:v>
                      </c:pt>
                      <c:pt idx="3422">
                        <c:v>411378000000000</c:v>
                      </c:pt>
                      <c:pt idx="3423">
                        <c:v>411233000000000</c:v>
                      </c:pt>
                      <c:pt idx="3424">
                        <c:v>411089000000000</c:v>
                      </c:pt>
                      <c:pt idx="3425">
                        <c:v>410948000000000</c:v>
                      </c:pt>
                      <c:pt idx="3426">
                        <c:v>410811000000000</c:v>
                      </c:pt>
                      <c:pt idx="3427">
                        <c:v>410678000000000</c:v>
                      </c:pt>
                      <c:pt idx="3428">
                        <c:v>410550000000000</c:v>
                      </c:pt>
                      <c:pt idx="3429">
                        <c:v>410428000000000</c:v>
                      </c:pt>
                      <c:pt idx="3430">
                        <c:v>410313000000000</c:v>
                      </c:pt>
                      <c:pt idx="3431">
                        <c:v>410205000000000</c:v>
                      </c:pt>
                      <c:pt idx="3432">
                        <c:v>410106000000000</c:v>
                      </c:pt>
                      <c:pt idx="3433">
                        <c:v>410015000000000</c:v>
                      </c:pt>
                      <c:pt idx="3434">
                        <c:v>409935000000000</c:v>
                      </c:pt>
                      <c:pt idx="3435">
                        <c:v>409864000000000</c:v>
                      </c:pt>
                      <c:pt idx="3436">
                        <c:v>409805000000000</c:v>
                      </c:pt>
                      <c:pt idx="3437">
                        <c:v>409757000000000</c:v>
                      </c:pt>
                      <c:pt idx="3438">
                        <c:v>409721000000000</c:v>
                      </c:pt>
                      <c:pt idx="3439">
                        <c:v>409697000000000</c:v>
                      </c:pt>
                      <c:pt idx="3440">
                        <c:v>409686000000000</c:v>
                      </c:pt>
                      <c:pt idx="3441">
                        <c:v>409687000000000</c:v>
                      </c:pt>
                      <c:pt idx="3442">
                        <c:v>409702000000000</c:v>
                      </c:pt>
                      <c:pt idx="3443">
                        <c:v>409728000000000</c:v>
                      </c:pt>
                      <c:pt idx="3444">
                        <c:v>409768000000000</c:v>
                      </c:pt>
                      <c:pt idx="3445">
                        <c:v>409820000000000</c:v>
                      </c:pt>
                      <c:pt idx="3446">
                        <c:v>409884000000000</c:v>
                      </c:pt>
                      <c:pt idx="3447">
                        <c:v>409959000000000</c:v>
                      </c:pt>
                      <c:pt idx="3448">
                        <c:v>410043000000000</c:v>
                      </c:pt>
                      <c:pt idx="3449">
                        <c:v>410127000000000</c:v>
                      </c:pt>
                      <c:pt idx="3450">
                        <c:v>410246000000000</c:v>
                      </c:pt>
                      <c:pt idx="3451">
                        <c:v>410360000000000</c:v>
                      </c:pt>
                      <c:pt idx="3452">
                        <c:v>410482000000000</c:v>
                      </c:pt>
                      <c:pt idx="3453">
                        <c:v>410610000000000</c:v>
                      </c:pt>
                      <c:pt idx="3454">
                        <c:v>410744000000000</c:v>
                      </c:pt>
                      <c:pt idx="3455">
                        <c:v>410883000000000</c:v>
                      </c:pt>
                      <c:pt idx="3456">
                        <c:v>411025000000000</c:v>
                      </c:pt>
                      <c:pt idx="3457">
                        <c:v>411170000000000</c:v>
                      </c:pt>
                      <c:pt idx="3458">
                        <c:v>411316000000000</c:v>
                      </c:pt>
                      <c:pt idx="3459">
                        <c:v>411463000000000</c:v>
                      </c:pt>
                      <c:pt idx="3460">
                        <c:v>411608000000000</c:v>
                      </c:pt>
                      <c:pt idx="3461">
                        <c:v>411752000000000</c:v>
                      </c:pt>
                      <c:pt idx="3462">
                        <c:v>411893000000000</c:v>
                      </c:pt>
                      <c:pt idx="3463">
                        <c:v>412030000000000</c:v>
                      </c:pt>
                      <c:pt idx="3464">
                        <c:v>412162000000000</c:v>
                      </c:pt>
                      <c:pt idx="3465">
                        <c:v>412287000000000</c:v>
                      </c:pt>
                      <c:pt idx="3466">
                        <c:v>412406000000000</c:v>
                      </c:pt>
                      <c:pt idx="3467">
                        <c:v>412517000000000</c:v>
                      </c:pt>
                      <c:pt idx="3468">
                        <c:v>412618000000000</c:v>
                      </c:pt>
                      <c:pt idx="3469">
                        <c:v>412710000000000</c:v>
                      </c:pt>
                      <c:pt idx="3470">
                        <c:v>412792000000000</c:v>
                      </c:pt>
                      <c:pt idx="3471">
                        <c:v>412862000000000</c:v>
                      </c:pt>
                      <c:pt idx="3472">
                        <c:v>412921000000000</c:v>
                      </c:pt>
                      <c:pt idx="3473">
                        <c:v>412968000000000</c:v>
                      </c:pt>
                      <c:pt idx="3474">
                        <c:v>413003000000000</c:v>
                      </c:pt>
                      <c:pt idx="3475">
                        <c:v>413024000000000</c:v>
                      </c:pt>
                      <c:pt idx="3476">
                        <c:v>413033000000000</c:v>
                      </c:pt>
                      <c:pt idx="3477">
                        <c:v>413029000000000</c:v>
                      </c:pt>
                      <c:pt idx="3478">
                        <c:v>413013000000000</c:v>
                      </c:pt>
                      <c:pt idx="3479">
                        <c:v>412983000000000</c:v>
                      </c:pt>
                      <c:pt idx="3480">
                        <c:v>412941000000000</c:v>
                      </c:pt>
                      <c:pt idx="3481">
                        <c:v>412887000000000</c:v>
                      </c:pt>
                      <c:pt idx="3482">
                        <c:v>412822000000000</c:v>
                      </c:pt>
                      <c:pt idx="3483">
                        <c:v>412742000000000</c:v>
                      </c:pt>
                      <c:pt idx="3484">
                        <c:v>412643000000000</c:v>
                      </c:pt>
                      <c:pt idx="3485">
                        <c:v>412559000000000</c:v>
                      </c:pt>
                      <c:pt idx="3486">
                        <c:v>412451000000000</c:v>
                      </c:pt>
                      <c:pt idx="3487">
                        <c:v>412335000000000</c:v>
                      </c:pt>
                      <c:pt idx="3488">
                        <c:v>412209000000000</c:v>
                      </c:pt>
                      <c:pt idx="3489">
                        <c:v>412077000000000</c:v>
                      </c:pt>
                      <c:pt idx="3490">
                        <c:v>411936000000000</c:v>
                      </c:pt>
                      <c:pt idx="3491">
                        <c:v>411790000000000</c:v>
                      </c:pt>
                      <c:pt idx="3492">
                        <c:v>411637000000000</c:v>
                      </c:pt>
                      <c:pt idx="3493">
                        <c:v>411479000000000</c:v>
                      </c:pt>
                      <c:pt idx="3494">
                        <c:v>411316000000000</c:v>
                      </c:pt>
                      <c:pt idx="3495">
                        <c:v>411150000000000</c:v>
                      </c:pt>
                      <c:pt idx="3496">
                        <c:v>410980000000000</c:v>
                      </c:pt>
                      <c:pt idx="3497">
                        <c:v>410807000000000</c:v>
                      </c:pt>
                      <c:pt idx="3498">
                        <c:v>410631000000000</c:v>
                      </c:pt>
                      <c:pt idx="3499">
                        <c:v>410454000000000</c:v>
                      </c:pt>
                      <c:pt idx="3500">
                        <c:v>410276000000000</c:v>
                      </c:pt>
                      <c:pt idx="3501">
                        <c:v>410096000000000</c:v>
                      </c:pt>
                      <c:pt idx="3502">
                        <c:v>409916000000000</c:v>
                      </c:pt>
                      <c:pt idx="3503">
                        <c:v>409735000000000</c:v>
                      </c:pt>
                      <c:pt idx="3504">
                        <c:v>409554000000000</c:v>
                      </c:pt>
                      <c:pt idx="3505">
                        <c:v>409373000000000</c:v>
                      </c:pt>
                      <c:pt idx="3506">
                        <c:v>409192000000000</c:v>
                      </c:pt>
                      <c:pt idx="3507">
                        <c:v>409011000000000</c:v>
                      </c:pt>
                      <c:pt idx="3508">
                        <c:v>408829000000000</c:v>
                      </c:pt>
                      <c:pt idx="3509">
                        <c:v>408648000000000</c:v>
                      </c:pt>
                      <c:pt idx="3510">
                        <c:v>408465000000000</c:v>
                      </c:pt>
                      <c:pt idx="3511">
                        <c:v>408282000000000</c:v>
                      </c:pt>
                      <c:pt idx="3512">
                        <c:v>408097000000000</c:v>
                      </c:pt>
                      <c:pt idx="3513">
                        <c:v>407911000000000</c:v>
                      </c:pt>
                      <c:pt idx="3514">
                        <c:v>407723000000000</c:v>
                      </c:pt>
                      <c:pt idx="3515">
                        <c:v>407534000000000</c:v>
                      </c:pt>
                      <c:pt idx="3516">
                        <c:v>407342000000000</c:v>
                      </c:pt>
                      <c:pt idx="3517">
                        <c:v>407149000000000</c:v>
                      </c:pt>
                      <c:pt idx="3518">
                        <c:v>406954000000000</c:v>
                      </c:pt>
                      <c:pt idx="3519">
                        <c:v>406747000000000</c:v>
                      </c:pt>
                      <c:pt idx="3520">
                        <c:v>406532000000000</c:v>
                      </c:pt>
                      <c:pt idx="3521">
                        <c:v>406359000000000</c:v>
                      </c:pt>
                      <c:pt idx="3522">
                        <c:v>406158000000000</c:v>
                      </c:pt>
                      <c:pt idx="3523">
                        <c:v>405958000000000</c:v>
                      </c:pt>
                      <c:pt idx="3524">
                        <c:v>405757000000000</c:v>
                      </c:pt>
                      <c:pt idx="3525">
                        <c:v>405558000000000</c:v>
                      </c:pt>
                      <c:pt idx="3526">
                        <c:v>405360000000000</c:v>
                      </c:pt>
                      <c:pt idx="3527">
                        <c:v>405164000000000</c:v>
                      </c:pt>
                      <c:pt idx="3528">
                        <c:v>404971000000000</c:v>
                      </c:pt>
                      <c:pt idx="3529">
                        <c:v>404782000000000</c:v>
                      </c:pt>
                      <c:pt idx="3530">
                        <c:v>404598000000000</c:v>
                      </c:pt>
                      <c:pt idx="3531">
                        <c:v>404419000000000</c:v>
                      </c:pt>
                      <c:pt idx="3532">
                        <c:v>404245000000000</c:v>
                      </c:pt>
                      <c:pt idx="3533">
                        <c:v>404079000000000</c:v>
                      </c:pt>
                      <c:pt idx="3534">
                        <c:v>403920000000000</c:v>
                      </c:pt>
                      <c:pt idx="3535">
                        <c:v>403770000000000</c:v>
                      </c:pt>
                      <c:pt idx="3536">
                        <c:v>403628000000000</c:v>
                      </c:pt>
                      <c:pt idx="3537">
                        <c:v>403496000000000</c:v>
                      </c:pt>
                      <c:pt idx="3538">
                        <c:v>403375000000000</c:v>
                      </c:pt>
                      <c:pt idx="3539">
                        <c:v>403264000000000</c:v>
                      </c:pt>
                      <c:pt idx="3540">
                        <c:v>403164000000000</c:v>
                      </c:pt>
                      <c:pt idx="3541">
                        <c:v>403076000000000</c:v>
                      </c:pt>
                      <c:pt idx="3542">
                        <c:v>403001000000000</c:v>
                      </c:pt>
                      <c:pt idx="3543">
                        <c:v>402937000000000</c:v>
                      </c:pt>
                      <c:pt idx="3544">
                        <c:v>402886000000000</c:v>
                      </c:pt>
                      <c:pt idx="3545">
                        <c:v>402848000000000</c:v>
                      </c:pt>
                      <c:pt idx="3546">
                        <c:v>402822000000000</c:v>
                      </c:pt>
                      <c:pt idx="3547">
                        <c:v>402808000000000</c:v>
                      </c:pt>
                      <c:pt idx="3548">
                        <c:v>402807000000000</c:v>
                      </c:pt>
                      <c:pt idx="3549">
                        <c:v>402817000000000</c:v>
                      </c:pt>
                      <c:pt idx="3550">
                        <c:v>402838000000000</c:v>
                      </c:pt>
                      <c:pt idx="3551">
                        <c:v>402871000000000</c:v>
                      </c:pt>
                      <c:pt idx="3552">
                        <c:v>402914000000000</c:v>
                      </c:pt>
                      <c:pt idx="3553">
                        <c:v>402967000000000</c:v>
                      </c:pt>
                      <c:pt idx="3554">
                        <c:v>403026000000000</c:v>
                      </c:pt>
                      <c:pt idx="3555">
                        <c:v>403085000000000</c:v>
                      </c:pt>
                      <c:pt idx="3556">
                        <c:v>403177000000000</c:v>
                      </c:pt>
                      <c:pt idx="3557">
                        <c:v>403262000000000</c:v>
                      </c:pt>
                      <c:pt idx="3558">
                        <c:v>403353000000000</c:v>
                      </c:pt>
                      <c:pt idx="3559">
                        <c:v>403449000000000</c:v>
                      </c:pt>
                      <c:pt idx="3560">
                        <c:v>403550000000000</c:v>
                      </c:pt>
                      <c:pt idx="3561">
                        <c:v>403655000000000</c:v>
                      </c:pt>
                      <c:pt idx="3562">
                        <c:v>403763000000000</c:v>
                      </c:pt>
                      <c:pt idx="3563">
                        <c:v>403872000000000</c:v>
                      </c:pt>
                      <c:pt idx="3564">
                        <c:v>403984000000000</c:v>
                      </c:pt>
                      <c:pt idx="3565">
                        <c:v>404095000000000</c:v>
                      </c:pt>
                      <c:pt idx="3566">
                        <c:v>404206000000000</c:v>
                      </c:pt>
                      <c:pt idx="3567">
                        <c:v>404316000000000</c:v>
                      </c:pt>
                      <c:pt idx="3568">
                        <c:v>404424000000000</c:v>
                      </c:pt>
                      <c:pt idx="3569">
                        <c:v>404529000000000</c:v>
                      </c:pt>
                      <c:pt idx="3570">
                        <c:v>404631000000000</c:v>
                      </c:pt>
                      <c:pt idx="3571">
                        <c:v>404727000000000</c:v>
                      </c:pt>
                      <c:pt idx="3572">
                        <c:v>404819000000000</c:v>
                      </c:pt>
                      <c:pt idx="3573">
                        <c:v>404904000000000</c:v>
                      </c:pt>
                      <c:pt idx="3574">
                        <c:v>404982000000000</c:v>
                      </c:pt>
                      <c:pt idx="3575">
                        <c:v>405053000000000</c:v>
                      </c:pt>
                      <c:pt idx="3576">
                        <c:v>405114000000000</c:v>
                      </c:pt>
                      <c:pt idx="3577">
                        <c:v>405167000000000</c:v>
                      </c:pt>
                      <c:pt idx="3578">
                        <c:v>405209000000000</c:v>
                      </c:pt>
                      <c:pt idx="3579">
                        <c:v>405241000000000</c:v>
                      </c:pt>
                      <c:pt idx="3580">
                        <c:v>405261000000000</c:v>
                      </c:pt>
                      <c:pt idx="3581">
                        <c:v>405269000000000</c:v>
                      </c:pt>
                      <c:pt idx="3582">
                        <c:v>405265000000000</c:v>
                      </c:pt>
                      <c:pt idx="3583">
                        <c:v>405248000000000</c:v>
                      </c:pt>
                      <c:pt idx="3584">
                        <c:v>405218000000000</c:v>
                      </c:pt>
                      <c:pt idx="3585">
                        <c:v>405174000000000</c:v>
                      </c:pt>
                      <c:pt idx="3586">
                        <c:v>405118000000000</c:v>
                      </c:pt>
                      <c:pt idx="3587">
                        <c:v>405048000000000</c:v>
                      </c:pt>
                      <c:pt idx="3588">
                        <c:v>404964000000000</c:v>
                      </c:pt>
                      <c:pt idx="3589">
                        <c:v>404869000000000</c:v>
                      </c:pt>
                      <c:pt idx="3590">
                        <c:v>404758000000000</c:v>
                      </c:pt>
                      <c:pt idx="3591">
                        <c:v>404627000000000</c:v>
                      </c:pt>
                      <c:pt idx="3592">
                        <c:v>404508000000000</c:v>
                      </c:pt>
                      <c:pt idx="3593">
                        <c:v>404366000000000</c:v>
                      </c:pt>
                      <c:pt idx="3594">
                        <c:v>404213000000000</c:v>
                      </c:pt>
                      <c:pt idx="3595">
                        <c:v>404051000000000</c:v>
                      </c:pt>
                      <c:pt idx="3596">
                        <c:v>403881000000000</c:v>
                      </c:pt>
                      <c:pt idx="3597">
                        <c:v>403704000000000</c:v>
                      </c:pt>
                      <c:pt idx="3598">
                        <c:v>403520000000000</c:v>
                      </c:pt>
                      <c:pt idx="3599">
                        <c:v>403331000000000</c:v>
                      </c:pt>
                      <c:pt idx="3600">
                        <c:v>403137000000000</c:v>
                      </c:pt>
                      <c:pt idx="3601">
                        <c:v>402939000000000</c:v>
                      </c:pt>
                      <c:pt idx="3602">
                        <c:v>402739000000000</c:v>
                      </c:pt>
                      <c:pt idx="3603">
                        <c:v>402537000000000</c:v>
                      </c:pt>
                      <c:pt idx="3604">
                        <c:v>402335000000000</c:v>
                      </c:pt>
                      <c:pt idx="3605">
                        <c:v>402133000000000</c:v>
                      </c:pt>
                      <c:pt idx="3606">
                        <c:v>401932000000000</c:v>
                      </c:pt>
                      <c:pt idx="3607">
                        <c:v>401734000000000</c:v>
                      </c:pt>
                      <c:pt idx="3608">
                        <c:v>401539000000000</c:v>
                      </c:pt>
                      <c:pt idx="3609">
                        <c:v>401347000000000</c:v>
                      </c:pt>
                      <c:pt idx="3610">
                        <c:v>401161000000000</c:v>
                      </c:pt>
                      <c:pt idx="3611">
                        <c:v>400979000000000</c:v>
                      </c:pt>
                      <c:pt idx="3612">
                        <c:v>400804000000000</c:v>
                      </c:pt>
                      <c:pt idx="3613">
                        <c:v>400635000000000</c:v>
                      </c:pt>
                      <c:pt idx="3614">
                        <c:v>400473000000000</c:v>
                      </c:pt>
                      <c:pt idx="3615">
                        <c:v>400318000000000</c:v>
                      </c:pt>
                      <c:pt idx="3616">
                        <c:v>400170000000000</c:v>
                      </c:pt>
                      <c:pt idx="3617">
                        <c:v>400031000000000</c:v>
                      </c:pt>
                      <c:pt idx="3618">
                        <c:v>399899000000000</c:v>
                      </c:pt>
                      <c:pt idx="3619">
                        <c:v>399775000000000</c:v>
                      </c:pt>
                      <c:pt idx="3620">
                        <c:v>399658000000000</c:v>
                      </c:pt>
                      <c:pt idx="3621">
                        <c:v>399548000000000</c:v>
                      </c:pt>
                      <c:pt idx="3622">
                        <c:v>399446000000000</c:v>
                      </c:pt>
                      <c:pt idx="3623">
                        <c:v>399351000000000</c:v>
                      </c:pt>
                      <c:pt idx="3624">
                        <c:v>399262000000000</c:v>
                      </c:pt>
                      <c:pt idx="3625">
                        <c:v>399179000000000</c:v>
                      </c:pt>
                      <c:pt idx="3626">
                        <c:v>399101000000000</c:v>
                      </c:pt>
                      <c:pt idx="3627">
                        <c:v>399021000000000</c:v>
                      </c:pt>
                      <c:pt idx="3628">
                        <c:v>398939000000000</c:v>
                      </c:pt>
                      <c:pt idx="3629">
                        <c:v>398899000000000</c:v>
                      </c:pt>
                      <c:pt idx="3630">
                        <c:v>398840000000000</c:v>
                      </c:pt>
                      <c:pt idx="3631">
                        <c:v>398784000000000</c:v>
                      </c:pt>
                      <c:pt idx="3632">
                        <c:v>398732000000000</c:v>
                      </c:pt>
                      <c:pt idx="3633">
                        <c:v>398683000000000</c:v>
                      </c:pt>
                      <c:pt idx="3634">
                        <c:v>398636000000000</c:v>
                      </c:pt>
                      <c:pt idx="3635">
                        <c:v>398591000000000</c:v>
                      </c:pt>
                      <c:pt idx="3636">
                        <c:v>398548000000000</c:v>
                      </c:pt>
                      <c:pt idx="3637">
                        <c:v>398506000000000</c:v>
                      </c:pt>
                      <c:pt idx="3638">
                        <c:v>398465000000000</c:v>
                      </c:pt>
                      <c:pt idx="3639">
                        <c:v>398425000000000</c:v>
                      </c:pt>
                      <c:pt idx="3640">
                        <c:v>398385000000000</c:v>
                      </c:pt>
                      <c:pt idx="3641">
                        <c:v>398345000000000</c:v>
                      </c:pt>
                      <c:pt idx="3642">
                        <c:v>398305000000000</c:v>
                      </c:pt>
                      <c:pt idx="3643">
                        <c:v>398264000000000</c:v>
                      </c:pt>
                      <c:pt idx="3644">
                        <c:v>398222000000000</c:v>
                      </c:pt>
                      <c:pt idx="3645">
                        <c:v>398180000000000</c:v>
                      </c:pt>
                      <c:pt idx="3646">
                        <c:v>398136000000000</c:v>
                      </c:pt>
                      <c:pt idx="3647">
                        <c:v>398090000000000</c:v>
                      </c:pt>
                      <c:pt idx="3648">
                        <c:v>398042000000000</c:v>
                      </c:pt>
                      <c:pt idx="3649">
                        <c:v>397992000000000</c:v>
                      </c:pt>
                      <c:pt idx="3650">
                        <c:v>397940000000000</c:v>
                      </c:pt>
                      <c:pt idx="3651">
                        <c:v>397885000000000</c:v>
                      </c:pt>
                      <c:pt idx="3652">
                        <c:v>397828000000000</c:v>
                      </c:pt>
                      <c:pt idx="3653">
                        <c:v>397768000000000</c:v>
                      </c:pt>
                      <c:pt idx="3654">
                        <c:v>397705000000000</c:v>
                      </c:pt>
                      <c:pt idx="3655">
                        <c:v>397640000000000</c:v>
                      </c:pt>
                      <c:pt idx="3656">
                        <c:v>397571000000000</c:v>
                      </c:pt>
                      <c:pt idx="3657">
                        <c:v>397500000000000</c:v>
                      </c:pt>
                      <c:pt idx="3658">
                        <c:v>397426000000000</c:v>
                      </c:pt>
                      <c:pt idx="3659">
                        <c:v>397349000000000</c:v>
                      </c:pt>
                      <c:pt idx="3660">
                        <c:v>397270000000000</c:v>
                      </c:pt>
                      <c:pt idx="3661">
                        <c:v>397188000000000</c:v>
                      </c:pt>
                      <c:pt idx="3662">
                        <c:v>397104000000000</c:v>
                      </c:pt>
                      <c:pt idx="3663">
                        <c:v>397017000000000</c:v>
                      </c:pt>
                      <c:pt idx="3664">
                        <c:v>396919000000000</c:v>
                      </c:pt>
                      <c:pt idx="3665">
                        <c:v>396812000000000</c:v>
                      </c:pt>
                      <c:pt idx="3666">
                        <c:v>396747000000000</c:v>
                      </c:pt>
                      <c:pt idx="3667">
                        <c:v>396653000000000</c:v>
                      </c:pt>
                      <c:pt idx="3668">
                        <c:v>396558000000000</c:v>
                      </c:pt>
                      <c:pt idx="3669">
                        <c:v>396462000000000</c:v>
                      </c:pt>
                      <c:pt idx="3670">
                        <c:v>396365000000000</c:v>
                      </c:pt>
                      <c:pt idx="3671">
                        <c:v>396268000000000</c:v>
                      </c:pt>
                      <c:pt idx="3672">
                        <c:v>396170000000000</c:v>
                      </c:pt>
                      <c:pt idx="3673">
                        <c:v>396072000000000</c:v>
                      </c:pt>
                      <c:pt idx="3674">
                        <c:v>395973000000000</c:v>
                      </c:pt>
                      <c:pt idx="3675">
                        <c:v>395875000000000</c:v>
                      </c:pt>
                      <c:pt idx="3676">
                        <c:v>395777000000000</c:v>
                      </c:pt>
                      <c:pt idx="3677">
                        <c:v>395679000000000</c:v>
                      </c:pt>
                      <c:pt idx="3678">
                        <c:v>395582000000000</c:v>
                      </c:pt>
                      <c:pt idx="3679">
                        <c:v>395486000000000</c:v>
                      </c:pt>
                      <c:pt idx="3680">
                        <c:v>395391000000000</c:v>
                      </c:pt>
                      <c:pt idx="3681">
                        <c:v>395297000000000</c:v>
                      </c:pt>
                      <c:pt idx="3682">
                        <c:v>395205000000000</c:v>
                      </c:pt>
                      <c:pt idx="3683">
                        <c:v>395114000000000</c:v>
                      </c:pt>
                      <c:pt idx="3684">
                        <c:v>395024000000000</c:v>
                      </c:pt>
                      <c:pt idx="3685">
                        <c:v>394936000000000</c:v>
                      </c:pt>
                      <c:pt idx="3686">
                        <c:v>394849000000000</c:v>
                      </c:pt>
                      <c:pt idx="3687">
                        <c:v>394765000000000</c:v>
                      </c:pt>
                      <c:pt idx="3688">
                        <c:v>394682000000000</c:v>
                      </c:pt>
                      <c:pt idx="3689">
                        <c:v>394600000000000</c:v>
                      </c:pt>
                      <c:pt idx="3690">
                        <c:v>394521000000000</c:v>
                      </c:pt>
                      <c:pt idx="3691">
                        <c:v>394443000000000</c:v>
                      </c:pt>
                      <c:pt idx="3692">
                        <c:v>394366000000000</c:v>
                      </c:pt>
                      <c:pt idx="3693">
                        <c:v>394291000000000</c:v>
                      </c:pt>
                      <c:pt idx="3694">
                        <c:v>394217000000000</c:v>
                      </c:pt>
                      <c:pt idx="3695">
                        <c:v>394145000000000</c:v>
                      </c:pt>
                      <c:pt idx="3696">
                        <c:v>394073000000000</c:v>
                      </c:pt>
                      <c:pt idx="3697">
                        <c:v>394003000000000</c:v>
                      </c:pt>
                      <c:pt idx="3698">
                        <c:v>393934000000000</c:v>
                      </c:pt>
                      <c:pt idx="3699">
                        <c:v>393866000000000</c:v>
                      </c:pt>
                      <c:pt idx="3700">
                        <c:v>393799000000000</c:v>
                      </c:pt>
                      <c:pt idx="3701">
                        <c:v>393724000000000</c:v>
                      </c:pt>
                      <c:pt idx="3702">
                        <c:v>393644000000000</c:v>
                      </c:pt>
                      <c:pt idx="3703">
                        <c:v>393603000000000</c:v>
                      </c:pt>
                      <c:pt idx="3704">
                        <c:v>393539000000000</c:v>
                      </c:pt>
                      <c:pt idx="3705">
                        <c:v>393476000000000</c:v>
                      </c:pt>
                      <c:pt idx="3706">
                        <c:v>393415000000000</c:v>
                      </c:pt>
                      <c:pt idx="3707">
                        <c:v>393354000000000</c:v>
                      </c:pt>
                      <c:pt idx="3708">
                        <c:v>393295000000000</c:v>
                      </c:pt>
                      <c:pt idx="3709">
                        <c:v>393236000000000</c:v>
                      </c:pt>
                      <c:pt idx="3710">
                        <c:v>393179000000000</c:v>
                      </c:pt>
                      <c:pt idx="3711">
                        <c:v>393124000000000</c:v>
                      </c:pt>
                      <c:pt idx="3712">
                        <c:v>393070000000000</c:v>
                      </c:pt>
                      <c:pt idx="3713">
                        <c:v>393017000000000</c:v>
                      </c:pt>
                      <c:pt idx="3714">
                        <c:v>392966000000000</c:v>
                      </c:pt>
                      <c:pt idx="3715">
                        <c:v>392918000000000</c:v>
                      </c:pt>
                      <c:pt idx="3716">
                        <c:v>392870000000000</c:v>
                      </c:pt>
                      <c:pt idx="3717">
                        <c:v>392825000000000</c:v>
                      </c:pt>
                      <c:pt idx="3718">
                        <c:v>392782000000000</c:v>
                      </c:pt>
                      <c:pt idx="3719">
                        <c:v>392742000000000</c:v>
                      </c:pt>
                      <c:pt idx="3720">
                        <c:v>392703000000000</c:v>
                      </c:pt>
                      <c:pt idx="3721">
                        <c:v>392667000000000</c:v>
                      </c:pt>
                      <c:pt idx="3722">
                        <c:v>392633000000000</c:v>
                      </c:pt>
                      <c:pt idx="3723">
                        <c:v>392602000000000</c:v>
                      </c:pt>
                      <c:pt idx="3724">
                        <c:v>392573000000000</c:v>
                      </c:pt>
                      <c:pt idx="3725">
                        <c:v>392546000000000</c:v>
                      </c:pt>
                      <c:pt idx="3726">
                        <c:v>392522000000000</c:v>
                      </c:pt>
                      <c:pt idx="3727">
                        <c:v>392501000000000</c:v>
                      </c:pt>
                      <c:pt idx="3728">
                        <c:v>392482000000000</c:v>
                      </c:pt>
                      <c:pt idx="3729">
                        <c:v>392465000000000</c:v>
                      </c:pt>
                      <c:pt idx="3730">
                        <c:v>392451000000000</c:v>
                      </c:pt>
                      <c:pt idx="3731">
                        <c:v>392439000000000</c:v>
                      </c:pt>
                      <c:pt idx="3732">
                        <c:v>392429000000000</c:v>
                      </c:pt>
                      <c:pt idx="3733">
                        <c:v>392421000000000</c:v>
                      </c:pt>
                      <c:pt idx="3734">
                        <c:v>392415000000000</c:v>
                      </c:pt>
                      <c:pt idx="3735">
                        <c:v>392411000000000</c:v>
                      </c:pt>
                      <c:pt idx="3736">
                        <c:v>392409000000000</c:v>
                      </c:pt>
                      <c:pt idx="3737">
                        <c:v>392409000000000</c:v>
                      </c:pt>
                      <c:pt idx="3738">
                        <c:v>392407000000000</c:v>
                      </c:pt>
                      <c:pt idx="3739">
                        <c:v>392398000000000</c:v>
                      </c:pt>
                      <c:pt idx="3740">
                        <c:v>392417000000000</c:v>
                      </c:pt>
                      <c:pt idx="3741">
                        <c:v>392423000000000</c:v>
                      </c:pt>
                      <c:pt idx="3742">
                        <c:v>392429000000000</c:v>
                      </c:pt>
                      <c:pt idx="3743">
                        <c:v>392437000000000</c:v>
                      </c:pt>
                      <c:pt idx="3744">
                        <c:v>392445000000000</c:v>
                      </c:pt>
                      <c:pt idx="3745">
                        <c:v>392454000000000</c:v>
                      </c:pt>
                      <c:pt idx="3746">
                        <c:v>392464000000000</c:v>
                      </c:pt>
                      <c:pt idx="3747">
                        <c:v>392474000000000</c:v>
                      </c:pt>
                      <c:pt idx="3748">
                        <c:v>392485000000000</c:v>
                      </c:pt>
                      <c:pt idx="3749">
                        <c:v>392496000000000</c:v>
                      </c:pt>
                      <c:pt idx="3750">
                        <c:v>392508000000000</c:v>
                      </c:pt>
                      <c:pt idx="3751">
                        <c:v>392519000000000</c:v>
                      </c:pt>
                      <c:pt idx="3752">
                        <c:v>392531000000000</c:v>
                      </c:pt>
                      <c:pt idx="3753">
                        <c:v>392542000000000</c:v>
                      </c:pt>
                      <c:pt idx="3754">
                        <c:v>392554000000000</c:v>
                      </c:pt>
                      <c:pt idx="3755">
                        <c:v>392565000000000</c:v>
                      </c:pt>
                      <c:pt idx="3756">
                        <c:v>392576000000000</c:v>
                      </c:pt>
                      <c:pt idx="3757">
                        <c:v>392586000000000</c:v>
                      </c:pt>
                      <c:pt idx="3758">
                        <c:v>392596000000000</c:v>
                      </c:pt>
                      <c:pt idx="3759">
                        <c:v>392605000000000</c:v>
                      </c:pt>
                      <c:pt idx="3760">
                        <c:v>392614000000000</c:v>
                      </c:pt>
                      <c:pt idx="3761">
                        <c:v>392623000000000</c:v>
                      </c:pt>
                      <c:pt idx="3762">
                        <c:v>392630000000000</c:v>
                      </c:pt>
                      <c:pt idx="3763">
                        <c:v>392637000000000</c:v>
                      </c:pt>
                      <c:pt idx="3764">
                        <c:v>392643000000000</c:v>
                      </c:pt>
                      <c:pt idx="3765">
                        <c:v>392649000000000</c:v>
                      </c:pt>
                      <c:pt idx="3766">
                        <c:v>392653000000000</c:v>
                      </c:pt>
                      <c:pt idx="3767">
                        <c:v>392657000000000</c:v>
                      </c:pt>
                      <c:pt idx="3768">
                        <c:v>392660000000000</c:v>
                      </c:pt>
                      <c:pt idx="3769">
                        <c:v>392663000000000</c:v>
                      </c:pt>
                      <c:pt idx="3770">
                        <c:v>392665000000000</c:v>
                      </c:pt>
                      <c:pt idx="3771">
                        <c:v>392666000000000</c:v>
                      </c:pt>
                      <c:pt idx="3772">
                        <c:v>392666000000000</c:v>
                      </c:pt>
                      <c:pt idx="3773">
                        <c:v>392666000000000</c:v>
                      </c:pt>
                      <c:pt idx="3774">
                        <c:v>392665000000000</c:v>
                      </c:pt>
                      <c:pt idx="3775">
                        <c:v>392664000000000</c:v>
                      </c:pt>
                      <c:pt idx="3776">
                        <c:v>392657000000000</c:v>
                      </c:pt>
                      <c:pt idx="3777">
                        <c:v>392642000000000</c:v>
                      </c:pt>
                      <c:pt idx="3778">
                        <c:v>392655000000000</c:v>
                      </c:pt>
                      <c:pt idx="3779">
                        <c:v>392651000000000</c:v>
                      </c:pt>
                      <c:pt idx="3780">
                        <c:v>392647000000000</c:v>
                      </c:pt>
                      <c:pt idx="3781">
                        <c:v>392641000000000</c:v>
                      </c:pt>
                      <c:pt idx="3782">
                        <c:v>392635000000000</c:v>
                      </c:pt>
                      <c:pt idx="3783">
                        <c:v>392629000000000</c:v>
                      </c:pt>
                      <c:pt idx="3784">
                        <c:v>392621000000000</c:v>
                      </c:pt>
                      <c:pt idx="3785">
                        <c:v>392613000000000</c:v>
                      </c:pt>
                      <c:pt idx="3786">
                        <c:v>392604000000000</c:v>
                      </c:pt>
                      <c:pt idx="3787">
                        <c:v>392594000000000</c:v>
                      </c:pt>
                      <c:pt idx="3788">
                        <c:v>392583000000000</c:v>
                      </c:pt>
                      <c:pt idx="3789">
                        <c:v>392572000000000</c:v>
                      </c:pt>
                      <c:pt idx="3790">
                        <c:v>392559000000000</c:v>
                      </c:pt>
                      <c:pt idx="3791">
                        <c:v>392545000000000</c:v>
                      </c:pt>
                      <c:pt idx="3792">
                        <c:v>392531000000000</c:v>
                      </c:pt>
                      <c:pt idx="3793">
                        <c:v>392515000000000</c:v>
                      </c:pt>
                      <c:pt idx="3794">
                        <c:v>392498000000000</c:v>
                      </c:pt>
                      <c:pt idx="3795">
                        <c:v>392480000000000</c:v>
                      </c:pt>
                      <c:pt idx="3796">
                        <c:v>392461000000000</c:v>
                      </c:pt>
                      <c:pt idx="3797">
                        <c:v>392440000000000</c:v>
                      </c:pt>
                      <c:pt idx="3798">
                        <c:v>392419000000000</c:v>
                      </c:pt>
                      <c:pt idx="3799">
                        <c:v>392396000000000</c:v>
                      </c:pt>
                      <c:pt idx="3800">
                        <c:v>392372000000000</c:v>
                      </c:pt>
                      <c:pt idx="3801">
                        <c:v>392346000000000</c:v>
                      </c:pt>
                      <c:pt idx="3802">
                        <c:v>392319000000000</c:v>
                      </c:pt>
                      <c:pt idx="3803">
                        <c:v>392291000000000</c:v>
                      </c:pt>
                      <c:pt idx="3804">
                        <c:v>392261000000000</c:v>
                      </c:pt>
                      <c:pt idx="3805">
                        <c:v>392230000000000</c:v>
                      </c:pt>
                      <c:pt idx="3806">
                        <c:v>392197000000000</c:v>
                      </c:pt>
                      <c:pt idx="3807">
                        <c:v>392163000000000</c:v>
                      </c:pt>
                      <c:pt idx="3808">
                        <c:v>392127000000000</c:v>
                      </c:pt>
                      <c:pt idx="3809">
                        <c:v>392089000000000</c:v>
                      </c:pt>
                      <c:pt idx="3810">
                        <c:v>392049000000000</c:v>
                      </c:pt>
                      <c:pt idx="3811">
                        <c:v>392008000000000</c:v>
                      </c:pt>
                      <c:pt idx="3812">
                        <c:v>391965000000000</c:v>
                      </c:pt>
                      <c:pt idx="3813">
                        <c:v>391920000000000</c:v>
                      </c:pt>
                      <c:pt idx="3814">
                        <c:v>391870000000000</c:v>
                      </c:pt>
                      <c:pt idx="3815">
                        <c:v>391810000000000</c:v>
                      </c:pt>
                      <c:pt idx="3816">
                        <c:v>391771000000000</c:v>
                      </c:pt>
                      <c:pt idx="3817">
                        <c:v>391717000000000</c:v>
                      </c:pt>
                      <c:pt idx="3818">
                        <c:v>391660000000000</c:v>
                      </c:pt>
                      <c:pt idx="3819">
                        <c:v>391601000000000</c:v>
                      </c:pt>
                      <c:pt idx="3820">
                        <c:v>391538000000000</c:v>
                      </c:pt>
                      <c:pt idx="3821">
                        <c:v>391473000000000</c:v>
                      </c:pt>
                      <c:pt idx="3822">
                        <c:v>391405000000000</c:v>
                      </c:pt>
                      <c:pt idx="3823">
                        <c:v>391334000000000</c:v>
                      </c:pt>
                      <c:pt idx="3824">
                        <c:v>391259000000000</c:v>
                      </c:pt>
                      <c:pt idx="3825">
                        <c:v>391180000000000</c:v>
                      </c:pt>
                      <c:pt idx="3826">
                        <c:v>391099000000000</c:v>
                      </c:pt>
                      <c:pt idx="3827">
                        <c:v>391013000000000</c:v>
                      </c:pt>
                      <c:pt idx="3828">
                        <c:v>390923000000000</c:v>
                      </c:pt>
                      <c:pt idx="3829">
                        <c:v>390829000000000</c:v>
                      </c:pt>
                      <c:pt idx="3830">
                        <c:v>390730000000000</c:v>
                      </c:pt>
                      <c:pt idx="3831">
                        <c:v>390627000000000</c:v>
                      </c:pt>
                      <c:pt idx="3832">
                        <c:v>390519000000000</c:v>
                      </c:pt>
                      <c:pt idx="3833">
                        <c:v>390405000000000</c:v>
                      </c:pt>
                      <c:pt idx="3834">
                        <c:v>390286000000000</c:v>
                      </c:pt>
                      <c:pt idx="3835">
                        <c:v>390161000000000</c:v>
                      </c:pt>
                      <c:pt idx="3836">
                        <c:v>390030000000000</c:v>
                      </c:pt>
                      <c:pt idx="3837">
                        <c:v>389892000000000</c:v>
                      </c:pt>
                      <c:pt idx="3838">
                        <c:v>389747000000000</c:v>
                      </c:pt>
                      <c:pt idx="3839">
                        <c:v>389595000000000</c:v>
                      </c:pt>
                      <c:pt idx="3840">
                        <c:v>389434000000000</c:v>
                      </c:pt>
                      <c:pt idx="3841">
                        <c:v>389265000000000</c:v>
                      </c:pt>
                      <c:pt idx="3842">
                        <c:v>389086000000000</c:v>
                      </c:pt>
                      <c:pt idx="3843">
                        <c:v>388899000000000</c:v>
                      </c:pt>
                      <c:pt idx="3844">
                        <c:v>388701000000000</c:v>
                      </c:pt>
                      <c:pt idx="3845">
                        <c:v>388494000000000</c:v>
                      </c:pt>
                      <c:pt idx="3846">
                        <c:v>388276000000000</c:v>
                      </c:pt>
                      <c:pt idx="3847">
                        <c:v>388048000000000</c:v>
                      </c:pt>
                      <c:pt idx="3848">
                        <c:v>387809000000000</c:v>
                      </c:pt>
                      <c:pt idx="3849">
                        <c:v>387559000000000</c:v>
                      </c:pt>
                      <c:pt idx="3850">
                        <c:v>387299000000000</c:v>
                      </c:pt>
                      <c:pt idx="3851">
                        <c:v>387029000000000</c:v>
                      </c:pt>
                      <c:pt idx="3852">
                        <c:v>386750000000000</c:v>
                      </c:pt>
                      <c:pt idx="3853">
                        <c:v>386456000000000</c:v>
                      </c:pt>
                      <c:pt idx="3854">
                        <c:v>386147000000000</c:v>
                      </c:pt>
                      <c:pt idx="3855">
                        <c:v>385859000000000</c:v>
                      </c:pt>
                      <c:pt idx="3856">
                        <c:v>385548000000000</c:v>
                      </c:pt>
                      <c:pt idx="3857">
                        <c:v>385230000000000</c:v>
                      </c:pt>
                      <c:pt idx="3858">
                        <c:v>384908000000000</c:v>
                      </c:pt>
                      <c:pt idx="3859">
                        <c:v>384583000000000</c:v>
                      </c:pt>
                      <c:pt idx="3860">
                        <c:v>384255000000000</c:v>
                      </c:pt>
                      <c:pt idx="3861">
                        <c:v>383926000000000</c:v>
                      </c:pt>
                      <c:pt idx="3862">
                        <c:v>383598000000000</c:v>
                      </c:pt>
                      <c:pt idx="3863">
                        <c:v>383271000000000</c:v>
                      </c:pt>
                      <c:pt idx="3864">
                        <c:v>382946000000000</c:v>
                      </c:pt>
                      <c:pt idx="3865">
                        <c:v>382627000000000</c:v>
                      </c:pt>
                      <c:pt idx="3866">
                        <c:v>382312000000000</c:v>
                      </c:pt>
                      <c:pt idx="3867">
                        <c:v>382005000000000</c:v>
                      </c:pt>
                      <c:pt idx="3868">
                        <c:v>381706000000000</c:v>
                      </c:pt>
                      <c:pt idx="3869">
                        <c:v>381416000000000</c:v>
                      </c:pt>
                      <c:pt idx="3870">
                        <c:v>381137000000000</c:v>
                      </c:pt>
                      <c:pt idx="3871">
                        <c:v>380869000000000</c:v>
                      </c:pt>
                      <c:pt idx="3872">
                        <c:v>380615000000000</c:v>
                      </c:pt>
                      <c:pt idx="3873">
                        <c:v>380375000000000</c:v>
                      </c:pt>
                      <c:pt idx="3874">
                        <c:v>380149000000000</c:v>
                      </c:pt>
                      <c:pt idx="3875">
                        <c:v>379938000000000</c:v>
                      </c:pt>
                      <c:pt idx="3876">
                        <c:v>379744000000000</c:v>
                      </c:pt>
                      <c:pt idx="3877">
                        <c:v>379566000000000</c:v>
                      </c:pt>
                      <c:pt idx="3878">
                        <c:v>379405000000000</c:v>
                      </c:pt>
                      <c:pt idx="3879">
                        <c:v>379262000000000</c:v>
                      </c:pt>
                      <c:pt idx="3880">
                        <c:v>379135000000000</c:v>
                      </c:pt>
                      <c:pt idx="3881">
                        <c:v>379024000000000</c:v>
                      </c:pt>
                      <c:pt idx="3882">
                        <c:v>378931000000000</c:v>
                      </c:pt>
                      <c:pt idx="3883">
                        <c:v>378853000000000</c:v>
                      </c:pt>
                      <c:pt idx="3884">
                        <c:v>378791000000000</c:v>
                      </c:pt>
                      <c:pt idx="3885">
                        <c:v>378744000000000</c:v>
                      </c:pt>
                      <c:pt idx="3886">
                        <c:v>378710000000000</c:v>
                      </c:pt>
                      <c:pt idx="3887">
                        <c:v>378690000000000</c:v>
                      </c:pt>
                      <c:pt idx="3888">
                        <c:v>378682000000000</c:v>
                      </c:pt>
                      <c:pt idx="3889">
                        <c:v>378686000000000</c:v>
                      </c:pt>
                      <c:pt idx="3890">
                        <c:v>378699000000000</c:v>
                      </c:pt>
                      <c:pt idx="3891">
                        <c:v>378723000000000</c:v>
                      </c:pt>
                      <c:pt idx="3892">
                        <c:v>378750000000000</c:v>
                      </c:pt>
                      <c:pt idx="3893">
                        <c:v>378778000000000</c:v>
                      </c:pt>
                      <c:pt idx="3894">
                        <c:v>378841000000000</c:v>
                      </c:pt>
                      <c:pt idx="3895">
                        <c:v>378894000000000</c:v>
                      </c:pt>
                      <c:pt idx="3896">
                        <c:v>378952000000000</c:v>
                      </c:pt>
                      <c:pt idx="3897">
                        <c:v>379014000000000</c:v>
                      </c:pt>
                      <c:pt idx="3898">
                        <c:v>379081000000000</c:v>
                      </c:pt>
                      <c:pt idx="3899">
                        <c:v>379150000000000</c:v>
                      </c:pt>
                      <c:pt idx="3900">
                        <c:v>379223000000000</c:v>
                      </c:pt>
                      <c:pt idx="3901">
                        <c:v>379297000000000</c:v>
                      </c:pt>
                      <c:pt idx="3902">
                        <c:v>379373000000000</c:v>
                      </c:pt>
                      <c:pt idx="3903">
                        <c:v>379450000000000</c:v>
                      </c:pt>
                      <c:pt idx="3904">
                        <c:v>379527000000000</c:v>
                      </c:pt>
                      <c:pt idx="3905">
                        <c:v>379604000000000</c:v>
                      </c:pt>
                      <c:pt idx="3906">
                        <c:v>379681000000000</c:v>
                      </c:pt>
                      <c:pt idx="3907">
                        <c:v>379757000000000</c:v>
                      </c:pt>
                      <c:pt idx="3908">
                        <c:v>379831000000000</c:v>
                      </c:pt>
                      <c:pt idx="3909">
                        <c:v>379904000000000</c:v>
                      </c:pt>
                      <c:pt idx="3910">
                        <c:v>379975000000000</c:v>
                      </c:pt>
                      <c:pt idx="3911">
                        <c:v>380043000000000</c:v>
                      </c:pt>
                      <c:pt idx="3912">
                        <c:v>380108000000000</c:v>
                      </c:pt>
                      <c:pt idx="3913">
                        <c:v>380171000000000</c:v>
                      </c:pt>
                      <c:pt idx="3914">
                        <c:v>380229000000000</c:v>
                      </c:pt>
                      <c:pt idx="3915">
                        <c:v>380285000000000</c:v>
                      </c:pt>
                      <c:pt idx="3916">
                        <c:v>380337000000000</c:v>
                      </c:pt>
                      <c:pt idx="3917">
                        <c:v>380384000000000</c:v>
                      </c:pt>
                      <c:pt idx="3918">
                        <c:v>380429000000000</c:v>
                      </c:pt>
                      <c:pt idx="3919">
                        <c:v>380469000000000</c:v>
                      </c:pt>
                      <c:pt idx="3920">
                        <c:v>380506000000000</c:v>
                      </c:pt>
                      <c:pt idx="3921">
                        <c:v>380538000000000</c:v>
                      </c:pt>
                      <c:pt idx="3922">
                        <c:v>380568000000000</c:v>
                      </c:pt>
                      <c:pt idx="3923">
                        <c:v>380594000000000</c:v>
                      </c:pt>
                      <c:pt idx="3924">
                        <c:v>380617000000000</c:v>
                      </c:pt>
                      <c:pt idx="3925">
                        <c:v>380637000000000</c:v>
                      </c:pt>
                      <c:pt idx="3926">
                        <c:v>380654000000000</c:v>
                      </c:pt>
                      <c:pt idx="3927">
                        <c:v>380669000000000</c:v>
                      </c:pt>
                      <c:pt idx="3928">
                        <c:v>380682000000000</c:v>
                      </c:pt>
                      <c:pt idx="3929">
                        <c:v>380693000000000</c:v>
                      </c:pt>
                      <c:pt idx="3930">
                        <c:v>380702000000000</c:v>
                      </c:pt>
                      <c:pt idx="3931">
                        <c:v>380708000000000</c:v>
                      </c:pt>
                      <c:pt idx="3932">
                        <c:v>380705000000000</c:v>
                      </c:pt>
                      <c:pt idx="3933">
                        <c:v>380695000000000</c:v>
                      </c:pt>
                      <c:pt idx="3934">
                        <c:v>380726000000000</c:v>
                      </c:pt>
                      <c:pt idx="3935">
                        <c:v>380729000000000</c:v>
                      </c:pt>
                      <c:pt idx="3936">
                        <c:v>380732000000000</c:v>
                      </c:pt>
                      <c:pt idx="3937">
                        <c:v>380734000000000</c:v>
                      </c:pt>
                      <c:pt idx="3938">
                        <c:v>380736000000000</c:v>
                      </c:pt>
                      <c:pt idx="3939">
                        <c:v>380738000000000</c:v>
                      </c:pt>
                      <c:pt idx="3940">
                        <c:v>380739000000000</c:v>
                      </c:pt>
                      <c:pt idx="3941">
                        <c:v>380740000000000</c:v>
                      </c:pt>
                      <c:pt idx="3942">
                        <c:v>380740000000000</c:v>
                      </c:pt>
                      <c:pt idx="3943">
                        <c:v>380741000000000</c:v>
                      </c:pt>
                      <c:pt idx="3944">
                        <c:v>380741000000000</c:v>
                      </c:pt>
                      <c:pt idx="3945">
                        <c:v>380740000000000</c:v>
                      </c:pt>
                      <c:pt idx="3946">
                        <c:v>380740000000000</c:v>
                      </c:pt>
                      <c:pt idx="3947">
                        <c:v>380739000000000</c:v>
                      </c:pt>
                      <c:pt idx="3948">
                        <c:v>380738000000000</c:v>
                      </c:pt>
                      <c:pt idx="3949">
                        <c:v>380736000000000</c:v>
                      </c:pt>
                      <c:pt idx="3950">
                        <c:v>380735000000000</c:v>
                      </c:pt>
                      <c:pt idx="3951">
                        <c:v>380732000000000</c:v>
                      </c:pt>
                      <c:pt idx="3952">
                        <c:v>380730000000000</c:v>
                      </c:pt>
                      <c:pt idx="3953">
                        <c:v>380727000000000</c:v>
                      </c:pt>
                      <c:pt idx="3954">
                        <c:v>380723000000000</c:v>
                      </c:pt>
                      <c:pt idx="3955">
                        <c:v>380719000000000</c:v>
                      </c:pt>
                      <c:pt idx="3956">
                        <c:v>380714000000000</c:v>
                      </c:pt>
                      <c:pt idx="3957">
                        <c:v>380708000000000</c:v>
                      </c:pt>
                      <c:pt idx="3958">
                        <c:v>380701000000000</c:v>
                      </c:pt>
                      <c:pt idx="3959">
                        <c:v>380693000000000</c:v>
                      </c:pt>
                      <c:pt idx="3960">
                        <c:v>380684000000000</c:v>
                      </c:pt>
                      <c:pt idx="3961">
                        <c:v>380674000000000</c:v>
                      </c:pt>
                      <c:pt idx="3962">
                        <c:v>380662000000000</c:v>
                      </c:pt>
                      <c:pt idx="3963">
                        <c:v>380649000000000</c:v>
                      </c:pt>
                      <c:pt idx="3964">
                        <c:v>380634000000000</c:v>
                      </c:pt>
                      <c:pt idx="3965">
                        <c:v>380617000000000</c:v>
                      </c:pt>
                      <c:pt idx="3966">
                        <c:v>380598000000000</c:v>
                      </c:pt>
                      <c:pt idx="3967">
                        <c:v>380577000000000</c:v>
                      </c:pt>
                      <c:pt idx="3968">
                        <c:v>380554000000000</c:v>
                      </c:pt>
                      <c:pt idx="3969">
                        <c:v>380529000000000</c:v>
                      </c:pt>
                      <c:pt idx="3970">
                        <c:v>380501000000000</c:v>
                      </c:pt>
                      <c:pt idx="3971">
                        <c:v>380468000000000</c:v>
                      </c:pt>
                      <c:pt idx="3972">
                        <c:v>380426000000000</c:v>
                      </c:pt>
                      <c:pt idx="3973">
                        <c:v>380404000000000</c:v>
                      </c:pt>
                      <c:pt idx="3974">
                        <c:v>380366000000000</c:v>
                      </c:pt>
                      <c:pt idx="3975">
                        <c:v>380326000000000</c:v>
                      </c:pt>
                      <c:pt idx="3976">
                        <c:v>380284000000000</c:v>
                      </c:pt>
                      <c:pt idx="3977">
                        <c:v>380239000000000</c:v>
                      </c:pt>
                      <c:pt idx="3978">
                        <c:v>380191000000000</c:v>
                      </c:pt>
                      <c:pt idx="3979">
                        <c:v>380141000000000</c:v>
                      </c:pt>
                      <c:pt idx="3980">
                        <c:v>380089000000000</c:v>
                      </c:pt>
                      <c:pt idx="3981">
                        <c:v>380034000000000</c:v>
                      </c:pt>
                      <c:pt idx="3982">
                        <c:v>379977000000000</c:v>
                      </c:pt>
                      <c:pt idx="3983">
                        <c:v>379917000000000</c:v>
                      </c:pt>
                      <c:pt idx="3984">
                        <c:v>379856000000000</c:v>
                      </c:pt>
                      <c:pt idx="3985">
                        <c:v>379792000000000</c:v>
                      </c:pt>
                      <c:pt idx="3986">
                        <c:v>379725000000000</c:v>
                      </c:pt>
                      <c:pt idx="3987">
                        <c:v>379657000000000</c:v>
                      </c:pt>
                      <c:pt idx="3988">
                        <c:v>379587000000000</c:v>
                      </c:pt>
                      <c:pt idx="3989">
                        <c:v>379514000000000</c:v>
                      </c:pt>
                      <c:pt idx="3990">
                        <c:v>379439000000000</c:v>
                      </c:pt>
                      <c:pt idx="3991">
                        <c:v>379362000000000</c:v>
                      </c:pt>
                      <c:pt idx="3992">
                        <c:v>379283000000000</c:v>
                      </c:pt>
                      <c:pt idx="3993">
                        <c:v>379201000000000</c:v>
                      </c:pt>
                      <c:pt idx="3994">
                        <c:v>379117000000000</c:v>
                      </c:pt>
                      <c:pt idx="3995">
                        <c:v>379030000000000</c:v>
                      </c:pt>
                      <c:pt idx="3996">
                        <c:v>378941000000000</c:v>
                      </c:pt>
                      <c:pt idx="3997">
                        <c:v>378849000000000</c:v>
                      </c:pt>
                      <c:pt idx="3998">
                        <c:v>378754000000000</c:v>
                      </c:pt>
                      <c:pt idx="3999">
                        <c:v>378656000000000</c:v>
                      </c:pt>
                      <c:pt idx="4000">
                        <c:v>378554000000000</c:v>
                      </c:pt>
                      <c:pt idx="4001">
                        <c:v>378450000000000</c:v>
                      </c:pt>
                      <c:pt idx="4002">
                        <c:v>378341000000000</c:v>
                      </c:pt>
                      <c:pt idx="4003">
                        <c:v>378229000000000</c:v>
                      </c:pt>
                      <c:pt idx="4004">
                        <c:v>378113000000000</c:v>
                      </c:pt>
                      <c:pt idx="4005">
                        <c:v>377993000000000</c:v>
                      </c:pt>
                      <c:pt idx="4006">
                        <c:v>377870000000000</c:v>
                      </c:pt>
                      <c:pt idx="4007">
                        <c:v>377742000000000</c:v>
                      </c:pt>
                      <c:pt idx="4008">
                        <c:v>377610000000000</c:v>
                      </c:pt>
                      <c:pt idx="4009">
                        <c:v>377475000000000</c:v>
                      </c:pt>
                      <c:pt idx="4010">
                        <c:v>377335000000000</c:v>
                      </c:pt>
                      <c:pt idx="4011">
                        <c:v>377191000000000</c:v>
                      </c:pt>
                      <c:pt idx="4012">
                        <c:v>377036000000000</c:v>
                      </c:pt>
                      <c:pt idx="4013">
                        <c:v>376873000000000</c:v>
                      </c:pt>
                      <c:pt idx="4014">
                        <c:v>376746000000000</c:v>
                      </c:pt>
                      <c:pt idx="4015">
                        <c:v>376592000000000</c:v>
                      </c:pt>
                      <c:pt idx="4016">
                        <c:v>376436000000000</c:v>
                      </c:pt>
                      <c:pt idx="4017">
                        <c:v>376278000000000</c:v>
                      </c:pt>
                      <c:pt idx="4018">
                        <c:v>376120000000000</c:v>
                      </c:pt>
                      <c:pt idx="4019">
                        <c:v>375961000000000</c:v>
                      </c:pt>
                      <c:pt idx="4020">
                        <c:v>375803000000000</c:v>
                      </c:pt>
                      <c:pt idx="4021">
                        <c:v>375645000000000</c:v>
                      </c:pt>
                      <c:pt idx="4022">
                        <c:v>375488000000000</c:v>
                      </c:pt>
                      <c:pt idx="4023">
                        <c:v>375333000000000</c:v>
                      </c:pt>
                      <c:pt idx="4024">
                        <c:v>375180000000000</c:v>
                      </c:pt>
                      <c:pt idx="4025">
                        <c:v>375030000000000</c:v>
                      </c:pt>
                      <c:pt idx="4026">
                        <c:v>374884000000000</c:v>
                      </c:pt>
                      <c:pt idx="4027">
                        <c:v>374742000000000</c:v>
                      </c:pt>
                      <c:pt idx="4028">
                        <c:v>374604000000000</c:v>
                      </c:pt>
                      <c:pt idx="4029">
                        <c:v>374471000000000</c:v>
                      </c:pt>
                      <c:pt idx="4030">
                        <c:v>374344000000000</c:v>
                      </c:pt>
                      <c:pt idx="4031">
                        <c:v>374223000000000</c:v>
                      </c:pt>
                      <c:pt idx="4032">
                        <c:v>374108000000000</c:v>
                      </c:pt>
                      <c:pt idx="4033">
                        <c:v>374000000000000</c:v>
                      </c:pt>
                      <c:pt idx="4034">
                        <c:v>373899000000000</c:v>
                      </c:pt>
                      <c:pt idx="4035">
                        <c:v>373806000000000</c:v>
                      </c:pt>
                      <c:pt idx="4036">
                        <c:v>373720000000000</c:v>
                      </c:pt>
                      <c:pt idx="4037">
                        <c:v>373643000000000</c:v>
                      </c:pt>
                      <c:pt idx="4038">
                        <c:v>373573000000000</c:v>
                      </c:pt>
                      <c:pt idx="4039">
                        <c:v>373511000000000</c:v>
                      </c:pt>
                      <c:pt idx="4040">
                        <c:v>373457000000000</c:v>
                      </c:pt>
                      <c:pt idx="4041">
                        <c:v>373411000000000</c:v>
                      </c:pt>
                      <c:pt idx="4042">
                        <c:v>373373000000000</c:v>
                      </c:pt>
                      <c:pt idx="4043">
                        <c:v>373343000000000</c:v>
                      </c:pt>
                      <c:pt idx="4044">
                        <c:v>373320000000000</c:v>
                      </c:pt>
                      <c:pt idx="4045">
                        <c:v>373303000000000</c:v>
                      </c:pt>
                      <c:pt idx="4046">
                        <c:v>373294000000000</c:v>
                      </c:pt>
                      <c:pt idx="4047">
                        <c:v>373291000000000</c:v>
                      </c:pt>
                      <c:pt idx="4048">
                        <c:v>373293000000000</c:v>
                      </c:pt>
                      <c:pt idx="4049">
                        <c:v>373302000000000</c:v>
                      </c:pt>
                      <c:pt idx="4050">
                        <c:v>373315000000000</c:v>
                      </c:pt>
                      <c:pt idx="4051">
                        <c:v>373333000000000</c:v>
                      </c:pt>
                      <c:pt idx="4052">
                        <c:v>373351000000000</c:v>
                      </c:pt>
                      <c:pt idx="4053">
                        <c:v>373367000000000</c:v>
                      </c:pt>
                      <c:pt idx="4054">
                        <c:v>373412000000000</c:v>
                      </c:pt>
                      <c:pt idx="4055">
                        <c:v>373445000000000</c:v>
                      </c:pt>
                      <c:pt idx="4056">
                        <c:v>373481000000000</c:v>
                      </c:pt>
                      <c:pt idx="4057">
                        <c:v>373519000000000</c:v>
                      </c:pt>
                      <c:pt idx="4058">
                        <c:v>373560000000000</c:v>
                      </c:pt>
                      <c:pt idx="4059">
                        <c:v>373602000000000</c:v>
                      </c:pt>
                      <c:pt idx="4060">
                        <c:v>373645000000000</c:v>
                      </c:pt>
                      <c:pt idx="4061">
                        <c:v>373690000000000</c:v>
                      </c:pt>
                      <c:pt idx="4062">
                        <c:v>373735000000000</c:v>
                      </c:pt>
                      <c:pt idx="4063">
                        <c:v>373781000000000</c:v>
                      </c:pt>
                      <c:pt idx="4064">
                        <c:v>373827000000000</c:v>
                      </c:pt>
                      <c:pt idx="4065">
                        <c:v>373873000000000</c:v>
                      </c:pt>
                      <c:pt idx="4066">
                        <c:v>373918000000000</c:v>
                      </c:pt>
                      <c:pt idx="4067">
                        <c:v>373963000000000</c:v>
                      </c:pt>
                      <c:pt idx="4068">
                        <c:v>374006000000000</c:v>
                      </c:pt>
                      <c:pt idx="4069">
                        <c:v>374048000000000</c:v>
                      </c:pt>
                      <c:pt idx="4070">
                        <c:v>374088000000000</c:v>
                      </c:pt>
                      <c:pt idx="4071">
                        <c:v>374126000000000</c:v>
                      </c:pt>
                      <c:pt idx="4072">
                        <c:v>374162000000000</c:v>
                      </c:pt>
                      <c:pt idx="4073">
                        <c:v>374194000000000</c:v>
                      </c:pt>
                      <c:pt idx="4074">
                        <c:v>374222000000000</c:v>
                      </c:pt>
                      <c:pt idx="4075">
                        <c:v>374246000000000</c:v>
                      </c:pt>
                      <c:pt idx="4076">
                        <c:v>374266000000000</c:v>
                      </c:pt>
                      <c:pt idx="4077">
                        <c:v>374280000000000</c:v>
                      </c:pt>
                      <c:pt idx="4078">
                        <c:v>374288000000000</c:v>
                      </c:pt>
                      <c:pt idx="4079">
                        <c:v>374290000000000</c:v>
                      </c:pt>
                      <c:pt idx="4080">
                        <c:v>374285000000000</c:v>
                      </c:pt>
                      <c:pt idx="4081">
                        <c:v>374271000000000</c:v>
                      </c:pt>
                      <c:pt idx="4082">
                        <c:v>374250000000000</c:v>
                      </c:pt>
                      <c:pt idx="4083">
                        <c:v>374219000000000</c:v>
                      </c:pt>
                      <c:pt idx="4084">
                        <c:v>374178000000000</c:v>
                      </c:pt>
                      <c:pt idx="4085">
                        <c:v>374128000000000</c:v>
                      </c:pt>
                      <c:pt idx="4086">
                        <c:v>374067000000000</c:v>
                      </c:pt>
                      <c:pt idx="4087">
                        <c:v>373995000000000</c:v>
                      </c:pt>
                      <c:pt idx="4088">
                        <c:v>373912000000000</c:v>
                      </c:pt>
                      <c:pt idx="4089">
                        <c:v>373818000000000</c:v>
                      </c:pt>
                      <c:pt idx="4090">
                        <c:v>373712000000000</c:v>
                      </c:pt>
                      <c:pt idx="4091">
                        <c:v>373595000000000</c:v>
                      </c:pt>
                      <c:pt idx="4092">
                        <c:v>373467000000000</c:v>
                      </c:pt>
                      <c:pt idx="4093">
                        <c:v>373324000000000</c:v>
                      </c:pt>
                      <c:pt idx="4094">
                        <c:v>373164000000000</c:v>
                      </c:pt>
                      <c:pt idx="4095">
                        <c:v>373019000000000</c:v>
                      </c:pt>
                      <c:pt idx="4096">
                        <c:v>372850000000000</c:v>
                      </c:pt>
                      <c:pt idx="4097">
                        <c:v>372673000000000</c:v>
                      </c:pt>
                      <c:pt idx="4098">
                        <c:v>372487000000000</c:v>
                      </c:pt>
                      <c:pt idx="4099">
                        <c:v>372295000000000</c:v>
                      </c:pt>
                      <c:pt idx="4100">
                        <c:v>372096000000000</c:v>
                      </c:pt>
                      <c:pt idx="4101">
                        <c:v>371892000000000</c:v>
                      </c:pt>
                      <c:pt idx="4102">
                        <c:v>371684000000000</c:v>
                      </c:pt>
                      <c:pt idx="4103">
                        <c:v>371473000000000</c:v>
                      </c:pt>
                      <c:pt idx="4104">
                        <c:v>371260000000000</c:v>
                      </c:pt>
                      <c:pt idx="4105">
                        <c:v>371046000000000</c:v>
                      </c:pt>
                      <c:pt idx="4106">
                        <c:v>370831000000000</c:v>
                      </c:pt>
                      <c:pt idx="4107">
                        <c:v>370618000000000</c:v>
                      </c:pt>
                      <c:pt idx="4108">
                        <c:v>370407000000000</c:v>
                      </c:pt>
                      <c:pt idx="4109">
                        <c:v>370199000000000</c:v>
                      </c:pt>
                      <c:pt idx="4110">
                        <c:v>369996000000000</c:v>
                      </c:pt>
                      <c:pt idx="4111">
                        <c:v>369797000000000</c:v>
                      </c:pt>
                      <c:pt idx="4112">
                        <c:v>369605000000000</c:v>
                      </c:pt>
                      <c:pt idx="4113">
                        <c:v>369420000000000</c:v>
                      </c:pt>
                      <c:pt idx="4114">
                        <c:v>369242000000000</c:v>
                      </c:pt>
                      <c:pt idx="4115">
                        <c:v>369073000000000</c:v>
                      </c:pt>
                      <c:pt idx="4116">
                        <c:v>368914000000000</c:v>
                      </c:pt>
                      <c:pt idx="4117">
                        <c:v>368763000000000</c:v>
                      </c:pt>
                      <c:pt idx="4118">
                        <c:v>368623000000000</c:v>
                      </c:pt>
                      <c:pt idx="4119">
                        <c:v>368494000000000</c:v>
                      </c:pt>
                      <c:pt idx="4120">
                        <c:v>368375000000000</c:v>
                      </c:pt>
                      <c:pt idx="4121">
                        <c:v>368267000000000</c:v>
                      </c:pt>
                      <c:pt idx="4122">
                        <c:v>368170000000000</c:v>
                      </c:pt>
                      <c:pt idx="4123">
                        <c:v>368083000000000</c:v>
                      </c:pt>
                      <c:pt idx="4124">
                        <c:v>368007000000000</c:v>
                      </c:pt>
                      <c:pt idx="4125">
                        <c:v>367940000000000</c:v>
                      </c:pt>
                      <c:pt idx="4126">
                        <c:v>367884000000000</c:v>
                      </c:pt>
                      <c:pt idx="4127">
                        <c:v>367836000000000</c:v>
                      </c:pt>
                      <c:pt idx="4128">
                        <c:v>367797000000000</c:v>
                      </c:pt>
                      <c:pt idx="4129">
                        <c:v>367767000000000</c:v>
                      </c:pt>
                      <c:pt idx="4130">
                        <c:v>367743000000000</c:v>
                      </c:pt>
                      <c:pt idx="4131">
                        <c:v>367727000000000</c:v>
                      </c:pt>
                      <c:pt idx="4132">
                        <c:v>367716000000000</c:v>
                      </c:pt>
                      <c:pt idx="4133">
                        <c:v>367712000000000</c:v>
                      </c:pt>
                      <c:pt idx="4134">
                        <c:v>367711000000000</c:v>
                      </c:pt>
                      <c:pt idx="4135">
                        <c:v>367707000000000</c:v>
                      </c:pt>
                      <c:pt idx="4136">
                        <c:v>367703000000000</c:v>
                      </c:pt>
                      <c:pt idx="4137">
                        <c:v>367737000000000</c:v>
                      </c:pt>
                      <c:pt idx="4138">
                        <c:v>367752000000000</c:v>
                      </c:pt>
                      <c:pt idx="4139">
                        <c:v>367769000000000</c:v>
                      </c:pt>
                      <c:pt idx="4140">
                        <c:v>367789000000000</c:v>
                      </c:pt>
                      <c:pt idx="4141">
                        <c:v>367810000000000</c:v>
                      </c:pt>
                      <c:pt idx="4142">
                        <c:v>367833000000000</c:v>
                      </c:pt>
                      <c:pt idx="4143">
                        <c:v>367856000000000</c:v>
                      </c:pt>
                      <c:pt idx="4144">
                        <c:v>367881000000000</c:v>
                      </c:pt>
                      <c:pt idx="4145">
                        <c:v>367906000000000</c:v>
                      </c:pt>
                      <c:pt idx="4146">
                        <c:v>367932000000000</c:v>
                      </c:pt>
                      <c:pt idx="4147">
                        <c:v>367958000000000</c:v>
                      </c:pt>
                      <c:pt idx="4148">
                        <c:v>367984000000000</c:v>
                      </c:pt>
                      <c:pt idx="4149">
                        <c:v>368010000000000</c:v>
                      </c:pt>
                      <c:pt idx="4150">
                        <c:v>368035000000000</c:v>
                      </c:pt>
                      <c:pt idx="4151">
                        <c:v>368059000000000</c:v>
                      </c:pt>
                      <c:pt idx="4152">
                        <c:v>368083000000000</c:v>
                      </c:pt>
                      <c:pt idx="4153">
                        <c:v>368105000000000</c:v>
                      </c:pt>
                      <c:pt idx="4154">
                        <c:v>368127000000000</c:v>
                      </c:pt>
                      <c:pt idx="4155">
                        <c:v>368147000000000</c:v>
                      </c:pt>
                      <c:pt idx="4156">
                        <c:v>368165000000000</c:v>
                      </c:pt>
                      <c:pt idx="4157">
                        <c:v>368181000000000</c:v>
                      </c:pt>
                      <c:pt idx="4158">
                        <c:v>368195000000000</c:v>
                      </c:pt>
                      <c:pt idx="4159">
                        <c:v>368207000000000</c:v>
                      </c:pt>
                      <c:pt idx="4160">
                        <c:v>368216000000000</c:v>
                      </c:pt>
                      <c:pt idx="4161">
                        <c:v>368222000000000</c:v>
                      </c:pt>
                      <c:pt idx="4162">
                        <c:v>368225000000000</c:v>
                      </c:pt>
                      <c:pt idx="4163">
                        <c:v>368225000000000</c:v>
                      </c:pt>
                      <c:pt idx="4164">
                        <c:v>368222000000000</c:v>
                      </c:pt>
                      <c:pt idx="4165">
                        <c:v>368214000000000</c:v>
                      </c:pt>
                      <c:pt idx="4166">
                        <c:v>368203000000000</c:v>
                      </c:pt>
                      <c:pt idx="4167">
                        <c:v>368187000000000</c:v>
                      </c:pt>
                      <c:pt idx="4168">
                        <c:v>368167000000000</c:v>
                      </c:pt>
                      <c:pt idx="4169">
                        <c:v>368143000000000</c:v>
                      </c:pt>
                      <c:pt idx="4170">
                        <c:v>368113000000000</c:v>
                      </c:pt>
                      <c:pt idx="4171">
                        <c:v>368079000000000</c:v>
                      </c:pt>
                      <c:pt idx="4172">
                        <c:v>368040000000000</c:v>
                      </c:pt>
                      <c:pt idx="4173">
                        <c:v>367996000000000</c:v>
                      </c:pt>
                      <c:pt idx="4174">
                        <c:v>367947000000000</c:v>
                      </c:pt>
                      <c:pt idx="4175">
                        <c:v>367893000000000</c:v>
                      </c:pt>
                      <c:pt idx="4176">
                        <c:v>367832000000000</c:v>
                      </c:pt>
                      <c:pt idx="4177">
                        <c:v>367759000000000</c:v>
                      </c:pt>
                      <c:pt idx="4178">
                        <c:v>367677000000000</c:v>
                      </c:pt>
                      <c:pt idx="4179">
                        <c:v>367627000000000</c:v>
                      </c:pt>
                      <c:pt idx="4180">
                        <c:v>367549000000000</c:v>
                      </c:pt>
                      <c:pt idx="4181">
                        <c:v>367467000000000</c:v>
                      </c:pt>
                      <c:pt idx="4182">
                        <c:v>367380000000000</c:v>
                      </c:pt>
                      <c:pt idx="4183">
                        <c:v>367289000000000</c:v>
                      </c:pt>
                      <c:pt idx="4184">
                        <c:v>367194000000000</c:v>
                      </c:pt>
                      <c:pt idx="4185">
                        <c:v>367096000000000</c:v>
                      </c:pt>
                      <c:pt idx="4186">
                        <c:v>366994000000000</c:v>
                      </c:pt>
                      <c:pt idx="4187">
                        <c:v>366889000000000</c:v>
                      </c:pt>
                      <c:pt idx="4188">
                        <c:v>366781000000000</c:v>
                      </c:pt>
                      <c:pt idx="4189">
                        <c:v>366671000000000</c:v>
                      </c:pt>
                      <c:pt idx="4190">
                        <c:v>366558000000000</c:v>
                      </c:pt>
                      <c:pt idx="4191">
                        <c:v>366443000000000</c:v>
                      </c:pt>
                      <c:pt idx="4192">
                        <c:v>366325000000000</c:v>
                      </c:pt>
                      <c:pt idx="4193">
                        <c:v>366206000000000</c:v>
                      </c:pt>
                      <c:pt idx="4194">
                        <c:v>366086000000000</c:v>
                      </c:pt>
                      <c:pt idx="4195">
                        <c:v>365964000000000</c:v>
                      </c:pt>
                      <c:pt idx="4196">
                        <c:v>365841000000000</c:v>
                      </c:pt>
                      <c:pt idx="4197">
                        <c:v>365717000000000</c:v>
                      </c:pt>
                      <c:pt idx="4198">
                        <c:v>365592000000000</c:v>
                      </c:pt>
                      <c:pt idx="4199">
                        <c:v>365466000000000</c:v>
                      </c:pt>
                      <c:pt idx="4200">
                        <c:v>365339000000000</c:v>
                      </c:pt>
                      <c:pt idx="4201">
                        <c:v>365212000000000</c:v>
                      </c:pt>
                      <c:pt idx="4202">
                        <c:v>365084000000000</c:v>
                      </c:pt>
                      <c:pt idx="4203">
                        <c:v>364955000000000</c:v>
                      </c:pt>
                      <c:pt idx="4204">
                        <c:v>364826000000000</c:v>
                      </c:pt>
                      <c:pt idx="4205">
                        <c:v>364696000000000</c:v>
                      </c:pt>
                      <c:pt idx="4206">
                        <c:v>364565000000000</c:v>
                      </c:pt>
                      <c:pt idx="4207">
                        <c:v>364433000000000</c:v>
                      </c:pt>
                      <c:pt idx="4208">
                        <c:v>364300000000000</c:v>
                      </c:pt>
                      <c:pt idx="4209">
                        <c:v>364165000000000</c:v>
                      </c:pt>
                      <c:pt idx="4210">
                        <c:v>364030000000000</c:v>
                      </c:pt>
                      <c:pt idx="4211">
                        <c:v>363893000000000</c:v>
                      </c:pt>
                      <c:pt idx="4212">
                        <c:v>363755000000000</c:v>
                      </c:pt>
                      <c:pt idx="4213">
                        <c:v>363614000000000</c:v>
                      </c:pt>
                      <c:pt idx="4214">
                        <c:v>363473000000000</c:v>
                      </c:pt>
                      <c:pt idx="4215">
                        <c:v>363329000000000</c:v>
                      </c:pt>
                      <c:pt idx="4216">
                        <c:v>363184000000000</c:v>
                      </c:pt>
                      <c:pt idx="4217">
                        <c:v>363037000000000</c:v>
                      </c:pt>
                      <c:pt idx="4218">
                        <c:v>362888000000000</c:v>
                      </c:pt>
                      <c:pt idx="4219">
                        <c:v>362731000000000</c:v>
                      </c:pt>
                      <c:pt idx="4220">
                        <c:v>362568000000000</c:v>
                      </c:pt>
                      <c:pt idx="4221">
                        <c:v>362435000000000</c:v>
                      </c:pt>
                      <c:pt idx="4222">
                        <c:v>362281000000000</c:v>
                      </c:pt>
                      <c:pt idx="4223">
                        <c:v>362127000000000</c:v>
                      </c:pt>
                      <c:pt idx="4224">
                        <c:v>361973000000000</c:v>
                      </c:pt>
                      <c:pt idx="4225">
                        <c:v>361819000000000</c:v>
                      </c:pt>
                      <c:pt idx="4226">
                        <c:v>361665000000000</c:v>
                      </c:pt>
                      <c:pt idx="4227">
                        <c:v>361511000000000</c:v>
                      </c:pt>
                      <c:pt idx="4228">
                        <c:v>361359000000000</c:v>
                      </c:pt>
                      <c:pt idx="4229">
                        <c:v>361208000000000</c:v>
                      </c:pt>
                      <c:pt idx="4230">
                        <c:v>361059000000000</c:v>
                      </c:pt>
                      <c:pt idx="4231">
                        <c:v>360912000000000</c:v>
                      </c:pt>
                      <c:pt idx="4232">
                        <c:v>360768000000000</c:v>
                      </c:pt>
                      <c:pt idx="4233">
                        <c:v>360627000000000</c:v>
                      </c:pt>
                      <c:pt idx="4234">
                        <c:v>360490000000000</c:v>
                      </c:pt>
                      <c:pt idx="4235">
                        <c:v>360357000000000</c:v>
                      </c:pt>
                      <c:pt idx="4236">
                        <c:v>360227000000000</c:v>
                      </c:pt>
                      <c:pt idx="4237">
                        <c:v>360103000000000</c:v>
                      </c:pt>
                      <c:pt idx="4238">
                        <c:v>359984000000000</c:v>
                      </c:pt>
                      <c:pt idx="4239">
                        <c:v>359870000000000</c:v>
                      </c:pt>
                      <c:pt idx="4240">
                        <c:v>359761000000000</c:v>
                      </c:pt>
                      <c:pt idx="4241">
                        <c:v>359659000000000</c:v>
                      </c:pt>
                      <c:pt idx="4242">
                        <c:v>359563000000000</c:v>
                      </c:pt>
                      <c:pt idx="4243">
                        <c:v>359473000000000</c:v>
                      </c:pt>
                      <c:pt idx="4244">
                        <c:v>359390000000000</c:v>
                      </c:pt>
                      <c:pt idx="4245">
                        <c:v>359314000000000</c:v>
                      </c:pt>
                      <c:pt idx="4246">
                        <c:v>359245000000000</c:v>
                      </c:pt>
                      <c:pt idx="4247">
                        <c:v>359183000000000</c:v>
                      </c:pt>
                      <c:pt idx="4248">
                        <c:v>359127000000000</c:v>
                      </c:pt>
                      <c:pt idx="4249">
                        <c:v>359079000000000</c:v>
                      </c:pt>
                      <c:pt idx="4250">
                        <c:v>359038000000000</c:v>
                      </c:pt>
                      <c:pt idx="4251">
                        <c:v>359003000000000</c:v>
                      </c:pt>
                      <c:pt idx="4252">
                        <c:v>358975000000000</c:v>
                      </c:pt>
                      <c:pt idx="4253">
                        <c:v>358953000000000</c:v>
                      </c:pt>
                      <c:pt idx="4254">
                        <c:v>358937000000000</c:v>
                      </c:pt>
                      <c:pt idx="4255">
                        <c:v>358927000000000</c:v>
                      </c:pt>
                      <c:pt idx="4256">
                        <c:v>358923000000000</c:v>
                      </c:pt>
                      <c:pt idx="4257">
                        <c:v>358924000000000</c:v>
                      </c:pt>
                      <c:pt idx="4258">
                        <c:v>358929000000000</c:v>
                      </c:pt>
                      <c:pt idx="4259">
                        <c:v>358940000000000</c:v>
                      </c:pt>
                      <c:pt idx="4260">
                        <c:v>358955000000000</c:v>
                      </c:pt>
                      <c:pt idx="4261">
                        <c:v>358972000000000</c:v>
                      </c:pt>
                      <c:pt idx="4262">
                        <c:v>358986000000000</c:v>
                      </c:pt>
                      <c:pt idx="4263">
                        <c:v>358999000000000</c:v>
                      </c:pt>
                      <c:pt idx="4264">
                        <c:v>359053000000000</c:v>
                      </c:pt>
                      <c:pt idx="4265">
                        <c:v>359085000000000</c:v>
                      </c:pt>
                      <c:pt idx="4266">
                        <c:v>359120000000000</c:v>
                      </c:pt>
                      <c:pt idx="4267">
                        <c:v>359157000000000</c:v>
                      </c:pt>
                      <c:pt idx="4268">
                        <c:v>359196000000000</c:v>
                      </c:pt>
                      <c:pt idx="4269">
                        <c:v>359238000000000</c:v>
                      </c:pt>
                      <c:pt idx="4270">
                        <c:v>359280000000000</c:v>
                      </c:pt>
                      <c:pt idx="4271">
                        <c:v>359324000000000</c:v>
                      </c:pt>
                      <c:pt idx="4272">
                        <c:v>359369000000000</c:v>
                      </c:pt>
                      <c:pt idx="4273">
                        <c:v>359415000000000</c:v>
                      </c:pt>
                      <c:pt idx="4274">
                        <c:v>359462000000000</c:v>
                      </c:pt>
                      <c:pt idx="4275">
                        <c:v>359509000000000</c:v>
                      </c:pt>
                      <c:pt idx="4276">
                        <c:v>359557000000000</c:v>
                      </c:pt>
                      <c:pt idx="4277">
                        <c:v>359604000000000</c:v>
                      </c:pt>
                      <c:pt idx="4278">
                        <c:v>359651000000000</c:v>
                      </c:pt>
                      <c:pt idx="4279">
                        <c:v>359699000000000</c:v>
                      </c:pt>
                      <c:pt idx="4280">
                        <c:v>359745000000000</c:v>
                      </c:pt>
                      <c:pt idx="4281">
                        <c:v>359791000000000</c:v>
                      </c:pt>
                      <c:pt idx="4282">
                        <c:v>359836000000000</c:v>
                      </c:pt>
                      <c:pt idx="4283">
                        <c:v>359880000000000</c:v>
                      </c:pt>
                      <c:pt idx="4284">
                        <c:v>359923000000000</c:v>
                      </c:pt>
                      <c:pt idx="4285">
                        <c:v>359965000000000</c:v>
                      </c:pt>
                      <c:pt idx="4286">
                        <c:v>360006000000000</c:v>
                      </c:pt>
                      <c:pt idx="4287">
                        <c:v>360045000000000</c:v>
                      </c:pt>
                      <c:pt idx="4288">
                        <c:v>360083000000000</c:v>
                      </c:pt>
                      <c:pt idx="4289">
                        <c:v>360119000000000</c:v>
                      </c:pt>
                      <c:pt idx="4290">
                        <c:v>360153000000000</c:v>
                      </c:pt>
                      <c:pt idx="4291">
                        <c:v>360186000000000</c:v>
                      </c:pt>
                      <c:pt idx="4292">
                        <c:v>360218000000000</c:v>
                      </c:pt>
                      <c:pt idx="4293">
                        <c:v>360248000000000</c:v>
                      </c:pt>
                      <c:pt idx="4294">
                        <c:v>360276000000000</c:v>
                      </c:pt>
                      <c:pt idx="4295">
                        <c:v>360303000000000</c:v>
                      </c:pt>
                      <c:pt idx="4296">
                        <c:v>360328000000000</c:v>
                      </c:pt>
                      <c:pt idx="4297">
                        <c:v>360352000000000</c:v>
                      </c:pt>
                      <c:pt idx="4298">
                        <c:v>360375000000000</c:v>
                      </c:pt>
                      <c:pt idx="4299">
                        <c:v>360396000000000</c:v>
                      </c:pt>
                      <c:pt idx="4300">
                        <c:v>360417000000000</c:v>
                      </c:pt>
                      <c:pt idx="4301">
                        <c:v>360436000000000</c:v>
                      </c:pt>
                      <c:pt idx="4302">
                        <c:v>360454000000000</c:v>
                      </c:pt>
                      <c:pt idx="4303">
                        <c:v>360472000000000</c:v>
                      </c:pt>
                      <c:pt idx="4304">
                        <c:v>360486000000000</c:v>
                      </c:pt>
                      <c:pt idx="4305">
                        <c:v>360494000000000</c:v>
                      </c:pt>
                      <c:pt idx="4306">
                        <c:v>360496000000000</c:v>
                      </c:pt>
                      <c:pt idx="4307">
                        <c:v>360533000000000</c:v>
                      </c:pt>
                      <c:pt idx="4308">
                        <c:v>360547000000000</c:v>
                      </c:pt>
                      <c:pt idx="4309">
                        <c:v>360560000000000</c:v>
                      </c:pt>
                      <c:pt idx="4310">
                        <c:v>360572000000000</c:v>
                      </c:pt>
                      <c:pt idx="4311">
                        <c:v>360584000000000</c:v>
                      </c:pt>
                      <c:pt idx="4312">
                        <c:v>360596000000000</c:v>
                      </c:pt>
                      <c:pt idx="4313">
                        <c:v>360606000000000</c:v>
                      </c:pt>
                      <c:pt idx="4314">
                        <c:v>360617000000000</c:v>
                      </c:pt>
                      <c:pt idx="4315">
                        <c:v>360627000000000</c:v>
                      </c:pt>
                      <c:pt idx="4316">
                        <c:v>360636000000000</c:v>
                      </c:pt>
                      <c:pt idx="4317">
                        <c:v>360645000000000</c:v>
                      </c:pt>
                      <c:pt idx="4318">
                        <c:v>360654000000000</c:v>
                      </c:pt>
                      <c:pt idx="4319">
                        <c:v>360662000000000</c:v>
                      </c:pt>
                      <c:pt idx="4320">
                        <c:v>360669000000000</c:v>
                      </c:pt>
                      <c:pt idx="4321">
                        <c:v>360676000000000</c:v>
                      </c:pt>
                      <c:pt idx="4322">
                        <c:v>360682000000000</c:v>
                      </c:pt>
                      <c:pt idx="4323">
                        <c:v>360687000000000</c:v>
                      </c:pt>
                      <c:pt idx="4324">
                        <c:v>360691000000000</c:v>
                      </c:pt>
                      <c:pt idx="4325">
                        <c:v>360695000000000</c:v>
                      </c:pt>
                      <c:pt idx="4326">
                        <c:v>360697000000000</c:v>
                      </c:pt>
                      <c:pt idx="4327">
                        <c:v>360699000000000</c:v>
                      </c:pt>
                      <c:pt idx="4328">
                        <c:v>360699000000000</c:v>
                      </c:pt>
                      <c:pt idx="4329">
                        <c:v>360698000000000</c:v>
                      </c:pt>
                      <c:pt idx="4330">
                        <c:v>360695000000000</c:v>
                      </c:pt>
                      <c:pt idx="4331">
                        <c:v>360690000000000</c:v>
                      </c:pt>
                      <c:pt idx="4332">
                        <c:v>360683000000000</c:v>
                      </c:pt>
                      <c:pt idx="4333">
                        <c:v>360674000000000</c:v>
                      </c:pt>
                      <c:pt idx="4334">
                        <c:v>360662000000000</c:v>
                      </c:pt>
                      <c:pt idx="4335">
                        <c:v>360647000000000</c:v>
                      </c:pt>
                      <c:pt idx="4336">
                        <c:v>360629000000000</c:v>
                      </c:pt>
                      <c:pt idx="4337">
                        <c:v>360608000000000</c:v>
                      </c:pt>
                      <c:pt idx="4338">
                        <c:v>360583000000000</c:v>
                      </c:pt>
                      <c:pt idx="4339">
                        <c:v>360553000000000</c:v>
                      </c:pt>
                      <c:pt idx="4340">
                        <c:v>360520000000000</c:v>
                      </c:pt>
                      <c:pt idx="4341">
                        <c:v>360482000000000</c:v>
                      </c:pt>
                      <c:pt idx="4342">
                        <c:v>360439000000000</c:v>
                      </c:pt>
                      <c:pt idx="4343">
                        <c:v>360392000000000</c:v>
                      </c:pt>
                      <c:pt idx="4344">
                        <c:v>360340000000000</c:v>
                      </c:pt>
                      <c:pt idx="4345">
                        <c:v>360282000000000</c:v>
                      </c:pt>
                      <c:pt idx="4346">
                        <c:v>360219000000000</c:v>
                      </c:pt>
                      <c:pt idx="4347">
                        <c:v>360151000000000</c:v>
                      </c:pt>
                      <c:pt idx="4348">
                        <c:v>360074000000000</c:v>
                      </c:pt>
                      <c:pt idx="4349">
                        <c:v>359986000000000</c:v>
                      </c:pt>
                      <c:pt idx="4350">
                        <c:v>359917000000000</c:v>
                      </c:pt>
                      <c:pt idx="4351">
                        <c:v>359830000000000</c:v>
                      </c:pt>
                      <c:pt idx="4352">
                        <c:v>359737000000000</c:v>
                      </c:pt>
                      <c:pt idx="4353">
                        <c:v>359641000000000</c:v>
                      </c:pt>
                      <c:pt idx="4354">
                        <c:v>359540000000000</c:v>
                      </c:pt>
                      <c:pt idx="4355">
                        <c:v>359436000000000</c:v>
                      </c:pt>
                      <c:pt idx="4356">
                        <c:v>359328000000000</c:v>
                      </c:pt>
                      <c:pt idx="4357">
                        <c:v>359217000000000</c:v>
                      </c:pt>
                      <c:pt idx="4358">
                        <c:v>359103000000000</c:v>
                      </c:pt>
                      <c:pt idx="4359">
                        <c:v>358987000000000</c:v>
                      </c:pt>
                      <c:pt idx="4360">
                        <c:v>358869000000000</c:v>
                      </c:pt>
                      <c:pt idx="4361">
                        <c:v>358749000000000</c:v>
                      </c:pt>
                      <c:pt idx="4362">
                        <c:v>358628000000000</c:v>
                      </c:pt>
                      <c:pt idx="4363">
                        <c:v>358505000000000</c:v>
                      </c:pt>
                      <c:pt idx="4364">
                        <c:v>358383000000000</c:v>
                      </c:pt>
                      <c:pt idx="4365">
                        <c:v>358260000000000</c:v>
                      </c:pt>
                      <c:pt idx="4366">
                        <c:v>358138000000000</c:v>
                      </c:pt>
                      <c:pt idx="4367">
                        <c:v>358016000000000</c:v>
                      </c:pt>
                      <c:pt idx="4368">
                        <c:v>357895000000000</c:v>
                      </c:pt>
                      <c:pt idx="4369">
                        <c:v>357775000000000</c:v>
                      </c:pt>
                      <c:pt idx="4370">
                        <c:v>357658000000000</c:v>
                      </c:pt>
                      <c:pt idx="4371">
                        <c:v>357542000000000</c:v>
                      </c:pt>
                      <c:pt idx="4372">
                        <c:v>357428000000000</c:v>
                      </c:pt>
                      <c:pt idx="4373">
                        <c:v>357318000000000</c:v>
                      </c:pt>
                      <c:pt idx="4374">
                        <c:v>357210000000000</c:v>
                      </c:pt>
                      <c:pt idx="4375">
                        <c:v>357105000000000</c:v>
                      </c:pt>
                      <c:pt idx="4376">
                        <c:v>357003000000000</c:v>
                      </c:pt>
                      <c:pt idx="4377">
                        <c:v>356906000000000</c:v>
                      </c:pt>
                      <c:pt idx="4378">
                        <c:v>356811000000000</c:v>
                      </c:pt>
                      <c:pt idx="4379">
                        <c:v>356721000000000</c:v>
                      </c:pt>
                      <c:pt idx="4380">
                        <c:v>356635000000000</c:v>
                      </c:pt>
                      <c:pt idx="4381">
                        <c:v>356552000000000</c:v>
                      </c:pt>
                      <c:pt idx="4382">
                        <c:v>356474000000000</c:v>
                      </c:pt>
                      <c:pt idx="4383">
                        <c:v>356399000000000</c:v>
                      </c:pt>
                      <c:pt idx="4384">
                        <c:v>356329000000000</c:v>
                      </c:pt>
                      <c:pt idx="4385">
                        <c:v>356262000000000</c:v>
                      </c:pt>
                      <c:pt idx="4386">
                        <c:v>356200000000000</c:v>
                      </c:pt>
                      <c:pt idx="4387">
                        <c:v>356141000000000</c:v>
                      </c:pt>
                      <c:pt idx="4388">
                        <c:v>356086000000000</c:v>
                      </c:pt>
                      <c:pt idx="4389">
                        <c:v>356034000000000</c:v>
                      </c:pt>
                      <c:pt idx="4390">
                        <c:v>355986000000000</c:v>
                      </c:pt>
                      <c:pt idx="4391">
                        <c:v>355940000000000</c:v>
                      </c:pt>
                      <c:pt idx="4392">
                        <c:v>355893000000000</c:v>
                      </c:pt>
                      <c:pt idx="4393">
                        <c:v>355844000000000</c:v>
                      </c:pt>
                      <c:pt idx="4394">
                        <c:v>355821000000000</c:v>
                      </c:pt>
                      <c:pt idx="4395">
                        <c:v>355786000000000</c:v>
                      </c:pt>
                      <c:pt idx="4396">
                        <c:v>355753000000000</c:v>
                      </c:pt>
                      <c:pt idx="4397">
                        <c:v>355722000000000</c:v>
                      </c:pt>
                      <c:pt idx="4398">
                        <c:v>355693000000000</c:v>
                      </c:pt>
                      <c:pt idx="4399">
                        <c:v>355665000000000</c:v>
                      </c:pt>
                      <c:pt idx="4400">
                        <c:v>355638000000000</c:v>
                      </c:pt>
                      <c:pt idx="4401">
                        <c:v>355613000000000</c:v>
                      </c:pt>
                      <c:pt idx="4402">
                        <c:v>355587000000000</c:v>
                      </c:pt>
                      <c:pt idx="4403">
                        <c:v>355563000000000</c:v>
                      </c:pt>
                      <c:pt idx="4404">
                        <c:v>355538000000000</c:v>
                      </c:pt>
                      <c:pt idx="4405">
                        <c:v>355513000000000</c:v>
                      </c:pt>
                      <c:pt idx="4406">
                        <c:v>355489000000000</c:v>
                      </c:pt>
                      <c:pt idx="4407">
                        <c:v>355463000000000</c:v>
                      </c:pt>
                      <c:pt idx="4408">
                        <c:v>355437000000000</c:v>
                      </c:pt>
                      <c:pt idx="4409">
                        <c:v>355410000000000</c:v>
                      </c:pt>
                      <c:pt idx="4410">
                        <c:v>355381000000000</c:v>
                      </c:pt>
                      <c:pt idx="4411">
                        <c:v>355352000000000</c:v>
                      </c:pt>
                      <c:pt idx="4412">
                        <c:v>355320000000000</c:v>
                      </c:pt>
                      <c:pt idx="4413">
                        <c:v>355286000000000</c:v>
                      </c:pt>
                      <c:pt idx="4414">
                        <c:v>355250000000000</c:v>
                      </c:pt>
                      <c:pt idx="4415">
                        <c:v>355212000000000</c:v>
                      </c:pt>
                      <c:pt idx="4416">
                        <c:v>355171000000000</c:v>
                      </c:pt>
                      <c:pt idx="4417">
                        <c:v>355127000000000</c:v>
                      </c:pt>
                      <c:pt idx="4418">
                        <c:v>355079000000000</c:v>
                      </c:pt>
                      <c:pt idx="4419">
                        <c:v>355029000000000</c:v>
                      </c:pt>
                      <c:pt idx="4420">
                        <c:v>354974000000000</c:v>
                      </c:pt>
                      <c:pt idx="4421">
                        <c:v>354915000000000</c:v>
                      </c:pt>
                      <c:pt idx="4422">
                        <c:v>354853000000000</c:v>
                      </c:pt>
                      <c:pt idx="4423">
                        <c:v>354785000000000</c:v>
                      </c:pt>
                      <c:pt idx="4424">
                        <c:v>354713000000000</c:v>
                      </c:pt>
                      <c:pt idx="4425">
                        <c:v>354637000000000</c:v>
                      </c:pt>
                      <c:pt idx="4426">
                        <c:v>354555000000000</c:v>
                      </c:pt>
                      <c:pt idx="4427">
                        <c:v>354469000000000</c:v>
                      </c:pt>
                      <c:pt idx="4428">
                        <c:v>354377000000000</c:v>
                      </c:pt>
                      <c:pt idx="4429">
                        <c:v>354280000000000</c:v>
                      </c:pt>
                      <c:pt idx="4430">
                        <c:v>354177000000000</c:v>
                      </c:pt>
                      <c:pt idx="4431">
                        <c:v>354069000000000</c:v>
                      </c:pt>
                      <c:pt idx="4432">
                        <c:v>353956000000000</c:v>
                      </c:pt>
                      <c:pt idx="4433">
                        <c:v>353838000000000</c:v>
                      </c:pt>
                      <c:pt idx="4434">
                        <c:v>353714000000000</c:v>
                      </c:pt>
                      <c:pt idx="4435">
                        <c:v>353586000000000</c:v>
                      </c:pt>
                      <c:pt idx="4436">
                        <c:v>353450000000000</c:v>
                      </c:pt>
                      <c:pt idx="4437">
                        <c:v>353304000000000</c:v>
                      </c:pt>
                      <c:pt idx="4438">
                        <c:v>353150000000000</c:v>
                      </c:pt>
                      <c:pt idx="4439">
                        <c:v>353025000000000</c:v>
                      </c:pt>
                      <c:pt idx="4440">
                        <c:v>352874000000000</c:v>
                      </c:pt>
                      <c:pt idx="4441">
                        <c:v>352720000000000</c:v>
                      </c:pt>
                      <c:pt idx="4442">
                        <c:v>352562000000000</c:v>
                      </c:pt>
                      <c:pt idx="4443">
                        <c:v>352401000000000</c:v>
                      </c:pt>
                      <c:pt idx="4444">
                        <c:v>352238000000000</c:v>
                      </c:pt>
                      <c:pt idx="4445">
                        <c:v>352072000000000</c:v>
                      </c:pt>
                      <c:pt idx="4446">
                        <c:v>351904000000000</c:v>
                      </c:pt>
                      <c:pt idx="4447">
                        <c:v>351735000000000</c:v>
                      </c:pt>
                      <c:pt idx="4448">
                        <c:v>351565000000000</c:v>
                      </c:pt>
                      <c:pt idx="4449">
                        <c:v>351393000000000</c:v>
                      </c:pt>
                      <c:pt idx="4450">
                        <c:v>351222000000000</c:v>
                      </c:pt>
                      <c:pt idx="4451">
                        <c:v>351050000000000</c:v>
                      </c:pt>
                      <c:pt idx="4452">
                        <c:v>350879000000000</c:v>
                      </c:pt>
                      <c:pt idx="4453">
                        <c:v>350708000000000</c:v>
                      </c:pt>
                      <c:pt idx="4454">
                        <c:v>350539000000000</c:v>
                      </c:pt>
                      <c:pt idx="4455">
                        <c:v>350371000000000</c:v>
                      </c:pt>
                      <c:pt idx="4456">
                        <c:v>350205000000000</c:v>
                      </c:pt>
                      <c:pt idx="4457">
                        <c:v>350041000000000</c:v>
                      </c:pt>
                      <c:pt idx="4458">
                        <c:v>349879000000000</c:v>
                      </c:pt>
                      <c:pt idx="4459">
                        <c:v>349721000000000</c:v>
                      </c:pt>
                      <c:pt idx="4460">
                        <c:v>349565000000000</c:v>
                      </c:pt>
                      <c:pt idx="4461">
                        <c:v>349413000000000</c:v>
                      </c:pt>
                      <c:pt idx="4462">
                        <c:v>349265000000000</c:v>
                      </c:pt>
                      <c:pt idx="4463">
                        <c:v>349120000000000</c:v>
                      </c:pt>
                      <c:pt idx="4464">
                        <c:v>348980000000000</c:v>
                      </c:pt>
                      <c:pt idx="4465">
                        <c:v>348843000000000</c:v>
                      </c:pt>
                      <c:pt idx="4466">
                        <c:v>348712000000000</c:v>
                      </c:pt>
                      <c:pt idx="4467">
                        <c:v>348584000000000</c:v>
                      </c:pt>
                      <c:pt idx="4468">
                        <c:v>348461000000000</c:v>
                      </c:pt>
                      <c:pt idx="4469">
                        <c:v>348343000000000</c:v>
                      </c:pt>
                      <c:pt idx="4470">
                        <c:v>348230000000000</c:v>
                      </c:pt>
                      <c:pt idx="4471">
                        <c:v>348121000000000</c:v>
                      </c:pt>
                      <c:pt idx="4472">
                        <c:v>348016000000000</c:v>
                      </c:pt>
                      <c:pt idx="4473">
                        <c:v>347916000000000</c:v>
                      </c:pt>
                      <c:pt idx="4474">
                        <c:v>347820000000000</c:v>
                      </c:pt>
                      <c:pt idx="4475">
                        <c:v>347729000000000</c:v>
                      </c:pt>
                      <c:pt idx="4476">
                        <c:v>347642000000000</c:v>
                      </c:pt>
                      <c:pt idx="4477">
                        <c:v>347558000000000</c:v>
                      </c:pt>
                      <c:pt idx="4478">
                        <c:v>347479000000000</c:v>
                      </c:pt>
                      <c:pt idx="4479">
                        <c:v>347403000000000</c:v>
                      </c:pt>
                      <c:pt idx="4480">
                        <c:v>347330000000000</c:v>
                      </c:pt>
                      <c:pt idx="4481">
                        <c:v>347258000000000</c:v>
                      </c:pt>
                      <c:pt idx="4482">
                        <c:v>347183000000000</c:v>
                      </c:pt>
                      <c:pt idx="4483">
                        <c:v>347108000000000</c:v>
                      </c:pt>
                      <c:pt idx="4484">
                        <c:v>347070000000000</c:v>
                      </c:pt>
                      <c:pt idx="4485">
                        <c:v>347012000000000</c:v>
                      </c:pt>
                      <c:pt idx="4486">
                        <c:v>346955000000000</c:v>
                      </c:pt>
                      <c:pt idx="4487">
                        <c:v>346902000000000</c:v>
                      </c:pt>
                      <c:pt idx="4488">
                        <c:v>346849000000000</c:v>
                      </c:pt>
                      <c:pt idx="4489">
                        <c:v>346799000000000</c:v>
                      </c:pt>
                      <c:pt idx="4490">
                        <c:v>346750000000000</c:v>
                      </c:pt>
                      <c:pt idx="4491">
                        <c:v>346703000000000</c:v>
                      </c:pt>
                      <c:pt idx="4492">
                        <c:v>346657000000000</c:v>
                      </c:pt>
                      <c:pt idx="4493">
                        <c:v>346612000000000</c:v>
                      </c:pt>
                      <c:pt idx="4494">
                        <c:v>346568000000000</c:v>
                      </c:pt>
                      <c:pt idx="4495">
                        <c:v>346524000000000</c:v>
                      </c:pt>
                      <c:pt idx="4496">
                        <c:v>346482000000000</c:v>
                      </c:pt>
                      <c:pt idx="4497">
                        <c:v>346439000000000</c:v>
                      </c:pt>
                      <c:pt idx="4498">
                        <c:v>346397000000000</c:v>
                      </c:pt>
                      <c:pt idx="4499">
                        <c:v>346355000000000</c:v>
                      </c:pt>
                      <c:pt idx="4500">
                        <c:v>346313000000000</c:v>
                      </c:pt>
                      <c:pt idx="4501">
                        <c:v>346271000000000</c:v>
                      </c:pt>
                      <c:pt idx="4502">
                        <c:v>346229000000000</c:v>
                      </c:pt>
                      <c:pt idx="4503">
                        <c:v>346186000000000</c:v>
                      </c:pt>
                      <c:pt idx="4504">
                        <c:v>346143000000000</c:v>
                      </c:pt>
                      <c:pt idx="4505">
                        <c:v>346099000000000</c:v>
                      </c:pt>
                      <c:pt idx="4506">
                        <c:v>346055000000000</c:v>
                      </c:pt>
                      <c:pt idx="4507">
                        <c:v>346009000000000</c:v>
                      </c:pt>
                      <c:pt idx="4508">
                        <c:v>345963000000000</c:v>
                      </c:pt>
                      <c:pt idx="4509">
                        <c:v>345916000000000</c:v>
                      </c:pt>
                      <c:pt idx="4510">
                        <c:v>345867000000000</c:v>
                      </c:pt>
                      <c:pt idx="4511">
                        <c:v>345818000000000</c:v>
                      </c:pt>
                      <c:pt idx="4512">
                        <c:v>345767000000000</c:v>
                      </c:pt>
                      <c:pt idx="4513">
                        <c:v>345715000000000</c:v>
                      </c:pt>
                      <c:pt idx="4514">
                        <c:v>345662000000000</c:v>
                      </c:pt>
                      <c:pt idx="4515">
                        <c:v>345607000000000</c:v>
                      </c:pt>
                      <c:pt idx="4516">
                        <c:v>345552000000000</c:v>
                      </c:pt>
                      <c:pt idx="4517">
                        <c:v>345495000000000</c:v>
                      </c:pt>
                      <c:pt idx="4518">
                        <c:v>345437000000000</c:v>
                      </c:pt>
                      <c:pt idx="4519">
                        <c:v>345377000000000</c:v>
                      </c:pt>
                      <c:pt idx="4520">
                        <c:v>345317000000000</c:v>
                      </c:pt>
                      <c:pt idx="4521">
                        <c:v>345255000000000</c:v>
                      </c:pt>
                      <c:pt idx="4522">
                        <c:v>345192000000000</c:v>
                      </c:pt>
                      <c:pt idx="4523">
                        <c:v>345129000000000</c:v>
                      </c:pt>
                      <c:pt idx="4524">
                        <c:v>345064000000000</c:v>
                      </c:pt>
                      <c:pt idx="4525">
                        <c:v>344998000000000</c:v>
                      </c:pt>
                      <c:pt idx="4526">
                        <c:v>344930000000000</c:v>
                      </c:pt>
                      <c:pt idx="4527">
                        <c:v>344856000000000</c:v>
                      </c:pt>
                      <c:pt idx="4528">
                        <c:v>344777000000000</c:v>
                      </c:pt>
                      <c:pt idx="4529">
                        <c:v>344726000000000</c:v>
                      </c:pt>
                      <c:pt idx="4530">
                        <c:v>344656000000000</c:v>
                      </c:pt>
                      <c:pt idx="4531">
                        <c:v>344586000000000</c:v>
                      </c:pt>
                      <c:pt idx="4532">
                        <c:v>344515000000000</c:v>
                      </c:pt>
                      <c:pt idx="4533">
                        <c:v>344443000000000</c:v>
                      </c:pt>
                      <c:pt idx="4534">
                        <c:v>344370000000000</c:v>
                      </c:pt>
                      <c:pt idx="4535">
                        <c:v>344297000000000</c:v>
                      </c:pt>
                      <c:pt idx="4536">
                        <c:v>344224000000000</c:v>
                      </c:pt>
                      <c:pt idx="4537">
                        <c:v>344150000000000</c:v>
                      </c:pt>
                      <c:pt idx="4538">
                        <c:v>344076000000000</c:v>
                      </c:pt>
                      <c:pt idx="4539">
                        <c:v>344001000000000</c:v>
                      </c:pt>
                      <c:pt idx="4540">
                        <c:v>343926000000000</c:v>
                      </c:pt>
                      <c:pt idx="4541">
                        <c:v>343850000000000</c:v>
                      </c:pt>
                      <c:pt idx="4542">
                        <c:v>343774000000000</c:v>
                      </c:pt>
                      <c:pt idx="4543">
                        <c:v>343698000000000</c:v>
                      </c:pt>
                      <c:pt idx="4544">
                        <c:v>343621000000000</c:v>
                      </c:pt>
                      <c:pt idx="4545">
                        <c:v>343544000000000</c:v>
                      </c:pt>
                      <c:pt idx="4546">
                        <c:v>343467000000000</c:v>
                      </c:pt>
                      <c:pt idx="4547">
                        <c:v>343390000000000</c:v>
                      </c:pt>
                      <c:pt idx="4548">
                        <c:v>343312000000000</c:v>
                      </c:pt>
                      <c:pt idx="4549">
                        <c:v>343234000000000</c:v>
                      </c:pt>
                      <c:pt idx="4550">
                        <c:v>343156000000000</c:v>
                      </c:pt>
                      <c:pt idx="4551">
                        <c:v>343077000000000</c:v>
                      </c:pt>
                      <c:pt idx="4552">
                        <c:v>342998000000000</c:v>
                      </c:pt>
                      <c:pt idx="4553">
                        <c:v>342918000000000</c:v>
                      </c:pt>
                      <c:pt idx="4554">
                        <c:v>342838000000000</c:v>
                      </c:pt>
                      <c:pt idx="4555">
                        <c:v>342758000000000</c:v>
                      </c:pt>
                      <c:pt idx="4556">
                        <c:v>342677000000000</c:v>
                      </c:pt>
                      <c:pt idx="4557">
                        <c:v>342595000000000</c:v>
                      </c:pt>
                      <c:pt idx="4558">
                        <c:v>342513000000000</c:v>
                      </c:pt>
                      <c:pt idx="4559">
                        <c:v>342430000000000</c:v>
                      </c:pt>
                      <c:pt idx="4560">
                        <c:v>342347000000000</c:v>
                      </c:pt>
                      <c:pt idx="4561">
                        <c:v>342262000000000</c:v>
                      </c:pt>
                      <c:pt idx="4562">
                        <c:v>342177000000000</c:v>
                      </c:pt>
                      <c:pt idx="4563">
                        <c:v>342091000000000</c:v>
                      </c:pt>
                      <c:pt idx="4564">
                        <c:v>342003000000000</c:v>
                      </c:pt>
                      <c:pt idx="4565">
                        <c:v>341915000000000</c:v>
                      </c:pt>
                      <c:pt idx="4566">
                        <c:v>341826000000000</c:v>
                      </c:pt>
                      <c:pt idx="4567">
                        <c:v>341736000000000</c:v>
                      </c:pt>
                      <c:pt idx="4568">
                        <c:v>341644000000000</c:v>
                      </c:pt>
                      <c:pt idx="4569">
                        <c:v>341552000000000</c:v>
                      </c:pt>
                      <c:pt idx="4570">
                        <c:v>341459000000000</c:v>
                      </c:pt>
                      <c:pt idx="4571">
                        <c:v>341365000000000</c:v>
                      </c:pt>
                      <c:pt idx="4572">
                        <c:v>341268000000000</c:v>
                      </c:pt>
                      <c:pt idx="4573">
                        <c:v>341164000000000</c:v>
                      </c:pt>
                      <c:pt idx="4574">
                        <c:v>341057000000000</c:v>
                      </c:pt>
                      <c:pt idx="4575">
                        <c:v>340981000000000</c:v>
                      </c:pt>
                      <c:pt idx="4576">
                        <c:v>340884000000000</c:v>
                      </c:pt>
                      <c:pt idx="4577">
                        <c:v>340787000000000</c:v>
                      </c:pt>
                      <c:pt idx="4578">
                        <c:v>340690000000000</c:v>
                      </c:pt>
                      <c:pt idx="4579">
                        <c:v>340592000000000</c:v>
                      </c:pt>
                      <c:pt idx="4580">
                        <c:v>340496000000000</c:v>
                      </c:pt>
                      <c:pt idx="4581">
                        <c:v>340399000000000</c:v>
                      </c:pt>
                      <c:pt idx="4582">
                        <c:v>340303000000000</c:v>
                      </c:pt>
                      <c:pt idx="4583">
                        <c:v>340208000000000</c:v>
                      </c:pt>
                      <c:pt idx="4584">
                        <c:v>340115000000000</c:v>
                      </c:pt>
                      <c:pt idx="4585">
                        <c:v>340022000000000</c:v>
                      </c:pt>
                      <c:pt idx="4586">
                        <c:v>339931000000000</c:v>
                      </c:pt>
                      <c:pt idx="4587">
                        <c:v>339842000000000</c:v>
                      </c:pt>
                      <c:pt idx="4588">
                        <c:v>339754000000000</c:v>
                      </c:pt>
                      <c:pt idx="4589">
                        <c:v>339669000000000</c:v>
                      </c:pt>
                      <c:pt idx="4590">
                        <c:v>339585000000000</c:v>
                      </c:pt>
                      <c:pt idx="4591">
                        <c:v>339505000000000</c:v>
                      </c:pt>
                      <c:pt idx="4592">
                        <c:v>339427000000000</c:v>
                      </c:pt>
                      <c:pt idx="4593">
                        <c:v>339351000000000</c:v>
                      </c:pt>
                      <c:pt idx="4594">
                        <c:v>339279000000000</c:v>
                      </c:pt>
                      <c:pt idx="4595">
                        <c:v>339209000000000</c:v>
                      </c:pt>
                      <c:pt idx="4596">
                        <c:v>339143000000000</c:v>
                      </c:pt>
                      <c:pt idx="4597">
                        <c:v>339080000000000</c:v>
                      </c:pt>
                      <c:pt idx="4598">
                        <c:v>339020000000000</c:v>
                      </c:pt>
                      <c:pt idx="4599">
                        <c:v>338964000000000</c:v>
                      </c:pt>
                      <c:pt idx="4600">
                        <c:v>338911000000000</c:v>
                      </c:pt>
                      <c:pt idx="4601">
                        <c:v>338862000000000</c:v>
                      </c:pt>
                      <c:pt idx="4602">
                        <c:v>338816000000000</c:v>
                      </c:pt>
                      <c:pt idx="4603">
                        <c:v>338773000000000</c:v>
                      </c:pt>
                      <c:pt idx="4604">
                        <c:v>338734000000000</c:v>
                      </c:pt>
                      <c:pt idx="4605">
                        <c:v>338698000000000</c:v>
                      </c:pt>
                      <c:pt idx="4606">
                        <c:v>338665000000000</c:v>
                      </c:pt>
                      <c:pt idx="4607">
                        <c:v>338635000000000</c:v>
                      </c:pt>
                      <c:pt idx="4608">
                        <c:v>338608000000000</c:v>
                      </c:pt>
                      <c:pt idx="4609">
                        <c:v>338583000000000</c:v>
                      </c:pt>
                      <c:pt idx="4610">
                        <c:v>338561000000000</c:v>
                      </c:pt>
                      <c:pt idx="4611">
                        <c:v>338541000000000</c:v>
                      </c:pt>
                      <c:pt idx="4612">
                        <c:v>338523000000000</c:v>
                      </c:pt>
                      <c:pt idx="4613">
                        <c:v>338507000000000</c:v>
                      </c:pt>
                      <c:pt idx="4614">
                        <c:v>338493000000000</c:v>
                      </c:pt>
                      <c:pt idx="4615">
                        <c:v>338480000000000</c:v>
                      </c:pt>
                      <c:pt idx="4616">
                        <c:v>338469000000000</c:v>
                      </c:pt>
                      <c:pt idx="4617">
                        <c:v>338458000000000</c:v>
                      </c:pt>
                      <c:pt idx="4618">
                        <c:v>338448000000000</c:v>
                      </c:pt>
                      <c:pt idx="4619">
                        <c:v>338433000000000</c:v>
                      </c:pt>
                      <c:pt idx="4620">
                        <c:v>338415000000000</c:v>
                      </c:pt>
                      <c:pt idx="4621">
                        <c:v>338426000000000</c:v>
                      </c:pt>
                      <c:pt idx="4622">
                        <c:v>338420000000000</c:v>
                      </c:pt>
                      <c:pt idx="4623">
                        <c:v>338414000000000</c:v>
                      </c:pt>
                      <c:pt idx="4624">
                        <c:v>338408000000000</c:v>
                      </c:pt>
                      <c:pt idx="4625">
                        <c:v>338403000000000</c:v>
                      </c:pt>
                      <c:pt idx="4626">
                        <c:v>338398000000000</c:v>
                      </c:pt>
                      <c:pt idx="4627">
                        <c:v>338393000000000</c:v>
                      </c:pt>
                      <c:pt idx="4628">
                        <c:v>338388000000000</c:v>
                      </c:pt>
                      <c:pt idx="4629">
                        <c:v>338383000000000</c:v>
                      </c:pt>
                      <c:pt idx="4630">
                        <c:v>338379000000000</c:v>
                      </c:pt>
                      <c:pt idx="4631">
                        <c:v>338374000000000</c:v>
                      </c:pt>
                      <c:pt idx="4632">
                        <c:v>338370000000000</c:v>
                      </c:pt>
                      <c:pt idx="4633">
                        <c:v>338365000000000</c:v>
                      </c:pt>
                      <c:pt idx="4634">
                        <c:v>338361000000000</c:v>
                      </c:pt>
                      <c:pt idx="4635">
                        <c:v>338357000000000</c:v>
                      </c:pt>
                      <c:pt idx="4636">
                        <c:v>338352000000000</c:v>
                      </c:pt>
                      <c:pt idx="4637">
                        <c:v>338348000000000</c:v>
                      </c:pt>
                      <c:pt idx="4638">
                        <c:v>338343000000000</c:v>
                      </c:pt>
                      <c:pt idx="4639">
                        <c:v>338339000000000</c:v>
                      </c:pt>
                      <c:pt idx="4640">
                        <c:v>338334000000000</c:v>
                      </c:pt>
                      <c:pt idx="4641">
                        <c:v>338329000000000</c:v>
                      </c:pt>
                      <c:pt idx="4642">
                        <c:v>338324000000000</c:v>
                      </c:pt>
                      <c:pt idx="4643">
                        <c:v>338319000000000</c:v>
                      </c:pt>
                      <c:pt idx="4644">
                        <c:v>338314000000000</c:v>
                      </c:pt>
                      <c:pt idx="4645">
                        <c:v>338308000000000</c:v>
                      </c:pt>
                      <c:pt idx="4646">
                        <c:v>338302000000000</c:v>
                      </c:pt>
                      <c:pt idx="4647">
                        <c:v>338295000000000</c:v>
                      </c:pt>
                      <c:pt idx="4648">
                        <c:v>338288000000000</c:v>
                      </c:pt>
                      <c:pt idx="4649">
                        <c:v>338280000000000</c:v>
                      </c:pt>
                      <c:pt idx="4650">
                        <c:v>338272000000000</c:v>
                      </c:pt>
                      <c:pt idx="4651">
                        <c:v>338262000000000</c:v>
                      </c:pt>
                      <c:pt idx="4652">
                        <c:v>338252000000000</c:v>
                      </c:pt>
                      <c:pt idx="4653">
                        <c:v>338241000000000</c:v>
                      </c:pt>
                      <c:pt idx="4654">
                        <c:v>338228000000000</c:v>
                      </c:pt>
                      <c:pt idx="4655">
                        <c:v>338214000000000</c:v>
                      </c:pt>
                      <c:pt idx="4656">
                        <c:v>338199000000000</c:v>
                      </c:pt>
                      <c:pt idx="4657">
                        <c:v>338183000000000</c:v>
                      </c:pt>
                      <c:pt idx="4658">
                        <c:v>338165000000000</c:v>
                      </c:pt>
                      <c:pt idx="4659">
                        <c:v>338145000000000</c:v>
                      </c:pt>
                      <c:pt idx="4660">
                        <c:v>338123000000000</c:v>
                      </c:pt>
                      <c:pt idx="4661">
                        <c:v>338100000000000</c:v>
                      </c:pt>
                      <c:pt idx="4662">
                        <c:v>338075000000000</c:v>
                      </c:pt>
                      <c:pt idx="4663">
                        <c:v>338047000000000</c:v>
                      </c:pt>
                      <c:pt idx="4664">
                        <c:v>338018000000000</c:v>
                      </c:pt>
                      <c:pt idx="4665">
                        <c:v>337984000000000</c:v>
                      </c:pt>
                      <c:pt idx="4666">
                        <c:v>337943000000000</c:v>
                      </c:pt>
                      <c:pt idx="4667">
                        <c:v>337897000000000</c:v>
                      </c:pt>
                      <c:pt idx="4668">
                        <c:v>337881000000000</c:v>
                      </c:pt>
                      <c:pt idx="4669">
                        <c:v>337842000000000</c:v>
                      </c:pt>
                      <c:pt idx="4670">
                        <c:v>337800000000000</c:v>
                      </c:pt>
                      <c:pt idx="4671">
                        <c:v>337757000000000</c:v>
                      </c:pt>
                      <c:pt idx="4672">
                        <c:v>337712000000000</c:v>
                      </c:pt>
                      <c:pt idx="4673">
                        <c:v>337664000000000</c:v>
                      </c:pt>
                      <c:pt idx="4674">
                        <c:v>337615000000000</c:v>
                      </c:pt>
                      <c:pt idx="4675">
                        <c:v>337564000000000</c:v>
                      </c:pt>
                      <c:pt idx="4676">
                        <c:v>337511000000000</c:v>
                      </c:pt>
                      <c:pt idx="4677">
                        <c:v>337457000000000</c:v>
                      </c:pt>
                      <c:pt idx="4678">
                        <c:v>337400000000000</c:v>
                      </c:pt>
                      <c:pt idx="4679">
                        <c:v>337343000000000</c:v>
                      </c:pt>
                      <c:pt idx="4680">
                        <c:v>337283000000000</c:v>
                      </c:pt>
                      <c:pt idx="4681">
                        <c:v>337223000000000</c:v>
                      </c:pt>
                      <c:pt idx="4682">
                        <c:v>337161000000000</c:v>
                      </c:pt>
                      <c:pt idx="4683">
                        <c:v>337097000000000</c:v>
                      </c:pt>
                      <c:pt idx="4684">
                        <c:v>337032000000000</c:v>
                      </c:pt>
                      <c:pt idx="4685">
                        <c:v>336966000000000</c:v>
                      </c:pt>
                      <c:pt idx="4686">
                        <c:v>336899000000000</c:v>
                      </c:pt>
                      <c:pt idx="4687">
                        <c:v>336830000000000</c:v>
                      </c:pt>
                      <c:pt idx="4688">
                        <c:v>336761000000000</c:v>
                      </c:pt>
                      <c:pt idx="4689">
                        <c:v>336690000000000</c:v>
                      </c:pt>
                      <c:pt idx="4690">
                        <c:v>336618000000000</c:v>
                      </c:pt>
                      <c:pt idx="4691">
                        <c:v>336545000000000</c:v>
                      </c:pt>
                      <c:pt idx="4692">
                        <c:v>336471000000000</c:v>
                      </c:pt>
                      <c:pt idx="4693">
                        <c:v>336396000000000</c:v>
                      </c:pt>
                      <c:pt idx="4694">
                        <c:v>336319000000000</c:v>
                      </c:pt>
                      <c:pt idx="4695">
                        <c:v>336242000000000</c:v>
                      </c:pt>
                      <c:pt idx="4696">
                        <c:v>336163000000000</c:v>
                      </c:pt>
                      <c:pt idx="4697">
                        <c:v>336083000000000</c:v>
                      </c:pt>
                      <c:pt idx="4698">
                        <c:v>336001000000000</c:v>
                      </c:pt>
                      <c:pt idx="4699">
                        <c:v>335918000000000</c:v>
                      </c:pt>
                      <c:pt idx="4700">
                        <c:v>335834000000000</c:v>
                      </c:pt>
                      <c:pt idx="4701">
                        <c:v>335747000000000</c:v>
                      </c:pt>
                      <c:pt idx="4702">
                        <c:v>335660000000000</c:v>
                      </c:pt>
                      <c:pt idx="4703">
                        <c:v>335570000000000</c:v>
                      </c:pt>
                      <c:pt idx="4704">
                        <c:v>335479000000000</c:v>
                      </c:pt>
                      <c:pt idx="4705">
                        <c:v>335386000000000</c:v>
                      </c:pt>
                      <c:pt idx="4706">
                        <c:v>335291000000000</c:v>
                      </c:pt>
                      <c:pt idx="4707">
                        <c:v>335194000000000</c:v>
                      </c:pt>
                      <c:pt idx="4708">
                        <c:v>335096000000000</c:v>
                      </c:pt>
                      <c:pt idx="4709">
                        <c:v>334996000000000</c:v>
                      </c:pt>
                      <c:pt idx="4710">
                        <c:v>334893000000000</c:v>
                      </c:pt>
                      <c:pt idx="4711">
                        <c:v>334790000000000</c:v>
                      </c:pt>
                      <c:pt idx="4712">
                        <c:v>334682000000000</c:v>
                      </c:pt>
                      <c:pt idx="4713">
                        <c:v>334568000000000</c:v>
                      </c:pt>
                      <c:pt idx="4714">
                        <c:v>334449000000000</c:v>
                      </c:pt>
                      <c:pt idx="4715">
                        <c:v>334359000000000</c:v>
                      </c:pt>
                      <c:pt idx="4716">
                        <c:v>334247000000000</c:v>
                      </c:pt>
                      <c:pt idx="4717">
                        <c:v>334135000000000</c:v>
                      </c:pt>
                      <c:pt idx="4718">
                        <c:v>334023000000000</c:v>
                      </c:pt>
                      <c:pt idx="4719">
                        <c:v>333909000000000</c:v>
                      </c:pt>
                      <c:pt idx="4720">
                        <c:v>333795000000000</c:v>
                      </c:pt>
                      <c:pt idx="4721">
                        <c:v>333681000000000</c:v>
                      </c:pt>
                      <c:pt idx="4722">
                        <c:v>333567000000000</c:v>
                      </c:pt>
                      <c:pt idx="4723">
                        <c:v>333453000000000</c:v>
                      </c:pt>
                      <c:pt idx="4724">
                        <c:v>333339000000000</c:v>
                      </c:pt>
                      <c:pt idx="4725">
                        <c:v>333227000000000</c:v>
                      </c:pt>
                      <c:pt idx="4726">
                        <c:v>333115000000000</c:v>
                      </c:pt>
                      <c:pt idx="4727">
                        <c:v>333004000000000</c:v>
                      </c:pt>
                      <c:pt idx="4728">
                        <c:v>332895000000000</c:v>
                      </c:pt>
                      <c:pt idx="4729">
                        <c:v>332787000000000</c:v>
                      </c:pt>
                      <c:pt idx="4730">
                        <c:v>332682000000000</c:v>
                      </c:pt>
                      <c:pt idx="4731">
                        <c:v>332578000000000</c:v>
                      </c:pt>
                      <c:pt idx="4732">
                        <c:v>332477000000000</c:v>
                      </c:pt>
                      <c:pt idx="4733">
                        <c:v>332378000000000</c:v>
                      </c:pt>
                      <c:pt idx="4734">
                        <c:v>332282000000000</c:v>
                      </c:pt>
                      <c:pt idx="4735">
                        <c:v>332189000000000</c:v>
                      </c:pt>
                      <c:pt idx="4736">
                        <c:v>332099000000000</c:v>
                      </c:pt>
                      <c:pt idx="4737">
                        <c:v>332012000000000</c:v>
                      </c:pt>
                      <c:pt idx="4738">
                        <c:v>331928000000000</c:v>
                      </c:pt>
                      <c:pt idx="4739">
                        <c:v>331848000000000</c:v>
                      </c:pt>
                      <c:pt idx="4740">
                        <c:v>331772000000000</c:v>
                      </c:pt>
                      <c:pt idx="4741">
                        <c:v>331699000000000</c:v>
                      </c:pt>
                      <c:pt idx="4742">
                        <c:v>331630000000000</c:v>
                      </c:pt>
                      <c:pt idx="4743">
                        <c:v>331565000000000</c:v>
                      </c:pt>
                      <c:pt idx="4744">
                        <c:v>331503000000000</c:v>
                      </c:pt>
                      <c:pt idx="4745">
                        <c:v>331445000000000</c:v>
                      </c:pt>
                      <c:pt idx="4746">
                        <c:v>331391000000000</c:v>
                      </c:pt>
                      <c:pt idx="4747">
                        <c:v>331340000000000</c:v>
                      </c:pt>
                      <c:pt idx="4748">
                        <c:v>331293000000000</c:v>
                      </c:pt>
                      <c:pt idx="4749">
                        <c:v>331249000000000</c:v>
                      </c:pt>
                      <c:pt idx="4750">
                        <c:v>331208000000000</c:v>
                      </c:pt>
                      <c:pt idx="4751">
                        <c:v>331170000000000</c:v>
                      </c:pt>
                      <c:pt idx="4752">
                        <c:v>331135000000000</c:v>
                      </c:pt>
                      <c:pt idx="4753">
                        <c:v>331103000000000</c:v>
                      </c:pt>
                      <c:pt idx="4754">
                        <c:v>331073000000000</c:v>
                      </c:pt>
                      <c:pt idx="4755">
                        <c:v>331046000000000</c:v>
                      </c:pt>
                      <c:pt idx="4756">
                        <c:v>331021000000000</c:v>
                      </c:pt>
                      <c:pt idx="4757">
                        <c:v>330998000000000</c:v>
                      </c:pt>
                      <c:pt idx="4758">
                        <c:v>330976000000000</c:v>
                      </c:pt>
                      <c:pt idx="4759">
                        <c:v>330956000000000</c:v>
                      </c:pt>
                      <c:pt idx="4760">
                        <c:v>330934000000000</c:v>
                      </c:pt>
                      <c:pt idx="4761">
                        <c:v>330909000000000</c:v>
                      </c:pt>
                      <c:pt idx="4762">
                        <c:v>330905000000000</c:v>
                      </c:pt>
                      <c:pt idx="4763">
                        <c:v>330890000000000</c:v>
                      </c:pt>
                      <c:pt idx="4764">
                        <c:v>330876000000000</c:v>
                      </c:pt>
                      <c:pt idx="4765">
                        <c:v>330863000000000</c:v>
                      </c:pt>
                      <c:pt idx="4766">
                        <c:v>330851000000000</c:v>
                      </c:pt>
                      <c:pt idx="4767">
                        <c:v>330839000000000</c:v>
                      </c:pt>
                      <c:pt idx="4768">
                        <c:v>330827000000000</c:v>
                      </c:pt>
                      <c:pt idx="4769">
                        <c:v>330816000000000</c:v>
                      </c:pt>
                      <c:pt idx="4770">
                        <c:v>330806000000000</c:v>
                      </c:pt>
                      <c:pt idx="4771">
                        <c:v>330795000000000</c:v>
                      </c:pt>
                      <c:pt idx="4772">
                        <c:v>330785000000000</c:v>
                      </c:pt>
                      <c:pt idx="4773">
                        <c:v>330775000000000</c:v>
                      </c:pt>
                      <c:pt idx="4774">
                        <c:v>330765000000000</c:v>
                      </c:pt>
                      <c:pt idx="4775">
                        <c:v>330755000000000</c:v>
                      </c:pt>
                      <c:pt idx="4776">
                        <c:v>330745000000000</c:v>
                      </c:pt>
                      <c:pt idx="4777">
                        <c:v>330735000000000</c:v>
                      </c:pt>
                      <c:pt idx="4778">
                        <c:v>330724000000000</c:v>
                      </c:pt>
                      <c:pt idx="4779">
                        <c:v>330714000000000</c:v>
                      </c:pt>
                      <c:pt idx="4780">
                        <c:v>330702000000000</c:v>
                      </c:pt>
                      <c:pt idx="4781">
                        <c:v>330691000000000</c:v>
                      </c:pt>
                      <c:pt idx="4782">
                        <c:v>330679000000000</c:v>
                      </c:pt>
                      <c:pt idx="4783">
                        <c:v>330666000000000</c:v>
                      </c:pt>
                      <c:pt idx="4784">
                        <c:v>330653000000000</c:v>
                      </c:pt>
                      <c:pt idx="4785">
                        <c:v>330638000000000</c:v>
                      </c:pt>
                      <c:pt idx="4786">
                        <c:v>330623000000000</c:v>
                      </c:pt>
                      <c:pt idx="4787">
                        <c:v>330607000000000</c:v>
                      </c:pt>
                      <c:pt idx="4788">
                        <c:v>330589000000000</c:v>
                      </c:pt>
                      <c:pt idx="4789">
                        <c:v>330570000000000</c:v>
                      </c:pt>
                      <c:pt idx="4790">
                        <c:v>330549000000000</c:v>
                      </c:pt>
                      <c:pt idx="4791">
                        <c:v>330527000000000</c:v>
                      </c:pt>
                      <c:pt idx="4792">
                        <c:v>330502000000000</c:v>
                      </c:pt>
                      <c:pt idx="4793">
                        <c:v>330476000000000</c:v>
                      </c:pt>
                      <c:pt idx="4794">
                        <c:v>330447000000000</c:v>
                      </c:pt>
                      <c:pt idx="4795">
                        <c:v>330416000000000</c:v>
                      </c:pt>
                      <c:pt idx="4796">
                        <c:v>330382000000000</c:v>
                      </c:pt>
                      <c:pt idx="4797">
                        <c:v>330345000000000</c:v>
                      </c:pt>
                      <c:pt idx="4798">
                        <c:v>330305000000000</c:v>
                      </c:pt>
                      <c:pt idx="4799">
                        <c:v>330263000000000</c:v>
                      </c:pt>
                      <c:pt idx="4800">
                        <c:v>330216000000000</c:v>
                      </c:pt>
                      <c:pt idx="4801">
                        <c:v>330167000000000</c:v>
                      </c:pt>
                      <c:pt idx="4802">
                        <c:v>330114000000000</c:v>
                      </c:pt>
                      <c:pt idx="4803">
                        <c:v>330057000000000</c:v>
                      </c:pt>
                      <c:pt idx="4804">
                        <c:v>329996000000000</c:v>
                      </c:pt>
                      <c:pt idx="4805">
                        <c:v>329932000000000</c:v>
                      </c:pt>
                      <c:pt idx="4806">
                        <c:v>329864000000000</c:v>
                      </c:pt>
                      <c:pt idx="4807">
                        <c:v>329792000000000</c:v>
                      </c:pt>
                      <c:pt idx="4808">
                        <c:v>329713000000000</c:v>
                      </c:pt>
                      <c:pt idx="4809">
                        <c:v>329626000000000</c:v>
                      </c:pt>
                      <c:pt idx="4810">
                        <c:v>329532000000000</c:v>
                      </c:pt>
                      <c:pt idx="4811">
                        <c:v>329468000000000</c:v>
                      </c:pt>
                      <c:pt idx="4812">
                        <c:v>329378000000000</c:v>
                      </c:pt>
                      <c:pt idx="4813">
                        <c:v>329285000000000</c:v>
                      </c:pt>
                      <c:pt idx="4814">
                        <c:v>329188000000000</c:v>
                      </c:pt>
                      <c:pt idx="4815">
                        <c:v>329089000000000</c:v>
                      </c:pt>
                      <c:pt idx="4816">
                        <c:v>328987000000000</c:v>
                      </c:pt>
                      <c:pt idx="4817">
                        <c:v>328883000000000</c:v>
                      </c:pt>
                      <c:pt idx="4818">
                        <c:v>328776000000000</c:v>
                      </c:pt>
                      <c:pt idx="4819">
                        <c:v>328667000000000</c:v>
                      </c:pt>
                      <c:pt idx="4820">
                        <c:v>328556000000000</c:v>
                      </c:pt>
                      <c:pt idx="4821">
                        <c:v>328443000000000</c:v>
                      </c:pt>
                      <c:pt idx="4822">
                        <c:v>328329000000000</c:v>
                      </c:pt>
                      <c:pt idx="4823">
                        <c:v>328214000000000</c:v>
                      </c:pt>
                      <c:pt idx="4824">
                        <c:v>328098000000000</c:v>
                      </c:pt>
                      <c:pt idx="4825">
                        <c:v>327981000000000</c:v>
                      </c:pt>
                      <c:pt idx="4826">
                        <c:v>327863000000000</c:v>
                      </c:pt>
                      <c:pt idx="4827">
                        <c:v>327745000000000</c:v>
                      </c:pt>
                      <c:pt idx="4828">
                        <c:v>327627000000000</c:v>
                      </c:pt>
                      <c:pt idx="4829">
                        <c:v>327509000000000</c:v>
                      </c:pt>
                      <c:pt idx="4830">
                        <c:v>327392000000000</c:v>
                      </c:pt>
                      <c:pt idx="4831">
                        <c:v>327275000000000</c:v>
                      </c:pt>
                      <c:pt idx="4832">
                        <c:v>327159000000000</c:v>
                      </c:pt>
                      <c:pt idx="4833">
                        <c:v>327044000000000</c:v>
                      </c:pt>
                      <c:pt idx="4834">
                        <c:v>326930000000000</c:v>
                      </c:pt>
                      <c:pt idx="4835">
                        <c:v>326818000000000</c:v>
                      </c:pt>
                      <c:pt idx="4836">
                        <c:v>326707000000000</c:v>
                      </c:pt>
                      <c:pt idx="4837">
                        <c:v>326597000000000</c:v>
                      </c:pt>
                      <c:pt idx="4838">
                        <c:v>326490000000000</c:v>
                      </c:pt>
                      <c:pt idx="4839">
                        <c:v>326384000000000</c:v>
                      </c:pt>
                      <c:pt idx="4840">
                        <c:v>326280000000000</c:v>
                      </c:pt>
                      <c:pt idx="4841">
                        <c:v>326178000000000</c:v>
                      </c:pt>
                      <c:pt idx="4842">
                        <c:v>326079000000000</c:v>
                      </c:pt>
                      <c:pt idx="4843">
                        <c:v>325981000000000</c:v>
                      </c:pt>
                      <c:pt idx="4844">
                        <c:v>325886000000000</c:v>
                      </c:pt>
                      <c:pt idx="4845">
                        <c:v>325793000000000</c:v>
                      </c:pt>
                      <c:pt idx="4846">
                        <c:v>325702000000000</c:v>
                      </c:pt>
                      <c:pt idx="4847">
                        <c:v>325613000000000</c:v>
                      </c:pt>
                      <c:pt idx="4848">
                        <c:v>325526000000000</c:v>
                      </c:pt>
                      <c:pt idx="4849">
                        <c:v>325442000000000</c:v>
                      </c:pt>
                      <c:pt idx="4850">
                        <c:v>325359000000000</c:v>
                      </c:pt>
                      <c:pt idx="4851">
                        <c:v>325278000000000</c:v>
                      </c:pt>
                      <c:pt idx="4852">
                        <c:v>325200000000000</c:v>
                      </c:pt>
                      <c:pt idx="4853">
                        <c:v>325123000000000</c:v>
                      </c:pt>
                      <c:pt idx="4854">
                        <c:v>325048000000000</c:v>
                      </c:pt>
                      <c:pt idx="4855">
                        <c:v>324974000000000</c:v>
                      </c:pt>
                      <c:pt idx="4856">
                        <c:v>324901000000000</c:v>
                      </c:pt>
                      <c:pt idx="4857">
                        <c:v>324825000000000</c:v>
                      </c:pt>
                      <c:pt idx="4858">
                        <c:v>324747000000000</c:v>
                      </c:pt>
                      <c:pt idx="4859">
                        <c:v>324694000000000</c:v>
                      </c:pt>
                      <c:pt idx="4860">
                        <c:v>324628000000000</c:v>
                      </c:pt>
                      <c:pt idx="4861">
                        <c:v>324562000000000</c:v>
                      </c:pt>
                      <c:pt idx="4862">
                        <c:v>324497000000000</c:v>
                      </c:pt>
                      <c:pt idx="4863">
                        <c:v>324433000000000</c:v>
                      </c:pt>
                      <c:pt idx="4864">
                        <c:v>324370000000000</c:v>
                      </c:pt>
                      <c:pt idx="4865">
                        <c:v>324308000000000</c:v>
                      </c:pt>
                      <c:pt idx="4866">
                        <c:v>324247000000000</c:v>
                      </c:pt>
                      <c:pt idx="4867">
                        <c:v>324186000000000</c:v>
                      </c:pt>
                      <c:pt idx="4868">
                        <c:v>324125000000000</c:v>
                      </c:pt>
                      <c:pt idx="4869">
                        <c:v>324065000000000</c:v>
                      </c:pt>
                      <c:pt idx="4870">
                        <c:v>324006000000000</c:v>
                      </c:pt>
                      <c:pt idx="4871">
                        <c:v>323946000000000</c:v>
                      </c:pt>
                      <c:pt idx="4872">
                        <c:v>323887000000000</c:v>
                      </c:pt>
                      <c:pt idx="4873">
                        <c:v>323828000000000</c:v>
                      </c:pt>
                      <c:pt idx="4874">
                        <c:v>323769000000000</c:v>
                      </c:pt>
                      <c:pt idx="4875">
                        <c:v>323710000000000</c:v>
                      </c:pt>
                      <c:pt idx="4876">
                        <c:v>323651000000000</c:v>
                      </c:pt>
                      <c:pt idx="4877">
                        <c:v>323591000000000</c:v>
                      </c:pt>
                      <c:pt idx="4878">
                        <c:v>323532000000000</c:v>
                      </c:pt>
                      <c:pt idx="4879">
                        <c:v>323472000000000</c:v>
                      </c:pt>
                      <c:pt idx="4880">
                        <c:v>323412000000000</c:v>
                      </c:pt>
                      <c:pt idx="4881">
                        <c:v>323351000000000</c:v>
                      </c:pt>
                      <c:pt idx="4882">
                        <c:v>323290000000000</c:v>
                      </c:pt>
                      <c:pt idx="4883">
                        <c:v>323229000000000</c:v>
                      </c:pt>
                      <c:pt idx="4884">
                        <c:v>323166000000000</c:v>
                      </c:pt>
                      <c:pt idx="4885">
                        <c:v>323104000000000</c:v>
                      </c:pt>
                      <c:pt idx="4886">
                        <c:v>323040000000000</c:v>
                      </c:pt>
                      <c:pt idx="4887">
                        <c:v>322976000000000</c:v>
                      </c:pt>
                      <c:pt idx="4888">
                        <c:v>322911000000000</c:v>
                      </c:pt>
                      <c:pt idx="4889">
                        <c:v>322845000000000</c:v>
                      </c:pt>
                      <c:pt idx="4890">
                        <c:v>322778000000000</c:v>
                      </c:pt>
                      <c:pt idx="4891">
                        <c:v>322711000000000</c:v>
                      </c:pt>
                      <c:pt idx="4892">
                        <c:v>322642000000000</c:v>
                      </c:pt>
                      <c:pt idx="4893">
                        <c:v>322573000000000</c:v>
                      </c:pt>
                      <c:pt idx="4894">
                        <c:v>322502000000000</c:v>
                      </c:pt>
                      <c:pt idx="4895">
                        <c:v>322431000000000</c:v>
                      </c:pt>
                      <c:pt idx="4896">
                        <c:v>322359000000000</c:v>
                      </c:pt>
                      <c:pt idx="4897">
                        <c:v>322285000000000</c:v>
                      </c:pt>
                      <c:pt idx="4898">
                        <c:v>322211000000000</c:v>
                      </c:pt>
                      <c:pt idx="4899">
                        <c:v>322136000000000</c:v>
                      </c:pt>
                      <c:pt idx="4900">
                        <c:v>322060000000000</c:v>
                      </c:pt>
                      <c:pt idx="4901">
                        <c:v>321983000000000</c:v>
                      </c:pt>
                      <c:pt idx="4902">
                        <c:v>321905000000000</c:v>
                      </c:pt>
                      <c:pt idx="4903">
                        <c:v>321827000000000</c:v>
                      </c:pt>
                      <c:pt idx="4904">
                        <c:v>321747000000000</c:v>
                      </c:pt>
                      <c:pt idx="4905">
                        <c:v>321667000000000</c:v>
                      </c:pt>
                      <c:pt idx="4906">
                        <c:v>321581000000000</c:v>
                      </c:pt>
                      <c:pt idx="4907">
                        <c:v>321491000000000</c:v>
                      </c:pt>
                      <c:pt idx="4908">
                        <c:v>321423000000000</c:v>
                      </c:pt>
                      <c:pt idx="4909">
                        <c:v>321340000000000</c:v>
                      </c:pt>
                      <c:pt idx="4910">
                        <c:v>321257000000000</c:v>
                      </c:pt>
                      <c:pt idx="4911">
                        <c:v>321174000000000</c:v>
                      </c:pt>
                      <c:pt idx="4912">
                        <c:v>321090000000000</c:v>
                      </c:pt>
                      <c:pt idx="4913">
                        <c:v>321005000000000</c:v>
                      </c:pt>
                      <c:pt idx="4914">
                        <c:v>320921000000000</c:v>
                      </c:pt>
                      <c:pt idx="4915">
                        <c:v>320836000000000</c:v>
                      </c:pt>
                      <c:pt idx="4916">
                        <c:v>320751000000000</c:v>
                      </c:pt>
                      <c:pt idx="4917">
                        <c:v>320666000000000</c:v>
                      </c:pt>
                      <c:pt idx="4918">
                        <c:v>320581000000000</c:v>
                      </c:pt>
                      <c:pt idx="4919">
                        <c:v>320496000000000</c:v>
                      </c:pt>
                      <c:pt idx="4920">
                        <c:v>320412000000000</c:v>
                      </c:pt>
                      <c:pt idx="4921">
                        <c:v>320327000000000</c:v>
                      </c:pt>
                      <c:pt idx="4922">
                        <c:v>320243000000000</c:v>
                      </c:pt>
                      <c:pt idx="4923">
                        <c:v>320159000000000</c:v>
                      </c:pt>
                      <c:pt idx="4924">
                        <c:v>320076000000000</c:v>
                      </c:pt>
                      <c:pt idx="4925">
                        <c:v>319992000000000</c:v>
                      </c:pt>
                      <c:pt idx="4926">
                        <c:v>319910000000000</c:v>
                      </c:pt>
                      <c:pt idx="4927">
                        <c:v>319828000000000</c:v>
                      </c:pt>
                      <c:pt idx="4928">
                        <c:v>319746000000000</c:v>
                      </c:pt>
                      <c:pt idx="4929">
                        <c:v>319666000000000</c:v>
                      </c:pt>
                      <c:pt idx="4930">
                        <c:v>319586000000000</c:v>
                      </c:pt>
                      <c:pt idx="4931">
                        <c:v>319507000000000</c:v>
                      </c:pt>
                      <c:pt idx="4932">
                        <c:v>319428000000000</c:v>
                      </c:pt>
                      <c:pt idx="4933">
                        <c:v>319351000000000</c:v>
                      </c:pt>
                      <c:pt idx="4934">
                        <c:v>319274000000000</c:v>
                      </c:pt>
                      <c:pt idx="4935">
                        <c:v>319199000000000</c:v>
                      </c:pt>
                      <c:pt idx="4936">
                        <c:v>319124000000000</c:v>
                      </c:pt>
                      <c:pt idx="4937">
                        <c:v>319051000000000</c:v>
                      </c:pt>
                      <c:pt idx="4938">
                        <c:v>318979000000000</c:v>
                      </c:pt>
                      <c:pt idx="4939">
                        <c:v>318907000000000</c:v>
                      </c:pt>
                      <c:pt idx="4940">
                        <c:v>318837000000000</c:v>
                      </c:pt>
                      <c:pt idx="4941">
                        <c:v>318768000000000</c:v>
                      </c:pt>
                      <c:pt idx="4942">
                        <c:v>318700000000000</c:v>
                      </c:pt>
                      <c:pt idx="4943">
                        <c:v>318633000000000</c:v>
                      </c:pt>
                      <c:pt idx="4944">
                        <c:v>318568000000000</c:v>
                      </c:pt>
                      <c:pt idx="4945">
                        <c:v>318503000000000</c:v>
                      </c:pt>
                      <c:pt idx="4946">
                        <c:v>318440000000000</c:v>
                      </c:pt>
                      <c:pt idx="4947">
                        <c:v>318377000000000</c:v>
                      </c:pt>
                      <c:pt idx="4948">
                        <c:v>318316000000000</c:v>
                      </c:pt>
                      <c:pt idx="4949">
                        <c:v>318256000000000</c:v>
                      </c:pt>
                      <c:pt idx="4950">
                        <c:v>318197000000000</c:v>
                      </c:pt>
                      <c:pt idx="4951">
                        <c:v>318139000000000</c:v>
                      </c:pt>
                      <c:pt idx="4952">
                        <c:v>318082000000000</c:v>
                      </c:pt>
                      <c:pt idx="4953">
                        <c:v>318026000000000</c:v>
                      </c:pt>
                      <c:pt idx="4954">
                        <c:v>317971000000000</c:v>
                      </c:pt>
                      <c:pt idx="4955">
                        <c:v>317915000000000</c:v>
                      </c:pt>
                      <c:pt idx="4956">
                        <c:v>317855000000000</c:v>
                      </c:pt>
                      <c:pt idx="4957">
                        <c:v>317793000000000</c:v>
                      </c:pt>
                      <c:pt idx="4958">
                        <c:v>317760000000000</c:v>
                      </c:pt>
                      <c:pt idx="4959">
                        <c:v>317710000000000</c:v>
                      </c:pt>
                      <c:pt idx="4960">
                        <c:v>317660000000000</c:v>
                      </c:pt>
                      <c:pt idx="4961">
                        <c:v>317611000000000</c:v>
                      </c:pt>
                      <c:pt idx="4962">
                        <c:v>317563000000000</c:v>
                      </c:pt>
                      <c:pt idx="4963">
                        <c:v>317516000000000</c:v>
                      </c:pt>
                      <c:pt idx="4964">
                        <c:v>317469000000000</c:v>
                      </c:pt>
                      <c:pt idx="4965">
                        <c:v>317423000000000</c:v>
                      </c:pt>
                      <c:pt idx="4966">
                        <c:v>317378000000000</c:v>
                      </c:pt>
                      <c:pt idx="4967">
                        <c:v>317334000000000</c:v>
                      </c:pt>
                      <c:pt idx="4968">
                        <c:v>317289000000000</c:v>
                      </c:pt>
                      <c:pt idx="4969">
                        <c:v>317246000000000</c:v>
                      </c:pt>
                      <c:pt idx="4970">
                        <c:v>317203000000000</c:v>
                      </c:pt>
                      <c:pt idx="4971">
                        <c:v>317161000000000</c:v>
                      </c:pt>
                      <c:pt idx="4972">
                        <c:v>317119000000000</c:v>
                      </c:pt>
                      <c:pt idx="4973">
                        <c:v>317078000000000</c:v>
                      </c:pt>
                      <c:pt idx="4974">
                        <c:v>317037000000000</c:v>
                      </c:pt>
                      <c:pt idx="4975">
                        <c:v>316997000000000</c:v>
                      </c:pt>
                      <c:pt idx="4976">
                        <c:v>316957000000000</c:v>
                      </c:pt>
                      <c:pt idx="4977">
                        <c:v>316918000000000</c:v>
                      </c:pt>
                      <c:pt idx="4978">
                        <c:v>316879000000000</c:v>
                      </c:pt>
                      <c:pt idx="4979">
                        <c:v>316840000000000</c:v>
                      </c:pt>
                      <c:pt idx="4980">
                        <c:v>316802000000000</c:v>
                      </c:pt>
                      <c:pt idx="4981">
                        <c:v>316764000000000</c:v>
                      </c:pt>
                      <c:pt idx="4982">
                        <c:v>316727000000000</c:v>
                      </c:pt>
                      <c:pt idx="4983">
                        <c:v>316690000000000</c:v>
                      </c:pt>
                      <c:pt idx="4984">
                        <c:v>316654000000000</c:v>
                      </c:pt>
                      <c:pt idx="4985">
                        <c:v>316618000000000</c:v>
                      </c:pt>
                      <c:pt idx="4986">
                        <c:v>316582000000000</c:v>
                      </c:pt>
                      <c:pt idx="4987">
                        <c:v>316547000000000</c:v>
                      </c:pt>
                      <c:pt idx="4988">
                        <c:v>316512000000000</c:v>
                      </c:pt>
                      <c:pt idx="4989">
                        <c:v>316478000000000</c:v>
                      </c:pt>
                      <c:pt idx="4990">
                        <c:v>316444000000000</c:v>
                      </c:pt>
                      <c:pt idx="4991">
                        <c:v>316410000000000</c:v>
                      </c:pt>
                      <c:pt idx="4992">
                        <c:v>316377000000000</c:v>
                      </c:pt>
                      <c:pt idx="4993">
                        <c:v>316345000000000</c:v>
                      </c:pt>
                      <c:pt idx="4994">
                        <c:v>316313000000000</c:v>
                      </c:pt>
                      <c:pt idx="4995">
                        <c:v>316281000000000</c:v>
                      </c:pt>
                      <c:pt idx="4996">
                        <c:v>316251000000000</c:v>
                      </c:pt>
                      <c:pt idx="4997">
                        <c:v>316220000000000</c:v>
                      </c:pt>
                      <c:pt idx="4998">
                        <c:v>316191000000000</c:v>
                      </c:pt>
                      <c:pt idx="4999">
                        <c:v>316161000000000</c:v>
                      </c:pt>
                      <c:pt idx="5000">
                        <c:v>316133000000000</c:v>
                      </c:pt>
                      <c:pt idx="5001">
                        <c:v>316105000000000</c:v>
                      </c:pt>
                      <c:pt idx="5002">
                        <c:v>316078000000000</c:v>
                      </c:pt>
                      <c:pt idx="5003">
                        <c:v>316051000000000</c:v>
                      </c:pt>
                      <c:pt idx="5004">
                        <c:v>316024000000000</c:v>
                      </c:pt>
                      <c:pt idx="5005">
                        <c:v>315997000000000</c:v>
                      </c:pt>
                      <c:pt idx="5006">
                        <c:v>315965000000000</c:v>
                      </c:pt>
                      <c:pt idx="5007">
                        <c:v>315931000000000</c:v>
                      </c:pt>
                      <c:pt idx="5008">
                        <c:v>315925000000000</c:v>
                      </c:pt>
                      <c:pt idx="5009">
                        <c:v>315901000000000</c:v>
                      </c:pt>
                      <c:pt idx="5010">
                        <c:v>315877000000000</c:v>
                      </c:pt>
                      <c:pt idx="5011">
                        <c:v>315854000000000</c:v>
                      </c:pt>
                      <c:pt idx="5012">
                        <c:v>315831000000000</c:v>
                      </c:pt>
                      <c:pt idx="5013">
                        <c:v>315809000000000</c:v>
                      </c:pt>
                      <c:pt idx="5014">
                        <c:v>315786000000000</c:v>
                      </c:pt>
                      <c:pt idx="5015">
                        <c:v>315764000000000</c:v>
                      </c:pt>
                      <c:pt idx="5016">
                        <c:v>315742000000000</c:v>
                      </c:pt>
                      <c:pt idx="5017">
                        <c:v>315720000000000</c:v>
                      </c:pt>
                      <c:pt idx="5018">
                        <c:v>315697000000000</c:v>
                      </c:pt>
                      <c:pt idx="5019">
                        <c:v>315675000000000</c:v>
                      </c:pt>
                      <c:pt idx="5020">
                        <c:v>315653000000000</c:v>
                      </c:pt>
                      <c:pt idx="5021">
                        <c:v>315630000000000</c:v>
                      </c:pt>
                      <c:pt idx="5022">
                        <c:v>315607000000000</c:v>
                      </c:pt>
                      <c:pt idx="5023">
                        <c:v>315583000000000</c:v>
                      </c:pt>
                      <c:pt idx="5024">
                        <c:v>315559000000000</c:v>
                      </c:pt>
                      <c:pt idx="5025">
                        <c:v>315534000000000</c:v>
                      </c:pt>
                      <c:pt idx="5026">
                        <c:v>315509000000000</c:v>
                      </c:pt>
                      <c:pt idx="5027">
                        <c:v>315482000000000</c:v>
                      </c:pt>
                      <c:pt idx="5028">
                        <c:v>315455000000000</c:v>
                      </c:pt>
                      <c:pt idx="5029">
                        <c:v>315427000000000</c:v>
                      </c:pt>
                      <c:pt idx="5030">
                        <c:v>315397000000000</c:v>
                      </c:pt>
                      <c:pt idx="5031">
                        <c:v>315366000000000</c:v>
                      </c:pt>
                      <c:pt idx="5032">
                        <c:v>315334000000000</c:v>
                      </c:pt>
                      <c:pt idx="5033">
                        <c:v>315300000000000</c:v>
                      </c:pt>
                      <c:pt idx="5034">
                        <c:v>315264000000000</c:v>
                      </c:pt>
                      <c:pt idx="5035">
                        <c:v>315226000000000</c:v>
                      </c:pt>
                      <c:pt idx="5036">
                        <c:v>315185000000000</c:v>
                      </c:pt>
                      <c:pt idx="5037">
                        <c:v>315143000000000</c:v>
                      </c:pt>
                      <c:pt idx="5038">
                        <c:v>315097000000000</c:v>
                      </c:pt>
                      <c:pt idx="5039">
                        <c:v>315049000000000</c:v>
                      </c:pt>
                      <c:pt idx="5040">
                        <c:v>314997000000000</c:v>
                      </c:pt>
                      <c:pt idx="5041">
                        <c:v>314942000000000</c:v>
                      </c:pt>
                      <c:pt idx="5042">
                        <c:v>314883000000000</c:v>
                      </c:pt>
                      <c:pt idx="5043">
                        <c:v>314821000000000</c:v>
                      </c:pt>
                      <c:pt idx="5044">
                        <c:v>314754000000000</c:v>
                      </c:pt>
                      <c:pt idx="5045">
                        <c:v>314683000000000</c:v>
                      </c:pt>
                      <c:pt idx="5046">
                        <c:v>314608000000000</c:v>
                      </c:pt>
                      <c:pt idx="5047">
                        <c:v>314528000000000</c:v>
                      </c:pt>
                      <c:pt idx="5048">
                        <c:v>314444000000000</c:v>
                      </c:pt>
                      <c:pt idx="5049">
                        <c:v>314355000000000</c:v>
                      </c:pt>
                      <c:pt idx="5050">
                        <c:v>314260000000000</c:v>
                      </c:pt>
                      <c:pt idx="5051">
                        <c:v>314161000000000</c:v>
                      </c:pt>
                      <c:pt idx="5052">
                        <c:v>314057000000000</c:v>
                      </c:pt>
                      <c:pt idx="5053">
                        <c:v>313949000000000</c:v>
                      </c:pt>
                      <c:pt idx="5054">
                        <c:v>313835000000000</c:v>
                      </c:pt>
                      <c:pt idx="5055">
                        <c:v>313716000000000</c:v>
                      </c:pt>
                      <c:pt idx="5056">
                        <c:v>313589000000000</c:v>
                      </c:pt>
                      <c:pt idx="5057">
                        <c:v>313454000000000</c:v>
                      </c:pt>
                      <c:pt idx="5058">
                        <c:v>313335000000000</c:v>
                      </c:pt>
                      <c:pt idx="5059">
                        <c:v>313199000000000</c:v>
                      </c:pt>
                      <c:pt idx="5060">
                        <c:v>313060000000000</c:v>
                      </c:pt>
                      <c:pt idx="5061">
                        <c:v>312918000000000</c:v>
                      </c:pt>
                      <c:pt idx="5062">
                        <c:v>312772000000000</c:v>
                      </c:pt>
                      <c:pt idx="5063">
                        <c:v>312624000000000</c:v>
                      </c:pt>
                      <c:pt idx="5064">
                        <c:v>312474000000000</c:v>
                      </c:pt>
                      <c:pt idx="5065">
                        <c:v>312322000000000</c:v>
                      </c:pt>
                      <c:pt idx="5066">
                        <c:v>312168000000000</c:v>
                      </c:pt>
                      <c:pt idx="5067">
                        <c:v>312013000000000</c:v>
                      </c:pt>
                      <c:pt idx="5068">
                        <c:v>311858000000000</c:v>
                      </c:pt>
                      <c:pt idx="5069">
                        <c:v>311702000000000</c:v>
                      </c:pt>
                      <c:pt idx="5070">
                        <c:v>311546000000000</c:v>
                      </c:pt>
                      <c:pt idx="5071">
                        <c:v>311392000000000</c:v>
                      </c:pt>
                      <c:pt idx="5072">
                        <c:v>311238000000000</c:v>
                      </c:pt>
                      <c:pt idx="5073">
                        <c:v>311085000000000</c:v>
                      </c:pt>
                      <c:pt idx="5074">
                        <c:v>310935000000000</c:v>
                      </c:pt>
                      <c:pt idx="5075">
                        <c:v>310787000000000</c:v>
                      </c:pt>
                      <c:pt idx="5076">
                        <c:v>310642000000000</c:v>
                      </c:pt>
                      <c:pt idx="5077">
                        <c:v>310500000000000</c:v>
                      </c:pt>
                      <c:pt idx="5078">
                        <c:v>310361000000000</c:v>
                      </c:pt>
                      <c:pt idx="5079">
                        <c:v>310227000000000</c:v>
                      </c:pt>
                      <c:pt idx="5080">
                        <c:v>310097000000000</c:v>
                      </c:pt>
                      <c:pt idx="5081">
                        <c:v>309971000000000</c:v>
                      </c:pt>
                      <c:pt idx="5082">
                        <c:v>309850000000000</c:v>
                      </c:pt>
                      <c:pt idx="5083">
                        <c:v>309735000000000</c:v>
                      </c:pt>
                      <c:pt idx="5084">
                        <c:v>309625000000000</c:v>
                      </c:pt>
                      <c:pt idx="5085">
                        <c:v>309520000000000</c:v>
                      </c:pt>
                      <c:pt idx="5086">
                        <c:v>309421000000000</c:v>
                      </c:pt>
                      <c:pt idx="5087">
                        <c:v>309328000000000</c:v>
                      </c:pt>
                      <c:pt idx="5088">
                        <c:v>309242000000000</c:v>
                      </c:pt>
                      <c:pt idx="5089">
                        <c:v>309161000000000</c:v>
                      </c:pt>
                      <c:pt idx="5090">
                        <c:v>309086000000000</c:v>
                      </c:pt>
                      <c:pt idx="5091">
                        <c:v>309017000000000</c:v>
                      </c:pt>
                      <c:pt idx="5092">
                        <c:v>308954000000000</c:v>
                      </c:pt>
                      <c:pt idx="5093">
                        <c:v>308897000000000</c:v>
                      </c:pt>
                      <c:pt idx="5094">
                        <c:v>308846000000000</c:v>
                      </c:pt>
                      <c:pt idx="5095">
                        <c:v>308800000000000</c:v>
                      </c:pt>
                      <c:pt idx="5096">
                        <c:v>308759000000000</c:v>
                      </c:pt>
                      <c:pt idx="5097">
                        <c:v>308724000000000</c:v>
                      </c:pt>
                      <c:pt idx="5098">
                        <c:v>308693000000000</c:v>
                      </c:pt>
                      <c:pt idx="5099">
                        <c:v>308667000000000</c:v>
                      </c:pt>
                      <c:pt idx="5100">
                        <c:v>308645000000000</c:v>
                      </c:pt>
                      <c:pt idx="5101">
                        <c:v>308627000000000</c:v>
                      </c:pt>
                      <c:pt idx="5102">
                        <c:v>308613000000000</c:v>
                      </c:pt>
                      <c:pt idx="5103">
                        <c:v>308602000000000</c:v>
                      </c:pt>
                      <c:pt idx="5104">
                        <c:v>308594000000000</c:v>
                      </c:pt>
                      <c:pt idx="5105">
                        <c:v>308590000000000</c:v>
                      </c:pt>
                      <c:pt idx="5106">
                        <c:v>308587000000000</c:v>
                      </c:pt>
                      <c:pt idx="5107">
                        <c:v>308583000000000</c:v>
                      </c:pt>
                      <c:pt idx="5108">
                        <c:v>308579000000000</c:v>
                      </c:pt>
                      <c:pt idx="5109">
                        <c:v>308573000000000</c:v>
                      </c:pt>
                      <c:pt idx="5110">
                        <c:v>308599000000000</c:v>
                      </c:pt>
                      <c:pt idx="5111">
                        <c:v>308607000000000</c:v>
                      </c:pt>
                      <c:pt idx="5112">
                        <c:v>308615000000000</c:v>
                      </c:pt>
                      <c:pt idx="5113">
                        <c:v>308624000000000</c:v>
                      </c:pt>
                      <c:pt idx="5114">
                        <c:v>308635000000000</c:v>
                      </c:pt>
                      <c:pt idx="5115">
                        <c:v>308646000000000</c:v>
                      </c:pt>
                      <c:pt idx="5116">
                        <c:v>308658000000000</c:v>
                      </c:pt>
                      <c:pt idx="5117">
                        <c:v>308671000000000</c:v>
                      </c:pt>
                      <c:pt idx="5118">
                        <c:v>308684000000000</c:v>
                      </c:pt>
                      <c:pt idx="5119">
                        <c:v>308697000000000</c:v>
                      </c:pt>
                      <c:pt idx="5120">
                        <c:v>308710000000000</c:v>
                      </c:pt>
                      <c:pt idx="5121">
                        <c:v>308724000000000</c:v>
                      </c:pt>
                      <c:pt idx="5122">
                        <c:v>308738000000000</c:v>
                      </c:pt>
                      <c:pt idx="5123">
                        <c:v>308751000000000</c:v>
                      </c:pt>
                      <c:pt idx="5124">
                        <c:v>308765000000000</c:v>
                      </c:pt>
                      <c:pt idx="5125">
                        <c:v>308778000000000</c:v>
                      </c:pt>
                      <c:pt idx="5126">
                        <c:v>308791000000000</c:v>
                      </c:pt>
                      <c:pt idx="5127">
                        <c:v>308803000000000</c:v>
                      </c:pt>
                      <c:pt idx="5128">
                        <c:v>308815000000000</c:v>
                      </c:pt>
                      <c:pt idx="5129">
                        <c:v>308826000000000</c:v>
                      </c:pt>
                      <c:pt idx="5130">
                        <c:v>308836000000000</c:v>
                      </c:pt>
                      <c:pt idx="5131">
                        <c:v>308846000000000</c:v>
                      </c:pt>
                      <c:pt idx="5132">
                        <c:v>308854000000000</c:v>
                      </c:pt>
                      <c:pt idx="5133">
                        <c:v>308860000000000</c:v>
                      </c:pt>
                      <c:pt idx="5134">
                        <c:v>308866000000000</c:v>
                      </c:pt>
                      <c:pt idx="5135">
                        <c:v>308869000000000</c:v>
                      </c:pt>
                      <c:pt idx="5136">
                        <c:v>308871000000000</c:v>
                      </c:pt>
                      <c:pt idx="5137">
                        <c:v>308870000000000</c:v>
                      </c:pt>
                      <c:pt idx="5138">
                        <c:v>308867000000000</c:v>
                      </c:pt>
                      <c:pt idx="5139">
                        <c:v>308861000000000</c:v>
                      </c:pt>
                      <c:pt idx="5140">
                        <c:v>308853000000000</c:v>
                      </c:pt>
                      <c:pt idx="5141">
                        <c:v>308841000000000</c:v>
                      </c:pt>
                      <c:pt idx="5142">
                        <c:v>308825000000000</c:v>
                      </c:pt>
                      <c:pt idx="5143">
                        <c:v>308805000000000</c:v>
                      </c:pt>
                      <c:pt idx="5144">
                        <c:v>308782000000000</c:v>
                      </c:pt>
                      <c:pt idx="5145">
                        <c:v>308753000000000</c:v>
                      </c:pt>
                      <c:pt idx="5146">
                        <c:v>308720000000000</c:v>
                      </c:pt>
                      <c:pt idx="5147">
                        <c:v>308682000000000</c:v>
                      </c:pt>
                      <c:pt idx="5148">
                        <c:v>308639000000000</c:v>
                      </c:pt>
                      <c:pt idx="5149">
                        <c:v>308589000000000</c:v>
                      </c:pt>
                      <c:pt idx="5150">
                        <c:v>308535000000000</c:v>
                      </c:pt>
                      <c:pt idx="5151">
                        <c:v>308474000000000</c:v>
                      </c:pt>
                      <c:pt idx="5152">
                        <c:v>308407000000000</c:v>
                      </c:pt>
                      <c:pt idx="5153">
                        <c:v>308333000000000</c:v>
                      </c:pt>
                      <c:pt idx="5154">
                        <c:v>308254000000000</c:v>
                      </c:pt>
                      <c:pt idx="5155">
                        <c:v>308168000000000</c:v>
                      </c:pt>
                      <c:pt idx="5156">
                        <c:v>308076000000000</c:v>
                      </c:pt>
                      <c:pt idx="5157">
                        <c:v>307977000000000</c:v>
                      </c:pt>
                      <c:pt idx="5158">
                        <c:v>307871000000000</c:v>
                      </c:pt>
                      <c:pt idx="5159">
                        <c:v>307755000000000</c:v>
                      </c:pt>
                      <c:pt idx="5160">
                        <c:v>307631000000000</c:v>
                      </c:pt>
                      <c:pt idx="5161">
                        <c:v>307523000000000</c:v>
                      </c:pt>
                      <c:pt idx="5162">
                        <c:v>307396000000000</c:v>
                      </c:pt>
                      <c:pt idx="5163">
                        <c:v>307264000000000</c:v>
                      </c:pt>
                      <c:pt idx="5164">
                        <c:v>307126000000000</c:v>
                      </c:pt>
                      <c:pt idx="5165">
                        <c:v>306985000000000</c:v>
                      </c:pt>
                      <c:pt idx="5166">
                        <c:v>306840000000000</c:v>
                      </c:pt>
                      <c:pt idx="5167">
                        <c:v>306691000000000</c:v>
                      </c:pt>
                      <c:pt idx="5168">
                        <c:v>306539000000000</c:v>
                      </c:pt>
                      <c:pt idx="5169">
                        <c:v>306384000000000</c:v>
                      </c:pt>
                      <c:pt idx="5170">
                        <c:v>306228000000000</c:v>
                      </c:pt>
                      <c:pt idx="5171">
                        <c:v>306069000000000</c:v>
                      </c:pt>
                      <c:pt idx="5172">
                        <c:v>305910000000000</c:v>
                      </c:pt>
                      <c:pt idx="5173">
                        <c:v>305750000000000</c:v>
                      </c:pt>
                      <c:pt idx="5174">
                        <c:v>305589000000000</c:v>
                      </c:pt>
                      <c:pt idx="5175">
                        <c:v>305429000000000</c:v>
                      </c:pt>
                      <c:pt idx="5176">
                        <c:v>305270000000000</c:v>
                      </c:pt>
                      <c:pt idx="5177">
                        <c:v>305112000000000</c:v>
                      </c:pt>
                      <c:pt idx="5178">
                        <c:v>304956000000000</c:v>
                      </c:pt>
                      <c:pt idx="5179">
                        <c:v>304802000000000</c:v>
                      </c:pt>
                      <c:pt idx="5180">
                        <c:v>304651000000000</c:v>
                      </c:pt>
                      <c:pt idx="5181">
                        <c:v>304503000000000</c:v>
                      </c:pt>
                      <c:pt idx="5182">
                        <c:v>304359000000000</c:v>
                      </c:pt>
                      <c:pt idx="5183">
                        <c:v>304219000000000</c:v>
                      </c:pt>
                      <c:pt idx="5184">
                        <c:v>304083000000000</c:v>
                      </c:pt>
                      <c:pt idx="5185">
                        <c:v>303952000000000</c:v>
                      </c:pt>
                      <c:pt idx="5186">
                        <c:v>303826000000000</c:v>
                      </c:pt>
                      <c:pt idx="5187">
                        <c:v>303706000000000</c:v>
                      </c:pt>
                      <c:pt idx="5188">
                        <c:v>303591000000000</c:v>
                      </c:pt>
                      <c:pt idx="5189">
                        <c:v>303481000000000</c:v>
                      </c:pt>
                      <c:pt idx="5190">
                        <c:v>303378000000000</c:v>
                      </c:pt>
                      <c:pt idx="5191">
                        <c:v>303281000000000</c:v>
                      </c:pt>
                      <c:pt idx="5192">
                        <c:v>303190000000000</c:v>
                      </c:pt>
                      <c:pt idx="5193">
                        <c:v>303105000000000</c:v>
                      </c:pt>
                      <c:pt idx="5194">
                        <c:v>303026000000000</c:v>
                      </c:pt>
                      <c:pt idx="5195">
                        <c:v>302953000000000</c:v>
                      </c:pt>
                      <c:pt idx="5196">
                        <c:v>302887000000000</c:v>
                      </c:pt>
                      <c:pt idx="5197">
                        <c:v>302826000000000</c:v>
                      </c:pt>
                      <c:pt idx="5198">
                        <c:v>302771000000000</c:v>
                      </c:pt>
                      <c:pt idx="5199">
                        <c:v>302721000000000</c:v>
                      </c:pt>
                      <c:pt idx="5200">
                        <c:v>302677000000000</c:v>
                      </c:pt>
                      <c:pt idx="5201">
                        <c:v>302637000000000</c:v>
                      </c:pt>
                      <c:pt idx="5202">
                        <c:v>302603000000000</c:v>
                      </c:pt>
                      <c:pt idx="5203">
                        <c:v>302572000000000</c:v>
                      </c:pt>
                      <c:pt idx="5204">
                        <c:v>302546000000000</c:v>
                      </c:pt>
                      <c:pt idx="5205">
                        <c:v>302524000000000</c:v>
                      </c:pt>
                      <c:pt idx="5206">
                        <c:v>302505000000000</c:v>
                      </c:pt>
                      <c:pt idx="5207">
                        <c:v>302490000000000</c:v>
                      </c:pt>
                      <c:pt idx="5208">
                        <c:v>302477000000000</c:v>
                      </c:pt>
                      <c:pt idx="5209">
                        <c:v>302467000000000</c:v>
                      </c:pt>
                      <c:pt idx="5210">
                        <c:v>302458000000000</c:v>
                      </c:pt>
                      <c:pt idx="5211">
                        <c:v>302448000000000</c:v>
                      </c:pt>
                      <c:pt idx="5212">
                        <c:v>302437000000000</c:v>
                      </c:pt>
                      <c:pt idx="5213">
                        <c:v>302448000000000</c:v>
                      </c:pt>
                      <c:pt idx="5214">
                        <c:v>302448000000000</c:v>
                      </c:pt>
                      <c:pt idx="5215">
                        <c:v>302448000000000</c:v>
                      </c:pt>
                      <c:pt idx="5216">
                        <c:v>302450000000000</c:v>
                      </c:pt>
                      <c:pt idx="5217">
                        <c:v>302453000000000</c:v>
                      </c:pt>
                      <c:pt idx="5218">
                        <c:v>302457000000000</c:v>
                      </c:pt>
                      <c:pt idx="5219">
                        <c:v>302461000000000</c:v>
                      </c:pt>
                      <c:pt idx="5220">
                        <c:v>302466000000000</c:v>
                      </c:pt>
                      <c:pt idx="5221">
                        <c:v>302471000000000</c:v>
                      </c:pt>
                      <c:pt idx="5222">
                        <c:v>302477000000000</c:v>
                      </c:pt>
                      <c:pt idx="5223">
                        <c:v>302483000000000</c:v>
                      </c:pt>
                      <c:pt idx="5224">
                        <c:v>302489000000000</c:v>
                      </c:pt>
                      <c:pt idx="5225">
                        <c:v>302495000000000</c:v>
                      </c:pt>
                      <c:pt idx="5226">
                        <c:v>302502000000000</c:v>
                      </c:pt>
                      <c:pt idx="5227">
                        <c:v>302508000000000</c:v>
                      </c:pt>
                      <c:pt idx="5228">
                        <c:v>302515000000000</c:v>
                      </c:pt>
                      <c:pt idx="5229">
                        <c:v>302521000000000</c:v>
                      </c:pt>
                      <c:pt idx="5230">
                        <c:v>302527000000000</c:v>
                      </c:pt>
                      <c:pt idx="5231">
                        <c:v>302533000000000</c:v>
                      </c:pt>
                      <c:pt idx="5232">
                        <c:v>302539000000000</c:v>
                      </c:pt>
                      <c:pt idx="5233">
                        <c:v>302544000000000</c:v>
                      </c:pt>
                      <c:pt idx="5234">
                        <c:v>302549000000000</c:v>
                      </c:pt>
                      <c:pt idx="5235">
                        <c:v>302553000000000</c:v>
                      </c:pt>
                      <c:pt idx="5236">
                        <c:v>302556000000000</c:v>
                      </c:pt>
                      <c:pt idx="5237">
                        <c:v>302559000000000</c:v>
                      </c:pt>
                      <c:pt idx="5238">
                        <c:v>302561000000000</c:v>
                      </c:pt>
                      <c:pt idx="5239">
                        <c:v>302561000000000</c:v>
                      </c:pt>
                      <c:pt idx="5240">
                        <c:v>302561000000000</c:v>
                      </c:pt>
                      <c:pt idx="5241">
                        <c:v>302559000000000</c:v>
                      </c:pt>
                      <c:pt idx="5242">
                        <c:v>302555000000000</c:v>
                      </c:pt>
                      <c:pt idx="5243">
                        <c:v>302550000000000</c:v>
                      </c:pt>
                      <c:pt idx="5244">
                        <c:v>302543000000000</c:v>
                      </c:pt>
                      <c:pt idx="5245">
                        <c:v>302533000000000</c:v>
                      </c:pt>
                      <c:pt idx="5246">
                        <c:v>302521000000000</c:v>
                      </c:pt>
                      <c:pt idx="5247">
                        <c:v>302506000000000</c:v>
                      </c:pt>
                      <c:pt idx="5248">
                        <c:v>302489000000000</c:v>
                      </c:pt>
                      <c:pt idx="5249">
                        <c:v>302468000000000</c:v>
                      </c:pt>
                      <c:pt idx="5250">
                        <c:v>302444000000000</c:v>
                      </c:pt>
                      <c:pt idx="5251">
                        <c:v>302417000000000</c:v>
                      </c:pt>
                      <c:pt idx="5252">
                        <c:v>302386000000000</c:v>
                      </c:pt>
                      <c:pt idx="5253">
                        <c:v>302350000000000</c:v>
                      </c:pt>
                      <c:pt idx="5254">
                        <c:v>302311000000000</c:v>
                      </c:pt>
                      <c:pt idx="5255">
                        <c:v>302267000000000</c:v>
                      </c:pt>
                      <c:pt idx="5256">
                        <c:v>302218000000000</c:v>
                      </c:pt>
                      <c:pt idx="5257">
                        <c:v>302165000000000</c:v>
                      </c:pt>
                      <c:pt idx="5258">
                        <c:v>302107000000000</c:v>
                      </c:pt>
                      <c:pt idx="5259">
                        <c:v>302044000000000</c:v>
                      </c:pt>
                      <c:pt idx="5260">
                        <c:v>301976000000000</c:v>
                      </c:pt>
                      <c:pt idx="5261">
                        <c:v>301903000000000</c:v>
                      </c:pt>
                      <c:pt idx="5262">
                        <c:v>301825000000000</c:v>
                      </c:pt>
                      <c:pt idx="5263">
                        <c:v>301739000000000</c:v>
                      </c:pt>
                      <c:pt idx="5264">
                        <c:v>301646000000000</c:v>
                      </c:pt>
                      <c:pt idx="5265">
                        <c:v>301545000000000</c:v>
                      </c:pt>
                      <c:pt idx="5266">
                        <c:v>301464000000000</c:v>
                      </c:pt>
                      <c:pt idx="5267">
                        <c:v>301362000000000</c:v>
                      </c:pt>
                      <c:pt idx="5268">
                        <c:v>301255000000000</c:v>
                      </c:pt>
                      <c:pt idx="5269">
                        <c:v>301145000000000</c:v>
                      </c:pt>
                      <c:pt idx="5270">
                        <c:v>301030000000000</c:v>
                      </c:pt>
                      <c:pt idx="5271">
                        <c:v>300911000000000</c:v>
                      </c:pt>
                      <c:pt idx="5272">
                        <c:v>300788000000000</c:v>
                      </c:pt>
                      <c:pt idx="5273">
                        <c:v>300663000000000</c:v>
                      </c:pt>
                      <c:pt idx="5274">
                        <c:v>300534000000000</c:v>
                      </c:pt>
                      <c:pt idx="5275">
                        <c:v>300402000000000</c:v>
                      </c:pt>
                      <c:pt idx="5276">
                        <c:v>300267000000000</c:v>
                      </c:pt>
                      <c:pt idx="5277">
                        <c:v>300131000000000</c:v>
                      </c:pt>
                      <c:pt idx="5278">
                        <c:v>299992000000000</c:v>
                      </c:pt>
                      <c:pt idx="5279">
                        <c:v>299851000000000</c:v>
                      </c:pt>
                      <c:pt idx="5280">
                        <c:v>299709000000000</c:v>
                      </c:pt>
                      <c:pt idx="5281">
                        <c:v>299566000000000</c:v>
                      </c:pt>
                      <c:pt idx="5282">
                        <c:v>299422000000000</c:v>
                      </c:pt>
                      <c:pt idx="5283">
                        <c:v>299277000000000</c:v>
                      </c:pt>
                      <c:pt idx="5284">
                        <c:v>299132000000000</c:v>
                      </c:pt>
                      <c:pt idx="5285">
                        <c:v>298987000000000</c:v>
                      </c:pt>
                      <c:pt idx="5286">
                        <c:v>298842000000000</c:v>
                      </c:pt>
                      <c:pt idx="5287">
                        <c:v>298697000000000</c:v>
                      </c:pt>
                      <c:pt idx="5288">
                        <c:v>298554000000000</c:v>
                      </c:pt>
                      <c:pt idx="5289">
                        <c:v>298411000000000</c:v>
                      </c:pt>
                      <c:pt idx="5290">
                        <c:v>298270000000000</c:v>
                      </c:pt>
                      <c:pt idx="5291">
                        <c:v>298130000000000</c:v>
                      </c:pt>
                      <c:pt idx="5292">
                        <c:v>297992000000000</c:v>
                      </c:pt>
                      <c:pt idx="5293">
                        <c:v>297855000000000</c:v>
                      </c:pt>
                      <c:pt idx="5294">
                        <c:v>297721000000000</c:v>
                      </c:pt>
                      <c:pt idx="5295">
                        <c:v>297589000000000</c:v>
                      </c:pt>
                      <c:pt idx="5296">
                        <c:v>297459000000000</c:v>
                      </c:pt>
                      <c:pt idx="5297">
                        <c:v>297331000000000</c:v>
                      </c:pt>
                      <c:pt idx="5298">
                        <c:v>297206000000000</c:v>
                      </c:pt>
                      <c:pt idx="5299">
                        <c:v>297084000000000</c:v>
                      </c:pt>
                      <c:pt idx="5300">
                        <c:v>296964000000000</c:v>
                      </c:pt>
                      <c:pt idx="5301">
                        <c:v>296847000000000</c:v>
                      </c:pt>
                      <c:pt idx="5302">
                        <c:v>296733000000000</c:v>
                      </c:pt>
                      <c:pt idx="5303">
                        <c:v>296621000000000</c:v>
                      </c:pt>
                      <c:pt idx="5304">
                        <c:v>296512000000000</c:v>
                      </c:pt>
                      <c:pt idx="5305">
                        <c:v>296406000000000</c:v>
                      </c:pt>
                      <c:pt idx="5306">
                        <c:v>296303000000000</c:v>
                      </c:pt>
                      <c:pt idx="5307">
                        <c:v>296201000000000</c:v>
                      </c:pt>
                      <c:pt idx="5308">
                        <c:v>296103000000000</c:v>
                      </c:pt>
                      <c:pt idx="5309">
                        <c:v>296007000000000</c:v>
                      </c:pt>
                      <c:pt idx="5310">
                        <c:v>295913000000000</c:v>
                      </c:pt>
                      <c:pt idx="5311">
                        <c:v>295821000000000</c:v>
                      </c:pt>
                      <c:pt idx="5312">
                        <c:v>295732000000000</c:v>
                      </c:pt>
                      <c:pt idx="5313">
                        <c:v>295645000000000</c:v>
                      </c:pt>
                      <c:pt idx="5314">
                        <c:v>295559000000000</c:v>
                      </c:pt>
                      <c:pt idx="5315">
                        <c:v>295476000000000</c:v>
                      </c:pt>
                      <c:pt idx="5316">
                        <c:v>295392000000000</c:v>
                      </c:pt>
                      <c:pt idx="5317">
                        <c:v>295306000000000</c:v>
                      </c:pt>
                      <c:pt idx="5318">
                        <c:v>295220000000000</c:v>
                      </c:pt>
                      <c:pt idx="5319">
                        <c:v>295158000000000</c:v>
                      </c:pt>
                      <c:pt idx="5320">
                        <c:v>295083000000000</c:v>
                      </c:pt>
                      <c:pt idx="5321">
                        <c:v>295008000000000</c:v>
                      </c:pt>
                      <c:pt idx="5322">
                        <c:v>294936000000000</c:v>
                      </c:pt>
                      <c:pt idx="5323">
                        <c:v>294864000000000</c:v>
                      </c:pt>
                      <c:pt idx="5324">
                        <c:v>294794000000000</c:v>
                      </c:pt>
                      <c:pt idx="5325">
                        <c:v>294724000000000</c:v>
                      </c:pt>
                      <c:pt idx="5326">
                        <c:v>294656000000000</c:v>
                      </c:pt>
                      <c:pt idx="5327">
                        <c:v>294589000000000</c:v>
                      </c:pt>
                      <c:pt idx="5328">
                        <c:v>294523000000000</c:v>
                      </c:pt>
                      <c:pt idx="5329">
                        <c:v>294458000000000</c:v>
                      </c:pt>
                      <c:pt idx="5330">
                        <c:v>294394000000000</c:v>
                      </c:pt>
                      <c:pt idx="5331">
                        <c:v>294330000000000</c:v>
                      </c:pt>
                      <c:pt idx="5332">
                        <c:v>294268000000000</c:v>
                      </c:pt>
                      <c:pt idx="5333">
                        <c:v>294206000000000</c:v>
                      </c:pt>
                      <c:pt idx="5334">
                        <c:v>294146000000000</c:v>
                      </c:pt>
                      <c:pt idx="5335">
                        <c:v>294086000000000</c:v>
                      </c:pt>
                      <c:pt idx="5336">
                        <c:v>294027000000000</c:v>
                      </c:pt>
                      <c:pt idx="5337">
                        <c:v>293969000000000</c:v>
                      </c:pt>
                      <c:pt idx="5338">
                        <c:v>293911000000000</c:v>
                      </c:pt>
                      <c:pt idx="5339">
                        <c:v>293855000000000</c:v>
                      </c:pt>
                      <c:pt idx="5340">
                        <c:v>293799000000000</c:v>
                      </c:pt>
                      <c:pt idx="5341">
                        <c:v>293743000000000</c:v>
                      </c:pt>
                      <c:pt idx="5342">
                        <c:v>293689000000000</c:v>
                      </c:pt>
                      <c:pt idx="5343">
                        <c:v>293635000000000</c:v>
                      </c:pt>
                      <c:pt idx="5344">
                        <c:v>293582000000000</c:v>
                      </c:pt>
                      <c:pt idx="5345">
                        <c:v>293530000000000</c:v>
                      </c:pt>
                      <c:pt idx="5346">
                        <c:v>293479000000000</c:v>
                      </c:pt>
                      <c:pt idx="5347">
                        <c:v>293428000000000</c:v>
                      </c:pt>
                      <c:pt idx="5348">
                        <c:v>293378000000000</c:v>
                      </c:pt>
                      <c:pt idx="5349">
                        <c:v>293328000000000</c:v>
                      </c:pt>
                      <c:pt idx="5350">
                        <c:v>293280000000000</c:v>
                      </c:pt>
                      <c:pt idx="5351">
                        <c:v>293232000000000</c:v>
                      </c:pt>
                      <c:pt idx="5352">
                        <c:v>293185000000000</c:v>
                      </c:pt>
                      <c:pt idx="5353">
                        <c:v>293139000000000</c:v>
                      </c:pt>
                      <c:pt idx="5354">
                        <c:v>293094000000000</c:v>
                      </c:pt>
                      <c:pt idx="5355">
                        <c:v>293050000000000</c:v>
                      </c:pt>
                      <c:pt idx="5356">
                        <c:v>293007000000000</c:v>
                      </c:pt>
                      <c:pt idx="5357">
                        <c:v>292964000000000</c:v>
                      </c:pt>
                      <c:pt idx="5358">
                        <c:v>292923000000000</c:v>
                      </c:pt>
                      <c:pt idx="5359">
                        <c:v>292882000000000</c:v>
                      </c:pt>
                      <c:pt idx="5360">
                        <c:v>292843000000000</c:v>
                      </c:pt>
                      <c:pt idx="5361">
                        <c:v>292804000000000</c:v>
                      </c:pt>
                      <c:pt idx="5362">
                        <c:v>292766000000000</c:v>
                      </c:pt>
                      <c:pt idx="5363">
                        <c:v>292730000000000</c:v>
                      </c:pt>
                      <c:pt idx="5364">
                        <c:v>292694000000000</c:v>
                      </c:pt>
                      <c:pt idx="5365">
                        <c:v>292660000000000</c:v>
                      </c:pt>
                      <c:pt idx="5366">
                        <c:v>292626000000000</c:v>
                      </c:pt>
                      <c:pt idx="5367">
                        <c:v>292594000000000</c:v>
                      </c:pt>
                      <c:pt idx="5368">
                        <c:v>292562000000000</c:v>
                      </c:pt>
                      <c:pt idx="5369">
                        <c:v>292532000000000</c:v>
                      </c:pt>
                      <c:pt idx="5370">
                        <c:v>292499000000000</c:v>
                      </c:pt>
                      <c:pt idx="5371">
                        <c:v>292464000000000</c:v>
                      </c:pt>
                      <c:pt idx="5372">
                        <c:v>292428000000000</c:v>
                      </c:pt>
                      <c:pt idx="5373">
                        <c:v>292419000000000</c:v>
                      </c:pt>
                      <c:pt idx="5374">
                        <c:v>292392000000000</c:v>
                      </c:pt>
                      <c:pt idx="5375">
                        <c:v>292367000000000</c:v>
                      </c:pt>
                      <c:pt idx="5376">
                        <c:v>292342000000000</c:v>
                      </c:pt>
                      <c:pt idx="5377">
                        <c:v>292317000000000</c:v>
                      </c:pt>
                      <c:pt idx="5378">
                        <c:v>292293000000000</c:v>
                      </c:pt>
                      <c:pt idx="5379">
                        <c:v>292270000000000</c:v>
                      </c:pt>
                      <c:pt idx="5380">
                        <c:v>292247000000000</c:v>
                      </c:pt>
                      <c:pt idx="5381">
                        <c:v>292224000000000</c:v>
                      </c:pt>
                      <c:pt idx="5382">
                        <c:v>292201000000000</c:v>
                      </c:pt>
                      <c:pt idx="5383">
                        <c:v>292179000000000</c:v>
                      </c:pt>
                      <c:pt idx="5384">
                        <c:v>292156000000000</c:v>
                      </c:pt>
                      <c:pt idx="5385">
                        <c:v>292134000000000</c:v>
                      </c:pt>
                      <c:pt idx="5386">
                        <c:v>292111000000000</c:v>
                      </c:pt>
                      <c:pt idx="5387">
                        <c:v>292088000000000</c:v>
                      </c:pt>
                      <c:pt idx="5388">
                        <c:v>292065000000000</c:v>
                      </c:pt>
                      <c:pt idx="5389">
                        <c:v>292042000000000</c:v>
                      </c:pt>
                      <c:pt idx="5390">
                        <c:v>292018000000000</c:v>
                      </c:pt>
                      <c:pt idx="5391">
                        <c:v>291993000000000</c:v>
                      </c:pt>
                      <c:pt idx="5392">
                        <c:v>291968000000000</c:v>
                      </c:pt>
                      <c:pt idx="5393">
                        <c:v>291943000000000</c:v>
                      </c:pt>
                      <c:pt idx="5394">
                        <c:v>291916000000000</c:v>
                      </c:pt>
                      <c:pt idx="5395">
                        <c:v>291888000000000</c:v>
                      </c:pt>
                      <c:pt idx="5396">
                        <c:v>291860000000000</c:v>
                      </c:pt>
                      <c:pt idx="5397">
                        <c:v>291830000000000</c:v>
                      </c:pt>
                      <c:pt idx="5398">
                        <c:v>291799000000000</c:v>
                      </c:pt>
                      <c:pt idx="5399">
                        <c:v>291767000000000</c:v>
                      </c:pt>
                      <c:pt idx="5400">
                        <c:v>291734000000000</c:v>
                      </c:pt>
                      <c:pt idx="5401">
                        <c:v>291699000000000</c:v>
                      </c:pt>
                      <c:pt idx="5402">
                        <c:v>291662000000000</c:v>
                      </c:pt>
                      <c:pt idx="5403">
                        <c:v>291624000000000</c:v>
                      </c:pt>
                      <c:pt idx="5404">
                        <c:v>291584000000000</c:v>
                      </c:pt>
                      <c:pt idx="5405">
                        <c:v>291543000000000</c:v>
                      </c:pt>
                      <c:pt idx="5406">
                        <c:v>291500000000000</c:v>
                      </c:pt>
                      <c:pt idx="5407">
                        <c:v>291454000000000</c:v>
                      </c:pt>
                      <c:pt idx="5408">
                        <c:v>291407000000000</c:v>
                      </c:pt>
                      <c:pt idx="5409">
                        <c:v>291358000000000</c:v>
                      </c:pt>
                      <c:pt idx="5410">
                        <c:v>291306000000000</c:v>
                      </c:pt>
                      <c:pt idx="5411">
                        <c:v>291252000000000</c:v>
                      </c:pt>
                      <c:pt idx="5412">
                        <c:v>291197000000000</c:v>
                      </c:pt>
                      <c:pt idx="5413">
                        <c:v>291138000000000</c:v>
                      </c:pt>
                      <c:pt idx="5414">
                        <c:v>291078000000000</c:v>
                      </c:pt>
                      <c:pt idx="5415">
                        <c:v>291015000000000</c:v>
                      </c:pt>
                      <c:pt idx="5416">
                        <c:v>290950000000000</c:v>
                      </c:pt>
                      <c:pt idx="5417">
                        <c:v>290883000000000</c:v>
                      </c:pt>
                      <c:pt idx="5418">
                        <c:v>290813000000000</c:v>
                      </c:pt>
                      <c:pt idx="5419">
                        <c:v>290741000000000</c:v>
                      </c:pt>
                      <c:pt idx="5420">
                        <c:v>290667000000000</c:v>
                      </c:pt>
                      <c:pt idx="5421">
                        <c:v>290591000000000</c:v>
                      </c:pt>
                      <c:pt idx="5422">
                        <c:v>290512000000000</c:v>
                      </c:pt>
                      <c:pt idx="5423">
                        <c:v>290431000000000</c:v>
                      </c:pt>
                      <c:pt idx="5424">
                        <c:v>290346000000000</c:v>
                      </c:pt>
                      <c:pt idx="5425">
                        <c:v>290255000000000</c:v>
                      </c:pt>
                      <c:pt idx="5426">
                        <c:v>290161000000000</c:v>
                      </c:pt>
                      <c:pt idx="5427">
                        <c:v>290088000000000</c:v>
                      </c:pt>
                      <c:pt idx="5428">
                        <c:v>289997000000000</c:v>
                      </c:pt>
                      <c:pt idx="5429">
                        <c:v>289905000000000</c:v>
                      </c:pt>
                      <c:pt idx="5430">
                        <c:v>289811000000000</c:v>
                      </c:pt>
                      <c:pt idx="5431">
                        <c:v>289716000000000</c:v>
                      </c:pt>
                      <c:pt idx="5432">
                        <c:v>289619000000000</c:v>
                      </c:pt>
                      <c:pt idx="5433">
                        <c:v>289521000000000</c:v>
                      </c:pt>
                      <c:pt idx="5434">
                        <c:v>289422000000000</c:v>
                      </c:pt>
                      <c:pt idx="5435">
                        <c:v>289322000000000</c:v>
                      </c:pt>
                      <c:pt idx="5436">
                        <c:v>289221000000000</c:v>
                      </c:pt>
                      <c:pt idx="5437">
                        <c:v>289119000000000</c:v>
                      </c:pt>
                      <c:pt idx="5438">
                        <c:v>289016000000000</c:v>
                      </c:pt>
                      <c:pt idx="5439">
                        <c:v>288913000000000</c:v>
                      </c:pt>
                      <c:pt idx="5440">
                        <c:v>288809000000000</c:v>
                      </c:pt>
                      <c:pt idx="5441">
                        <c:v>288705000000000</c:v>
                      </c:pt>
                      <c:pt idx="5442">
                        <c:v>288601000000000</c:v>
                      </c:pt>
                      <c:pt idx="5443">
                        <c:v>288497000000000</c:v>
                      </c:pt>
                      <c:pt idx="5444">
                        <c:v>288393000000000</c:v>
                      </c:pt>
                      <c:pt idx="5445">
                        <c:v>288289000000000</c:v>
                      </c:pt>
                      <c:pt idx="5446">
                        <c:v>288185000000000</c:v>
                      </c:pt>
                      <c:pt idx="5447">
                        <c:v>288081000000000</c:v>
                      </c:pt>
                      <c:pt idx="5448">
                        <c:v>287979000000000</c:v>
                      </c:pt>
                      <c:pt idx="5449">
                        <c:v>287876000000000</c:v>
                      </c:pt>
                      <c:pt idx="5450">
                        <c:v>287775000000000</c:v>
                      </c:pt>
                      <c:pt idx="5451">
                        <c:v>287674000000000</c:v>
                      </c:pt>
                      <c:pt idx="5452">
                        <c:v>287575000000000</c:v>
                      </c:pt>
                      <c:pt idx="5453">
                        <c:v>287476000000000</c:v>
                      </c:pt>
                      <c:pt idx="5454">
                        <c:v>287378000000000</c:v>
                      </c:pt>
                      <c:pt idx="5455">
                        <c:v>287282000000000</c:v>
                      </c:pt>
                      <c:pt idx="5456">
                        <c:v>287187000000000</c:v>
                      </c:pt>
                      <c:pt idx="5457">
                        <c:v>287093000000000</c:v>
                      </c:pt>
                      <c:pt idx="5458">
                        <c:v>287000000000000</c:v>
                      </c:pt>
                      <c:pt idx="5459">
                        <c:v>286909000000000</c:v>
                      </c:pt>
                      <c:pt idx="5460">
                        <c:v>286820000000000</c:v>
                      </c:pt>
                      <c:pt idx="5461">
                        <c:v>286732000000000</c:v>
                      </c:pt>
                      <c:pt idx="5462">
                        <c:v>286645000000000</c:v>
                      </c:pt>
                      <c:pt idx="5463">
                        <c:v>286560000000000</c:v>
                      </c:pt>
                      <c:pt idx="5464">
                        <c:v>286477000000000</c:v>
                      </c:pt>
                      <c:pt idx="5465">
                        <c:v>286395000000000</c:v>
                      </c:pt>
                      <c:pt idx="5466">
                        <c:v>286315000000000</c:v>
                      </c:pt>
                      <c:pt idx="5467">
                        <c:v>286236000000000</c:v>
                      </c:pt>
                      <c:pt idx="5468">
                        <c:v>286159000000000</c:v>
                      </c:pt>
                      <c:pt idx="5469">
                        <c:v>286083000000000</c:v>
                      </c:pt>
                      <c:pt idx="5470">
                        <c:v>286009000000000</c:v>
                      </c:pt>
                      <c:pt idx="5471">
                        <c:v>285936000000000</c:v>
                      </c:pt>
                      <c:pt idx="5472">
                        <c:v>285865000000000</c:v>
                      </c:pt>
                      <c:pt idx="5473">
                        <c:v>285795000000000</c:v>
                      </c:pt>
                      <c:pt idx="5474">
                        <c:v>285727000000000</c:v>
                      </c:pt>
                      <c:pt idx="5475">
                        <c:v>285660000000000</c:v>
                      </c:pt>
                      <c:pt idx="5476">
                        <c:v>285594000000000</c:v>
                      </c:pt>
                      <c:pt idx="5477">
                        <c:v>285529000000000</c:v>
                      </c:pt>
                      <c:pt idx="5478">
                        <c:v>285466000000000</c:v>
                      </c:pt>
                      <c:pt idx="5479">
                        <c:v>285400000000000</c:v>
                      </c:pt>
                      <c:pt idx="5480">
                        <c:v>285333000000000</c:v>
                      </c:pt>
                      <c:pt idx="5481">
                        <c:v>285265000000000</c:v>
                      </c:pt>
                      <c:pt idx="5482">
                        <c:v>285224000000000</c:v>
                      </c:pt>
                      <c:pt idx="5483">
                        <c:v>285166000000000</c:v>
                      </c:pt>
                      <c:pt idx="5484">
                        <c:v>285109000000000</c:v>
                      </c:pt>
                      <c:pt idx="5485">
                        <c:v>285053000000000</c:v>
                      </c:pt>
                      <c:pt idx="5486">
                        <c:v>284998000000000</c:v>
                      </c:pt>
                      <c:pt idx="5487">
                        <c:v>284944000000000</c:v>
                      </c:pt>
                      <c:pt idx="5488">
                        <c:v>284891000000000</c:v>
                      </c:pt>
                      <c:pt idx="5489">
                        <c:v>284838000000000</c:v>
                      </c:pt>
                      <c:pt idx="5490">
                        <c:v>284787000000000</c:v>
                      </c:pt>
                      <c:pt idx="5491">
                        <c:v>284736000000000</c:v>
                      </c:pt>
                      <c:pt idx="5492">
                        <c:v>284686000000000</c:v>
                      </c:pt>
                      <c:pt idx="5493">
                        <c:v>284637000000000</c:v>
                      </c:pt>
                      <c:pt idx="5494">
                        <c:v>284588000000000</c:v>
                      </c:pt>
                      <c:pt idx="5495">
                        <c:v>284541000000000</c:v>
                      </c:pt>
                      <c:pt idx="5496">
                        <c:v>284494000000000</c:v>
                      </c:pt>
                      <c:pt idx="5497">
                        <c:v>284447000000000</c:v>
                      </c:pt>
                      <c:pt idx="5498">
                        <c:v>284402000000000</c:v>
                      </c:pt>
                      <c:pt idx="5499">
                        <c:v>284357000000000</c:v>
                      </c:pt>
                      <c:pt idx="5500">
                        <c:v>284313000000000</c:v>
                      </c:pt>
                      <c:pt idx="5501">
                        <c:v>284269000000000</c:v>
                      </c:pt>
                      <c:pt idx="5502">
                        <c:v>284226000000000</c:v>
                      </c:pt>
                      <c:pt idx="5503">
                        <c:v>284184000000000</c:v>
                      </c:pt>
                      <c:pt idx="5504">
                        <c:v>284142000000000</c:v>
                      </c:pt>
                      <c:pt idx="5505">
                        <c:v>284101000000000</c:v>
                      </c:pt>
                      <c:pt idx="5506">
                        <c:v>284060000000000</c:v>
                      </c:pt>
                      <c:pt idx="5507">
                        <c:v>284020000000000</c:v>
                      </c:pt>
                      <c:pt idx="5508">
                        <c:v>283980000000000</c:v>
                      </c:pt>
                      <c:pt idx="5509">
                        <c:v>283941000000000</c:v>
                      </c:pt>
                      <c:pt idx="5510">
                        <c:v>283903000000000</c:v>
                      </c:pt>
                      <c:pt idx="5511">
                        <c:v>283865000000000</c:v>
                      </c:pt>
                      <c:pt idx="5512">
                        <c:v>283828000000000</c:v>
                      </c:pt>
                      <c:pt idx="5513">
                        <c:v>283791000000000</c:v>
                      </c:pt>
                      <c:pt idx="5514">
                        <c:v>283755000000000</c:v>
                      </c:pt>
                      <c:pt idx="5515">
                        <c:v>283719000000000</c:v>
                      </c:pt>
                      <c:pt idx="5516">
                        <c:v>283684000000000</c:v>
                      </c:pt>
                      <c:pt idx="5517">
                        <c:v>283650000000000</c:v>
                      </c:pt>
                      <c:pt idx="5518">
                        <c:v>283616000000000</c:v>
                      </c:pt>
                      <c:pt idx="5519">
                        <c:v>283582000000000</c:v>
                      </c:pt>
                      <c:pt idx="5520">
                        <c:v>283549000000000</c:v>
                      </c:pt>
                      <c:pt idx="5521">
                        <c:v>283517000000000</c:v>
                      </c:pt>
                      <c:pt idx="5522">
                        <c:v>283485000000000</c:v>
                      </c:pt>
                      <c:pt idx="5523">
                        <c:v>283454000000000</c:v>
                      </c:pt>
                      <c:pt idx="5524">
                        <c:v>283423000000000</c:v>
                      </c:pt>
                      <c:pt idx="5525">
                        <c:v>283393000000000</c:v>
                      </c:pt>
                      <c:pt idx="5526">
                        <c:v>283364000000000</c:v>
                      </c:pt>
                      <c:pt idx="5527">
                        <c:v>283335000000000</c:v>
                      </c:pt>
                      <c:pt idx="5528">
                        <c:v>283306000000000</c:v>
                      </c:pt>
                      <c:pt idx="5529">
                        <c:v>283278000000000</c:v>
                      </c:pt>
                      <c:pt idx="5530">
                        <c:v>283251000000000</c:v>
                      </c:pt>
                      <c:pt idx="5531">
                        <c:v>283224000000000</c:v>
                      </c:pt>
                      <c:pt idx="5532">
                        <c:v>283198000000000</c:v>
                      </c:pt>
                      <c:pt idx="5533">
                        <c:v>283173000000000</c:v>
                      </c:pt>
                      <c:pt idx="5534">
                        <c:v>283145000000000</c:v>
                      </c:pt>
                      <c:pt idx="5535">
                        <c:v>283116000000000</c:v>
                      </c:pt>
                      <c:pt idx="5536">
                        <c:v>283085000000000</c:v>
                      </c:pt>
                      <c:pt idx="5537">
                        <c:v>283076000000000</c:v>
                      </c:pt>
                      <c:pt idx="5538">
                        <c:v>283053000000000</c:v>
                      </c:pt>
                      <c:pt idx="5539">
                        <c:v>283031000000000</c:v>
                      </c:pt>
                      <c:pt idx="5540">
                        <c:v>283009000000000</c:v>
                      </c:pt>
                      <c:pt idx="5541">
                        <c:v>282987000000000</c:v>
                      </c:pt>
                      <c:pt idx="5542">
                        <c:v>282966000000000</c:v>
                      </c:pt>
                      <c:pt idx="5543">
                        <c:v>282946000000000</c:v>
                      </c:pt>
                      <c:pt idx="5544">
                        <c:v>282926000000000</c:v>
                      </c:pt>
                      <c:pt idx="5545">
                        <c:v>282906000000000</c:v>
                      </c:pt>
                      <c:pt idx="5546">
                        <c:v>282887000000000</c:v>
                      </c:pt>
                      <c:pt idx="5547">
                        <c:v>282868000000000</c:v>
                      </c:pt>
                      <c:pt idx="5548">
                        <c:v>282849000000000</c:v>
                      </c:pt>
                      <c:pt idx="5549">
                        <c:v>282831000000000</c:v>
                      </c:pt>
                      <c:pt idx="5550">
                        <c:v>282813000000000</c:v>
                      </c:pt>
                      <c:pt idx="5551">
                        <c:v>282795000000000</c:v>
                      </c:pt>
                      <c:pt idx="5552">
                        <c:v>282778000000000</c:v>
                      </c:pt>
                      <c:pt idx="5553">
                        <c:v>282760000000000</c:v>
                      </c:pt>
                      <c:pt idx="5554">
                        <c:v>282743000000000</c:v>
                      </c:pt>
                      <c:pt idx="5555">
                        <c:v>282727000000000</c:v>
                      </c:pt>
                      <c:pt idx="5556">
                        <c:v>282710000000000</c:v>
                      </c:pt>
                      <c:pt idx="5557">
                        <c:v>282694000000000</c:v>
                      </c:pt>
                      <c:pt idx="5558">
                        <c:v>282677000000000</c:v>
                      </c:pt>
                      <c:pt idx="5559">
                        <c:v>282661000000000</c:v>
                      </c:pt>
                      <c:pt idx="5560">
                        <c:v>282645000000000</c:v>
                      </c:pt>
                      <c:pt idx="5561">
                        <c:v>282629000000000</c:v>
                      </c:pt>
                      <c:pt idx="5562">
                        <c:v>282613000000000</c:v>
                      </c:pt>
                      <c:pt idx="5563">
                        <c:v>282597000000000</c:v>
                      </c:pt>
                      <c:pt idx="5564">
                        <c:v>282582000000000</c:v>
                      </c:pt>
                      <c:pt idx="5565">
                        <c:v>282566000000000</c:v>
                      </c:pt>
                      <c:pt idx="5566">
                        <c:v>282550000000000</c:v>
                      </c:pt>
                      <c:pt idx="5567">
                        <c:v>282535000000000</c:v>
                      </c:pt>
                      <c:pt idx="5568">
                        <c:v>282519000000000</c:v>
                      </c:pt>
                      <c:pt idx="5569">
                        <c:v>282504000000000</c:v>
                      </c:pt>
                      <c:pt idx="5570">
                        <c:v>282488000000000</c:v>
                      </c:pt>
                      <c:pt idx="5571">
                        <c:v>282473000000000</c:v>
                      </c:pt>
                      <c:pt idx="5572">
                        <c:v>282457000000000</c:v>
                      </c:pt>
                      <c:pt idx="5573">
                        <c:v>282442000000000</c:v>
                      </c:pt>
                      <c:pt idx="5574">
                        <c:v>282426000000000</c:v>
                      </c:pt>
                      <c:pt idx="5575">
                        <c:v>282411000000000</c:v>
                      </c:pt>
                      <c:pt idx="5576">
                        <c:v>282396000000000</c:v>
                      </c:pt>
                      <c:pt idx="5577">
                        <c:v>282381000000000</c:v>
                      </c:pt>
                      <c:pt idx="5578">
                        <c:v>282366000000000</c:v>
                      </c:pt>
                      <c:pt idx="5579">
                        <c:v>282351000000000</c:v>
                      </c:pt>
                      <c:pt idx="5580">
                        <c:v>282336000000000</c:v>
                      </c:pt>
                      <c:pt idx="5581">
                        <c:v>282321000000000</c:v>
                      </c:pt>
                      <c:pt idx="5582">
                        <c:v>282307000000000</c:v>
                      </c:pt>
                      <c:pt idx="5583">
                        <c:v>282292000000000</c:v>
                      </c:pt>
                      <c:pt idx="5584">
                        <c:v>282278000000000</c:v>
                      </c:pt>
                      <c:pt idx="5585">
                        <c:v>282263000000000</c:v>
                      </c:pt>
                      <c:pt idx="5586">
                        <c:v>282249000000000</c:v>
                      </c:pt>
                      <c:pt idx="5587">
                        <c:v>282235000000000</c:v>
                      </c:pt>
                      <c:pt idx="5588">
                        <c:v>282221000000000</c:v>
                      </c:pt>
                      <c:pt idx="5589">
                        <c:v>282208000000000</c:v>
                      </c:pt>
                      <c:pt idx="5590">
                        <c:v>282191000000000</c:v>
                      </c:pt>
                      <c:pt idx="5591">
                        <c:v>282172000000000</c:v>
                      </c:pt>
                      <c:pt idx="5592">
                        <c:v>282151000000000</c:v>
                      </c:pt>
                      <c:pt idx="5593">
                        <c:v>282154000000000</c:v>
                      </c:pt>
                      <c:pt idx="5594">
                        <c:v>282140000000000</c:v>
                      </c:pt>
                      <c:pt idx="5595">
                        <c:v>282127000000000</c:v>
                      </c:pt>
                      <c:pt idx="5596">
                        <c:v>282114000000000</c:v>
                      </c:pt>
                      <c:pt idx="5597">
                        <c:v>282101000000000</c:v>
                      </c:pt>
                      <c:pt idx="5598">
                        <c:v>282088000000000</c:v>
                      </c:pt>
                      <c:pt idx="5599">
                        <c:v>282074000000000</c:v>
                      </c:pt>
                      <c:pt idx="5600">
                        <c:v>282061000000000</c:v>
                      </c:pt>
                      <c:pt idx="5601">
                        <c:v>282048000000000</c:v>
                      </c:pt>
                      <c:pt idx="5602">
                        <c:v>282035000000000</c:v>
                      </c:pt>
                      <c:pt idx="5603">
                        <c:v>282021000000000</c:v>
                      </c:pt>
                      <c:pt idx="5604">
                        <c:v>282008000000000</c:v>
                      </c:pt>
                      <c:pt idx="5605">
                        <c:v>281994000000000</c:v>
                      </c:pt>
                      <c:pt idx="5606">
                        <c:v>281980000000000</c:v>
                      </c:pt>
                      <c:pt idx="5607">
                        <c:v>281966000000000</c:v>
                      </c:pt>
                      <c:pt idx="5608">
                        <c:v>281951000000000</c:v>
                      </c:pt>
                      <c:pt idx="5609">
                        <c:v>281936000000000</c:v>
                      </c:pt>
                      <c:pt idx="5610">
                        <c:v>281921000000000</c:v>
                      </c:pt>
                      <c:pt idx="5611">
                        <c:v>281905000000000</c:v>
                      </c:pt>
                      <c:pt idx="5612">
                        <c:v>281889000000000</c:v>
                      </c:pt>
                      <c:pt idx="5613">
                        <c:v>281873000000000</c:v>
                      </c:pt>
                      <c:pt idx="5614">
                        <c:v>281856000000000</c:v>
                      </c:pt>
                      <c:pt idx="5615">
                        <c:v>281838000000000</c:v>
                      </c:pt>
                      <c:pt idx="5616">
                        <c:v>281819000000000</c:v>
                      </c:pt>
                      <c:pt idx="5617">
                        <c:v>281800000000000</c:v>
                      </c:pt>
                      <c:pt idx="5618">
                        <c:v>281779000000000</c:v>
                      </c:pt>
                      <c:pt idx="5619">
                        <c:v>281758000000000</c:v>
                      </c:pt>
                      <c:pt idx="5620">
                        <c:v>281735000000000</c:v>
                      </c:pt>
                      <c:pt idx="5621">
                        <c:v>281711000000000</c:v>
                      </c:pt>
                      <c:pt idx="5622">
                        <c:v>281686000000000</c:v>
                      </c:pt>
                      <c:pt idx="5623">
                        <c:v>281659000000000</c:v>
                      </c:pt>
                      <c:pt idx="5624">
                        <c:v>281630000000000</c:v>
                      </c:pt>
                      <c:pt idx="5625">
                        <c:v>281600000000000</c:v>
                      </c:pt>
                      <c:pt idx="5626">
                        <c:v>281567000000000</c:v>
                      </c:pt>
                      <c:pt idx="5627">
                        <c:v>281532000000000</c:v>
                      </c:pt>
                      <c:pt idx="5628">
                        <c:v>281495000000000</c:v>
                      </c:pt>
                      <c:pt idx="5629">
                        <c:v>281455000000000</c:v>
                      </c:pt>
                      <c:pt idx="5630">
                        <c:v>281412000000000</c:v>
                      </c:pt>
                      <c:pt idx="5631">
                        <c:v>281367000000000</c:v>
                      </c:pt>
                      <c:pt idx="5632">
                        <c:v>281318000000000</c:v>
                      </c:pt>
                      <c:pt idx="5633">
                        <c:v>281266000000000</c:v>
                      </c:pt>
                      <c:pt idx="5634">
                        <c:v>281210000000000</c:v>
                      </c:pt>
                      <c:pt idx="5635">
                        <c:v>281150000000000</c:v>
                      </c:pt>
                      <c:pt idx="5636">
                        <c:v>281087000000000</c:v>
                      </c:pt>
                      <c:pt idx="5637">
                        <c:v>281020000000000</c:v>
                      </c:pt>
                      <c:pt idx="5638">
                        <c:v>280948000000000</c:v>
                      </c:pt>
                      <c:pt idx="5639">
                        <c:v>280872000000000</c:v>
                      </c:pt>
                      <c:pt idx="5640">
                        <c:v>280792000000000</c:v>
                      </c:pt>
                      <c:pt idx="5641">
                        <c:v>280708000000000</c:v>
                      </c:pt>
                      <c:pt idx="5642">
                        <c:v>280619000000000</c:v>
                      </c:pt>
                      <c:pt idx="5643">
                        <c:v>280525000000000</c:v>
                      </c:pt>
                      <c:pt idx="5644">
                        <c:v>280427000000000</c:v>
                      </c:pt>
                      <c:pt idx="5645">
                        <c:v>280325000000000</c:v>
                      </c:pt>
                      <c:pt idx="5646">
                        <c:v>280217000000000</c:v>
                      </c:pt>
                      <c:pt idx="5647">
                        <c:v>280101000000000</c:v>
                      </c:pt>
                      <c:pt idx="5648">
                        <c:v>279980000000000</c:v>
                      </c:pt>
                      <c:pt idx="5649">
                        <c:v>279872000000000</c:v>
                      </c:pt>
                      <c:pt idx="5650">
                        <c:v>279749000000000</c:v>
                      </c:pt>
                      <c:pt idx="5651">
                        <c:v>279622000000000</c:v>
                      </c:pt>
                      <c:pt idx="5652">
                        <c:v>279491000000000</c:v>
                      </c:pt>
                      <c:pt idx="5653">
                        <c:v>279357000000000</c:v>
                      </c:pt>
                      <c:pt idx="5654">
                        <c:v>279219000000000</c:v>
                      </c:pt>
                      <c:pt idx="5655">
                        <c:v>279079000000000</c:v>
                      </c:pt>
                      <c:pt idx="5656">
                        <c:v>278936000000000</c:v>
                      </c:pt>
                      <c:pt idx="5657">
                        <c:v>278790000000000</c:v>
                      </c:pt>
                      <c:pt idx="5658">
                        <c:v>278642000000000</c:v>
                      </c:pt>
                      <c:pt idx="5659">
                        <c:v>278492000000000</c:v>
                      </c:pt>
                      <c:pt idx="5660">
                        <c:v>278341000000000</c:v>
                      </c:pt>
                      <c:pt idx="5661">
                        <c:v>278188000000000</c:v>
                      </c:pt>
                      <c:pt idx="5662">
                        <c:v>278034000000000</c:v>
                      </c:pt>
                      <c:pt idx="5663">
                        <c:v>277879000000000</c:v>
                      </c:pt>
                      <c:pt idx="5664">
                        <c:v>277724000000000</c:v>
                      </c:pt>
                      <c:pt idx="5665">
                        <c:v>277568000000000</c:v>
                      </c:pt>
                      <c:pt idx="5666">
                        <c:v>277413000000000</c:v>
                      </c:pt>
                      <c:pt idx="5667">
                        <c:v>277257000000000</c:v>
                      </c:pt>
                      <c:pt idx="5668">
                        <c:v>277103000000000</c:v>
                      </c:pt>
                      <c:pt idx="5669">
                        <c:v>276949000000000</c:v>
                      </c:pt>
                      <c:pt idx="5670">
                        <c:v>276797000000000</c:v>
                      </c:pt>
                      <c:pt idx="5671">
                        <c:v>276646000000000</c:v>
                      </c:pt>
                      <c:pt idx="5672">
                        <c:v>276496000000000</c:v>
                      </c:pt>
                      <c:pt idx="5673">
                        <c:v>276349000000000</c:v>
                      </c:pt>
                      <c:pt idx="5674">
                        <c:v>276204000000000</c:v>
                      </c:pt>
                      <c:pt idx="5675">
                        <c:v>276061000000000</c:v>
                      </c:pt>
                      <c:pt idx="5676">
                        <c:v>275922000000000</c:v>
                      </c:pt>
                      <c:pt idx="5677">
                        <c:v>275785000000000</c:v>
                      </c:pt>
                      <c:pt idx="5678">
                        <c:v>275651000000000</c:v>
                      </c:pt>
                      <c:pt idx="5679">
                        <c:v>275520000000000</c:v>
                      </c:pt>
                      <c:pt idx="5680">
                        <c:v>275393000000000</c:v>
                      </c:pt>
                      <c:pt idx="5681">
                        <c:v>275269000000000</c:v>
                      </c:pt>
                      <c:pt idx="5682">
                        <c:v>275149000000000</c:v>
                      </c:pt>
                      <c:pt idx="5683">
                        <c:v>275033000000000</c:v>
                      </c:pt>
                      <c:pt idx="5684">
                        <c:v>274921000000000</c:v>
                      </c:pt>
                      <c:pt idx="5685">
                        <c:v>274813000000000</c:v>
                      </c:pt>
                      <c:pt idx="5686">
                        <c:v>274709000000000</c:v>
                      </c:pt>
                      <c:pt idx="5687">
                        <c:v>274608000000000</c:v>
                      </c:pt>
                      <c:pt idx="5688">
                        <c:v>274512000000000</c:v>
                      </c:pt>
                      <c:pt idx="5689">
                        <c:v>274420000000000</c:v>
                      </c:pt>
                      <c:pt idx="5690">
                        <c:v>274332000000000</c:v>
                      </c:pt>
                      <c:pt idx="5691">
                        <c:v>274248000000000</c:v>
                      </c:pt>
                      <c:pt idx="5692">
                        <c:v>274168000000000</c:v>
                      </c:pt>
                      <c:pt idx="5693">
                        <c:v>274091000000000</c:v>
                      </c:pt>
                      <c:pt idx="5694">
                        <c:v>274018000000000</c:v>
                      </c:pt>
                      <c:pt idx="5695">
                        <c:v>273949000000000</c:v>
                      </c:pt>
                      <c:pt idx="5696">
                        <c:v>273884000000000</c:v>
                      </c:pt>
                      <c:pt idx="5697">
                        <c:v>273821000000000</c:v>
                      </c:pt>
                      <c:pt idx="5698">
                        <c:v>273762000000000</c:v>
                      </c:pt>
                      <c:pt idx="5699">
                        <c:v>273706000000000</c:v>
                      </c:pt>
                      <c:pt idx="5700">
                        <c:v>273653000000000</c:v>
                      </c:pt>
                      <c:pt idx="5701">
                        <c:v>273602000000000</c:v>
                      </c:pt>
                      <c:pt idx="5702">
                        <c:v>273555000000000</c:v>
                      </c:pt>
                      <c:pt idx="5703">
                        <c:v>273508000000000</c:v>
                      </c:pt>
                      <c:pt idx="5704">
                        <c:v>273460000000000</c:v>
                      </c:pt>
                      <c:pt idx="5705">
                        <c:v>273413000000000</c:v>
                      </c:pt>
                      <c:pt idx="5706">
                        <c:v>273387000000000</c:v>
                      </c:pt>
                      <c:pt idx="5707">
                        <c:v>273350000000000</c:v>
                      </c:pt>
                      <c:pt idx="5708">
                        <c:v>273315000000000</c:v>
                      </c:pt>
                      <c:pt idx="5709">
                        <c:v>273281000000000</c:v>
                      </c:pt>
                      <c:pt idx="5710">
                        <c:v>273249000000000</c:v>
                      </c:pt>
                      <c:pt idx="5711">
                        <c:v>273218000000000</c:v>
                      </c:pt>
                      <c:pt idx="5712">
                        <c:v>273188000000000</c:v>
                      </c:pt>
                      <c:pt idx="5713">
                        <c:v>273159000000000</c:v>
                      </c:pt>
                      <c:pt idx="5714">
                        <c:v>273131000000000</c:v>
                      </c:pt>
                      <c:pt idx="5715">
                        <c:v>273104000000000</c:v>
                      </c:pt>
                      <c:pt idx="5716">
                        <c:v>273077000000000</c:v>
                      </c:pt>
                      <c:pt idx="5717">
                        <c:v>273051000000000</c:v>
                      </c:pt>
                      <c:pt idx="5718">
                        <c:v>273025000000000</c:v>
                      </c:pt>
                      <c:pt idx="5719">
                        <c:v>273000000000000</c:v>
                      </c:pt>
                      <c:pt idx="5720">
                        <c:v>272974000000000</c:v>
                      </c:pt>
                      <c:pt idx="5721">
                        <c:v>272949000000000</c:v>
                      </c:pt>
                      <c:pt idx="5722">
                        <c:v>272923000000000</c:v>
                      </c:pt>
                      <c:pt idx="5723">
                        <c:v>272897000000000</c:v>
                      </c:pt>
                      <c:pt idx="5724">
                        <c:v>272871000000000</c:v>
                      </c:pt>
                      <c:pt idx="5725">
                        <c:v>272844000000000</c:v>
                      </c:pt>
                      <c:pt idx="5726">
                        <c:v>272817000000000</c:v>
                      </c:pt>
                      <c:pt idx="5727">
                        <c:v>272789000000000</c:v>
                      </c:pt>
                      <c:pt idx="5728">
                        <c:v>272760000000000</c:v>
                      </c:pt>
                      <c:pt idx="5729">
                        <c:v>272731000000000</c:v>
                      </c:pt>
                      <c:pt idx="5730">
                        <c:v>272700000000000</c:v>
                      </c:pt>
                      <c:pt idx="5731">
                        <c:v>272668000000000</c:v>
                      </c:pt>
                      <c:pt idx="5732">
                        <c:v>272635000000000</c:v>
                      </c:pt>
                      <c:pt idx="5733">
                        <c:v>272600000000000</c:v>
                      </c:pt>
                      <c:pt idx="5734">
                        <c:v>272564000000000</c:v>
                      </c:pt>
                      <c:pt idx="5735">
                        <c:v>272526000000000</c:v>
                      </c:pt>
                      <c:pt idx="5736">
                        <c:v>272487000000000</c:v>
                      </c:pt>
                      <c:pt idx="5737">
                        <c:v>272446000000000</c:v>
                      </c:pt>
                      <c:pt idx="5738">
                        <c:v>272403000000000</c:v>
                      </c:pt>
                      <c:pt idx="5739">
                        <c:v>272358000000000</c:v>
                      </c:pt>
                      <c:pt idx="5740">
                        <c:v>272312000000000</c:v>
                      </c:pt>
                      <c:pt idx="5741">
                        <c:v>272263000000000</c:v>
                      </c:pt>
                      <c:pt idx="5742">
                        <c:v>272212000000000</c:v>
                      </c:pt>
                      <c:pt idx="5743">
                        <c:v>272158000000000</c:v>
                      </c:pt>
                      <c:pt idx="5744">
                        <c:v>272103000000000</c:v>
                      </c:pt>
                      <c:pt idx="5745">
                        <c:v>272045000000000</c:v>
                      </c:pt>
                      <c:pt idx="5746">
                        <c:v>271985000000000</c:v>
                      </c:pt>
                      <c:pt idx="5747">
                        <c:v>271922000000000</c:v>
                      </c:pt>
                      <c:pt idx="5748">
                        <c:v>271857000000000</c:v>
                      </c:pt>
                      <c:pt idx="5749">
                        <c:v>271790000000000</c:v>
                      </c:pt>
                      <c:pt idx="5750">
                        <c:v>271720000000000</c:v>
                      </c:pt>
                      <c:pt idx="5751">
                        <c:v>271647000000000</c:v>
                      </c:pt>
                      <c:pt idx="5752">
                        <c:v>271572000000000</c:v>
                      </c:pt>
                      <c:pt idx="5753">
                        <c:v>271495000000000</c:v>
                      </c:pt>
                      <c:pt idx="5754">
                        <c:v>271415000000000</c:v>
                      </c:pt>
                      <c:pt idx="5755">
                        <c:v>271333000000000</c:v>
                      </c:pt>
                      <c:pt idx="5756">
                        <c:v>271249000000000</c:v>
                      </c:pt>
                      <c:pt idx="5757">
                        <c:v>271162000000000</c:v>
                      </c:pt>
                      <c:pt idx="5758">
                        <c:v>271073000000000</c:v>
                      </c:pt>
                      <c:pt idx="5759">
                        <c:v>270982000000000</c:v>
                      </c:pt>
                      <c:pt idx="5760">
                        <c:v>270889000000000</c:v>
                      </c:pt>
                      <c:pt idx="5761">
                        <c:v>270790000000000</c:v>
                      </c:pt>
                      <c:pt idx="5762">
                        <c:v>270688000000000</c:v>
                      </c:pt>
                      <c:pt idx="5763">
                        <c:v>270582000000000</c:v>
                      </c:pt>
                      <c:pt idx="5764">
                        <c:v>270496000000000</c:v>
                      </c:pt>
                      <c:pt idx="5765">
                        <c:v>270394000000000</c:v>
                      </c:pt>
                      <c:pt idx="5766">
                        <c:v>270289000000000</c:v>
                      </c:pt>
                      <c:pt idx="5767">
                        <c:v>270184000000000</c:v>
                      </c:pt>
                      <c:pt idx="5768">
                        <c:v>270077000000000</c:v>
                      </c:pt>
                      <c:pt idx="5769">
                        <c:v>269968000000000</c:v>
                      </c:pt>
                      <c:pt idx="5770">
                        <c:v>269859000000000</c:v>
                      </c:pt>
                      <c:pt idx="5771">
                        <c:v>269748000000000</c:v>
                      </c:pt>
                      <c:pt idx="5772">
                        <c:v>269637000000000</c:v>
                      </c:pt>
                      <c:pt idx="5773">
                        <c:v>269524000000000</c:v>
                      </c:pt>
                      <c:pt idx="5774">
                        <c:v>269411000000000</c:v>
                      </c:pt>
                      <c:pt idx="5775">
                        <c:v>269298000000000</c:v>
                      </c:pt>
                      <c:pt idx="5776">
                        <c:v>269184000000000</c:v>
                      </c:pt>
                      <c:pt idx="5777">
                        <c:v>269070000000000</c:v>
                      </c:pt>
                      <c:pt idx="5778">
                        <c:v>268955000000000</c:v>
                      </c:pt>
                      <c:pt idx="5779">
                        <c:v>268840000000000</c:v>
                      </c:pt>
                      <c:pt idx="5780">
                        <c:v>268726000000000</c:v>
                      </c:pt>
                      <c:pt idx="5781">
                        <c:v>268611000000000</c:v>
                      </c:pt>
                      <c:pt idx="5782">
                        <c:v>268497000000000</c:v>
                      </c:pt>
                      <c:pt idx="5783">
                        <c:v>268383000000000</c:v>
                      </c:pt>
                      <c:pt idx="5784">
                        <c:v>268269000000000</c:v>
                      </c:pt>
                      <c:pt idx="5785">
                        <c:v>268157000000000</c:v>
                      </c:pt>
                      <c:pt idx="5786">
                        <c:v>268045000000000</c:v>
                      </c:pt>
                      <c:pt idx="5787">
                        <c:v>267933000000000</c:v>
                      </c:pt>
                      <c:pt idx="5788">
                        <c:v>267823000000000</c:v>
                      </c:pt>
                      <c:pt idx="5789">
                        <c:v>267714000000000</c:v>
                      </c:pt>
                      <c:pt idx="5790">
                        <c:v>267605000000000</c:v>
                      </c:pt>
                      <c:pt idx="5791">
                        <c:v>267499000000000</c:v>
                      </c:pt>
                      <c:pt idx="5792">
                        <c:v>267393000000000</c:v>
                      </c:pt>
                      <c:pt idx="5793">
                        <c:v>267289000000000</c:v>
                      </c:pt>
                      <c:pt idx="5794">
                        <c:v>267186000000000</c:v>
                      </c:pt>
                      <c:pt idx="5795">
                        <c:v>267085000000000</c:v>
                      </c:pt>
                      <c:pt idx="5796">
                        <c:v>266985000000000</c:v>
                      </c:pt>
                      <c:pt idx="5797">
                        <c:v>266887000000000</c:v>
                      </c:pt>
                      <c:pt idx="5798">
                        <c:v>266791000000000</c:v>
                      </c:pt>
                      <c:pt idx="5799">
                        <c:v>266697000000000</c:v>
                      </c:pt>
                      <c:pt idx="5800">
                        <c:v>266604000000000</c:v>
                      </c:pt>
                      <c:pt idx="5801">
                        <c:v>266514000000000</c:v>
                      </c:pt>
                      <c:pt idx="5802">
                        <c:v>266425000000000</c:v>
                      </c:pt>
                      <c:pt idx="5803">
                        <c:v>266338000000000</c:v>
                      </c:pt>
                      <c:pt idx="5804">
                        <c:v>266254000000000</c:v>
                      </c:pt>
                      <c:pt idx="5805">
                        <c:v>266171000000000</c:v>
                      </c:pt>
                      <c:pt idx="5806">
                        <c:v>266090000000000</c:v>
                      </c:pt>
                      <c:pt idx="5807">
                        <c:v>266011000000000</c:v>
                      </c:pt>
                      <c:pt idx="5808">
                        <c:v>265934000000000</c:v>
                      </c:pt>
                      <c:pt idx="5809">
                        <c:v>265859000000000</c:v>
                      </c:pt>
                      <c:pt idx="5810">
                        <c:v>265786000000000</c:v>
                      </c:pt>
                      <c:pt idx="5811">
                        <c:v>265714000000000</c:v>
                      </c:pt>
                      <c:pt idx="5812">
                        <c:v>265645000000000</c:v>
                      </c:pt>
                      <c:pt idx="5813">
                        <c:v>265577000000000</c:v>
                      </c:pt>
                      <c:pt idx="5814">
                        <c:v>265511000000000</c:v>
                      </c:pt>
                      <c:pt idx="5815">
                        <c:v>265447000000000</c:v>
                      </c:pt>
                      <c:pt idx="5816">
                        <c:v>265384000000000</c:v>
                      </c:pt>
                      <c:pt idx="5817">
                        <c:v>265323000000000</c:v>
                      </c:pt>
                      <c:pt idx="5818">
                        <c:v>265264000000000</c:v>
                      </c:pt>
                      <c:pt idx="5819">
                        <c:v>265203000000000</c:v>
                      </c:pt>
                      <c:pt idx="5820">
                        <c:v>265142000000000</c:v>
                      </c:pt>
                      <c:pt idx="5821">
                        <c:v>265080000000000</c:v>
                      </c:pt>
                      <c:pt idx="5822">
                        <c:v>265041000000000</c:v>
                      </c:pt>
                      <c:pt idx="5823">
                        <c:v>264989000000000</c:v>
                      </c:pt>
                      <c:pt idx="5824">
                        <c:v>264938000000000</c:v>
                      </c:pt>
                      <c:pt idx="5825">
                        <c:v>264888000000000</c:v>
                      </c:pt>
                      <c:pt idx="5826">
                        <c:v>264839000000000</c:v>
                      </c:pt>
                      <c:pt idx="5827">
                        <c:v>264792000000000</c:v>
                      </c:pt>
                      <c:pt idx="5828">
                        <c:v>264745000000000</c:v>
                      </c:pt>
                      <c:pt idx="5829">
                        <c:v>264699000000000</c:v>
                      </c:pt>
                      <c:pt idx="5830">
                        <c:v>264655000000000</c:v>
                      </c:pt>
                      <c:pt idx="5831">
                        <c:v>264611000000000</c:v>
                      </c:pt>
                      <c:pt idx="5832">
                        <c:v>264568000000000</c:v>
                      </c:pt>
                      <c:pt idx="5833">
                        <c:v>264526000000000</c:v>
                      </c:pt>
                      <c:pt idx="5834">
                        <c:v>264484000000000</c:v>
                      </c:pt>
                      <c:pt idx="5835">
                        <c:v>264444000000000</c:v>
                      </c:pt>
                      <c:pt idx="5836">
                        <c:v>264403000000000</c:v>
                      </c:pt>
                      <c:pt idx="5837">
                        <c:v>264364000000000</c:v>
                      </c:pt>
                      <c:pt idx="5838">
                        <c:v>264325000000000</c:v>
                      </c:pt>
                      <c:pt idx="5839">
                        <c:v>264286000000000</c:v>
                      </c:pt>
                      <c:pt idx="5840">
                        <c:v>264248000000000</c:v>
                      </c:pt>
                      <c:pt idx="5841">
                        <c:v>264210000000000</c:v>
                      </c:pt>
                      <c:pt idx="5842">
                        <c:v>264173000000000</c:v>
                      </c:pt>
                      <c:pt idx="5843">
                        <c:v>264136000000000</c:v>
                      </c:pt>
                      <c:pt idx="5844">
                        <c:v>264099000000000</c:v>
                      </c:pt>
                      <c:pt idx="5845">
                        <c:v>264062000000000</c:v>
                      </c:pt>
                      <c:pt idx="5846">
                        <c:v>264026000000000</c:v>
                      </c:pt>
                      <c:pt idx="5847">
                        <c:v>263990000000000</c:v>
                      </c:pt>
                      <c:pt idx="5848">
                        <c:v>263954000000000</c:v>
                      </c:pt>
                      <c:pt idx="5849">
                        <c:v>263917000000000</c:v>
                      </c:pt>
                      <c:pt idx="5850">
                        <c:v>263881000000000</c:v>
                      </c:pt>
                      <c:pt idx="5851">
                        <c:v>263845000000000</c:v>
                      </c:pt>
                      <c:pt idx="5852">
                        <c:v>263809000000000</c:v>
                      </c:pt>
                      <c:pt idx="5853">
                        <c:v>263773000000000</c:v>
                      </c:pt>
                      <c:pt idx="5854">
                        <c:v>263737000000000</c:v>
                      </c:pt>
                      <c:pt idx="5855">
                        <c:v>263701000000000</c:v>
                      </c:pt>
                      <c:pt idx="5856">
                        <c:v>263664000000000</c:v>
                      </c:pt>
                      <c:pt idx="5857">
                        <c:v>263628000000000</c:v>
                      </c:pt>
                      <c:pt idx="5858">
                        <c:v>263591000000000</c:v>
                      </c:pt>
                      <c:pt idx="5859">
                        <c:v>263555000000000</c:v>
                      </c:pt>
                      <c:pt idx="5860">
                        <c:v>263518000000000</c:v>
                      </c:pt>
                      <c:pt idx="5861">
                        <c:v>263481000000000</c:v>
                      </c:pt>
                      <c:pt idx="5862">
                        <c:v>263444000000000</c:v>
                      </c:pt>
                      <c:pt idx="5863">
                        <c:v>263407000000000</c:v>
                      </c:pt>
                      <c:pt idx="5864">
                        <c:v>263369000000000</c:v>
                      </c:pt>
                      <c:pt idx="5865">
                        <c:v>263332000000000</c:v>
                      </c:pt>
                      <c:pt idx="5866">
                        <c:v>263295000000000</c:v>
                      </c:pt>
                      <c:pt idx="5867">
                        <c:v>263257000000000</c:v>
                      </c:pt>
                      <c:pt idx="5868">
                        <c:v>263219000000000</c:v>
                      </c:pt>
                      <c:pt idx="5869">
                        <c:v>263182000000000</c:v>
                      </c:pt>
                      <c:pt idx="5870">
                        <c:v>263144000000000</c:v>
                      </c:pt>
                      <c:pt idx="5871">
                        <c:v>263106000000000</c:v>
                      </c:pt>
                      <c:pt idx="5872">
                        <c:v>263068000000000</c:v>
                      </c:pt>
                      <c:pt idx="5873">
                        <c:v>263030000000000</c:v>
                      </c:pt>
                      <c:pt idx="5874">
                        <c:v>262992000000000</c:v>
                      </c:pt>
                      <c:pt idx="5875">
                        <c:v>262954000000000</c:v>
                      </c:pt>
                      <c:pt idx="5876">
                        <c:v>262917000000000</c:v>
                      </c:pt>
                      <c:pt idx="5877">
                        <c:v>262878000000000</c:v>
                      </c:pt>
                      <c:pt idx="5878">
                        <c:v>262837000000000</c:v>
                      </c:pt>
                      <c:pt idx="5879">
                        <c:v>262794000000000</c:v>
                      </c:pt>
                      <c:pt idx="5880">
                        <c:v>262749000000000</c:v>
                      </c:pt>
                      <c:pt idx="5881">
                        <c:v>262728000000000</c:v>
                      </c:pt>
                      <c:pt idx="5882">
                        <c:v>262690000000000</c:v>
                      </c:pt>
                      <c:pt idx="5883">
                        <c:v>262653000000000</c:v>
                      </c:pt>
                      <c:pt idx="5884">
                        <c:v>262615000000000</c:v>
                      </c:pt>
                      <c:pt idx="5885">
                        <c:v>262578000000000</c:v>
                      </c:pt>
                      <c:pt idx="5886">
                        <c:v>262540000000000</c:v>
                      </c:pt>
                      <c:pt idx="5887">
                        <c:v>262503000000000</c:v>
                      </c:pt>
                      <c:pt idx="5888">
                        <c:v>262465000000000</c:v>
                      </c:pt>
                      <c:pt idx="5889">
                        <c:v>262428000000000</c:v>
                      </c:pt>
                      <c:pt idx="5890">
                        <c:v>262391000000000</c:v>
                      </c:pt>
                      <c:pt idx="5891">
                        <c:v>262353000000000</c:v>
                      </c:pt>
                      <c:pt idx="5892">
                        <c:v>262316000000000</c:v>
                      </c:pt>
                      <c:pt idx="5893">
                        <c:v>262278000000000</c:v>
                      </c:pt>
                      <c:pt idx="5894">
                        <c:v>262241000000000</c:v>
                      </c:pt>
                      <c:pt idx="5895">
                        <c:v>262204000000000</c:v>
                      </c:pt>
                      <c:pt idx="5896">
                        <c:v>262166000000000</c:v>
                      </c:pt>
                      <c:pt idx="5897">
                        <c:v>262129000000000</c:v>
                      </c:pt>
                      <c:pt idx="5898">
                        <c:v>262091000000000</c:v>
                      </c:pt>
                      <c:pt idx="5899">
                        <c:v>262054000000000</c:v>
                      </c:pt>
                      <c:pt idx="5900">
                        <c:v>262016000000000</c:v>
                      </c:pt>
                      <c:pt idx="5901">
                        <c:v>261978000000000</c:v>
                      </c:pt>
                      <c:pt idx="5902">
                        <c:v>261940000000000</c:v>
                      </c:pt>
                      <c:pt idx="5903">
                        <c:v>261902000000000</c:v>
                      </c:pt>
                      <c:pt idx="5904">
                        <c:v>261864000000000</c:v>
                      </c:pt>
                      <c:pt idx="5905">
                        <c:v>261826000000000</c:v>
                      </c:pt>
                      <c:pt idx="5906">
                        <c:v>261788000000000</c:v>
                      </c:pt>
                      <c:pt idx="5907">
                        <c:v>261749000000000</c:v>
                      </c:pt>
                      <c:pt idx="5908">
                        <c:v>261710000000000</c:v>
                      </c:pt>
                      <c:pt idx="5909">
                        <c:v>261672000000000</c:v>
                      </c:pt>
                      <c:pt idx="5910">
                        <c:v>261633000000000</c:v>
                      </c:pt>
                      <c:pt idx="5911">
                        <c:v>261594000000000</c:v>
                      </c:pt>
                      <c:pt idx="5912">
                        <c:v>261554000000000</c:v>
                      </c:pt>
                      <c:pt idx="5913">
                        <c:v>261515000000000</c:v>
                      </c:pt>
                      <c:pt idx="5914">
                        <c:v>261476000000000</c:v>
                      </c:pt>
                      <c:pt idx="5915">
                        <c:v>261436000000000</c:v>
                      </c:pt>
                      <c:pt idx="5916">
                        <c:v>261396000000000</c:v>
                      </c:pt>
                      <c:pt idx="5917">
                        <c:v>261356000000000</c:v>
                      </c:pt>
                      <c:pt idx="5918">
                        <c:v>261316000000000</c:v>
                      </c:pt>
                      <c:pt idx="5919">
                        <c:v>261276000000000</c:v>
                      </c:pt>
                      <c:pt idx="5920">
                        <c:v>261235000000000</c:v>
                      </c:pt>
                      <c:pt idx="5921">
                        <c:v>261195000000000</c:v>
                      </c:pt>
                      <c:pt idx="5922">
                        <c:v>261154000000000</c:v>
                      </c:pt>
                      <c:pt idx="5923">
                        <c:v>261113000000000</c:v>
                      </c:pt>
                      <c:pt idx="5924">
                        <c:v>261072000000000</c:v>
                      </c:pt>
                      <c:pt idx="5925">
                        <c:v>261031000000000</c:v>
                      </c:pt>
                      <c:pt idx="5926">
                        <c:v>260990000000000</c:v>
                      </c:pt>
                      <c:pt idx="5927">
                        <c:v>260949000000000</c:v>
                      </c:pt>
                      <c:pt idx="5928">
                        <c:v>260907000000000</c:v>
                      </c:pt>
                      <c:pt idx="5929">
                        <c:v>260866000000000</c:v>
                      </c:pt>
                      <c:pt idx="5930">
                        <c:v>260824000000000</c:v>
                      </c:pt>
                      <c:pt idx="5931">
                        <c:v>260783000000000</c:v>
                      </c:pt>
                      <c:pt idx="5932">
                        <c:v>260741000000000</c:v>
                      </c:pt>
                      <c:pt idx="5933">
                        <c:v>260699000000000</c:v>
                      </c:pt>
                      <c:pt idx="5934">
                        <c:v>260657000000000</c:v>
                      </c:pt>
                      <c:pt idx="5935">
                        <c:v>260615000000000</c:v>
                      </c:pt>
                      <c:pt idx="5936">
                        <c:v>260573000000000</c:v>
                      </c:pt>
                      <c:pt idx="5937">
                        <c:v>260528000000000</c:v>
                      </c:pt>
                      <c:pt idx="5938">
                        <c:v>260481000000000</c:v>
                      </c:pt>
                      <c:pt idx="5939">
                        <c:v>260432000000000</c:v>
                      </c:pt>
                      <c:pt idx="5940">
                        <c:v>260403000000000</c:v>
                      </c:pt>
                      <c:pt idx="5941">
                        <c:v>260360000000000</c:v>
                      </c:pt>
                      <c:pt idx="5942">
                        <c:v>260318000000000</c:v>
                      </c:pt>
                      <c:pt idx="5943">
                        <c:v>260275000000000</c:v>
                      </c:pt>
                      <c:pt idx="5944">
                        <c:v>260231000000000</c:v>
                      </c:pt>
                      <c:pt idx="5945">
                        <c:v>260188000000000</c:v>
                      </c:pt>
                      <c:pt idx="5946">
                        <c:v>260144000000000</c:v>
                      </c:pt>
                      <c:pt idx="5947">
                        <c:v>260101000000000</c:v>
                      </c:pt>
                      <c:pt idx="5948">
                        <c:v>260057000000000</c:v>
                      </c:pt>
                      <c:pt idx="5949">
                        <c:v>260012000000000</c:v>
                      </c:pt>
                      <c:pt idx="5950">
                        <c:v>259968000000000</c:v>
                      </c:pt>
                      <c:pt idx="5951">
                        <c:v>259923000000000</c:v>
                      </c:pt>
                      <c:pt idx="5952">
                        <c:v>259878000000000</c:v>
                      </c:pt>
                      <c:pt idx="5953">
                        <c:v>259832000000000</c:v>
                      </c:pt>
                      <c:pt idx="5954">
                        <c:v>259787000000000</c:v>
                      </c:pt>
                      <c:pt idx="5955">
                        <c:v>259741000000000</c:v>
                      </c:pt>
                      <c:pt idx="5956">
                        <c:v>259694000000000</c:v>
                      </c:pt>
                      <c:pt idx="5957">
                        <c:v>259647000000000</c:v>
                      </c:pt>
                      <c:pt idx="5958">
                        <c:v>259600000000000</c:v>
                      </c:pt>
                      <c:pt idx="5959">
                        <c:v>259552000000000</c:v>
                      </c:pt>
                      <c:pt idx="5960">
                        <c:v>259504000000000</c:v>
                      </c:pt>
                      <c:pt idx="5961">
                        <c:v>259456000000000</c:v>
                      </c:pt>
                      <c:pt idx="5962">
                        <c:v>259406000000000</c:v>
                      </c:pt>
                      <c:pt idx="5963">
                        <c:v>259357000000000</c:v>
                      </c:pt>
                      <c:pt idx="5964">
                        <c:v>259307000000000</c:v>
                      </c:pt>
                      <c:pt idx="5965">
                        <c:v>259256000000000</c:v>
                      </c:pt>
                      <c:pt idx="5966">
                        <c:v>259205000000000</c:v>
                      </c:pt>
                      <c:pt idx="5967">
                        <c:v>259153000000000</c:v>
                      </c:pt>
                      <c:pt idx="5968">
                        <c:v>259100000000000</c:v>
                      </c:pt>
                      <c:pt idx="5969">
                        <c:v>259047000000000</c:v>
                      </c:pt>
                      <c:pt idx="5970">
                        <c:v>258993000000000</c:v>
                      </c:pt>
                      <c:pt idx="5971">
                        <c:v>258939000000000</c:v>
                      </c:pt>
                      <c:pt idx="5972">
                        <c:v>258884000000000</c:v>
                      </c:pt>
                      <c:pt idx="5973">
                        <c:v>258828000000000</c:v>
                      </c:pt>
                      <c:pt idx="5974">
                        <c:v>258771000000000</c:v>
                      </c:pt>
                      <c:pt idx="5975">
                        <c:v>258714000000000</c:v>
                      </c:pt>
                      <c:pt idx="5976">
                        <c:v>258656000000000</c:v>
                      </c:pt>
                      <c:pt idx="5977">
                        <c:v>258597000000000</c:v>
                      </c:pt>
                      <c:pt idx="5978">
                        <c:v>258537000000000</c:v>
                      </c:pt>
                      <c:pt idx="5979">
                        <c:v>258476000000000</c:v>
                      </c:pt>
                      <c:pt idx="5980">
                        <c:v>258415000000000</c:v>
                      </c:pt>
                      <c:pt idx="5981">
                        <c:v>258352000000000</c:v>
                      </c:pt>
                      <c:pt idx="5982">
                        <c:v>258289000000000</c:v>
                      </c:pt>
                      <c:pt idx="5983">
                        <c:v>258225000000000</c:v>
                      </c:pt>
                      <c:pt idx="5984">
                        <c:v>258160000000000</c:v>
                      </c:pt>
                      <c:pt idx="5985">
                        <c:v>258094000000000</c:v>
                      </c:pt>
                      <c:pt idx="5986">
                        <c:v>258027000000000</c:v>
                      </c:pt>
                      <c:pt idx="5987">
                        <c:v>257959000000000</c:v>
                      </c:pt>
                      <c:pt idx="5988">
                        <c:v>257891000000000</c:v>
                      </c:pt>
                      <c:pt idx="5989">
                        <c:v>257821000000000</c:v>
                      </c:pt>
                      <c:pt idx="5990">
                        <c:v>257751000000000</c:v>
                      </c:pt>
                      <c:pt idx="5991">
                        <c:v>257679000000000</c:v>
                      </c:pt>
                      <c:pt idx="5992">
                        <c:v>257607000000000</c:v>
                      </c:pt>
                      <c:pt idx="5993">
                        <c:v>257534000000000</c:v>
                      </c:pt>
                      <c:pt idx="5994">
                        <c:v>257460000000000</c:v>
                      </c:pt>
                      <c:pt idx="5995">
                        <c:v>257385000000000</c:v>
                      </c:pt>
                      <c:pt idx="5996">
                        <c:v>257310000000000</c:v>
                      </c:pt>
                      <c:pt idx="5997">
                        <c:v>257230000000000</c:v>
                      </c:pt>
                      <c:pt idx="5998">
                        <c:v>257148000000000</c:v>
                      </c:pt>
                      <c:pt idx="5999">
                        <c:v>257064000000000</c:v>
                      </c:pt>
                      <c:pt idx="6000">
                        <c:v>257000000000000</c:v>
                      </c:pt>
                      <c:pt idx="6001">
                        <c:v>256921000000000</c:v>
                      </c:pt>
                      <c:pt idx="6002">
                        <c:v>256841000000000</c:v>
                      </c:pt>
                      <c:pt idx="6003">
                        <c:v>256761000000000</c:v>
                      </c:pt>
                      <c:pt idx="6004">
                        <c:v>256680000000000</c:v>
                      </c:pt>
                      <c:pt idx="6005">
                        <c:v>256599000000000</c:v>
                      </c:pt>
                      <c:pt idx="6006">
                        <c:v>256517000000000</c:v>
                      </c:pt>
                      <c:pt idx="6007">
                        <c:v>256435000000000</c:v>
                      </c:pt>
                      <c:pt idx="6008">
                        <c:v>256352000000000</c:v>
                      </c:pt>
                      <c:pt idx="6009">
                        <c:v>256269000000000</c:v>
                      </c:pt>
                      <c:pt idx="6010">
                        <c:v>256186000000000</c:v>
                      </c:pt>
                      <c:pt idx="6011">
                        <c:v>256103000000000</c:v>
                      </c:pt>
                      <c:pt idx="6012">
                        <c:v>256019000000000</c:v>
                      </c:pt>
                      <c:pt idx="6013">
                        <c:v>255935000000000</c:v>
                      </c:pt>
                      <c:pt idx="6014">
                        <c:v>255851000000000</c:v>
                      </c:pt>
                      <c:pt idx="6015">
                        <c:v>255768000000000</c:v>
                      </c:pt>
                      <c:pt idx="6016">
                        <c:v>255684000000000</c:v>
                      </c:pt>
                      <c:pt idx="6017">
                        <c:v>255600000000000</c:v>
                      </c:pt>
                      <c:pt idx="6018">
                        <c:v>255516000000000</c:v>
                      </c:pt>
                      <c:pt idx="6019">
                        <c:v>255433000000000</c:v>
                      </c:pt>
                      <c:pt idx="6020">
                        <c:v>255349000000000</c:v>
                      </c:pt>
                      <c:pt idx="6021">
                        <c:v>255266000000000</c:v>
                      </c:pt>
                      <c:pt idx="6022">
                        <c:v>255183000000000</c:v>
                      </c:pt>
                      <c:pt idx="6023">
                        <c:v>255101000000000</c:v>
                      </c:pt>
                      <c:pt idx="6024">
                        <c:v>255018000000000</c:v>
                      </c:pt>
                      <c:pt idx="6025">
                        <c:v>254937000000000</c:v>
                      </c:pt>
                      <c:pt idx="6026">
                        <c:v>254855000000000</c:v>
                      </c:pt>
                      <c:pt idx="6027">
                        <c:v>254775000000000</c:v>
                      </c:pt>
                      <c:pt idx="6028">
                        <c:v>254694000000000</c:v>
                      </c:pt>
                      <c:pt idx="6029">
                        <c:v>254615000000000</c:v>
                      </c:pt>
                      <c:pt idx="6030">
                        <c:v>254536000000000</c:v>
                      </c:pt>
                      <c:pt idx="6031">
                        <c:v>254457000000000</c:v>
                      </c:pt>
                      <c:pt idx="6032">
                        <c:v>254379000000000</c:v>
                      </c:pt>
                      <c:pt idx="6033">
                        <c:v>254302000000000</c:v>
                      </c:pt>
                      <c:pt idx="6034">
                        <c:v>254226000000000</c:v>
                      </c:pt>
                      <c:pt idx="6035">
                        <c:v>254150000000000</c:v>
                      </c:pt>
                      <c:pt idx="6036">
                        <c:v>254075000000000</c:v>
                      </c:pt>
                      <c:pt idx="6037">
                        <c:v>254001000000000</c:v>
                      </c:pt>
                      <c:pt idx="6038">
                        <c:v>253928000000000</c:v>
                      </c:pt>
                      <c:pt idx="6039">
                        <c:v>253855000000000</c:v>
                      </c:pt>
                      <c:pt idx="6040">
                        <c:v>253783000000000</c:v>
                      </c:pt>
                      <c:pt idx="6041">
                        <c:v>253712000000000</c:v>
                      </c:pt>
                      <c:pt idx="6042">
                        <c:v>253642000000000</c:v>
                      </c:pt>
                      <c:pt idx="6043">
                        <c:v>253573000000000</c:v>
                      </c:pt>
                      <c:pt idx="6044">
                        <c:v>253504000000000</c:v>
                      </c:pt>
                      <c:pt idx="6045">
                        <c:v>253437000000000</c:v>
                      </c:pt>
                      <c:pt idx="6046">
                        <c:v>253370000000000</c:v>
                      </c:pt>
                      <c:pt idx="6047">
                        <c:v>253304000000000</c:v>
                      </c:pt>
                      <c:pt idx="6048">
                        <c:v>253239000000000</c:v>
                      </c:pt>
                      <c:pt idx="6049">
                        <c:v>253174000000000</c:v>
                      </c:pt>
                      <c:pt idx="6050">
                        <c:v>253111000000000</c:v>
                      </c:pt>
                      <c:pt idx="6051">
                        <c:v>253048000000000</c:v>
                      </c:pt>
                      <c:pt idx="6052">
                        <c:v>252985000000000</c:v>
                      </c:pt>
                      <c:pt idx="6053">
                        <c:v>252924000000000</c:v>
                      </c:pt>
                      <c:pt idx="6054">
                        <c:v>252863000000000</c:v>
                      </c:pt>
                      <c:pt idx="6055">
                        <c:v>252803000000000</c:v>
                      </c:pt>
                      <c:pt idx="6056">
                        <c:v>252744000000000</c:v>
                      </c:pt>
                      <c:pt idx="6057">
                        <c:v>252683000000000</c:v>
                      </c:pt>
                      <c:pt idx="6058">
                        <c:v>252621000000000</c:v>
                      </c:pt>
                      <c:pt idx="6059">
                        <c:v>252558000000000</c:v>
                      </c:pt>
                      <c:pt idx="6060">
                        <c:v>252512000000000</c:v>
                      </c:pt>
                      <c:pt idx="6061">
                        <c:v>252456000000000</c:v>
                      </c:pt>
                      <c:pt idx="6062">
                        <c:v>252400000000000</c:v>
                      </c:pt>
                      <c:pt idx="6063">
                        <c:v>252345000000000</c:v>
                      </c:pt>
                      <c:pt idx="6064">
                        <c:v>252290000000000</c:v>
                      </c:pt>
                      <c:pt idx="6065">
                        <c:v>252236000000000</c:v>
                      </c:pt>
                      <c:pt idx="6066">
                        <c:v>252182000000000</c:v>
                      </c:pt>
                      <c:pt idx="6067">
                        <c:v>252129000000000</c:v>
                      </c:pt>
                      <c:pt idx="6068">
                        <c:v>252076000000000</c:v>
                      </c:pt>
                      <c:pt idx="6069">
                        <c:v>252024000000000</c:v>
                      </c:pt>
                      <c:pt idx="6070">
                        <c:v>251972000000000</c:v>
                      </c:pt>
                      <c:pt idx="6071">
                        <c:v>251920000000000</c:v>
                      </c:pt>
                      <c:pt idx="6072">
                        <c:v>251869000000000</c:v>
                      </c:pt>
                      <c:pt idx="6073">
                        <c:v>251818000000000</c:v>
                      </c:pt>
                      <c:pt idx="6074">
                        <c:v>251767000000000</c:v>
                      </c:pt>
                      <c:pt idx="6075">
                        <c:v>251717000000000</c:v>
                      </c:pt>
                      <c:pt idx="6076">
                        <c:v>251667000000000</c:v>
                      </c:pt>
                      <c:pt idx="6077">
                        <c:v>251617000000000</c:v>
                      </c:pt>
                      <c:pt idx="6078">
                        <c:v>251568000000000</c:v>
                      </c:pt>
                      <c:pt idx="6079">
                        <c:v>251519000000000</c:v>
                      </c:pt>
                      <c:pt idx="6080">
                        <c:v>251470000000000</c:v>
                      </c:pt>
                      <c:pt idx="6081">
                        <c:v>251421000000000</c:v>
                      </c:pt>
                      <c:pt idx="6082">
                        <c:v>251373000000000</c:v>
                      </c:pt>
                      <c:pt idx="6083">
                        <c:v>251324000000000</c:v>
                      </c:pt>
                      <c:pt idx="6084">
                        <c:v>251276000000000</c:v>
                      </c:pt>
                      <c:pt idx="6085">
                        <c:v>251228000000000</c:v>
                      </c:pt>
                      <c:pt idx="6086">
                        <c:v>251181000000000</c:v>
                      </c:pt>
                      <c:pt idx="6087">
                        <c:v>251133000000000</c:v>
                      </c:pt>
                      <c:pt idx="6088">
                        <c:v>251085000000000</c:v>
                      </c:pt>
                      <c:pt idx="6089">
                        <c:v>251038000000000</c:v>
                      </c:pt>
                      <c:pt idx="6090">
                        <c:v>250991000000000</c:v>
                      </c:pt>
                      <c:pt idx="6091">
                        <c:v>250943000000000</c:v>
                      </c:pt>
                      <c:pt idx="6092">
                        <c:v>250896000000000</c:v>
                      </c:pt>
                      <c:pt idx="6093">
                        <c:v>250849000000000</c:v>
                      </c:pt>
                      <c:pt idx="6094">
                        <c:v>250802000000000</c:v>
                      </c:pt>
                      <c:pt idx="6095">
                        <c:v>250755000000000</c:v>
                      </c:pt>
                      <c:pt idx="6096">
                        <c:v>250708000000000</c:v>
                      </c:pt>
                      <c:pt idx="6097">
                        <c:v>250661000000000</c:v>
                      </c:pt>
                      <c:pt idx="6098">
                        <c:v>250614000000000</c:v>
                      </c:pt>
                      <c:pt idx="6099">
                        <c:v>250567000000000</c:v>
                      </c:pt>
                      <c:pt idx="6100">
                        <c:v>250521000000000</c:v>
                      </c:pt>
                      <c:pt idx="6101">
                        <c:v>250474000000000</c:v>
                      </c:pt>
                      <c:pt idx="6102">
                        <c:v>250427000000000</c:v>
                      </c:pt>
                      <c:pt idx="6103">
                        <c:v>250380000000000</c:v>
                      </c:pt>
                      <c:pt idx="6104">
                        <c:v>250333000000000</c:v>
                      </c:pt>
                      <c:pt idx="6105">
                        <c:v>250287000000000</c:v>
                      </c:pt>
                      <c:pt idx="6106">
                        <c:v>250240000000000</c:v>
                      </c:pt>
                      <c:pt idx="6107">
                        <c:v>250193000000000</c:v>
                      </c:pt>
                      <c:pt idx="6108">
                        <c:v>250147000000000</c:v>
                      </c:pt>
                      <c:pt idx="6109">
                        <c:v>250100000000000</c:v>
                      </c:pt>
                      <c:pt idx="6110">
                        <c:v>250053000000000</c:v>
                      </c:pt>
                      <c:pt idx="6111">
                        <c:v>250007000000000</c:v>
                      </c:pt>
                      <c:pt idx="6112">
                        <c:v>249960000000000</c:v>
                      </c:pt>
                      <c:pt idx="6113">
                        <c:v>249914000000000</c:v>
                      </c:pt>
                      <c:pt idx="6114">
                        <c:v>249867000000000</c:v>
                      </c:pt>
                      <c:pt idx="6115">
                        <c:v>249821000000000</c:v>
                      </c:pt>
                      <c:pt idx="6116">
                        <c:v>249774000000000</c:v>
                      </c:pt>
                      <c:pt idx="6117">
                        <c:v>249728000000000</c:v>
                      </c:pt>
                      <c:pt idx="6118">
                        <c:v>249680000000000</c:v>
                      </c:pt>
                      <c:pt idx="6119">
                        <c:v>249631000000000</c:v>
                      </c:pt>
                      <c:pt idx="6120">
                        <c:v>249579000000000</c:v>
                      </c:pt>
                      <c:pt idx="6121">
                        <c:v>249544000000000</c:v>
                      </c:pt>
                      <c:pt idx="6122">
                        <c:v>249498000000000</c:v>
                      </c:pt>
                      <c:pt idx="6123">
                        <c:v>249452000000000</c:v>
                      </c:pt>
                      <c:pt idx="6124">
                        <c:v>249407000000000</c:v>
                      </c:pt>
                      <c:pt idx="6125">
                        <c:v>249361000000000</c:v>
                      </c:pt>
                      <c:pt idx="6126">
                        <c:v>249316000000000</c:v>
                      </c:pt>
                      <c:pt idx="6127">
                        <c:v>249271000000000</c:v>
                      </c:pt>
                      <c:pt idx="6128">
                        <c:v>249225000000000</c:v>
                      </c:pt>
                      <c:pt idx="6129">
                        <c:v>249180000000000</c:v>
                      </c:pt>
                      <c:pt idx="6130">
                        <c:v>249136000000000</c:v>
                      </c:pt>
                      <c:pt idx="6131">
                        <c:v>249091000000000</c:v>
                      </c:pt>
                      <c:pt idx="6132">
                        <c:v>249046000000000</c:v>
                      </c:pt>
                      <c:pt idx="6133">
                        <c:v>249002000000000</c:v>
                      </c:pt>
                      <c:pt idx="6134">
                        <c:v>248958000000000</c:v>
                      </c:pt>
                      <c:pt idx="6135">
                        <c:v>248914000000000</c:v>
                      </c:pt>
                      <c:pt idx="6136">
                        <c:v>248870000000000</c:v>
                      </c:pt>
                      <c:pt idx="6137">
                        <c:v>248826000000000</c:v>
                      </c:pt>
                      <c:pt idx="6138">
                        <c:v>248783000000000</c:v>
                      </c:pt>
                      <c:pt idx="6139">
                        <c:v>248740000000000</c:v>
                      </c:pt>
                      <c:pt idx="6140">
                        <c:v>248697000000000</c:v>
                      </c:pt>
                      <c:pt idx="6141">
                        <c:v>248654000000000</c:v>
                      </c:pt>
                      <c:pt idx="6142">
                        <c:v>248611000000000</c:v>
                      </c:pt>
                      <c:pt idx="6143">
                        <c:v>248569000000000</c:v>
                      </c:pt>
                      <c:pt idx="6144">
                        <c:v>248527000000000</c:v>
                      </c:pt>
                      <c:pt idx="6145">
                        <c:v>248485000000000</c:v>
                      </c:pt>
                      <c:pt idx="6146">
                        <c:v>248444000000000</c:v>
                      </c:pt>
                      <c:pt idx="6147">
                        <c:v>248402000000000</c:v>
                      </c:pt>
                      <c:pt idx="6148">
                        <c:v>248361000000000</c:v>
                      </c:pt>
                      <c:pt idx="6149">
                        <c:v>248320000000000</c:v>
                      </c:pt>
                      <c:pt idx="6150">
                        <c:v>248280000000000</c:v>
                      </c:pt>
                      <c:pt idx="6151">
                        <c:v>248240000000000</c:v>
                      </c:pt>
                      <c:pt idx="6152">
                        <c:v>248200000000000</c:v>
                      </c:pt>
                      <c:pt idx="6153">
                        <c:v>248160000000000</c:v>
                      </c:pt>
                      <c:pt idx="6154">
                        <c:v>248121000000000</c:v>
                      </c:pt>
                      <c:pt idx="6155">
                        <c:v>248083000000000</c:v>
                      </c:pt>
                      <c:pt idx="6156">
                        <c:v>248044000000000</c:v>
                      </c:pt>
                      <c:pt idx="6157">
                        <c:v>248006000000000</c:v>
                      </c:pt>
                      <c:pt idx="6158">
                        <c:v>247968000000000</c:v>
                      </c:pt>
                      <c:pt idx="6159">
                        <c:v>247931000000000</c:v>
                      </c:pt>
                      <c:pt idx="6160">
                        <c:v>247895000000000</c:v>
                      </c:pt>
                      <c:pt idx="6161">
                        <c:v>247858000000000</c:v>
                      </c:pt>
                      <c:pt idx="6162">
                        <c:v>247822000000000</c:v>
                      </c:pt>
                      <c:pt idx="6163">
                        <c:v>247787000000000</c:v>
                      </c:pt>
                      <c:pt idx="6164">
                        <c:v>247752000000000</c:v>
                      </c:pt>
                      <c:pt idx="6165">
                        <c:v>247718000000000</c:v>
                      </c:pt>
                      <c:pt idx="6166">
                        <c:v>247684000000000</c:v>
                      </c:pt>
                      <c:pt idx="6167">
                        <c:v>247650000000000</c:v>
                      </c:pt>
                      <c:pt idx="6168">
                        <c:v>247618000000000</c:v>
                      </c:pt>
                      <c:pt idx="6169">
                        <c:v>247585000000000</c:v>
                      </c:pt>
                      <c:pt idx="6170">
                        <c:v>247553000000000</c:v>
                      </c:pt>
                      <c:pt idx="6171">
                        <c:v>247522000000000</c:v>
                      </c:pt>
                      <c:pt idx="6172">
                        <c:v>247491000000000</c:v>
                      </c:pt>
                      <c:pt idx="6173">
                        <c:v>247461000000000</c:v>
                      </c:pt>
                      <c:pt idx="6174">
                        <c:v>247432000000000</c:v>
                      </c:pt>
                      <c:pt idx="6175">
                        <c:v>247402000000000</c:v>
                      </c:pt>
                      <c:pt idx="6176">
                        <c:v>247374000000000</c:v>
                      </c:pt>
                      <c:pt idx="6177">
                        <c:v>247346000000000</c:v>
                      </c:pt>
                      <c:pt idx="6178">
                        <c:v>247318000000000</c:v>
                      </c:pt>
                      <c:pt idx="6179">
                        <c:v>247291000000000</c:v>
                      </c:pt>
                      <c:pt idx="6180">
                        <c:v>247262000000000</c:v>
                      </c:pt>
                      <c:pt idx="6181">
                        <c:v>247231000000000</c:v>
                      </c:pt>
                      <c:pt idx="6182">
                        <c:v>247200000000000</c:v>
                      </c:pt>
                      <c:pt idx="6183">
                        <c:v>247186000000000</c:v>
                      </c:pt>
                      <c:pt idx="6184">
                        <c:v>247161000000000</c:v>
                      </c:pt>
                      <c:pt idx="6185">
                        <c:v>247136000000000</c:v>
                      </c:pt>
                      <c:pt idx="6186">
                        <c:v>247112000000000</c:v>
                      </c:pt>
                      <c:pt idx="6187">
                        <c:v>247087000000000</c:v>
                      </c:pt>
                      <c:pt idx="6188">
                        <c:v>247063000000000</c:v>
                      </c:pt>
                      <c:pt idx="6189">
                        <c:v>247039000000000</c:v>
                      </c:pt>
                      <c:pt idx="6190">
                        <c:v>247015000000000</c:v>
                      </c:pt>
                      <c:pt idx="6191">
                        <c:v>246991000000000</c:v>
                      </c:pt>
                      <c:pt idx="6192">
                        <c:v>246968000000000</c:v>
                      </c:pt>
                      <c:pt idx="6193">
                        <c:v>246944000000000</c:v>
                      </c:pt>
                      <c:pt idx="6194">
                        <c:v>246920000000000</c:v>
                      </c:pt>
                      <c:pt idx="6195">
                        <c:v>246896000000000</c:v>
                      </c:pt>
                      <c:pt idx="6196">
                        <c:v>246872000000000</c:v>
                      </c:pt>
                      <c:pt idx="6197">
                        <c:v>246848000000000</c:v>
                      </c:pt>
                      <c:pt idx="6198">
                        <c:v>246823000000000</c:v>
                      </c:pt>
                      <c:pt idx="6199">
                        <c:v>246799000000000</c:v>
                      </c:pt>
                      <c:pt idx="6200">
                        <c:v>246774000000000</c:v>
                      </c:pt>
                      <c:pt idx="6201">
                        <c:v>246748000000000</c:v>
                      </c:pt>
                      <c:pt idx="6202">
                        <c:v>246722000000000</c:v>
                      </c:pt>
                      <c:pt idx="6203">
                        <c:v>246696000000000</c:v>
                      </c:pt>
                      <c:pt idx="6204">
                        <c:v>246669000000000</c:v>
                      </c:pt>
                      <c:pt idx="6205">
                        <c:v>246642000000000</c:v>
                      </c:pt>
                      <c:pt idx="6206">
                        <c:v>246614000000000</c:v>
                      </c:pt>
                      <c:pt idx="6207">
                        <c:v>246585000000000</c:v>
                      </c:pt>
                      <c:pt idx="6208">
                        <c:v>246556000000000</c:v>
                      </c:pt>
                      <c:pt idx="6209">
                        <c:v>246525000000000</c:v>
                      </c:pt>
                      <c:pt idx="6210">
                        <c:v>246494000000000</c:v>
                      </c:pt>
                      <c:pt idx="6211">
                        <c:v>246462000000000</c:v>
                      </c:pt>
                      <c:pt idx="6212">
                        <c:v>246429000000000</c:v>
                      </c:pt>
                      <c:pt idx="6213">
                        <c:v>246394000000000</c:v>
                      </c:pt>
                      <c:pt idx="6214">
                        <c:v>246359000000000</c:v>
                      </c:pt>
                      <c:pt idx="6215">
                        <c:v>246323000000000</c:v>
                      </c:pt>
                      <c:pt idx="6216">
                        <c:v>246285000000000</c:v>
                      </c:pt>
                      <c:pt idx="6217">
                        <c:v>246246000000000</c:v>
                      </c:pt>
                      <c:pt idx="6218">
                        <c:v>246205000000000</c:v>
                      </c:pt>
                      <c:pt idx="6219">
                        <c:v>246163000000000</c:v>
                      </c:pt>
                      <c:pt idx="6220">
                        <c:v>246119000000000</c:v>
                      </c:pt>
                      <c:pt idx="6221">
                        <c:v>246074000000000</c:v>
                      </c:pt>
                      <c:pt idx="6222">
                        <c:v>246027000000000</c:v>
                      </c:pt>
                      <c:pt idx="6223">
                        <c:v>245978000000000</c:v>
                      </c:pt>
                      <c:pt idx="6224">
                        <c:v>245927000000000</c:v>
                      </c:pt>
                      <c:pt idx="6225">
                        <c:v>245875000000000</c:v>
                      </c:pt>
                      <c:pt idx="6226">
                        <c:v>245820000000000</c:v>
                      </c:pt>
                      <c:pt idx="6227">
                        <c:v>245764000000000</c:v>
                      </c:pt>
                      <c:pt idx="6228">
                        <c:v>245705000000000</c:v>
                      </c:pt>
                      <c:pt idx="6229">
                        <c:v>245644000000000</c:v>
                      </c:pt>
                      <c:pt idx="6230">
                        <c:v>245581000000000</c:v>
                      </c:pt>
                      <c:pt idx="6231">
                        <c:v>245516000000000</c:v>
                      </c:pt>
                      <c:pt idx="6232">
                        <c:v>245448000000000</c:v>
                      </c:pt>
                      <c:pt idx="6233">
                        <c:v>245378000000000</c:v>
                      </c:pt>
                      <c:pt idx="6234">
                        <c:v>245306000000000</c:v>
                      </c:pt>
                      <c:pt idx="6235">
                        <c:v>245232000000000</c:v>
                      </c:pt>
                      <c:pt idx="6236">
                        <c:v>245155000000000</c:v>
                      </c:pt>
                      <c:pt idx="6237">
                        <c:v>245076000000000</c:v>
                      </c:pt>
                      <c:pt idx="6238">
                        <c:v>244994000000000</c:v>
                      </c:pt>
                      <c:pt idx="6239">
                        <c:v>244910000000000</c:v>
                      </c:pt>
                      <c:pt idx="6240">
                        <c:v>244824000000000</c:v>
                      </c:pt>
                      <c:pt idx="6241">
                        <c:v>244736000000000</c:v>
                      </c:pt>
                      <c:pt idx="6242">
                        <c:v>244643000000000</c:v>
                      </c:pt>
                      <c:pt idx="6243">
                        <c:v>244547000000000</c:v>
                      </c:pt>
                      <c:pt idx="6244">
                        <c:v>244447000000000</c:v>
                      </c:pt>
                      <c:pt idx="6245">
                        <c:v>244344000000000</c:v>
                      </c:pt>
                      <c:pt idx="6246">
                        <c:v>244262000000000</c:v>
                      </c:pt>
                      <c:pt idx="6247">
                        <c:v>244161000000000</c:v>
                      </c:pt>
                      <c:pt idx="6248">
                        <c:v>244059000000000</c:v>
                      </c:pt>
                      <c:pt idx="6249">
                        <c:v>243955000000000</c:v>
                      </c:pt>
                      <c:pt idx="6250">
                        <c:v>243849000000000</c:v>
                      </c:pt>
                      <c:pt idx="6251">
                        <c:v>243742000000000</c:v>
                      </c:pt>
                      <c:pt idx="6252">
                        <c:v>243633000000000</c:v>
                      </c:pt>
                      <c:pt idx="6253">
                        <c:v>243524000000000</c:v>
                      </c:pt>
                      <c:pt idx="6254">
                        <c:v>243413000000000</c:v>
                      </c:pt>
                      <c:pt idx="6255">
                        <c:v>243301000000000</c:v>
                      </c:pt>
                      <c:pt idx="6256">
                        <c:v>243188000000000</c:v>
                      </c:pt>
                      <c:pt idx="6257">
                        <c:v>243074000000000</c:v>
                      </c:pt>
                      <c:pt idx="6258">
                        <c:v>242960000000000</c:v>
                      </c:pt>
                      <c:pt idx="6259">
                        <c:v>242845000000000</c:v>
                      </c:pt>
                      <c:pt idx="6260">
                        <c:v>242730000000000</c:v>
                      </c:pt>
                      <c:pt idx="6261">
                        <c:v>242615000000000</c:v>
                      </c:pt>
                      <c:pt idx="6262">
                        <c:v>242499000000000</c:v>
                      </c:pt>
                      <c:pt idx="6263">
                        <c:v>242383000000000</c:v>
                      </c:pt>
                      <c:pt idx="6264">
                        <c:v>242268000000000</c:v>
                      </c:pt>
                      <c:pt idx="6265">
                        <c:v>242152000000000</c:v>
                      </c:pt>
                      <c:pt idx="6266">
                        <c:v>242037000000000</c:v>
                      </c:pt>
                      <c:pt idx="6267">
                        <c:v>241923000000000</c:v>
                      </c:pt>
                      <c:pt idx="6268">
                        <c:v>241809000000000</c:v>
                      </c:pt>
                      <c:pt idx="6269">
                        <c:v>241696000000000</c:v>
                      </c:pt>
                      <c:pt idx="6270">
                        <c:v>241584000000000</c:v>
                      </c:pt>
                      <c:pt idx="6271">
                        <c:v>241472000000000</c:v>
                      </c:pt>
                      <c:pt idx="6272">
                        <c:v>241362000000000</c:v>
                      </c:pt>
                      <c:pt idx="6273">
                        <c:v>241253000000000</c:v>
                      </c:pt>
                      <c:pt idx="6274">
                        <c:v>241145000000000</c:v>
                      </c:pt>
                      <c:pt idx="6275">
                        <c:v>241039000000000</c:v>
                      </c:pt>
                      <c:pt idx="6276">
                        <c:v>240934000000000</c:v>
                      </c:pt>
                      <c:pt idx="6277">
                        <c:v>240831000000000</c:v>
                      </c:pt>
                      <c:pt idx="6278">
                        <c:v>240729000000000</c:v>
                      </c:pt>
                      <c:pt idx="6279">
                        <c:v>240629000000000</c:v>
                      </c:pt>
                      <c:pt idx="6280">
                        <c:v>240532000000000</c:v>
                      </c:pt>
                      <c:pt idx="6281">
                        <c:v>240435000000000</c:v>
                      </c:pt>
                      <c:pt idx="6282">
                        <c:v>240341000000000</c:v>
                      </c:pt>
                      <c:pt idx="6283">
                        <c:v>240249000000000</c:v>
                      </c:pt>
                      <c:pt idx="6284">
                        <c:v>240159000000000</c:v>
                      </c:pt>
                      <c:pt idx="6285">
                        <c:v>240071000000000</c:v>
                      </c:pt>
                      <c:pt idx="6286">
                        <c:v>239986000000000</c:v>
                      </c:pt>
                      <c:pt idx="6287">
                        <c:v>239902000000000</c:v>
                      </c:pt>
                      <c:pt idx="6288">
                        <c:v>239821000000000</c:v>
                      </c:pt>
                      <c:pt idx="6289">
                        <c:v>239742000000000</c:v>
                      </c:pt>
                      <c:pt idx="6290">
                        <c:v>239665000000000</c:v>
                      </c:pt>
                      <c:pt idx="6291">
                        <c:v>239590000000000</c:v>
                      </c:pt>
                      <c:pt idx="6292">
                        <c:v>239518000000000</c:v>
                      </c:pt>
                      <c:pt idx="6293">
                        <c:v>239448000000000</c:v>
                      </c:pt>
                      <c:pt idx="6294">
                        <c:v>239379000000000</c:v>
                      </c:pt>
                      <c:pt idx="6295">
                        <c:v>239314000000000</c:v>
                      </c:pt>
                      <c:pt idx="6296">
                        <c:v>239250000000000</c:v>
                      </c:pt>
                      <c:pt idx="6297">
                        <c:v>239188000000000</c:v>
                      </c:pt>
                      <c:pt idx="6298">
                        <c:v>239128000000000</c:v>
                      </c:pt>
                      <c:pt idx="6299">
                        <c:v>239070000000000</c:v>
                      </c:pt>
                      <c:pt idx="6300">
                        <c:v>239015000000000</c:v>
                      </c:pt>
                      <c:pt idx="6301">
                        <c:v>238961000000000</c:v>
                      </c:pt>
                      <c:pt idx="6302">
                        <c:v>238908000000000</c:v>
                      </c:pt>
                      <c:pt idx="6303">
                        <c:v>238858000000000</c:v>
                      </c:pt>
                      <c:pt idx="6304">
                        <c:v>238809000000000</c:v>
                      </c:pt>
                      <c:pt idx="6305">
                        <c:v>238760000000000</c:v>
                      </c:pt>
                      <c:pt idx="6306">
                        <c:v>238711000000000</c:v>
                      </c:pt>
                      <c:pt idx="6307">
                        <c:v>238662000000000</c:v>
                      </c:pt>
                      <c:pt idx="6308">
                        <c:v>238630000000000</c:v>
                      </c:pt>
                      <c:pt idx="6309">
                        <c:v>238588000000000</c:v>
                      </c:pt>
                      <c:pt idx="6310">
                        <c:v>238548000000000</c:v>
                      </c:pt>
                      <c:pt idx="6311">
                        <c:v>238509000000000</c:v>
                      </c:pt>
                      <c:pt idx="6312">
                        <c:v>238471000000000</c:v>
                      </c:pt>
                      <c:pt idx="6313">
                        <c:v>238435000000000</c:v>
                      </c:pt>
                      <c:pt idx="6314">
                        <c:v>238399000000000</c:v>
                      </c:pt>
                      <c:pt idx="6315">
                        <c:v>238364000000000</c:v>
                      </c:pt>
                      <c:pt idx="6316">
                        <c:v>238330000000000</c:v>
                      </c:pt>
                      <c:pt idx="6317">
                        <c:v>238297000000000</c:v>
                      </c:pt>
                      <c:pt idx="6318">
                        <c:v>238264000000000</c:v>
                      </c:pt>
                      <c:pt idx="6319">
                        <c:v>238232000000000</c:v>
                      </c:pt>
                      <c:pt idx="6320">
                        <c:v>238200000000000</c:v>
                      </c:pt>
                      <c:pt idx="6321">
                        <c:v>238169000000000</c:v>
                      </c:pt>
                      <c:pt idx="6322">
                        <c:v>238139000000000</c:v>
                      </c:pt>
                      <c:pt idx="6323">
                        <c:v>238108000000000</c:v>
                      </c:pt>
                      <c:pt idx="6324">
                        <c:v>238078000000000</c:v>
                      </c:pt>
                      <c:pt idx="6325">
                        <c:v>238048000000000</c:v>
                      </c:pt>
                      <c:pt idx="6326">
                        <c:v>238019000000000</c:v>
                      </c:pt>
                      <c:pt idx="6327">
                        <c:v>237989000000000</c:v>
                      </c:pt>
                      <c:pt idx="6328">
                        <c:v>237959000000000</c:v>
                      </c:pt>
                      <c:pt idx="6329">
                        <c:v>237929000000000</c:v>
                      </c:pt>
                      <c:pt idx="6330">
                        <c:v>237899000000000</c:v>
                      </c:pt>
                      <c:pt idx="6331">
                        <c:v>237869000000000</c:v>
                      </c:pt>
                      <c:pt idx="6332">
                        <c:v>237838000000000</c:v>
                      </c:pt>
                      <c:pt idx="6333">
                        <c:v>237807000000000</c:v>
                      </c:pt>
                      <c:pt idx="6334">
                        <c:v>237776000000000</c:v>
                      </c:pt>
                      <c:pt idx="6335">
                        <c:v>237744000000000</c:v>
                      </c:pt>
                      <c:pt idx="6336">
                        <c:v>237712000000000</c:v>
                      </c:pt>
                      <c:pt idx="6337">
                        <c:v>237679000000000</c:v>
                      </c:pt>
                      <c:pt idx="6338">
                        <c:v>237646000000000</c:v>
                      </c:pt>
                      <c:pt idx="6339">
                        <c:v>237611000000000</c:v>
                      </c:pt>
                      <c:pt idx="6340">
                        <c:v>237576000000000</c:v>
                      </c:pt>
                      <c:pt idx="6341">
                        <c:v>237540000000000</c:v>
                      </c:pt>
                      <c:pt idx="6342">
                        <c:v>237504000000000</c:v>
                      </c:pt>
                      <c:pt idx="6343">
                        <c:v>237466000000000</c:v>
                      </c:pt>
                      <c:pt idx="6344">
                        <c:v>237428000000000</c:v>
                      </c:pt>
                      <c:pt idx="6345">
                        <c:v>237388000000000</c:v>
                      </c:pt>
                      <c:pt idx="6346">
                        <c:v>237348000000000</c:v>
                      </c:pt>
                      <c:pt idx="6347">
                        <c:v>237306000000000</c:v>
                      </c:pt>
                      <c:pt idx="6348">
                        <c:v>237264000000000</c:v>
                      </c:pt>
                      <c:pt idx="6349">
                        <c:v>237220000000000</c:v>
                      </c:pt>
                      <c:pt idx="6350">
                        <c:v>237175000000000</c:v>
                      </c:pt>
                      <c:pt idx="6351">
                        <c:v>237129000000000</c:v>
                      </c:pt>
                      <c:pt idx="6352">
                        <c:v>237082000000000</c:v>
                      </c:pt>
                      <c:pt idx="6353">
                        <c:v>237034000000000</c:v>
                      </c:pt>
                      <c:pt idx="6354">
                        <c:v>236985000000000</c:v>
                      </c:pt>
                      <c:pt idx="6355">
                        <c:v>236934000000000</c:v>
                      </c:pt>
                      <c:pt idx="6356">
                        <c:v>236882000000000</c:v>
                      </c:pt>
                      <c:pt idx="6357">
                        <c:v>236830000000000</c:v>
                      </c:pt>
                      <c:pt idx="6358">
                        <c:v>236776000000000</c:v>
                      </c:pt>
                      <c:pt idx="6359">
                        <c:v>236721000000000</c:v>
                      </c:pt>
                      <c:pt idx="6360">
                        <c:v>236664000000000</c:v>
                      </c:pt>
                      <c:pt idx="6361">
                        <c:v>236607000000000</c:v>
                      </c:pt>
                      <c:pt idx="6362">
                        <c:v>236549000000000</c:v>
                      </c:pt>
                      <c:pt idx="6363">
                        <c:v>236489000000000</c:v>
                      </c:pt>
                      <c:pt idx="6364">
                        <c:v>236429000000000</c:v>
                      </c:pt>
                      <c:pt idx="6365">
                        <c:v>236368000000000</c:v>
                      </c:pt>
                      <c:pt idx="6366">
                        <c:v>236305000000000</c:v>
                      </c:pt>
                      <c:pt idx="6367">
                        <c:v>236242000000000</c:v>
                      </c:pt>
                      <c:pt idx="6368">
                        <c:v>236177000000000</c:v>
                      </c:pt>
                      <c:pt idx="6369">
                        <c:v>236109000000000</c:v>
                      </c:pt>
                      <c:pt idx="6370">
                        <c:v>236040000000000</c:v>
                      </c:pt>
                      <c:pt idx="6371">
                        <c:v>235968000000000</c:v>
                      </c:pt>
                      <c:pt idx="6372">
                        <c:v>235913000000000</c:v>
                      </c:pt>
                      <c:pt idx="6373">
                        <c:v>235844000000000</c:v>
                      </c:pt>
                      <c:pt idx="6374">
                        <c:v>235776000000000</c:v>
                      </c:pt>
                      <c:pt idx="6375">
                        <c:v>235706000000000</c:v>
                      </c:pt>
                      <c:pt idx="6376">
                        <c:v>235636000000000</c:v>
                      </c:pt>
                      <c:pt idx="6377">
                        <c:v>235565000000000</c:v>
                      </c:pt>
                      <c:pt idx="6378">
                        <c:v>235494000000000</c:v>
                      </c:pt>
                      <c:pt idx="6379">
                        <c:v>235423000000000</c:v>
                      </c:pt>
                      <c:pt idx="6380">
                        <c:v>235350000000000</c:v>
                      </c:pt>
                      <c:pt idx="6381">
                        <c:v>235278000000000</c:v>
                      </c:pt>
                      <c:pt idx="6382">
                        <c:v>235205000000000</c:v>
                      </c:pt>
                      <c:pt idx="6383">
                        <c:v>235132000000000</c:v>
                      </c:pt>
                      <c:pt idx="6384">
                        <c:v>235058000000000</c:v>
                      </c:pt>
                      <c:pt idx="6385">
                        <c:v>234985000000000</c:v>
                      </c:pt>
                      <c:pt idx="6386">
                        <c:v>234911000000000</c:v>
                      </c:pt>
                      <c:pt idx="6387">
                        <c:v>234837000000000</c:v>
                      </c:pt>
                      <c:pt idx="6388">
                        <c:v>234763000000000</c:v>
                      </c:pt>
                      <c:pt idx="6389">
                        <c:v>234689000000000</c:v>
                      </c:pt>
                      <c:pt idx="6390">
                        <c:v>234614000000000</c:v>
                      </c:pt>
                      <c:pt idx="6391">
                        <c:v>234540000000000</c:v>
                      </c:pt>
                      <c:pt idx="6392">
                        <c:v>234466000000000</c:v>
                      </c:pt>
                      <c:pt idx="6393">
                        <c:v>234392000000000</c:v>
                      </c:pt>
                      <c:pt idx="6394">
                        <c:v>234318000000000</c:v>
                      </c:pt>
                      <c:pt idx="6395">
                        <c:v>234244000000000</c:v>
                      </c:pt>
                      <c:pt idx="6396">
                        <c:v>234170000000000</c:v>
                      </c:pt>
                      <c:pt idx="6397">
                        <c:v>234097000000000</c:v>
                      </c:pt>
                      <c:pt idx="6398">
                        <c:v>234024000000000</c:v>
                      </c:pt>
                      <c:pt idx="6399">
                        <c:v>233951000000000</c:v>
                      </c:pt>
                      <c:pt idx="6400">
                        <c:v>233878000000000</c:v>
                      </c:pt>
                      <c:pt idx="6401">
                        <c:v>233806000000000</c:v>
                      </c:pt>
                      <c:pt idx="6402">
                        <c:v>233734000000000</c:v>
                      </c:pt>
                      <c:pt idx="6403">
                        <c:v>233663000000000</c:v>
                      </c:pt>
                      <c:pt idx="6404">
                        <c:v>233592000000000</c:v>
                      </c:pt>
                      <c:pt idx="6405">
                        <c:v>233522000000000</c:v>
                      </c:pt>
                      <c:pt idx="6406">
                        <c:v>233452000000000</c:v>
                      </c:pt>
                      <c:pt idx="6407">
                        <c:v>233383000000000</c:v>
                      </c:pt>
                      <c:pt idx="6408">
                        <c:v>233315000000000</c:v>
                      </c:pt>
                      <c:pt idx="6409">
                        <c:v>233247000000000</c:v>
                      </c:pt>
                      <c:pt idx="6410">
                        <c:v>233179000000000</c:v>
                      </c:pt>
                      <c:pt idx="6411">
                        <c:v>233113000000000</c:v>
                      </c:pt>
                      <c:pt idx="6412">
                        <c:v>233047000000000</c:v>
                      </c:pt>
                      <c:pt idx="6413">
                        <c:v>232981000000000</c:v>
                      </c:pt>
                      <c:pt idx="6414">
                        <c:v>232917000000000</c:v>
                      </c:pt>
                      <c:pt idx="6415">
                        <c:v>232853000000000</c:v>
                      </c:pt>
                      <c:pt idx="6416">
                        <c:v>232789000000000</c:v>
                      </c:pt>
                      <c:pt idx="6417">
                        <c:v>232727000000000</c:v>
                      </c:pt>
                      <c:pt idx="6418">
                        <c:v>232665000000000</c:v>
                      </c:pt>
                      <c:pt idx="6419">
                        <c:v>232604000000000</c:v>
                      </c:pt>
                      <c:pt idx="6420">
                        <c:v>232544000000000</c:v>
                      </c:pt>
                      <c:pt idx="6421">
                        <c:v>232484000000000</c:v>
                      </c:pt>
                      <c:pt idx="6422">
                        <c:v>232426000000000</c:v>
                      </c:pt>
                      <c:pt idx="6423">
                        <c:v>232368000000000</c:v>
                      </c:pt>
                      <c:pt idx="6424">
                        <c:v>232310000000000</c:v>
                      </c:pt>
                      <c:pt idx="6425">
                        <c:v>232254000000000</c:v>
                      </c:pt>
                      <c:pt idx="6426">
                        <c:v>232198000000000</c:v>
                      </c:pt>
                      <c:pt idx="6427">
                        <c:v>232142000000000</c:v>
                      </c:pt>
                      <c:pt idx="6428">
                        <c:v>232088000000000</c:v>
                      </c:pt>
                      <c:pt idx="6429">
                        <c:v>232034000000000</c:v>
                      </c:pt>
                      <c:pt idx="6430">
                        <c:v>231981000000000</c:v>
                      </c:pt>
                      <c:pt idx="6431">
                        <c:v>231928000000000</c:v>
                      </c:pt>
                      <c:pt idx="6432">
                        <c:v>231876000000000</c:v>
                      </c:pt>
                      <c:pt idx="6433">
                        <c:v>231822000000000</c:v>
                      </c:pt>
                      <c:pt idx="6434">
                        <c:v>231767000000000</c:v>
                      </c:pt>
                      <c:pt idx="6435">
                        <c:v>231712000000000</c:v>
                      </c:pt>
                      <c:pt idx="6436">
                        <c:v>231673000000000</c:v>
                      </c:pt>
                      <c:pt idx="6437">
                        <c:v>231623000000000</c:v>
                      </c:pt>
                      <c:pt idx="6438">
                        <c:v>231574000000000</c:v>
                      </c:pt>
                      <c:pt idx="6439">
                        <c:v>231525000000000</c:v>
                      </c:pt>
                      <c:pt idx="6440">
                        <c:v>231477000000000</c:v>
                      </c:pt>
                      <c:pt idx="6441">
                        <c:v>231429000000000</c:v>
                      </c:pt>
                      <c:pt idx="6442">
                        <c:v>231381000000000</c:v>
                      </c:pt>
                      <c:pt idx="6443">
                        <c:v>231334000000000</c:v>
                      </c:pt>
                      <c:pt idx="6444">
                        <c:v>231287000000000</c:v>
                      </c:pt>
                      <c:pt idx="6445">
                        <c:v>231240000000000</c:v>
                      </c:pt>
                      <c:pt idx="6446">
                        <c:v>231193000000000</c:v>
                      </c:pt>
                      <c:pt idx="6447">
                        <c:v>231146000000000</c:v>
                      </c:pt>
                      <c:pt idx="6448">
                        <c:v>231100000000000</c:v>
                      </c:pt>
                      <c:pt idx="6449">
                        <c:v>231054000000000</c:v>
                      </c:pt>
                      <c:pt idx="6450">
                        <c:v>231007000000000</c:v>
                      </c:pt>
                      <c:pt idx="6451">
                        <c:v>230961000000000</c:v>
                      </c:pt>
                      <c:pt idx="6452">
                        <c:v>230915000000000</c:v>
                      </c:pt>
                      <c:pt idx="6453">
                        <c:v>230869000000000</c:v>
                      </c:pt>
                      <c:pt idx="6454">
                        <c:v>230822000000000</c:v>
                      </c:pt>
                      <c:pt idx="6455">
                        <c:v>230776000000000</c:v>
                      </c:pt>
                      <c:pt idx="6456">
                        <c:v>230729000000000</c:v>
                      </c:pt>
                      <c:pt idx="6457">
                        <c:v>230682000000000</c:v>
                      </c:pt>
                      <c:pt idx="6458">
                        <c:v>230636000000000</c:v>
                      </c:pt>
                      <c:pt idx="6459">
                        <c:v>230588000000000</c:v>
                      </c:pt>
                      <c:pt idx="6460">
                        <c:v>230541000000000</c:v>
                      </c:pt>
                      <c:pt idx="6461">
                        <c:v>230493000000000</c:v>
                      </c:pt>
                      <c:pt idx="6462">
                        <c:v>230445000000000</c:v>
                      </c:pt>
                      <c:pt idx="6463">
                        <c:v>230397000000000</c:v>
                      </c:pt>
                      <c:pt idx="6464">
                        <c:v>230348000000000</c:v>
                      </c:pt>
                      <c:pt idx="6465">
                        <c:v>230299000000000</c:v>
                      </c:pt>
                      <c:pt idx="6466">
                        <c:v>230250000000000</c:v>
                      </c:pt>
                      <c:pt idx="6467">
                        <c:v>230200000000000</c:v>
                      </c:pt>
                      <c:pt idx="6468">
                        <c:v>230149000000000</c:v>
                      </c:pt>
                      <c:pt idx="6469">
                        <c:v>230098000000000</c:v>
                      </c:pt>
                      <c:pt idx="6470">
                        <c:v>230046000000000</c:v>
                      </c:pt>
                      <c:pt idx="6471">
                        <c:v>229994000000000</c:v>
                      </c:pt>
                      <c:pt idx="6472">
                        <c:v>229941000000000</c:v>
                      </c:pt>
                      <c:pt idx="6473">
                        <c:v>229888000000000</c:v>
                      </c:pt>
                      <c:pt idx="6474">
                        <c:v>229834000000000</c:v>
                      </c:pt>
                      <c:pt idx="6475">
                        <c:v>229779000000000</c:v>
                      </c:pt>
                      <c:pt idx="6476">
                        <c:v>229724000000000</c:v>
                      </c:pt>
                      <c:pt idx="6477">
                        <c:v>229668000000000</c:v>
                      </c:pt>
                      <c:pt idx="6478">
                        <c:v>229611000000000</c:v>
                      </c:pt>
                      <c:pt idx="6479">
                        <c:v>229553000000000</c:v>
                      </c:pt>
                      <c:pt idx="6480">
                        <c:v>229495000000000</c:v>
                      </c:pt>
                      <c:pt idx="6481">
                        <c:v>229436000000000</c:v>
                      </c:pt>
                      <c:pt idx="6482">
                        <c:v>229376000000000</c:v>
                      </c:pt>
                      <c:pt idx="6483">
                        <c:v>229315000000000</c:v>
                      </c:pt>
                      <c:pt idx="6484">
                        <c:v>229254000000000</c:v>
                      </c:pt>
                      <c:pt idx="6485">
                        <c:v>229191000000000</c:v>
                      </c:pt>
                      <c:pt idx="6486">
                        <c:v>229128000000000</c:v>
                      </c:pt>
                      <c:pt idx="6487">
                        <c:v>229065000000000</c:v>
                      </c:pt>
                      <c:pt idx="6488">
                        <c:v>229000000000000</c:v>
                      </c:pt>
                      <c:pt idx="6489">
                        <c:v>228935000000000</c:v>
                      </c:pt>
                      <c:pt idx="6490">
                        <c:v>228868000000000</c:v>
                      </c:pt>
                      <c:pt idx="6491">
                        <c:v>228801000000000</c:v>
                      </c:pt>
                      <c:pt idx="6492">
                        <c:v>228734000000000</c:v>
                      </c:pt>
                      <c:pt idx="6493">
                        <c:v>228665000000000</c:v>
                      </c:pt>
                      <c:pt idx="6494">
                        <c:v>228596000000000</c:v>
                      </c:pt>
                      <c:pt idx="6495">
                        <c:v>228526000000000</c:v>
                      </c:pt>
                      <c:pt idx="6496">
                        <c:v>228456000000000</c:v>
                      </c:pt>
                      <c:pt idx="6497">
                        <c:v>228385000000000</c:v>
                      </c:pt>
                      <c:pt idx="6498">
                        <c:v>228310000000000</c:v>
                      </c:pt>
                      <c:pt idx="6499">
                        <c:v>228234000000000</c:v>
                      </c:pt>
                      <c:pt idx="6500">
                        <c:v>228156000000000</c:v>
                      </c:pt>
                      <c:pt idx="6501">
                        <c:v>228094000000000</c:v>
                      </c:pt>
                      <c:pt idx="6502">
                        <c:v>228020000000000</c:v>
                      </c:pt>
                      <c:pt idx="6503">
                        <c:v>227946000000000</c:v>
                      </c:pt>
                      <c:pt idx="6504">
                        <c:v>227871000000000</c:v>
                      </c:pt>
                      <c:pt idx="6505">
                        <c:v>227796000000000</c:v>
                      </c:pt>
                      <c:pt idx="6506">
                        <c:v>227720000000000</c:v>
                      </c:pt>
                      <c:pt idx="6507">
                        <c:v>227644000000000</c:v>
                      </c:pt>
                      <c:pt idx="6508">
                        <c:v>227568000000000</c:v>
                      </c:pt>
                      <c:pt idx="6509">
                        <c:v>227492000000000</c:v>
                      </c:pt>
                      <c:pt idx="6510">
                        <c:v>227415000000000</c:v>
                      </c:pt>
                      <c:pt idx="6511">
                        <c:v>227338000000000</c:v>
                      </c:pt>
                      <c:pt idx="6512">
                        <c:v>227261000000000</c:v>
                      </c:pt>
                      <c:pt idx="6513">
                        <c:v>227184000000000</c:v>
                      </c:pt>
                      <c:pt idx="6514">
                        <c:v>227107000000000</c:v>
                      </c:pt>
                      <c:pt idx="6515">
                        <c:v>227030000000000</c:v>
                      </c:pt>
                      <c:pt idx="6516">
                        <c:v>226953000000000</c:v>
                      </c:pt>
                      <c:pt idx="6517">
                        <c:v>226876000000000</c:v>
                      </c:pt>
                      <c:pt idx="6518">
                        <c:v>226799000000000</c:v>
                      </c:pt>
                      <c:pt idx="6519">
                        <c:v>226722000000000</c:v>
                      </c:pt>
                      <c:pt idx="6520">
                        <c:v>226646000000000</c:v>
                      </c:pt>
                      <c:pt idx="6521">
                        <c:v>226570000000000</c:v>
                      </c:pt>
                      <c:pt idx="6522">
                        <c:v>226494000000000</c:v>
                      </c:pt>
                      <c:pt idx="6523">
                        <c:v>226418000000000</c:v>
                      </c:pt>
                      <c:pt idx="6524">
                        <c:v>226343000000000</c:v>
                      </c:pt>
                      <c:pt idx="6525">
                        <c:v>226268000000000</c:v>
                      </c:pt>
                      <c:pt idx="6526">
                        <c:v>226194000000000</c:v>
                      </c:pt>
                      <c:pt idx="6527">
                        <c:v>226120000000000</c:v>
                      </c:pt>
                      <c:pt idx="6528">
                        <c:v>226046000000000</c:v>
                      </c:pt>
                      <c:pt idx="6529">
                        <c:v>225974000000000</c:v>
                      </c:pt>
                      <c:pt idx="6530">
                        <c:v>225901000000000</c:v>
                      </c:pt>
                      <c:pt idx="6531">
                        <c:v>225830000000000</c:v>
                      </c:pt>
                      <c:pt idx="6532">
                        <c:v>225759000000000</c:v>
                      </c:pt>
                      <c:pt idx="6533">
                        <c:v>225689000000000</c:v>
                      </c:pt>
                      <c:pt idx="6534">
                        <c:v>225619000000000</c:v>
                      </c:pt>
                      <c:pt idx="6535">
                        <c:v>225551000000000</c:v>
                      </c:pt>
                      <c:pt idx="6536">
                        <c:v>225483000000000</c:v>
                      </c:pt>
                      <c:pt idx="6537">
                        <c:v>225416000000000</c:v>
                      </c:pt>
                      <c:pt idx="6538">
                        <c:v>225350000000000</c:v>
                      </c:pt>
                      <c:pt idx="6539">
                        <c:v>225285000000000</c:v>
                      </c:pt>
                      <c:pt idx="6540">
                        <c:v>225220000000000</c:v>
                      </c:pt>
                      <c:pt idx="6541">
                        <c:v>225157000000000</c:v>
                      </c:pt>
                      <c:pt idx="6542">
                        <c:v>225094000000000</c:v>
                      </c:pt>
                      <c:pt idx="6543">
                        <c:v>225033000000000</c:v>
                      </c:pt>
                      <c:pt idx="6544">
                        <c:v>224972000000000</c:v>
                      </c:pt>
                      <c:pt idx="6545">
                        <c:v>224913000000000</c:v>
                      </c:pt>
                      <c:pt idx="6546">
                        <c:v>224855000000000</c:v>
                      </c:pt>
                      <c:pt idx="6547">
                        <c:v>224797000000000</c:v>
                      </c:pt>
                      <c:pt idx="6548">
                        <c:v>224741000000000</c:v>
                      </c:pt>
                      <c:pt idx="6549">
                        <c:v>224685000000000</c:v>
                      </c:pt>
                      <c:pt idx="6550">
                        <c:v>224631000000000</c:v>
                      </c:pt>
                      <c:pt idx="6551">
                        <c:v>224578000000000</c:v>
                      </c:pt>
                      <c:pt idx="6552">
                        <c:v>224525000000000</c:v>
                      </c:pt>
                      <c:pt idx="6553">
                        <c:v>224474000000000</c:v>
                      </c:pt>
                      <c:pt idx="6554">
                        <c:v>224424000000000</c:v>
                      </c:pt>
                      <c:pt idx="6555">
                        <c:v>224375000000000</c:v>
                      </c:pt>
                      <c:pt idx="6556">
                        <c:v>224327000000000</c:v>
                      </c:pt>
                      <c:pt idx="6557">
                        <c:v>224279000000000</c:v>
                      </c:pt>
                      <c:pt idx="6558">
                        <c:v>224233000000000</c:v>
                      </c:pt>
                      <c:pt idx="6559">
                        <c:v>224188000000000</c:v>
                      </c:pt>
                      <c:pt idx="6560">
                        <c:v>224143000000000</c:v>
                      </c:pt>
                      <c:pt idx="6561">
                        <c:v>224100000000000</c:v>
                      </c:pt>
                      <c:pt idx="6562">
                        <c:v>224057000000000</c:v>
                      </c:pt>
                      <c:pt idx="6563">
                        <c:v>224014000000000</c:v>
                      </c:pt>
                      <c:pt idx="6564">
                        <c:v>223969000000000</c:v>
                      </c:pt>
                      <c:pt idx="6565">
                        <c:v>223925000000000</c:v>
                      </c:pt>
                      <c:pt idx="6566">
                        <c:v>223880000000000</c:v>
                      </c:pt>
                      <c:pt idx="6567">
                        <c:v>223856000000000</c:v>
                      </c:pt>
                      <c:pt idx="6568">
                        <c:v>223818000000000</c:v>
                      </c:pt>
                      <c:pt idx="6569">
                        <c:v>223780000000000</c:v>
                      </c:pt>
                      <c:pt idx="6570">
                        <c:v>223744000000000</c:v>
                      </c:pt>
                      <c:pt idx="6571">
                        <c:v>223708000000000</c:v>
                      </c:pt>
                      <c:pt idx="6572">
                        <c:v>223672000000000</c:v>
                      </c:pt>
                      <c:pt idx="6573">
                        <c:v>223637000000000</c:v>
                      </c:pt>
                      <c:pt idx="6574">
                        <c:v>223603000000000</c:v>
                      </c:pt>
                      <c:pt idx="6575">
                        <c:v>223569000000000</c:v>
                      </c:pt>
                      <c:pt idx="6576">
                        <c:v>223535000000000</c:v>
                      </c:pt>
                      <c:pt idx="6577">
                        <c:v>223502000000000</c:v>
                      </c:pt>
                      <c:pt idx="6578">
                        <c:v>223469000000000</c:v>
                      </c:pt>
                      <c:pt idx="6579">
                        <c:v>223436000000000</c:v>
                      </c:pt>
                      <c:pt idx="6580">
                        <c:v>223404000000000</c:v>
                      </c:pt>
                      <c:pt idx="6581">
                        <c:v>223372000000000</c:v>
                      </c:pt>
                      <c:pt idx="6582">
                        <c:v>223340000000000</c:v>
                      </c:pt>
                      <c:pt idx="6583">
                        <c:v>223308000000000</c:v>
                      </c:pt>
                      <c:pt idx="6584">
                        <c:v>223277000000000</c:v>
                      </c:pt>
                      <c:pt idx="6585">
                        <c:v>223245000000000</c:v>
                      </c:pt>
                      <c:pt idx="6586">
                        <c:v>223214000000000</c:v>
                      </c:pt>
                      <c:pt idx="6587">
                        <c:v>223182000000000</c:v>
                      </c:pt>
                      <c:pt idx="6588">
                        <c:v>223151000000000</c:v>
                      </c:pt>
                      <c:pt idx="6589">
                        <c:v>223119000000000</c:v>
                      </c:pt>
                      <c:pt idx="6590">
                        <c:v>223087000000000</c:v>
                      </c:pt>
                      <c:pt idx="6591">
                        <c:v>223056000000000</c:v>
                      </c:pt>
                      <c:pt idx="6592">
                        <c:v>223024000000000</c:v>
                      </c:pt>
                      <c:pt idx="6593">
                        <c:v>222991000000000</c:v>
                      </c:pt>
                      <c:pt idx="6594">
                        <c:v>222959000000000</c:v>
                      </c:pt>
                      <c:pt idx="6595">
                        <c:v>222926000000000</c:v>
                      </c:pt>
                      <c:pt idx="6596">
                        <c:v>222893000000000</c:v>
                      </c:pt>
                      <c:pt idx="6597">
                        <c:v>222860000000000</c:v>
                      </c:pt>
                      <c:pt idx="6598">
                        <c:v>222826000000000</c:v>
                      </c:pt>
                      <c:pt idx="6599">
                        <c:v>222791000000000</c:v>
                      </c:pt>
                      <c:pt idx="6600">
                        <c:v>222756000000000</c:v>
                      </c:pt>
                      <c:pt idx="6601">
                        <c:v>222721000000000</c:v>
                      </c:pt>
                      <c:pt idx="6602">
                        <c:v>222685000000000</c:v>
                      </c:pt>
                      <c:pt idx="6603">
                        <c:v>222648000000000</c:v>
                      </c:pt>
                      <c:pt idx="6604">
                        <c:v>222611000000000</c:v>
                      </c:pt>
                      <c:pt idx="6605">
                        <c:v>222573000000000</c:v>
                      </c:pt>
                      <c:pt idx="6606">
                        <c:v>222534000000000</c:v>
                      </c:pt>
                      <c:pt idx="6607">
                        <c:v>222495000000000</c:v>
                      </c:pt>
                      <c:pt idx="6608">
                        <c:v>222455000000000</c:v>
                      </c:pt>
                      <c:pt idx="6609">
                        <c:v>222414000000000</c:v>
                      </c:pt>
                      <c:pt idx="6610">
                        <c:v>222372000000000</c:v>
                      </c:pt>
                      <c:pt idx="6611">
                        <c:v>222329000000000</c:v>
                      </c:pt>
                      <c:pt idx="6612">
                        <c:v>222286000000000</c:v>
                      </c:pt>
                      <c:pt idx="6613">
                        <c:v>222241000000000</c:v>
                      </c:pt>
                      <c:pt idx="6614">
                        <c:v>222196000000000</c:v>
                      </c:pt>
                      <c:pt idx="6615">
                        <c:v>222150000000000</c:v>
                      </c:pt>
                      <c:pt idx="6616">
                        <c:v>222102000000000</c:v>
                      </c:pt>
                      <c:pt idx="6617">
                        <c:v>222054000000000</c:v>
                      </c:pt>
                      <c:pt idx="6618">
                        <c:v>222005000000000</c:v>
                      </c:pt>
                      <c:pt idx="6619">
                        <c:v>221955000000000</c:v>
                      </c:pt>
                      <c:pt idx="6620">
                        <c:v>221904000000000</c:v>
                      </c:pt>
                      <c:pt idx="6621">
                        <c:v>221852000000000</c:v>
                      </c:pt>
                      <c:pt idx="6622">
                        <c:v>221799000000000</c:v>
                      </c:pt>
                      <c:pt idx="6623">
                        <c:v>221746000000000</c:v>
                      </c:pt>
                      <c:pt idx="6624">
                        <c:v>221691000000000</c:v>
                      </c:pt>
                      <c:pt idx="6625">
                        <c:v>221635000000000</c:v>
                      </c:pt>
                      <c:pt idx="6626">
                        <c:v>221579000000000</c:v>
                      </c:pt>
                      <c:pt idx="6627">
                        <c:v>221522000000000</c:v>
                      </c:pt>
                      <c:pt idx="6628">
                        <c:v>221464000000000</c:v>
                      </c:pt>
                      <c:pt idx="6629">
                        <c:v>221405000000000</c:v>
                      </c:pt>
                      <c:pt idx="6630">
                        <c:v>221342000000000</c:v>
                      </c:pt>
                      <c:pt idx="6631">
                        <c:v>221279000000000</c:v>
                      </c:pt>
                      <c:pt idx="6632">
                        <c:v>221213000000000</c:v>
                      </c:pt>
                      <c:pt idx="6633">
                        <c:v>221165000000000</c:v>
                      </c:pt>
                      <c:pt idx="6634">
                        <c:v>221104000000000</c:v>
                      </c:pt>
                      <c:pt idx="6635">
                        <c:v>221042000000000</c:v>
                      </c:pt>
                      <c:pt idx="6636">
                        <c:v>220980000000000</c:v>
                      </c:pt>
                      <c:pt idx="6637">
                        <c:v>220918000000000</c:v>
                      </c:pt>
                      <c:pt idx="6638">
                        <c:v>220855000000000</c:v>
                      </c:pt>
                      <c:pt idx="6639">
                        <c:v>220792000000000</c:v>
                      </c:pt>
                      <c:pt idx="6640">
                        <c:v>220729000000000</c:v>
                      </c:pt>
                      <c:pt idx="6641">
                        <c:v>220666000000000</c:v>
                      </c:pt>
                      <c:pt idx="6642">
                        <c:v>220604000000000</c:v>
                      </c:pt>
                      <c:pt idx="6643">
                        <c:v>220541000000000</c:v>
                      </c:pt>
                      <c:pt idx="6644">
                        <c:v>220478000000000</c:v>
                      </c:pt>
                      <c:pt idx="6645">
                        <c:v>220416000000000</c:v>
                      </c:pt>
                      <c:pt idx="6646">
                        <c:v>220354000000000</c:v>
                      </c:pt>
                      <c:pt idx="6647">
                        <c:v>220293000000000</c:v>
                      </c:pt>
                      <c:pt idx="6648">
                        <c:v>220232000000000</c:v>
                      </c:pt>
                      <c:pt idx="6649">
                        <c:v>220171000000000</c:v>
                      </c:pt>
                      <c:pt idx="6650">
                        <c:v>220112000000000</c:v>
                      </c:pt>
                      <c:pt idx="6651">
                        <c:v>220053000000000</c:v>
                      </c:pt>
                      <c:pt idx="6652">
                        <c:v>219994000000000</c:v>
                      </c:pt>
                      <c:pt idx="6653">
                        <c:v>219937000000000</c:v>
                      </c:pt>
                      <c:pt idx="6654">
                        <c:v>219881000000000</c:v>
                      </c:pt>
                      <c:pt idx="6655">
                        <c:v>219825000000000</c:v>
                      </c:pt>
                      <c:pt idx="6656">
                        <c:v>219771000000000</c:v>
                      </c:pt>
                      <c:pt idx="6657">
                        <c:v>219717000000000</c:v>
                      </c:pt>
                      <c:pt idx="6658">
                        <c:v>219665000000000</c:v>
                      </c:pt>
                      <c:pt idx="6659">
                        <c:v>219614000000000</c:v>
                      </c:pt>
                      <c:pt idx="6660">
                        <c:v>219565000000000</c:v>
                      </c:pt>
                      <c:pt idx="6661">
                        <c:v>219517000000000</c:v>
                      </c:pt>
                      <c:pt idx="6662">
                        <c:v>219470000000000</c:v>
                      </c:pt>
                      <c:pt idx="6663">
                        <c:v>219425000000000</c:v>
                      </c:pt>
                      <c:pt idx="6664">
                        <c:v>219381000000000</c:v>
                      </c:pt>
                      <c:pt idx="6665">
                        <c:v>219339000000000</c:v>
                      </c:pt>
                      <c:pt idx="6666">
                        <c:v>219298000000000</c:v>
                      </c:pt>
                      <c:pt idx="6667">
                        <c:v>219259000000000</c:v>
                      </c:pt>
                      <c:pt idx="6668">
                        <c:v>219222000000000</c:v>
                      </c:pt>
                      <c:pt idx="6669">
                        <c:v>219187000000000</c:v>
                      </c:pt>
                      <c:pt idx="6670">
                        <c:v>219153000000000</c:v>
                      </c:pt>
                      <c:pt idx="6671">
                        <c:v>219120000000000</c:v>
                      </c:pt>
                      <c:pt idx="6672">
                        <c:v>219090000000000</c:v>
                      </c:pt>
                      <c:pt idx="6673">
                        <c:v>219061000000000</c:v>
                      </c:pt>
                      <c:pt idx="6674">
                        <c:v>219034000000000</c:v>
                      </c:pt>
                      <c:pt idx="6675">
                        <c:v>219009000000000</c:v>
                      </c:pt>
                      <c:pt idx="6676">
                        <c:v>218985000000000</c:v>
                      </c:pt>
                      <c:pt idx="6677">
                        <c:v>218963000000000</c:v>
                      </c:pt>
                      <c:pt idx="6678">
                        <c:v>218942000000000</c:v>
                      </c:pt>
                      <c:pt idx="6679">
                        <c:v>218924000000000</c:v>
                      </c:pt>
                      <c:pt idx="6680">
                        <c:v>218907000000000</c:v>
                      </c:pt>
                      <c:pt idx="6681">
                        <c:v>218891000000000</c:v>
                      </c:pt>
                      <c:pt idx="6682">
                        <c:v>218877000000000</c:v>
                      </c:pt>
                      <c:pt idx="6683">
                        <c:v>218864000000000</c:v>
                      </c:pt>
                      <c:pt idx="6684">
                        <c:v>218853000000000</c:v>
                      </c:pt>
                      <c:pt idx="6685">
                        <c:v>218843000000000</c:v>
                      </c:pt>
                      <c:pt idx="6686">
                        <c:v>218834000000000</c:v>
                      </c:pt>
                      <c:pt idx="6687">
                        <c:v>218827000000000</c:v>
                      </c:pt>
                      <c:pt idx="6688">
                        <c:v>218821000000000</c:v>
                      </c:pt>
                      <c:pt idx="6689">
                        <c:v>218815000000000</c:v>
                      </c:pt>
                      <c:pt idx="6690">
                        <c:v>218812000000000</c:v>
                      </c:pt>
                      <c:pt idx="6691">
                        <c:v>218809000000000</c:v>
                      </c:pt>
                      <c:pt idx="6692">
                        <c:v>218807000000000</c:v>
                      </c:pt>
                      <c:pt idx="6693">
                        <c:v>218806000000000</c:v>
                      </c:pt>
                      <c:pt idx="6694">
                        <c:v>218805000000000</c:v>
                      </c:pt>
                      <c:pt idx="6695">
                        <c:v>218806000000000</c:v>
                      </c:pt>
                      <c:pt idx="6696">
                        <c:v>218806000000000</c:v>
                      </c:pt>
                      <c:pt idx="6697">
                        <c:v>218804000000000</c:v>
                      </c:pt>
                      <c:pt idx="6698">
                        <c:v>218803000000000</c:v>
                      </c:pt>
                      <c:pt idx="6699">
                        <c:v>218801000000000</c:v>
                      </c:pt>
                      <c:pt idx="6700">
                        <c:v>218819000000000</c:v>
                      </c:pt>
                      <c:pt idx="6701">
                        <c:v>218824000000000</c:v>
                      </c:pt>
                      <c:pt idx="6702">
                        <c:v>218828000000000</c:v>
                      </c:pt>
                      <c:pt idx="6703">
                        <c:v>218834000000000</c:v>
                      </c:pt>
                      <c:pt idx="6704">
                        <c:v>218839000000000</c:v>
                      </c:pt>
                      <c:pt idx="6705">
                        <c:v>218845000000000</c:v>
                      </c:pt>
                      <c:pt idx="6706">
                        <c:v>218852000000000</c:v>
                      </c:pt>
                      <c:pt idx="6707">
                        <c:v>218858000000000</c:v>
                      </c:pt>
                      <c:pt idx="6708">
                        <c:v>218865000000000</c:v>
                      </c:pt>
                      <c:pt idx="6709">
                        <c:v>218872000000000</c:v>
                      </c:pt>
                      <c:pt idx="6710">
                        <c:v>218880000000000</c:v>
                      </c:pt>
                      <c:pt idx="6711">
                        <c:v>218887000000000</c:v>
                      </c:pt>
                      <c:pt idx="6712">
                        <c:v>218894000000000</c:v>
                      </c:pt>
                      <c:pt idx="6713">
                        <c:v>218902000000000</c:v>
                      </c:pt>
                      <c:pt idx="6714">
                        <c:v>218910000000000</c:v>
                      </c:pt>
                      <c:pt idx="6715">
                        <c:v>218917000000000</c:v>
                      </c:pt>
                      <c:pt idx="6716">
                        <c:v>218925000000000</c:v>
                      </c:pt>
                      <c:pt idx="6717">
                        <c:v>218933000000000</c:v>
                      </c:pt>
                      <c:pt idx="6718">
                        <c:v>218941000000000</c:v>
                      </c:pt>
                      <c:pt idx="6719">
                        <c:v>218948000000000</c:v>
                      </c:pt>
                      <c:pt idx="6720">
                        <c:v>218955000000000</c:v>
                      </c:pt>
                      <c:pt idx="6721">
                        <c:v>218963000000000</c:v>
                      </c:pt>
                      <c:pt idx="6722">
                        <c:v>218970000000000</c:v>
                      </c:pt>
                      <c:pt idx="6723">
                        <c:v>218977000000000</c:v>
                      </c:pt>
                      <c:pt idx="6724">
                        <c:v>218983000000000</c:v>
                      </c:pt>
                      <c:pt idx="6725">
                        <c:v>218989000000000</c:v>
                      </c:pt>
                      <c:pt idx="6726">
                        <c:v>218995000000000</c:v>
                      </c:pt>
                      <c:pt idx="6727">
                        <c:v>219001000000000</c:v>
                      </c:pt>
                      <c:pt idx="6728">
                        <c:v>219006000000000</c:v>
                      </c:pt>
                      <c:pt idx="6729">
                        <c:v>219010000000000</c:v>
                      </c:pt>
                      <c:pt idx="6730">
                        <c:v>219014000000000</c:v>
                      </c:pt>
                      <c:pt idx="6731">
                        <c:v>219017000000000</c:v>
                      </c:pt>
                      <c:pt idx="6732">
                        <c:v>219020000000000</c:v>
                      </c:pt>
                      <c:pt idx="6733">
                        <c:v>219022000000000</c:v>
                      </c:pt>
                      <c:pt idx="6734">
                        <c:v>219023000000000</c:v>
                      </c:pt>
                      <c:pt idx="6735">
                        <c:v>219023000000000</c:v>
                      </c:pt>
                      <c:pt idx="6736">
                        <c:v>219022000000000</c:v>
                      </c:pt>
                      <c:pt idx="6737">
                        <c:v>219020000000000</c:v>
                      </c:pt>
                      <c:pt idx="6738">
                        <c:v>219016000000000</c:v>
                      </c:pt>
                      <c:pt idx="6739">
                        <c:v>219012000000000</c:v>
                      </c:pt>
                      <c:pt idx="6740">
                        <c:v>219006000000000</c:v>
                      </c:pt>
                      <c:pt idx="6741">
                        <c:v>218999000000000</c:v>
                      </c:pt>
                      <c:pt idx="6742">
                        <c:v>218990000000000</c:v>
                      </c:pt>
                      <c:pt idx="6743">
                        <c:v>218979000000000</c:v>
                      </c:pt>
                      <c:pt idx="6744">
                        <c:v>218967000000000</c:v>
                      </c:pt>
                      <c:pt idx="6745">
                        <c:v>218952000000000</c:v>
                      </c:pt>
                      <c:pt idx="6746">
                        <c:v>218936000000000</c:v>
                      </c:pt>
                      <c:pt idx="6747">
                        <c:v>218918000000000</c:v>
                      </c:pt>
                      <c:pt idx="6748">
                        <c:v>218897000000000</c:v>
                      </c:pt>
                      <c:pt idx="6749">
                        <c:v>218874000000000</c:v>
                      </c:pt>
                      <c:pt idx="6750">
                        <c:v>218849000000000</c:v>
                      </c:pt>
                      <c:pt idx="6751">
                        <c:v>218821000000000</c:v>
                      </c:pt>
                      <c:pt idx="6752">
                        <c:v>218791000000000</c:v>
                      </c:pt>
                      <c:pt idx="6753">
                        <c:v>218758000000000</c:v>
                      </c:pt>
                      <c:pt idx="6754">
                        <c:v>218722000000000</c:v>
                      </c:pt>
                      <c:pt idx="6755">
                        <c:v>218684000000000</c:v>
                      </c:pt>
                      <c:pt idx="6756">
                        <c:v>218643000000000</c:v>
                      </c:pt>
                      <c:pt idx="6757">
                        <c:v>218599000000000</c:v>
                      </c:pt>
                      <c:pt idx="6758">
                        <c:v>218552000000000</c:v>
                      </c:pt>
                      <c:pt idx="6759">
                        <c:v>218502000000000</c:v>
                      </c:pt>
                      <c:pt idx="6760">
                        <c:v>218449000000000</c:v>
                      </c:pt>
                      <c:pt idx="6761">
                        <c:v>218393000000000</c:v>
                      </c:pt>
                      <c:pt idx="6762">
                        <c:v>218335000000000</c:v>
                      </c:pt>
                      <c:pt idx="6763">
                        <c:v>218273000000000</c:v>
                      </c:pt>
                      <c:pt idx="6764">
                        <c:v>218205000000000</c:v>
                      </c:pt>
                      <c:pt idx="6765">
                        <c:v>218134000000000</c:v>
                      </c:pt>
                      <c:pt idx="6766">
                        <c:v>218060000000000</c:v>
                      </c:pt>
                      <c:pt idx="6767">
                        <c:v>217998000000000</c:v>
                      </c:pt>
                      <c:pt idx="6768">
                        <c:v>217922000000000</c:v>
                      </c:pt>
                      <c:pt idx="6769">
                        <c:v>217843000000000</c:v>
                      </c:pt>
                      <c:pt idx="6770">
                        <c:v>217762000000000</c:v>
                      </c:pt>
                      <c:pt idx="6771">
                        <c:v>217679000000000</c:v>
                      </c:pt>
                      <c:pt idx="6772">
                        <c:v>217593000000000</c:v>
                      </c:pt>
                      <c:pt idx="6773">
                        <c:v>217504000000000</c:v>
                      </c:pt>
                      <c:pt idx="6774">
                        <c:v>217414000000000</c:v>
                      </c:pt>
                      <c:pt idx="6775">
                        <c:v>217321000000000</c:v>
                      </c:pt>
                      <c:pt idx="6776">
                        <c:v>217226000000000</c:v>
                      </c:pt>
                      <c:pt idx="6777">
                        <c:v>217129000000000</c:v>
                      </c:pt>
                      <c:pt idx="6778">
                        <c:v>217031000000000</c:v>
                      </c:pt>
                      <c:pt idx="6779">
                        <c:v>216930000000000</c:v>
                      </c:pt>
                      <c:pt idx="6780">
                        <c:v>216829000000000</c:v>
                      </c:pt>
                      <c:pt idx="6781">
                        <c:v>216725000000000</c:v>
                      </c:pt>
                      <c:pt idx="6782">
                        <c:v>216621000000000</c:v>
                      </c:pt>
                      <c:pt idx="6783">
                        <c:v>216515000000000</c:v>
                      </c:pt>
                      <c:pt idx="6784">
                        <c:v>216408000000000</c:v>
                      </c:pt>
                      <c:pt idx="6785">
                        <c:v>216300000000000</c:v>
                      </c:pt>
                      <c:pt idx="6786">
                        <c:v>216191000000000</c:v>
                      </c:pt>
                      <c:pt idx="6787">
                        <c:v>216082000000000</c:v>
                      </c:pt>
                      <c:pt idx="6788">
                        <c:v>215972000000000</c:v>
                      </c:pt>
                      <c:pt idx="6789">
                        <c:v>215862000000000</c:v>
                      </c:pt>
                      <c:pt idx="6790">
                        <c:v>215751000000000</c:v>
                      </c:pt>
                      <c:pt idx="6791">
                        <c:v>215640000000000</c:v>
                      </c:pt>
                      <c:pt idx="6792">
                        <c:v>215530000000000</c:v>
                      </c:pt>
                      <c:pt idx="6793">
                        <c:v>215419000000000</c:v>
                      </c:pt>
                      <c:pt idx="6794">
                        <c:v>215308000000000</c:v>
                      </c:pt>
                      <c:pt idx="6795">
                        <c:v>215198000000000</c:v>
                      </c:pt>
                      <c:pt idx="6796">
                        <c:v>215088000000000</c:v>
                      </c:pt>
                      <c:pt idx="6797">
                        <c:v>214978000000000</c:v>
                      </c:pt>
                      <c:pt idx="6798">
                        <c:v>214870000000000</c:v>
                      </c:pt>
                      <c:pt idx="6799">
                        <c:v>214762000000000</c:v>
                      </c:pt>
                      <c:pt idx="6800">
                        <c:v>214654000000000</c:v>
                      </c:pt>
                      <c:pt idx="6801">
                        <c:v>214548000000000</c:v>
                      </c:pt>
                      <c:pt idx="6802">
                        <c:v>214443000000000</c:v>
                      </c:pt>
                      <c:pt idx="6803">
                        <c:v>214338000000000</c:v>
                      </c:pt>
                      <c:pt idx="6804">
                        <c:v>214235000000000</c:v>
                      </c:pt>
                      <c:pt idx="6805">
                        <c:v>214133000000000</c:v>
                      </c:pt>
                      <c:pt idx="6806">
                        <c:v>214032000000000</c:v>
                      </c:pt>
                      <c:pt idx="6807">
                        <c:v>213933000000000</c:v>
                      </c:pt>
                      <c:pt idx="6808">
                        <c:v>213835000000000</c:v>
                      </c:pt>
                      <c:pt idx="6809">
                        <c:v>213739000000000</c:v>
                      </c:pt>
                      <c:pt idx="6810">
                        <c:v>213644000000000</c:v>
                      </c:pt>
                      <c:pt idx="6811">
                        <c:v>213550000000000</c:v>
                      </c:pt>
                      <c:pt idx="6812">
                        <c:v>213458000000000</c:v>
                      </c:pt>
                      <c:pt idx="6813">
                        <c:v>213367000000000</c:v>
                      </c:pt>
                      <c:pt idx="6814">
                        <c:v>213278000000000</c:v>
                      </c:pt>
                      <c:pt idx="6815">
                        <c:v>213191000000000</c:v>
                      </c:pt>
                      <c:pt idx="6816">
                        <c:v>213105000000000</c:v>
                      </c:pt>
                      <c:pt idx="6817">
                        <c:v>213020000000000</c:v>
                      </c:pt>
                      <c:pt idx="6818">
                        <c:v>212937000000000</c:v>
                      </c:pt>
                      <c:pt idx="6819">
                        <c:v>212856000000000</c:v>
                      </c:pt>
                      <c:pt idx="6820">
                        <c:v>212776000000000</c:v>
                      </c:pt>
                      <c:pt idx="6821">
                        <c:v>212697000000000</c:v>
                      </c:pt>
                      <c:pt idx="6822">
                        <c:v>212620000000000</c:v>
                      </c:pt>
                      <c:pt idx="6823">
                        <c:v>212544000000000</c:v>
                      </c:pt>
                      <c:pt idx="6824">
                        <c:v>212470000000000</c:v>
                      </c:pt>
                      <c:pt idx="6825">
                        <c:v>212397000000000</c:v>
                      </c:pt>
                      <c:pt idx="6826">
                        <c:v>212325000000000</c:v>
                      </c:pt>
                      <c:pt idx="6827">
                        <c:v>212254000000000</c:v>
                      </c:pt>
                      <c:pt idx="6828">
                        <c:v>212185000000000</c:v>
                      </c:pt>
                      <c:pt idx="6829">
                        <c:v>212116000000000</c:v>
                      </c:pt>
                      <c:pt idx="6830">
                        <c:v>212049000000000</c:v>
                      </c:pt>
                      <c:pt idx="6831">
                        <c:v>211982000000000</c:v>
                      </c:pt>
                      <c:pt idx="6832">
                        <c:v>211914000000000</c:v>
                      </c:pt>
                      <c:pt idx="6833">
                        <c:v>211847000000000</c:v>
                      </c:pt>
                      <c:pt idx="6834">
                        <c:v>211779000000000</c:v>
                      </c:pt>
                      <c:pt idx="6835">
                        <c:v>211727000000000</c:v>
                      </c:pt>
                      <c:pt idx="6836">
                        <c:v>211665000000000</c:v>
                      </c:pt>
                      <c:pt idx="6837">
                        <c:v>211604000000000</c:v>
                      </c:pt>
                      <c:pt idx="6838">
                        <c:v>211543000000000</c:v>
                      </c:pt>
                      <c:pt idx="6839">
                        <c:v>211483000000000</c:v>
                      </c:pt>
                      <c:pt idx="6840">
                        <c:v>211424000000000</c:v>
                      </c:pt>
                      <c:pt idx="6841">
                        <c:v>211366000000000</c:v>
                      </c:pt>
                      <c:pt idx="6842">
                        <c:v>211308000000000</c:v>
                      </c:pt>
                      <c:pt idx="6843">
                        <c:v>211251000000000</c:v>
                      </c:pt>
                      <c:pt idx="6844">
                        <c:v>211194000000000</c:v>
                      </c:pt>
                      <c:pt idx="6845">
                        <c:v>211138000000000</c:v>
                      </c:pt>
                      <c:pt idx="6846">
                        <c:v>211082000000000</c:v>
                      </c:pt>
                      <c:pt idx="6847">
                        <c:v>211026000000000</c:v>
                      </c:pt>
                      <c:pt idx="6848">
                        <c:v>210971000000000</c:v>
                      </c:pt>
                      <c:pt idx="6849">
                        <c:v>210916000000000</c:v>
                      </c:pt>
                      <c:pt idx="6850">
                        <c:v>210861000000000</c:v>
                      </c:pt>
                      <c:pt idx="6851">
                        <c:v>210807000000000</c:v>
                      </c:pt>
                      <c:pt idx="6852">
                        <c:v>210753000000000</c:v>
                      </c:pt>
                      <c:pt idx="6853">
                        <c:v>210699000000000</c:v>
                      </c:pt>
                      <c:pt idx="6854">
                        <c:v>210646000000000</c:v>
                      </c:pt>
                      <c:pt idx="6855">
                        <c:v>210592000000000</c:v>
                      </c:pt>
                      <c:pt idx="6856">
                        <c:v>210539000000000</c:v>
                      </c:pt>
                      <c:pt idx="6857">
                        <c:v>210486000000000</c:v>
                      </c:pt>
                      <c:pt idx="6858">
                        <c:v>210433000000000</c:v>
                      </c:pt>
                      <c:pt idx="6859">
                        <c:v>210380000000000</c:v>
                      </c:pt>
                      <c:pt idx="6860">
                        <c:v>210327000000000</c:v>
                      </c:pt>
                      <c:pt idx="6861">
                        <c:v>210273000000000</c:v>
                      </c:pt>
                      <c:pt idx="6862">
                        <c:v>210220000000000</c:v>
                      </c:pt>
                      <c:pt idx="6863">
                        <c:v>210167000000000</c:v>
                      </c:pt>
                      <c:pt idx="6864">
                        <c:v>210114000000000</c:v>
                      </c:pt>
                      <c:pt idx="6865">
                        <c:v>210061000000000</c:v>
                      </c:pt>
                      <c:pt idx="6866">
                        <c:v>210007000000000</c:v>
                      </c:pt>
                      <c:pt idx="6867">
                        <c:v>209954000000000</c:v>
                      </c:pt>
                      <c:pt idx="6868">
                        <c:v>209900000000000</c:v>
                      </c:pt>
                      <c:pt idx="6869">
                        <c:v>209846000000000</c:v>
                      </c:pt>
                      <c:pt idx="6870">
                        <c:v>209792000000000</c:v>
                      </c:pt>
                      <c:pt idx="6871">
                        <c:v>209738000000000</c:v>
                      </c:pt>
                      <c:pt idx="6872">
                        <c:v>209683000000000</c:v>
                      </c:pt>
                      <c:pt idx="6873">
                        <c:v>209628000000000</c:v>
                      </c:pt>
                      <c:pt idx="6874">
                        <c:v>209573000000000</c:v>
                      </c:pt>
                      <c:pt idx="6875">
                        <c:v>209518000000000</c:v>
                      </c:pt>
                      <c:pt idx="6876">
                        <c:v>209462000000000</c:v>
                      </c:pt>
                      <c:pt idx="6877">
                        <c:v>209406000000000</c:v>
                      </c:pt>
                      <c:pt idx="6878">
                        <c:v>209349000000000</c:v>
                      </c:pt>
                      <c:pt idx="6879">
                        <c:v>209293000000000</c:v>
                      </c:pt>
                      <c:pt idx="6880">
                        <c:v>209235000000000</c:v>
                      </c:pt>
                      <c:pt idx="6881">
                        <c:v>209178000000000</c:v>
                      </c:pt>
                      <c:pt idx="6882">
                        <c:v>209120000000000</c:v>
                      </c:pt>
                      <c:pt idx="6883">
                        <c:v>209062000000000</c:v>
                      </c:pt>
                      <c:pt idx="6884">
                        <c:v>209003000000000</c:v>
                      </c:pt>
                      <c:pt idx="6885">
                        <c:v>208944000000000</c:v>
                      </c:pt>
                      <c:pt idx="6886">
                        <c:v>208884000000000</c:v>
                      </c:pt>
                      <c:pt idx="6887">
                        <c:v>208824000000000</c:v>
                      </c:pt>
                      <c:pt idx="6888">
                        <c:v>208764000000000</c:v>
                      </c:pt>
                      <c:pt idx="6889">
                        <c:v>208703000000000</c:v>
                      </c:pt>
                      <c:pt idx="6890">
                        <c:v>208642000000000</c:v>
                      </c:pt>
                      <c:pt idx="6891">
                        <c:v>208581000000000</c:v>
                      </c:pt>
                      <c:pt idx="6892">
                        <c:v>208519000000000</c:v>
                      </c:pt>
                      <c:pt idx="6893">
                        <c:v>208456000000000</c:v>
                      </c:pt>
                      <c:pt idx="6894">
                        <c:v>208394000000000</c:v>
                      </c:pt>
                      <c:pt idx="6895">
                        <c:v>208331000000000</c:v>
                      </c:pt>
                      <c:pt idx="6896">
                        <c:v>208267000000000</c:v>
                      </c:pt>
                      <c:pt idx="6897">
                        <c:v>208204000000000</c:v>
                      </c:pt>
                      <c:pt idx="6898">
                        <c:v>208140000000000</c:v>
                      </c:pt>
                      <c:pt idx="6899">
                        <c:v>208076000000000</c:v>
                      </c:pt>
                      <c:pt idx="6900">
                        <c:v>208010000000000</c:v>
                      </c:pt>
                      <c:pt idx="6901">
                        <c:v>207943000000000</c:v>
                      </c:pt>
                      <c:pt idx="6902">
                        <c:v>207875000000000</c:v>
                      </c:pt>
                      <c:pt idx="6903">
                        <c:v>207805000000000</c:v>
                      </c:pt>
                      <c:pt idx="6904">
                        <c:v>207750000000000</c:v>
                      </c:pt>
                      <c:pt idx="6905">
                        <c:v>207685000000000</c:v>
                      </c:pt>
                      <c:pt idx="6906">
                        <c:v>207619000000000</c:v>
                      </c:pt>
                      <c:pt idx="6907">
                        <c:v>207553000000000</c:v>
                      </c:pt>
                      <c:pt idx="6908">
                        <c:v>207487000000000</c:v>
                      </c:pt>
                      <c:pt idx="6909">
                        <c:v>207420000000000</c:v>
                      </c:pt>
                      <c:pt idx="6910">
                        <c:v>207354000000000</c:v>
                      </c:pt>
                      <c:pt idx="6911">
                        <c:v>207288000000000</c:v>
                      </c:pt>
                      <c:pt idx="6912">
                        <c:v>207221000000000</c:v>
                      </c:pt>
                      <c:pt idx="6913">
                        <c:v>207155000000000</c:v>
                      </c:pt>
                      <c:pt idx="6914">
                        <c:v>207088000000000</c:v>
                      </c:pt>
                      <c:pt idx="6915">
                        <c:v>207022000000000</c:v>
                      </c:pt>
                      <c:pt idx="6916">
                        <c:v>206956000000000</c:v>
                      </c:pt>
                      <c:pt idx="6917">
                        <c:v>206890000000000</c:v>
                      </c:pt>
                      <c:pt idx="6918">
                        <c:v>206824000000000</c:v>
                      </c:pt>
                      <c:pt idx="6919">
                        <c:v>206758000000000</c:v>
                      </c:pt>
                      <c:pt idx="6920">
                        <c:v>206692000000000</c:v>
                      </c:pt>
                      <c:pt idx="6921">
                        <c:v>206627000000000</c:v>
                      </c:pt>
                      <c:pt idx="6922">
                        <c:v>206561000000000</c:v>
                      </c:pt>
                      <c:pt idx="6923">
                        <c:v>206496000000000</c:v>
                      </c:pt>
                      <c:pt idx="6924">
                        <c:v>206431000000000</c:v>
                      </c:pt>
                      <c:pt idx="6925">
                        <c:v>206367000000000</c:v>
                      </c:pt>
                      <c:pt idx="6926">
                        <c:v>206303000000000</c:v>
                      </c:pt>
                      <c:pt idx="6927">
                        <c:v>206239000000000</c:v>
                      </c:pt>
                      <c:pt idx="6928">
                        <c:v>206176000000000</c:v>
                      </c:pt>
                      <c:pt idx="6929">
                        <c:v>206113000000000</c:v>
                      </c:pt>
                      <c:pt idx="6930">
                        <c:v>206050000000000</c:v>
                      </c:pt>
                      <c:pt idx="6931">
                        <c:v>205988000000000</c:v>
                      </c:pt>
                      <c:pt idx="6932">
                        <c:v>205926000000000</c:v>
                      </c:pt>
                      <c:pt idx="6933">
                        <c:v>205865000000000</c:v>
                      </c:pt>
                      <c:pt idx="6934">
                        <c:v>205804000000000</c:v>
                      </c:pt>
                      <c:pt idx="6935">
                        <c:v>205744000000000</c:v>
                      </c:pt>
                      <c:pt idx="6936">
                        <c:v>205685000000000</c:v>
                      </c:pt>
                      <c:pt idx="6937">
                        <c:v>205626000000000</c:v>
                      </c:pt>
                      <c:pt idx="6938">
                        <c:v>205568000000000</c:v>
                      </c:pt>
                      <c:pt idx="6939">
                        <c:v>205510000000000</c:v>
                      </c:pt>
                      <c:pt idx="6940">
                        <c:v>205453000000000</c:v>
                      </c:pt>
                      <c:pt idx="6941">
                        <c:v>205397000000000</c:v>
                      </c:pt>
                      <c:pt idx="6942">
                        <c:v>205341000000000</c:v>
                      </c:pt>
                      <c:pt idx="6943">
                        <c:v>205286000000000</c:v>
                      </c:pt>
                      <c:pt idx="6944">
                        <c:v>205232000000000</c:v>
                      </c:pt>
                      <c:pt idx="6945">
                        <c:v>205179000000000</c:v>
                      </c:pt>
                      <c:pt idx="6946">
                        <c:v>205127000000000</c:v>
                      </c:pt>
                      <c:pt idx="6947">
                        <c:v>205075000000000</c:v>
                      </c:pt>
                      <c:pt idx="6948">
                        <c:v>205024000000000</c:v>
                      </c:pt>
                      <c:pt idx="6949">
                        <c:v>204974000000000</c:v>
                      </c:pt>
                      <c:pt idx="6950">
                        <c:v>204925000000000</c:v>
                      </c:pt>
                      <c:pt idx="6951">
                        <c:v>204877000000000</c:v>
                      </c:pt>
                      <c:pt idx="6952">
                        <c:v>204829000000000</c:v>
                      </c:pt>
                      <c:pt idx="6953">
                        <c:v>204783000000000</c:v>
                      </c:pt>
                      <c:pt idx="6954">
                        <c:v>204737000000000</c:v>
                      </c:pt>
                      <c:pt idx="6955">
                        <c:v>204693000000000</c:v>
                      </c:pt>
                      <c:pt idx="6956">
                        <c:v>204649000000000</c:v>
                      </c:pt>
                      <c:pt idx="6957">
                        <c:v>204606000000000</c:v>
                      </c:pt>
                      <c:pt idx="6958">
                        <c:v>204564000000000</c:v>
                      </c:pt>
                      <c:pt idx="6959">
                        <c:v>204523000000000</c:v>
                      </c:pt>
                      <c:pt idx="6960">
                        <c:v>204483000000000</c:v>
                      </c:pt>
                      <c:pt idx="6961">
                        <c:v>204444000000000</c:v>
                      </c:pt>
                      <c:pt idx="6962">
                        <c:v>204405000000000</c:v>
                      </c:pt>
                      <c:pt idx="6963">
                        <c:v>204368000000000</c:v>
                      </c:pt>
                      <c:pt idx="6964">
                        <c:v>204331000000000</c:v>
                      </c:pt>
                      <c:pt idx="6965">
                        <c:v>204296000000000</c:v>
                      </c:pt>
                      <c:pt idx="6966">
                        <c:v>204261000000000</c:v>
                      </c:pt>
                      <c:pt idx="6967">
                        <c:v>204227000000000</c:v>
                      </c:pt>
                      <c:pt idx="6968">
                        <c:v>204193000000000</c:v>
                      </c:pt>
                      <c:pt idx="6969">
                        <c:v>204161000000000</c:v>
                      </c:pt>
                      <c:pt idx="6970">
                        <c:v>204127000000000</c:v>
                      </c:pt>
                      <c:pt idx="6971">
                        <c:v>204094000000000</c:v>
                      </c:pt>
                      <c:pt idx="6972">
                        <c:v>204060000000000</c:v>
                      </c:pt>
                      <c:pt idx="6973">
                        <c:v>204025000000000</c:v>
                      </c:pt>
                      <c:pt idx="6974">
                        <c:v>204009000000000</c:v>
                      </c:pt>
                      <c:pt idx="6975">
                        <c:v>203981000000000</c:v>
                      </c:pt>
                      <c:pt idx="6976">
                        <c:v>203953000000000</c:v>
                      </c:pt>
                      <c:pt idx="6977">
                        <c:v>203926000000000</c:v>
                      </c:pt>
                      <c:pt idx="6978">
                        <c:v>203900000000000</c:v>
                      </c:pt>
                      <c:pt idx="6979">
                        <c:v>203873000000000</c:v>
                      </c:pt>
                      <c:pt idx="6980">
                        <c:v>203848000000000</c:v>
                      </c:pt>
                      <c:pt idx="6981">
                        <c:v>203822000000000</c:v>
                      </c:pt>
                      <c:pt idx="6982">
                        <c:v>203798000000000</c:v>
                      </c:pt>
                      <c:pt idx="6983">
                        <c:v>203773000000000</c:v>
                      </c:pt>
                      <c:pt idx="6984">
                        <c:v>203749000000000</c:v>
                      </c:pt>
                      <c:pt idx="6985">
                        <c:v>203725000000000</c:v>
                      </c:pt>
                      <c:pt idx="6986">
                        <c:v>203701000000000</c:v>
                      </c:pt>
                      <c:pt idx="6987">
                        <c:v>203678000000000</c:v>
                      </c:pt>
                      <c:pt idx="6988">
                        <c:v>203654000000000</c:v>
                      </c:pt>
                      <c:pt idx="6989">
                        <c:v>203631000000000</c:v>
                      </c:pt>
                      <c:pt idx="6990">
                        <c:v>203608000000000</c:v>
                      </c:pt>
                      <c:pt idx="6991">
                        <c:v>203585000000000</c:v>
                      </c:pt>
                      <c:pt idx="6992">
                        <c:v>203562000000000</c:v>
                      </c:pt>
                      <c:pt idx="6993">
                        <c:v>203539000000000</c:v>
                      </c:pt>
                      <c:pt idx="6994">
                        <c:v>203516000000000</c:v>
                      </c:pt>
                      <c:pt idx="6995">
                        <c:v>203492000000000</c:v>
                      </c:pt>
                      <c:pt idx="6996">
                        <c:v>203469000000000</c:v>
                      </c:pt>
                      <c:pt idx="6997">
                        <c:v>203445000000000</c:v>
                      </c:pt>
                      <c:pt idx="6998">
                        <c:v>203421000000000</c:v>
                      </c:pt>
                      <c:pt idx="6999">
                        <c:v>203397000000000</c:v>
                      </c:pt>
                      <c:pt idx="7000">
                        <c:v>203373000000000</c:v>
                      </c:pt>
                      <c:pt idx="7001">
                        <c:v>203348000000000</c:v>
                      </c:pt>
                      <c:pt idx="7002">
                        <c:v>203323000000000</c:v>
                      </c:pt>
                      <c:pt idx="7003">
                        <c:v>203297000000000</c:v>
                      </c:pt>
                      <c:pt idx="7004">
                        <c:v>203271000000000</c:v>
                      </c:pt>
                      <c:pt idx="7005">
                        <c:v>203245000000000</c:v>
                      </c:pt>
                      <c:pt idx="7006">
                        <c:v>203218000000000</c:v>
                      </c:pt>
                      <c:pt idx="7007">
                        <c:v>203191000000000</c:v>
                      </c:pt>
                      <c:pt idx="7008">
                        <c:v>203163000000000</c:v>
                      </c:pt>
                      <c:pt idx="7009">
                        <c:v>203134000000000</c:v>
                      </c:pt>
                      <c:pt idx="7010">
                        <c:v>203105000000000</c:v>
                      </c:pt>
                      <c:pt idx="7011">
                        <c:v>203075000000000</c:v>
                      </c:pt>
                      <c:pt idx="7012">
                        <c:v>203044000000000</c:v>
                      </c:pt>
                      <c:pt idx="7013">
                        <c:v>203013000000000</c:v>
                      </c:pt>
                      <c:pt idx="7014">
                        <c:v>202981000000000</c:v>
                      </c:pt>
                      <c:pt idx="7015">
                        <c:v>202949000000000</c:v>
                      </c:pt>
                      <c:pt idx="7016">
                        <c:v>202915000000000</c:v>
                      </c:pt>
                      <c:pt idx="7017">
                        <c:v>202881000000000</c:v>
                      </c:pt>
                      <c:pt idx="7018">
                        <c:v>202846000000000</c:v>
                      </c:pt>
                      <c:pt idx="7019">
                        <c:v>202810000000000</c:v>
                      </c:pt>
                      <c:pt idx="7020">
                        <c:v>202774000000000</c:v>
                      </c:pt>
                      <c:pt idx="7021">
                        <c:v>202737000000000</c:v>
                      </c:pt>
                      <c:pt idx="7022">
                        <c:v>202699000000000</c:v>
                      </c:pt>
                      <c:pt idx="7023">
                        <c:v>202660000000000</c:v>
                      </c:pt>
                      <c:pt idx="7024">
                        <c:v>202620000000000</c:v>
                      </c:pt>
                      <c:pt idx="7025">
                        <c:v>202579000000000</c:v>
                      </c:pt>
                      <c:pt idx="7026">
                        <c:v>202538000000000</c:v>
                      </c:pt>
                      <c:pt idx="7027">
                        <c:v>202496000000000</c:v>
                      </c:pt>
                      <c:pt idx="7028">
                        <c:v>202453000000000</c:v>
                      </c:pt>
                      <c:pt idx="7029">
                        <c:v>202409000000000</c:v>
                      </c:pt>
                      <c:pt idx="7030">
                        <c:v>202365000000000</c:v>
                      </c:pt>
                      <c:pt idx="7031">
                        <c:v>202320000000000</c:v>
                      </c:pt>
                      <c:pt idx="7032">
                        <c:v>202274000000000</c:v>
                      </c:pt>
                      <c:pt idx="7033">
                        <c:v>202227000000000</c:v>
                      </c:pt>
                      <c:pt idx="7034">
                        <c:v>202179000000000</c:v>
                      </c:pt>
                      <c:pt idx="7035">
                        <c:v>202131000000000</c:v>
                      </c:pt>
                      <c:pt idx="7036">
                        <c:v>202082000000000</c:v>
                      </c:pt>
                      <c:pt idx="7037">
                        <c:v>202032000000000</c:v>
                      </c:pt>
                      <c:pt idx="7038">
                        <c:v>201982000000000</c:v>
                      </c:pt>
                      <c:pt idx="7039">
                        <c:v>201931000000000</c:v>
                      </c:pt>
                      <c:pt idx="7040">
                        <c:v>201878000000000</c:v>
                      </c:pt>
                      <c:pt idx="7041">
                        <c:v>201823000000000</c:v>
                      </c:pt>
                      <c:pt idx="7042">
                        <c:v>201767000000000</c:v>
                      </c:pt>
                      <c:pt idx="7043">
                        <c:v>201709000000000</c:v>
                      </c:pt>
                      <c:pt idx="7044">
                        <c:v>201667000000000</c:v>
                      </c:pt>
                      <c:pt idx="7045">
                        <c:v>201612000000000</c:v>
                      </c:pt>
                      <c:pt idx="7046">
                        <c:v>201557000000000</c:v>
                      </c:pt>
                      <c:pt idx="7047">
                        <c:v>201502000000000</c:v>
                      </c:pt>
                      <c:pt idx="7048">
                        <c:v>201446000000000</c:v>
                      </c:pt>
                      <c:pt idx="7049">
                        <c:v>201389000000000</c:v>
                      </c:pt>
                      <c:pt idx="7050">
                        <c:v>201332000000000</c:v>
                      </c:pt>
                      <c:pt idx="7051">
                        <c:v>201275000000000</c:v>
                      </c:pt>
                      <c:pt idx="7052">
                        <c:v>201217000000000</c:v>
                      </c:pt>
                      <c:pt idx="7053">
                        <c:v>201159000000000</c:v>
                      </c:pt>
                      <c:pt idx="7054">
                        <c:v>201100000000000</c:v>
                      </c:pt>
                      <c:pt idx="7055">
                        <c:v>201041000000000</c:v>
                      </c:pt>
                      <c:pt idx="7056">
                        <c:v>200982000000000</c:v>
                      </c:pt>
                      <c:pt idx="7057">
                        <c:v>200923000000000</c:v>
                      </c:pt>
                      <c:pt idx="7058">
                        <c:v>200863000000000</c:v>
                      </c:pt>
                      <c:pt idx="7059">
                        <c:v>200803000000000</c:v>
                      </c:pt>
                      <c:pt idx="7060">
                        <c:v>200742000000000</c:v>
                      </c:pt>
                      <c:pt idx="7061">
                        <c:v>200682000000000</c:v>
                      </c:pt>
                      <c:pt idx="7062">
                        <c:v>200621000000000</c:v>
                      </c:pt>
                      <c:pt idx="7063">
                        <c:v>200560000000000</c:v>
                      </c:pt>
                      <c:pt idx="7064">
                        <c:v>200499000000000</c:v>
                      </c:pt>
                      <c:pt idx="7065">
                        <c:v>200438000000000</c:v>
                      </c:pt>
                      <c:pt idx="7066">
                        <c:v>200376000000000</c:v>
                      </c:pt>
                      <c:pt idx="7067">
                        <c:v>200315000000000</c:v>
                      </c:pt>
                      <c:pt idx="7068">
                        <c:v>200253000000000</c:v>
                      </c:pt>
                      <c:pt idx="7069">
                        <c:v>200192000000000</c:v>
                      </c:pt>
                      <c:pt idx="7070">
                        <c:v>200130000000000</c:v>
                      </c:pt>
                      <c:pt idx="7071">
                        <c:v>200068000000000</c:v>
                      </c:pt>
                      <c:pt idx="7072">
                        <c:v>200006000000000</c:v>
                      </c:pt>
                      <c:pt idx="7073">
                        <c:v>199944000000000</c:v>
                      </c:pt>
                      <c:pt idx="7074">
                        <c:v>199882000000000</c:v>
                      </c:pt>
                      <c:pt idx="7075">
                        <c:v>199821000000000</c:v>
                      </c:pt>
                      <c:pt idx="7076">
                        <c:v>199759000000000</c:v>
                      </c:pt>
                      <c:pt idx="7077">
                        <c:v>199697000000000</c:v>
                      </c:pt>
                      <c:pt idx="7078">
                        <c:v>199635000000000</c:v>
                      </c:pt>
                      <c:pt idx="7079">
                        <c:v>199574000000000</c:v>
                      </c:pt>
                      <c:pt idx="7080">
                        <c:v>199512000000000</c:v>
                      </c:pt>
                      <c:pt idx="7081">
                        <c:v>199451000000000</c:v>
                      </c:pt>
                      <c:pt idx="7082">
                        <c:v>199389000000000</c:v>
                      </c:pt>
                      <c:pt idx="7083">
                        <c:v>199328000000000</c:v>
                      </c:pt>
                      <c:pt idx="7084">
                        <c:v>199267000000000</c:v>
                      </c:pt>
                      <c:pt idx="7085">
                        <c:v>199206000000000</c:v>
                      </c:pt>
                      <c:pt idx="7086">
                        <c:v>199145000000000</c:v>
                      </c:pt>
                      <c:pt idx="7087">
                        <c:v>199084000000000</c:v>
                      </c:pt>
                      <c:pt idx="7088">
                        <c:v>199023000000000</c:v>
                      </c:pt>
                      <c:pt idx="7089">
                        <c:v>198963000000000</c:v>
                      </c:pt>
                      <c:pt idx="7090">
                        <c:v>198902000000000</c:v>
                      </c:pt>
                      <c:pt idx="7091">
                        <c:v>198842000000000</c:v>
                      </c:pt>
                      <c:pt idx="7092">
                        <c:v>198782000000000</c:v>
                      </c:pt>
                      <c:pt idx="7093">
                        <c:v>198722000000000</c:v>
                      </c:pt>
                      <c:pt idx="7094">
                        <c:v>198662000000000</c:v>
                      </c:pt>
                      <c:pt idx="7095">
                        <c:v>198602000000000</c:v>
                      </c:pt>
                      <c:pt idx="7096">
                        <c:v>198542000000000</c:v>
                      </c:pt>
                      <c:pt idx="7097">
                        <c:v>198483000000000</c:v>
                      </c:pt>
                      <c:pt idx="7098">
                        <c:v>198423000000000</c:v>
                      </c:pt>
                      <c:pt idx="7099">
                        <c:v>198364000000000</c:v>
                      </c:pt>
                      <c:pt idx="7100">
                        <c:v>198305000000000</c:v>
                      </c:pt>
                      <c:pt idx="7101">
                        <c:v>198246000000000</c:v>
                      </c:pt>
                      <c:pt idx="7102">
                        <c:v>198187000000000</c:v>
                      </c:pt>
                      <c:pt idx="7103">
                        <c:v>198128000000000</c:v>
                      </c:pt>
                      <c:pt idx="7104">
                        <c:v>198069000000000</c:v>
                      </c:pt>
                      <c:pt idx="7105">
                        <c:v>198010000000000</c:v>
                      </c:pt>
                      <c:pt idx="7106">
                        <c:v>197951000000000</c:v>
                      </c:pt>
                      <c:pt idx="7107">
                        <c:v>197893000000000</c:v>
                      </c:pt>
                      <c:pt idx="7108">
                        <c:v>197834000000000</c:v>
                      </c:pt>
                      <c:pt idx="7109">
                        <c:v>197776000000000</c:v>
                      </c:pt>
                      <c:pt idx="7110">
                        <c:v>197718000000000</c:v>
                      </c:pt>
                      <c:pt idx="7111">
                        <c:v>197658000000000</c:v>
                      </c:pt>
                      <c:pt idx="7112">
                        <c:v>197597000000000</c:v>
                      </c:pt>
                      <c:pt idx="7113">
                        <c:v>197535000000000</c:v>
                      </c:pt>
                      <c:pt idx="7114">
                        <c:v>197473000000000</c:v>
                      </c:pt>
                      <c:pt idx="7115">
                        <c:v>197426000000000</c:v>
                      </c:pt>
                      <c:pt idx="7116">
                        <c:v>197368000000000</c:v>
                      </c:pt>
                      <c:pt idx="7117">
                        <c:v>197310000000000</c:v>
                      </c:pt>
                      <c:pt idx="7118">
                        <c:v>197252000000000</c:v>
                      </c:pt>
                      <c:pt idx="7119">
                        <c:v>197194000000000</c:v>
                      </c:pt>
                      <c:pt idx="7120">
                        <c:v>197136000000000</c:v>
                      </c:pt>
                      <c:pt idx="7121">
                        <c:v>197079000000000</c:v>
                      </c:pt>
                      <c:pt idx="7122">
                        <c:v>197021000000000</c:v>
                      </c:pt>
                      <c:pt idx="7123">
                        <c:v>196963000000000</c:v>
                      </c:pt>
                      <c:pt idx="7124">
                        <c:v>196905000000000</c:v>
                      </c:pt>
                      <c:pt idx="7125">
                        <c:v>196848000000000</c:v>
                      </c:pt>
                      <c:pt idx="7126">
                        <c:v>196790000000000</c:v>
                      </c:pt>
                      <c:pt idx="7127">
                        <c:v>196732000000000</c:v>
                      </c:pt>
                      <c:pt idx="7128">
                        <c:v>196675000000000</c:v>
                      </c:pt>
                      <c:pt idx="7129">
                        <c:v>196618000000000</c:v>
                      </c:pt>
                      <c:pt idx="7130">
                        <c:v>196560000000000</c:v>
                      </c:pt>
                      <c:pt idx="7131">
                        <c:v>196503000000000</c:v>
                      </c:pt>
                      <c:pt idx="7132">
                        <c:v>196446000000000</c:v>
                      </c:pt>
                      <c:pt idx="7133">
                        <c:v>196388000000000</c:v>
                      </c:pt>
                      <c:pt idx="7134">
                        <c:v>196331000000000</c:v>
                      </c:pt>
                      <c:pt idx="7135">
                        <c:v>196274000000000</c:v>
                      </c:pt>
                      <c:pt idx="7136">
                        <c:v>196217000000000</c:v>
                      </c:pt>
                      <c:pt idx="7137">
                        <c:v>196160000000000</c:v>
                      </c:pt>
                      <c:pt idx="7138">
                        <c:v>196104000000000</c:v>
                      </c:pt>
                      <c:pt idx="7139">
                        <c:v>196047000000000</c:v>
                      </c:pt>
                      <c:pt idx="7140">
                        <c:v>195990000000000</c:v>
                      </c:pt>
                      <c:pt idx="7141">
                        <c:v>195934000000000</c:v>
                      </c:pt>
                      <c:pt idx="7142">
                        <c:v>195877000000000</c:v>
                      </c:pt>
                      <c:pt idx="7143">
                        <c:v>195821000000000</c:v>
                      </c:pt>
                      <c:pt idx="7144">
                        <c:v>195765000000000</c:v>
                      </c:pt>
                      <c:pt idx="7145">
                        <c:v>195708000000000</c:v>
                      </c:pt>
                      <c:pt idx="7146">
                        <c:v>195652000000000</c:v>
                      </c:pt>
                      <c:pt idx="7147">
                        <c:v>195597000000000</c:v>
                      </c:pt>
                      <c:pt idx="7148">
                        <c:v>195541000000000</c:v>
                      </c:pt>
                      <c:pt idx="7149">
                        <c:v>195485000000000</c:v>
                      </c:pt>
                      <c:pt idx="7150">
                        <c:v>195430000000000</c:v>
                      </c:pt>
                      <c:pt idx="7151">
                        <c:v>195374000000000</c:v>
                      </c:pt>
                      <c:pt idx="7152">
                        <c:v>195319000000000</c:v>
                      </c:pt>
                      <c:pt idx="7153">
                        <c:v>195264000000000</c:v>
                      </c:pt>
                      <c:pt idx="7154">
                        <c:v>195209000000000</c:v>
                      </c:pt>
                      <c:pt idx="7155">
                        <c:v>195154000000000</c:v>
                      </c:pt>
                      <c:pt idx="7156">
                        <c:v>195099000000000</c:v>
                      </c:pt>
                      <c:pt idx="7157">
                        <c:v>195044000000000</c:v>
                      </c:pt>
                      <c:pt idx="7158">
                        <c:v>194990000000000</c:v>
                      </c:pt>
                      <c:pt idx="7159">
                        <c:v>194935000000000</c:v>
                      </c:pt>
                      <c:pt idx="7160">
                        <c:v>194881000000000</c:v>
                      </c:pt>
                      <c:pt idx="7161">
                        <c:v>194827000000000</c:v>
                      </c:pt>
                      <c:pt idx="7162">
                        <c:v>194773000000000</c:v>
                      </c:pt>
                      <c:pt idx="7163">
                        <c:v>194720000000000</c:v>
                      </c:pt>
                      <c:pt idx="7164">
                        <c:v>194666000000000</c:v>
                      </c:pt>
                      <c:pt idx="7165">
                        <c:v>194613000000000</c:v>
                      </c:pt>
                      <c:pt idx="7166">
                        <c:v>194559000000000</c:v>
                      </c:pt>
                      <c:pt idx="7167">
                        <c:v>194506000000000</c:v>
                      </c:pt>
                      <c:pt idx="7168">
                        <c:v>194453000000000</c:v>
                      </c:pt>
                      <c:pt idx="7169">
                        <c:v>194400000000000</c:v>
                      </c:pt>
                      <c:pt idx="7170">
                        <c:v>194348000000000</c:v>
                      </c:pt>
                      <c:pt idx="7171">
                        <c:v>194295000000000</c:v>
                      </c:pt>
                      <c:pt idx="7172">
                        <c:v>194243000000000</c:v>
                      </c:pt>
                      <c:pt idx="7173">
                        <c:v>194190000000000</c:v>
                      </c:pt>
                      <c:pt idx="7174">
                        <c:v>194138000000000</c:v>
                      </c:pt>
                      <c:pt idx="7175">
                        <c:v>194087000000000</c:v>
                      </c:pt>
                      <c:pt idx="7176">
                        <c:v>194035000000000</c:v>
                      </c:pt>
                      <c:pt idx="7177">
                        <c:v>193983000000000</c:v>
                      </c:pt>
                      <c:pt idx="7178">
                        <c:v>193932000000000</c:v>
                      </c:pt>
                      <c:pt idx="7179">
                        <c:v>193880000000000</c:v>
                      </c:pt>
                      <c:pt idx="7180">
                        <c:v>193829000000000</c:v>
                      </c:pt>
                      <c:pt idx="7181">
                        <c:v>193778000000000</c:v>
                      </c:pt>
                      <c:pt idx="7182">
                        <c:v>193727000000000</c:v>
                      </c:pt>
                      <c:pt idx="7183">
                        <c:v>193674000000000</c:v>
                      </c:pt>
                      <c:pt idx="7184">
                        <c:v>193621000000000</c:v>
                      </c:pt>
                      <c:pt idx="7185">
                        <c:v>193566000000000</c:v>
                      </c:pt>
                      <c:pt idx="7186">
                        <c:v>193525000000000</c:v>
                      </c:pt>
                      <c:pt idx="7187">
                        <c:v>193475000000000</c:v>
                      </c:pt>
                      <c:pt idx="7188">
                        <c:v>193425000000000</c:v>
                      </c:pt>
                      <c:pt idx="7189">
                        <c:v>193374000000000</c:v>
                      </c:pt>
                      <c:pt idx="7190">
                        <c:v>193325000000000</c:v>
                      </c:pt>
                      <c:pt idx="7191">
                        <c:v>193275000000000</c:v>
                      </c:pt>
                      <c:pt idx="7192">
                        <c:v>193225000000000</c:v>
                      </c:pt>
                      <c:pt idx="7193">
                        <c:v>193175000000000</c:v>
                      </c:pt>
                      <c:pt idx="7194">
                        <c:v>193126000000000</c:v>
                      </c:pt>
                      <c:pt idx="7195">
                        <c:v>193077000000000</c:v>
                      </c:pt>
                      <c:pt idx="7196">
                        <c:v>193027000000000</c:v>
                      </c:pt>
                      <c:pt idx="7197">
                        <c:v>192978000000000</c:v>
                      </c:pt>
                      <c:pt idx="7198">
                        <c:v>192929000000000</c:v>
                      </c:pt>
                      <c:pt idx="7199">
                        <c:v>192880000000000</c:v>
                      </c:pt>
                      <c:pt idx="7200">
                        <c:v>192831000000000</c:v>
                      </c:pt>
                      <c:pt idx="7201">
                        <c:v>192782000000000</c:v>
                      </c:pt>
                      <c:pt idx="7202">
                        <c:v>192733000000000</c:v>
                      </c:pt>
                      <c:pt idx="7203">
                        <c:v>192684000000000</c:v>
                      </c:pt>
                      <c:pt idx="7204">
                        <c:v>192635000000000</c:v>
                      </c:pt>
                      <c:pt idx="7205">
                        <c:v>192587000000000</c:v>
                      </c:pt>
                      <c:pt idx="7206">
                        <c:v>192538000000000</c:v>
                      </c:pt>
                      <c:pt idx="7207">
                        <c:v>192490000000000</c:v>
                      </c:pt>
                      <c:pt idx="7208">
                        <c:v>192441000000000</c:v>
                      </c:pt>
                      <c:pt idx="7209">
                        <c:v>192392000000000</c:v>
                      </c:pt>
                      <c:pt idx="7210">
                        <c:v>192344000000000</c:v>
                      </c:pt>
                      <c:pt idx="7211">
                        <c:v>192296000000000</c:v>
                      </c:pt>
                      <c:pt idx="7212">
                        <c:v>192247000000000</c:v>
                      </c:pt>
                      <c:pt idx="7213">
                        <c:v>192199000000000</c:v>
                      </c:pt>
                      <c:pt idx="7214">
                        <c:v>192150000000000</c:v>
                      </c:pt>
                      <c:pt idx="7215">
                        <c:v>192102000000000</c:v>
                      </c:pt>
                      <c:pt idx="7216">
                        <c:v>192054000000000</c:v>
                      </c:pt>
                      <c:pt idx="7217">
                        <c:v>192005000000000</c:v>
                      </c:pt>
                      <c:pt idx="7218">
                        <c:v>191957000000000</c:v>
                      </c:pt>
                      <c:pt idx="7219">
                        <c:v>191908000000000</c:v>
                      </c:pt>
                      <c:pt idx="7220">
                        <c:v>191860000000000</c:v>
                      </c:pt>
                      <c:pt idx="7221">
                        <c:v>191812000000000</c:v>
                      </c:pt>
                      <c:pt idx="7222">
                        <c:v>191763000000000</c:v>
                      </c:pt>
                      <c:pt idx="7223">
                        <c:v>191715000000000</c:v>
                      </c:pt>
                      <c:pt idx="7224">
                        <c:v>191666000000000</c:v>
                      </c:pt>
                      <c:pt idx="7225">
                        <c:v>191618000000000</c:v>
                      </c:pt>
                      <c:pt idx="7226">
                        <c:v>191569000000000</c:v>
                      </c:pt>
                      <c:pt idx="7227">
                        <c:v>191520000000000</c:v>
                      </c:pt>
                      <c:pt idx="7228">
                        <c:v>191472000000000</c:v>
                      </c:pt>
                      <c:pt idx="7229">
                        <c:v>191423000000000</c:v>
                      </c:pt>
                      <c:pt idx="7230">
                        <c:v>191374000000000</c:v>
                      </c:pt>
                      <c:pt idx="7231">
                        <c:v>191326000000000</c:v>
                      </c:pt>
                      <c:pt idx="7232">
                        <c:v>191277000000000</c:v>
                      </c:pt>
                      <c:pt idx="7233">
                        <c:v>191228000000000</c:v>
                      </c:pt>
                      <c:pt idx="7234">
                        <c:v>191179000000000</c:v>
                      </c:pt>
                      <c:pt idx="7235">
                        <c:v>191130000000000</c:v>
                      </c:pt>
                      <c:pt idx="7236">
                        <c:v>191081000000000</c:v>
                      </c:pt>
                      <c:pt idx="7237">
                        <c:v>191032000000000</c:v>
                      </c:pt>
                      <c:pt idx="7238">
                        <c:v>190983000000000</c:v>
                      </c:pt>
                      <c:pt idx="7239">
                        <c:v>190933000000000</c:v>
                      </c:pt>
                      <c:pt idx="7240">
                        <c:v>190884000000000</c:v>
                      </c:pt>
                      <c:pt idx="7241">
                        <c:v>190834000000000</c:v>
                      </c:pt>
                      <c:pt idx="7242">
                        <c:v>190785000000000</c:v>
                      </c:pt>
                      <c:pt idx="7243">
                        <c:v>190735000000000</c:v>
                      </c:pt>
                      <c:pt idx="7244">
                        <c:v>190686000000000</c:v>
                      </c:pt>
                      <c:pt idx="7245">
                        <c:v>190636000000000</c:v>
                      </c:pt>
                      <c:pt idx="7246">
                        <c:v>190586000000000</c:v>
                      </c:pt>
                      <c:pt idx="7247">
                        <c:v>190536000000000</c:v>
                      </c:pt>
                      <c:pt idx="7248">
                        <c:v>190486000000000</c:v>
                      </c:pt>
                      <c:pt idx="7249">
                        <c:v>190436000000000</c:v>
                      </c:pt>
                      <c:pt idx="7250">
                        <c:v>190386000000000</c:v>
                      </c:pt>
                      <c:pt idx="7251">
                        <c:v>190336000000000</c:v>
                      </c:pt>
                      <c:pt idx="7252">
                        <c:v>190286000000000</c:v>
                      </c:pt>
                      <c:pt idx="7253">
                        <c:v>190236000000000</c:v>
                      </c:pt>
                      <c:pt idx="7254">
                        <c:v>190185000000000</c:v>
                      </c:pt>
                      <c:pt idx="7255">
                        <c:v>190134000000000</c:v>
                      </c:pt>
                      <c:pt idx="7256">
                        <c:v>190081000000000</c:v>
                      </c:pt>
                      <c:pt idx="7257">
                        <c:v>190027000000000</c:v>
                      </c:pt>
                      <c:pt idx="7258">
                        <c:v>189972000000000</c:v>
                      </c:pt>
                      <c:pt idx="7259">
                        <c:v>189933000000000</c:v>
                      </c:pt>
                      <c:pt idx="7260">
                        <c:v>189883000000000</c:v>
                      </c:pt>
                      <c:pt idx="7261">
                        <c:v>189833000000000</c:v>
                      </c:pt>
                      <c:pt idx="7262">
                        <c:v>189782000000000</c:v>
                      </c:pt>
                      <c:pt idx="7263">
                        <c:v>189732000000000</c:v>
                      </c:pt>
                      <c:pt idx="7264">
                        <c:v>189681000000000</c:v>
                      </c:pt>
                      <c:pt idx="7265">
                        <c:v>189631000000000</c:v>
                      </c:pt>
                      <c:pt idx="7266">
                        <c:v>189580000000000</c:v>
                      </c:pt>
                      <c:pt idx="7267">
                        <c:v>189530000000000</c:v>
                      </c:pt>
                      <c:pt idx="7268">
                        <c:v>189479000000000</c:v>
                      </c:pt>
                      <c:pt idx="7269">
                        <c:v>189429000000000</c:v>
                      </c:pt>
                      <c:pt idx="7270">
                        <c:v>189379000000000</c:v>
                      </c:pt>
                      <c:pt idx="7271">
                        <c:v>189328000000000</c:v>
                      </c:pt>
                      <c:pt idx="7272">
                        <c:v>189278000000000</c:v>
                      </c:pt>
                      <c:pt idx="7273">
                        <c:v>189228000000000</c:v>
                      </c:pt>
                      <c:pt idx="7274">
                        <c:v>189178000000000</c:v>
                      </c:pt>
                      <c:pt idx="7275">
                        <c:v>189128000000000</c:v>
                      </c:pt>
                      <c:pt idx="7276">
                        <c:v>189078000000000</c:v>
                      </c:pt>
                      <c:pt idx="7277">
                        <c:v>189029000000000</c:v>
                      </c:pt>
                      <c:pt idx="7278">
                        <c:v>188979000000000</c:v>
                      </c:pt>
                      <c:pt idx="7279">
                        <c:v>188929000000000</c:v>
                      </c:pt>
                      <c:pt idx="7280">
                        <c:v>188880000000000</c:v>
                      </c:pt>
                      <c:pt idx="7281">
                        <c:v>188831000000000</c:v>
                      </c:pt>
                      <c:pt idx="7282">
                        <c:v>188782000000000</c:v>
                      </c:pt>
                      <c:pt idx="7283">
                        <c:v>188733000000000</c:v>
                      </c:pt>
                      <c:pt idx="7284">
                        <c:v>188684000000000</c:v>
                      </c:pt>
                      <c:pt idx="7285">
                        <c:v>188635000000000</c:v>
                      </c:pt>
                      <c:pt idx="7286">
                        <c:v>188587000000000</c:v>
                      </c:pt>
                      <c:pt idx="7287">
                        <c:v>188538000000000</c:v>
                      </c:pt>
                      <c:pt idx="7288">
                        <c:v>188490000000000</c:v>
                      </c:pt>
                      <c:pt idx="7289">
                        <c:v>188442000000000</c:v>
                      </c:pt>
                      <c:pt idx="7290">
                        <c:v>188395000000000</c:v>
                      </c:pt>
                      <c:pt idx="7291">
                        <c:v>188347000000000</c:v>
                      </c:pt>
                      <c:pt idx="7292">
                        <c:v>188300000000000</c:v>
                      </c:pt>
                      <c:pt idx="7293">
                        <c:v>188253000000000</c:v>
                      </c:pt>
                      <c:pt idx="7294">
                        <c:v>188206000000000</c:v>
                      </c:pt>
                      <c:pt idx="7295">
                        <c:v>188160000000000</c:v>
                      </c:pt>
                      <c:pt idx="7296">
                        <c:v>188113000000000</c:v>
                      </c:pt>
                      <c:pt idx="7297">
                        <c:v>188067000000000</c:v>
                      </c:pt>
                      <c:pt idx="7298">
                        <c:v>188021000000000</c:v>
                      </c:pt>
                      <c:pt idx="7299">
                        <c:v>187976000000000</c:v>
                      </c:pt>
                      <c:pt idx="7300">
                        <c:v>187931000000000</c:v>
                      </c:pt>
                      <c:pt idx="7301">
                        <c:v>187886000000000</c:v>
                      </c:pt>
                      <c:pt idx="7302">
                        <c:v>187841000000000</c:v>
                      </c:pt>
                      <c:pt idx="7303">
                        <c:v>187797000000000</c:v>
                      </c:pt>
                      <c:pt idx="7304">
                        <c:v>187753000000000</c:v>
                      </c:pt>
                      <c:pt idx="7305">
                        <c:v>187709000000000</c:v>
                      </c:pt>
                      <c:pt idx="7306">
                        <c:v>187666000000000</c:v>
                      </c:pt>
                      <c:pt idx="7307">
                        <c:v>187623000000000</c:v>
                      </c:pt>
                      <c:pt idx="7308">
                        <c:v>187580000000000</c:v>
                      </c:pt>
                      <c:pt idx="7309">
                        <c:v>187538000000000</c:v>
                      </c:pt>
                      <c:pt idx="7310">
                        <c:v>187496000000000</c:v>
                      </c:pt>
                      <c:pt idx="7311">
                        <c:v>187454000000000</c:v>
                      </c:pt>
                      <c:pt idx="7312">
                        <c:v>187412000000000</c:v>
                      </c:pt>
                      <c:pt idx="7313">
                        <c:v>187371000000000</c:v>
                      </c:pt>
                      <c:pt idx="7314">
                        <c:v>187331000000000</c:v>
                      </c:pt>
                      <c:pt idx="7315">
                        <c:v>187290000000000</c:v>
                      </c:pt>
                      <c:pt idx="7316">
                        <c:v>187250000000000</c:v>
                      </c:pt>
                      <c:pt idx="7317">
                        <c:v>187211000000000</c:v>
                      </c:pt>
                      <c:pt idx="7318">
                        <c:v>187171000000000</c:v>
                      </c:pt>
                      <c:pt idx="7319">
                        <c:v>187132000000000</c:v>
                      </c:pt>
                      <c:pt idx="7320">
                        <c:v>187094000000000</c:v>
                      </c:pt>
                      <c:pt idx="7321">
                        <c:v>187056000000000</c:v>
                      </c:pt>
                      <c:pt idx="7322">
                        <c:v>187018000000000</c:v>
                      </c:pt>
                      <c:pt idx="7323">
                        <c:v>186980000000000</c:v>
                      </c:pt>
                      <c:pt idx="7324">
                        <c:v>186943000000000</c:v>
                      </c:pt>
                      <c:pt idx="7325">
                        <c:v>186906000000000</c:v>
                      </c:pt>
                      <c:pt idx="7326">
                        <c:v>186869000000000</c:v>
                      </c:pt>
                      <c:pt idx="7327">
                        <c:v>186833000000000</c:v>
                      </c:pt>
                      <c:pt idx="7328">
                        <c:v>186795000000000</c:v>
                      </c:pt>
                      <c:pt idx="7329">
                        <c:v>186757000000000</c:v>
                      </c:pt>
                      <c:pt idx="7330">
                        <c:v>186718000000000</c:v>
                      </c:pt>
                      <c:pt idx="7331">
                        <c:v>186679000000000</c:v>
                      </c:pt>
                      <c:pt idx="7332">
                        <c:v>186655000000000</c:v>
                      </c:pt>
                      <c:pt idx="7333">
                        <c:v>186620000000000</c:v>
                      </c:pt>
                      <c:pt idx="7334">
                        <c:v>186586000000000</c:v>
                      </c:pt>
                      <c:pt idx="7335">
                        <c:v>186551000000000</c:v>
                      </c:pt>
                      <c:pt idx="7336">
                        <c:v>186517000000000</c:v>
                      </c:pt>
                      <c:pt idx="7337">
                        <c:v>186483000000000</c:v>
                      </c:pt>
                      <c:pt idx="7338">
                        <c:v>186450000000000</c:v>
                      </c:pt>
                      <c:pt idx="7339">
                        <c:v>186416000000000</c:v>
                      </c:pt>
                      <c:pt idx="7340">
                        <c:v>186383000000000</c:v>
                      </c:pt>
                      <c:pt idx="7341">
                        <c:v>186349000000000</c:v>
                      </c:pt>
                      <c:pt idx="7342">
                        <c:v>186316000000000</c:v>
                      </c:pt>
                      <c:pt idx="7343">
                        <c:v>186283000000000</c:v>
                      </c:pt>
                      <c:pt idx="7344">
                        <c:v>186250000000000</c:v>
                      </c:pt>
                      <c:pt idx="7345">
                        <c:v>186218000000000</c:v>
                      </c:pt>
                      <c:pt idx="7346">
                        <c:v>186185000000000</c:v>
                      </c:pt>
                      <c:pt idx="7347">
                        <c:v>186152000000000</c:v>
                      </c:pt>
                      <c:pt idx="7348">
                        <c:v>186120000000000</c:v>
                      </c:pt>
                      <c:pt idx="7349">
                        <c:v>186087000000000</c:v>
                      </c:pt>
                      <c:pt idx="7350">
                        <c:v>186054000000000</c:v>
                      </c:pt>
                      <c:pt idx="7351">
                        <c:v>186022000000000</c:v>
                      </c:pt>
                      <c:pt idx="7352">
                        <c:v>185989000000000</c:v>
                      </c:pt>
                      <c:pt idx="7353">
                        <c:v>185957000000000</c:v>
                      </c:pt>
                      <c:pt idx="7354">
                        <c:v>185924000000000</c:v>
                      </c:pt>
                      <c:pt idx="7355">
                        <c:v>185891000000000</c:v>
                      </c:pt>
                      <c:pt idx="7356">
                        <c:v>185859000000000</c:v>
                      </c:pt>
                      <c:pt idx="7357">
                        <c:v>185826000000000</c:v>
                      </c:pt>
                      <c:pt idx="7358">
                        <c:v>185793000000000</c:v>
                      </c:pt>
                      <c:pt idx="7359">
                        <c:v>185760000000000</c:v>
                      </c:pt>
                      <c:pt idx="7360">
                        <c:v>185727000000000</c:v>
                      </c:pt>
                      <c:pt idx="7361">
                        <c:v>185693000000000</c:v>
                      </c:pt>
                      <c:pt idx="7362">
                        <c:v>185660000000000</c:v>
                      </c:pt>
                      <c:pt idx="7363">
                        <c:v>185626000000000</c:v>
                      </c:pt>
                      <c:pt idx="7364">
                        <c:v>185592000000000</c:v>
                      </c:pt>
                      <c:pt idx="7365">
                        <c:v>185558000000000</c:v>
                      </c:pt>
                      <c:pt idx="7366">
                        <c:v>185524000000000</c:v>
                      </c:pt>
                      <c:pt idx="7367">
                        <c:v>185490000000000</c:v>
                      </c:pt>
                      <c:pt idx="7368">
                        <c:v>185455000000000</c:v>
                      </c:pt>
                      <c:pt idx="7369">
                        <c:v>185420000000000</c:v>
                      </c:pt>
                      <c:pt idx="7370">
                        <c:v>185385000000000</c:v>
                      </c:pt>
                      <c:pt idx="7371">
                        <c:v>185349000000000</c:v>
                      </c:pt>
                      <c:pt idx="7372">
                        <c:v>185314000000000</c:v>
                      </c:pt>
                      <c:pt idx="7373">
                        <c:v>185278000000000</c:v>
                      </c:pt>
                      <c:pt idx="7374">
                        <c:v>185241000000000</c:v>
                      </c:pt>
                      <c:pt idx="7375">
                        <c:v>185205000000000</c:v>
                      </c:pt>
                      <c:pt idx="7376">
                        <c:v>185168000000000</c:v>
                      </c:pt>
                      <c:pt idx="7377">
                        <c:v>185131000000000</c:v>
                      </c:pt>
                      <c:pt idx="7378">
                        <c:v>185093000000000</c:v>
                      </c:pt>
                      <c:pt idx="7379">
                        <c:v>185055000000000</c:v>
                      </c:pt>
                      <c:pt idx="7380">
                        <c:v>185017000000000</c:v>
                      </c:pt>
                      <c:pt idx="7381">
                        <c:v>184979000000000</c:v>
                      </c:pt>
                      <c:pt idx="7382">
                        <c:v>184940000000000</c:v>
                      </c:pt>
                      <c:pt idx="7383">
                        <c:v>184901000000000</c:v>
                      </c:pt>
                      <c:pt idx="7384">
                        <c:v>184861000000000</c:v>
                      </c:pt>
                      <c:pt idx="7385">
                        <c:v>184821000000000</c:v>
                      </c:pt>
                      <c:pt idx="7386">
                        <c:v>184781000000000</c:v>
                      </c:pt>
                      <c:pt idx="7387">
                        <c:v>184740000000000</c:v>
                      </c:pt>
                      <c:pt idx="7388">
                        <c:v>184699000000000</c:v>
                      </c:pt>
                      <c:pt idx="7389">
                        <c:v>184658000000000</c:v>
                      </c:pt>
                      <c:pt idx="7390">
                        <c:v>184616000000000</c:v>
                      </c:pt>
                      <c:pt idx="7391">
                        <c:v>184574000000000</c:v>
                      </c:pt>
                      <c:pt idx="7392">
                        <c:v>184532000000000</c:v>
                      </c:pt>
                      <c:pt idx="7393">
                        <c:v>184489000000000</c:v>
                      </c:pt>
                      <c:pt idx="7394">
                        <c:v>184446000000000</c:v>
                      </c:pt>
                      <c:pt idx="7395">
                        <c:v>184403000000000</c:v>
                      </c:pt>
                      <c:pt idx="7396">
                        <c:v>184359000000000</c:v>
                      </c:pt>
                      <c:pt idx="7397">
                        <c:v>184315000000000</c:v>
                      </c:pt>
                      <c:pt idx="7398">
                        <c:v>184271000000000</c:v>
                      </c:pt>
                      <c:pt idx="7399">
                        <c:v>184226000000000</c:v>
                      </c:pt>
                      <c:pt idx="7400">
                        <c:v>184181000000000</c:v>
                      </c:pt>
                      <c:pt idx="7401">
                        <c:v>184136000000000</c:v>
                      </c:pt>
                      <c:pt idx="7402">
                        <c:v>184089000000000</c:v>
                      </c:pt>
                      <c:pt idx="7403">
                        <c:v>184041000000000</c:v>
                      </c:pt>
                      <c:pt idx="7404">
                        <c:v>183992000000000</c:v>
                      </c:pt>
                      <c:pt idx="7405">
                        <c:v>183941000000000</c:v>
                      </c:pt>
                      <c:pt idx="7406">
                        <c:v>183907000000000</c:v>
                      </c:pt>
                      <c:pt idx="7407">
                        <c:v>183860000000000</c:v>
                      </c:pt>
                      <c:pt idx="7408">
                        <c:v>183813000000000</c:v>
                      </c:pt>
                      <c:pt idx="7409">
                        <c:v>183766000000000</c:v>
                      </c:pt>
                      <c:pt idx="7410">
                        <c:v>183719000000000</c:v>
                      </c:pt>
                      <c:pt idx="7411">
                        <c:v>183671000000000</c:v>
                      </c:pt>
                      <c:pt idx="7412">
                        <c:v>183624000000000</c:v>
                      </c:pt>
                      <c:pt idx="7413">
                        <c:v>183576000000000</c:v>
                      </c:pt>
                      <c:pt idx="7414">
                        <c:v>183528000000000</c:v>
                      </c:pt>
                      <c:pt idx="7415">
                        <c:v>183480000000000</c:v>
                      </c:pt>
                      <c:pt idx="7416">
                        <c:v>183432000000000</c:v>
                      </c:pt>
                      <c:pt idx="7417">
                        <c:v>183384000000000</c:v>
                      </c:pt>
                      <c:pt idx="7418">
                        <c:v>183335000000000</c:v>
                      </c:pt>
                      <c:pt idx="7419">
                        <c:v>183287000000000</c:v>
                      </c:pt>
                      <c:pt idx="7420">
                        <c:v>183238000000000</c:v>
                      </c:pt>
                      <c:pt idx="7421">
                        <c:v>183190000000000</c:v>
                      </c:pt>
                      <c:pt idx="7422">
                        <c:v>183141000000000</c:v>
                      </c:pt>
                      <c:pt idx="7423">
                        <c:v>183092000000000</c:v>
                      </c:pt>
                      <c:pt idx="7424">
                        <c:v>183044000000000</c:v>
                      </c:pt>
                      <c:pt idx="7425">
                        <c:v>182995000000000</c:v>
                      </c:pt>
                      <c:pt idx="7426">
                        <c:v>182946000000000</c:v>
                      </c:pt>
                      <c:pt idx="7427">
                        <c:v>182898000000000</c:v>
                      </c:pt>
                      <c:pt idx="7428">
                        <c:v>182849000000000</c:v>
                      </c:pt>
                      <c:pt idx="7429">
                        <c:v>182800000000000</c:v>
                      </c:pt>
                      <c:pt idx="7430">
                        <c:v>182752000000000</c:v>
                      </c:pt>
                      <c:pt idx="7431">
                        <c:v>182703000000000</c:v>
                      </c:pt>
                      <c:pt idx="7432">
                        <c:v>182655000000000</c:v>
                      </c:pt>
                      <c:pt idx="7433">
                        <c:v>182606000000000</c:v>
                      </c:pt>
                      <c:pt idx="7434">
                        <c:v>182558000000000</c:v>
                      </c:pt>
                      <c:pt idx="7435">
                        <c:v>182510000000000</c:v>
                      </c:pt>
                      <c:pt idx="7436">
                        <c:v>182462000000000</c:v>
                      </c:pt>
                      <c:pt idx="7437">
                        <c:v>182414000000000</c:v>
                      </c:pt>
                      <c:pt idx="7438">
                        <c:v>182366000000000</c:v>
                      </c:pt>
                      <c:pt idx="7439">
                        <c:v>182319000000000</c:v>
                      </c:pt>
                      <c:pt idx="7440">
                        <c:v>182271000000000</c:v>
                      </c:pt>
                      <c:pt idx="7441">
                        <c:v>182224000000000</c:v>
                      </c:pt>
                      <c:pt idx="7442">
                        <c:v>182177000000000</c:v>
                      </c:pt>
                      <c:pt idx="7443">
                        <c:v>182130000000000</c:v>
                      </c:pt>
                      <c:pt idx="7444">
                        <c:v>182083000000000</c:v>
                      </c:pt>
                      <c:pt idx="7445">
                        <c:v>182036000000000</c:v>
                      </c:pt>
                      <c:pt idx="7446">
                        <c:v>181990000000000</c:v>
                      </c:pt>
                      <c:pt idx="7447">
                        <c:v>181944000000000</c:v>
                      </c:pt>
                      <c:pt idx="7448">
                        <c:v>181898000000000</c:v>
                      </c:pt>
                      <c:pt idx="7449">
                        <c:v>181852000000000</c:v>
                      </c:pt>
                      <c:pt idx="7450">
                        <c:v>181807000000000</c:v>
                      </c:pt>
                      <c:pt idx="7451">
                        <c:v>181761000000000</c:v>
                      </c:pt>
                      <c:pt idx="7452">
                        <c:v>181716000000000</c:v>
                      </c:pt>
                      <c:pt idx="7453">
                        <c:v>181672000000000</c:v>
                      </c:pt>
                      <c:pt idx="7454">
                        <c:v>181627000000000</c:v>
                      </c:pt>
                      <c:pt idx="7455">
                        <c:v>181583000000000</c:v>
                      </c:pt>
                      <c:pt idx="7456">
                        <c:v>181539000000000</c:v>
                      </c:pt>
                      <c:pt idx="7457">
                        <c:v>181495000000000</c:v>
                      </c:pt>
                      <c:pt idx="7458">
                        <c:v>181451000000000</c:v>
                      </c:pt>
                      <c:pt idx="7459">
                        <c:v>181408000000000</c:v>
                      </c:pt>
                      <c:pt idx="7460">
                        <c:v>181364000000000</c:v>
                      </c:pt>
                      <c:pt idx="7461">
                        <c:v>181322000000000</c:v>
                      </c:pt>
                      <c:pt idx="7462">
                        <c:v>181279000000000</c:v>
                      </c:pt>
                      <c:pt idx="7463">
                        <c:v>181236000000000</c:v>
                      </c:pt>
                      <c:pt idx="7464">
                        <c:v>181194000000000</c:v>
                      </c:pt>
                      <c:pt idx="7465">
                        <c:v>181152000000000</c:v>
                      </c:pt>
                      <c:pt idx="7466">
                        <c:v>181110000000000</c:v>
                      </c:pt>
                      <c:pt idx="7467">
                        <c:v>181069000000000</c:v>
                      </c:pt>
                      <c:pt idx="7468">
                        <c:v>181027000000000</c:v>
                      </c:pt>
                      <c:pt idx="7469">
                        <c:v>180986000000000</c:v>
                      </c:pt>
                      <c:pt idx="7470">
                        <c:v>180945000000000</c:v>
                      </c:pt>
                      <c:pt idx="7471">
                        <c:v>180905000000000</c:v>
                      </c:pt>
                      <c:pt idx="7472">
                        <c:v>180864000000000</c:v>
                      </c:pt>
                      <c:pt idx="7473">
                        <c:v>180824000000000</c:v>
                      </c:pt>
                      <c:pt idx="7474">
                        <c:v>180784000000000</c:v>
                      </c:pt>
                      <c:pt idx="7475">
                        <c:v>180744000000000</c:v>
                      </c:pt>
                      <c:pt idx="7476">
                        <c:v>180703000000000</c:v>
                      </c:pt>
                      <c:pt idx="7477">
                        <c:v>180662000000000</c:v>
                      </c:pt>
                      <c:pt idx="7478">
                        <c:v>180620000000000</c:v>
                      </c:pt>
                      <c:pt idx="7479">
                        <c:v>180577000000000</c:v>
                      </c:pt>
                      <c:pt idx="7480">
                        <c:v>180547000000000</c:v>
                      </c:pt>
                      <c:pt idx="7481">
                        <c:v>180508000000000</c:v>
                      </c:pt>
                      <c:pt idx="7482">
                        <c:v>180470000000000</c:v>
                      </c:pt>
                      <c:pt idx="7483">
                        <c:v>180431000000000</c:v>
                      </c:pt>
                      <c:pt idx="7484">
                        <c:v>180393000000000</c:v>
                      </c:pt>
                      <c:pt idx="7485">
                        <c:v>180354000000000</c:v>
                      </c:pt>
                      <c:pt idx="7486">
                        <c:v>180316000000000</c:v>
                      </c:pt>
                      <c:pt idx="7487">
                        <c:v>180278000000000</c:v>
                      </c:pt>
                      <c:pt idx="7488">
                        <c:v>180241000000000</c:v>
                      </c:pt>
                      <c:pt idx="7489">
                        <c:v>180203000000000</c:v>
                      </c:pt>
                      <c:pt idx="7490">
                        <c:v>180166000000000</c:v>
                      </c:pt>
                      <c:pt idx="7491">
                        <c:v>180128000000000</c:v>
                      </c:pt>
                      <c:pt idx="7492">
                        <c:v>180091000000000</c:v>
                      </c:pt>
                      <c:pt idx="7493">
                        <c:v>180054000000000</c:v>
                      </c:pt>
                      <c:pt idx="7494">
                        <c:v>180017000000000</c:v>
                      </c:pt>
                      <c:pt idx="7495">
                        <c:v>179980000000000</c:v>
                      </c:pt>
                      <c:pt idx="7496">
                        <c:v>179943000000000</c:v>
                      </c:pt>
                      <c:pt idx="7497">
                        <c:v>179907000000000</c:v>
                      </c:pt>
                      <c:pt idx="7498">
                        <c:v>179870000000000</c:v>
                      </c:pt>
                      <c:pt idx="7499">
                        <c:v>179834000000000</c:v>
                      </c:pt>
                      <c:pt idx="7500">
                        <c:v>179798000000000</c:v>
                      </c:pt>
                      <c:pt idx="7501">
                        <c:v>179762000000000</c:v>
                      </c:pt>
                      <c:pt idx="7502">
                        <c:v>179726000000000</c:v>
                      </c:pt>
                      <c:pt idx="7503">
                        <c:v>179690000000000</c:v>
                      </c:pt>
                      <c:pt idx="7504">
                        <c:v>179654000000000</c:v>
                      </c:pt>
                      <c:pt idx="7505">
                        <c:v>179618000000000</c:v>
                      </c:pt>
                      <c:pt idx="7506">
                        <c:v>179583000000000</c:v>
                      </c:pt>
                      <c:pt idx="7507">
                        <c:v>179547000000000</c:v>
                      </c:pt>
                      <c:pt idx="7508">
                        <c:v>179512000000000</c:v>
                      </c:pt>
                      <c:pt idx="7509">
                        <c:v>179477000000000</c:v>
                      </c:pt>
                      <c:pt idx="7510">
                        <c:v>179441000000000</c:v>
                      </c:pt>
                      <c:pt idx="7511">
                        <c:v>179406000000000</c:v>
                      </c:pt>
                      <c:pt idx="7512">
                        <c:v>179371000000000</c:v>
                      </c:pt>
                      <c:pt idx="7513">
                        <c:v>179337000000000</c:v>
                      </c:pt>
                      <c:pt idx="7514">
                        <c:v>179302000000000</c:v>
                      </c:pt>
                      <c:pt idx="7515">
                        <c:v>179267000000000</c:v>
                      </c:pt>
                      <c:pt idx="7516">
                        <c:v>179233000000000</c:v>
                      </c:pt>
                      <c:pt idx="7517">
                        <c:v>179198000000000</c:v>
                      </c:pt>
                      <c:pt idx="7518">
                        <c:v>179164000000000</c:v>
                      </c:pt>
                      <c:pt idx="7519">
                        <c:v>179130000000000</c:v>
                      </c:pt>
                      <c:pt idx="7520">
                        <c:v>179096000000000</c:v>
                      </c:pt>
                      <c:pt idx="7521">
                        <c:v>179062000000000</c:v>
                      </c:pt>
                      <c:pt idx="7522">
                        <c:v>179028000000000</c:v>
                      </c:pt>
                      <c:pt idx="7523">
                        <c:v>178994000000000</c:v>
                      </c:pt>
                      <c:pt idx="7524">
                        <c:v>178960000000000</c:v>
                      </c:pt>
                      <c:pt idx="7525">
                        <c:v>178927000000000</c:v>
                      </c:pt>
                      <c:pt idx="7526">
                        <c:v>178893000000000</c:v>
                      </c:pt>
                      <c:pt idx="7527">
                        <c:v>178860000000000</c:v>
                      </c:pt>
                      <c:pt idx="7528">
                        <c:v>178827000000000</c:v>
                      </c:pt>
                      <c:pt idx="7529">
                        <c:v>178794000000000</c:v>
                      </c:pt>
                      <c:pt idx="7530">
                        <c:v>178761000000000</c:v>
                      </c:pt>
                      <c:pt idx="7531">
                        <c:v>178728000000000</c:v>
                      </c:pt>
                      <c:pt idx="7532">
                        <c:v>178696000000000</c:v>
                      </c:pt>
                      <c:pt idx="7533">
                        <c:v>178663000000000</c:v>
                      </c:pt>
                      <c:pt idx="7534">
                        <c:v>178631000000000</c:v>
                      </c:pt>
                      <c:pt idx="7535">
                        <c:v>178599000000000</c:v>
                      </c:pt>
                      <c:pt idx="7536">
                        <c:v>178567000000000</c:v>
                      </c:pt>
                      <c:pt idx="7537">
                        <c:v>178535000000000</c:v>
                      </c:pt>
                      <c:pt idx="7538">
                        <c:v>178503000000000</c:v>
                      </c:pt>
                      <c:pt idx="7539">
                        <c:v>178472000000000</c:v>
                      </c:pt>
                      <c:pt idx="7540">
                        <c:v>178440000000000</c:v>
                      </c:pt>
                      <c:pt idx="7541">
                        <c:v>178409000000000</c:v>
                      </c:pt>
                      <c:pt idx="7542">
                        <c:v>178378000000000</c:v>
                      </c:pt>
                      <c:pt idx="7543">
                        <c:v>178347000000000</c:v>
                      </c:pt>
                      <c:pt idx="7544">
                        <c:v>178317000000000</c:v>
                      </c:pt>
                      <c:pt idx="7545">
                        <c:v>178286000000000</c:v>
                      </c:pt>
                      <c:pt idx="7546">
                        <c:v>178256000000000</c:v>
                      </c:pt>
                      <c:pt idx="7547">
                        <c:v>178226000000000</c:v>
                      </c:pt>
                      <c:pt idx="7548">
                        <c:v>178196000000000</c:v>
                      </c:pt>
                      <c:pt idx="7549">
                        <c:v>178166000000000</c:v>
                      </c:pt>
                      <c:pt idx="7550">
                        <c:v>178136000000000</c:v>
                      </c:pt>
                      <c:pt idx="7551">
                        <c:v>178106000000000</c:v>
                      </c:pt>
                      <c:pt idx="7552">
                        <c:v>178075000000000</c:v>
                      </c:pt>
                      <c:pt idx="7553">
                        <c:v>178043000000000</c:v>
                      </c:pt>
                      <c:pt idx="7554">
                        <c:v>178011000000000</c:v>
                      </c:pt>
                      <c:pt idx="7555">
                        <c:v>177978000000000</c:v>
                      </c:pt>
                      <c:pt idx="7556">
                        <c:v>177961000000000</c:v>
                      </c:pt>
                      <c:pt idx="7557">
                        <c:v>177932000000000</c:v>
                      </c:pt>
                      <c:pt idx="7558">
                        <c:v>177903000000000</c:v>
                      </c:pt>
                      <c:pt idx="7559">
                        <c:v>177875000000000</c:v>
                      </c:pt>
                      <c:pt idx="7560">
                        <c:v>177846000000000</c:v>
                      </c:pt>
                      <c:pt idx="7561">
                        <c:v>177818000000000</c:v>
                      </c:pt>
                      <c:pt idx="7562">
                        <c:v>177789000000000</c:v>
                      </c:pt>
                      <c:pt idx="7563">
                        <c:v>177761000000000</c:v>
                      </c:pt>
                      <c:pt idx="7564">
                        <c:v>177733000000000</c:v>
                      </c:pt>
                      <c:pt idx="7565">
                        <c:v>177704000000000</c:v>
                      </c:pt>
                      <c:pt idx="7566">
                        <c:v>177676000000000</c:v>
                      </c:pt>
                      <c:pt idx="7567">
                        <c:v>177648000000000</c:v>
                      </c:pt>
                      <c:pt idx="7568">
                        <c:v>177620000000000</c:v>
                      </c:pt>
                      <c:pt idx="7569">
                        <c:v>177591000000000</c:v>
                      </c:pt>
                      <c:pt idx="7570">
                        <c:v>177563000000000</c:v>
                      </c:pt>
                      <c:pt idx="7571">
                        <c:v>177535000000000</c:v>
                      </c:pt>
                      <c:pt idx="7572">
                        <c:v>177507000000000</c:v>
                      </c:pt>
                      <c:pt idx="7573">
                        <c:v>177478000000000</c:v>
                      </c:pt>
                      <c:pt idx="7574">
                        <c:v>177450000000000</c:v>
                      </c:pt>
                      <c:pt idx="7575">
                        <c:v>177421000000000</c:v>
                      </c:pt>
                      <c:pt idx="7576">
                        <c:v>177393000000000</c:v>
                      </c:pt>
                      <c:pt idx="7577">
                        <c:v>177364000000000</c:v>
                      </c:pt>
                      <c:pt idx="7578">
                        <c:v>177335000000000</c:v>
                      </c:pt>
                      <c:pt idx="7579">
                        <c:v>177306000000000</c:v>
                      </c:pt>
                      <c:pt idx="7580">
                        <c:v>177277000000000</c:v>
                      </c:pt>
                      <c:pt idx="7581">
                        <c:v>177248000000000</c:v>
                      </c:pt>
                      <c:pt idx="7582">
                        <c:v>177218000000000</c:v>
                      </c:pt>
                      <c:pt idx="7583">
                        <c:v>177189000000000</c:v>
                      </c:pt>
                      <c:pt idx="7584">
                        <c:v>177159000000000</c:v>
                      </c:pt>
                      <c:pt idx="7585">
                        <c:v>177129000000000</c:v>
                      </c:pt>
                      <c:pt idx="7586">
                        <c:v>177099000000000</c:v>
                      </c:pt>
                      <c:pt idx="7587">
                        <c:v>177068000000000</c:v>
                      </c:pt>
                      <c:pt idx="7588">
                        <c:v>177038000000000</c:v>
                      </c:pt>
                      <c:pt idx="7589">
                        <c:v>177007000000000</c:v>
                      </c:pt>
                      <c:pt idx="7590">
                        <c:v>176976000000000</c:v>
                      </c:pt>
                      <c:pt idx="7591">
                        <c:v>176944000000000</c:v>
                      </c:pt>
                      <c:pt idx="7592">
                        <c:v>176913000000000</c:v>
                      </c:pt>
                      <c:pt idx="7593">
                        <c:v>176881000000000</c:v>
                      </c:pt>
                      <c:pt idx="7594">
                        <c:v>176849000000000</c:v>
                      </c:pt>
                      <c:pt idx="7595">
                        <c:v>176816000000000</c:v>
                      </c:pt>
                      <c:pt idx="7596">
                        <c:v>176783000000000</c:v>
                      </c:pt>
                      <c:pt idx="7597">
                        <c:v>176750000000000</c:v>
                      </c:pt>
                      <c:pt idx="7598">
                        <c:v>176717000000000</c:v>
                      </c:pt>
                      <c:pt idx="7599">
                        <c:v>176683000000000</c:v>
                      </c:pt>
                      <c:pt idx="7600">
                        <c:v>176649000000000</c:v>
                      </c:pt>
                      <c:pt idx="7601">
                        <c:v>176615000000000</c:v>
                      </c:pt>
                      <c:pt idx="7602">
                        <c:v>176580000000000</c:v>
                      </c:pt>
                      <c:pt idx="7603">
                        <c:v>176545000000000</c:v>
                      </c:pt>
                      <c:pt idx="7604">
                        <c:v>176510000000000</c:v>
                      </c:pt>
                      <c:pt idx="7605">
                        <c:v>176474000000000</c:v>
                      </c:pt>
                      <c:pt idx="7606">
                        <c:v>176438000000000</c:v>
                      </c:pt>
                      <c:pt idx="7607">
                        <c:v>176402000000000</c:v>
                      </c:pt>
                      <c:pt idx="7608">
                        <c:v>176365000000000</c:v>
                      </c:pt>
                      <c:pt idx="7609">
                        <c:v>176328000000000</c:v>
                      </c:pt>
                      <c:pt idx="7610">
                        <c:v>176291000000000</c:v>
                      </c:pt>
                      <c:pt idx="7611">
                        <c:v>176253000000000</c:v>
                      </c:pt>
                      <c:pt idx="7612">
                        <c:v>176215000000000</c:v>
                      </c:pt>
                      <c:pt idx="7613">
                        <c:v>176176000000000</c:v>
                      </c:pt>
                      <c:pt idx="7614">
                        <c:v>176138000000000</c:v>
                      </c:pt>
                      <c:pt idx="7615">
                        <c:v>176099000000000</c:v>
                      </c:pt>
                      <c:pt idx="7616">
                        <c:v>176059000000000</c:v>
                      </c:pt>
                      <c:pt idx="7617">
                        <c:v>176019000000000</c:v>
                      </c:pt>
                      <c:pt idx="7618">
                        <c:v>175979000000000</c:v>
                      </c:pt>
                      <c:pt idx="7619">
                        <c:v>175939000000000</c:v>
                      </c:pt>
                      <c:pt idx="7620">
                        <c:v>175898000000000</c:v>
                      </c:pt>
                      <c:pt idx="7621">
                        <c:v>175857000000000</c:v>
                      </c:pt>
                      <c:pt idx="7622">
                        <c:v>175816000000000</c:v>
                      </c:pt>
                      <c:pt idx="7623">
                        <c:v>175774000000000</c:v>
                      </c:pt>
                      <c:pt idx="7624">
                        <c:v>175732000000000</c:v>
                      </c:pt>
                      <c:pt idx="7625">
                        <c:v>175690000000000</c:v>
                      </c:pt>
                      <c:pt idx="7626">
                        <c:v>175647000000000</c:v>
                      </c:pt>
                      <c:pt idx="7627">
                        <c:v>175604000000000</c:v>
                      </c:pt>
                      <c:pt idx="7628">
                        <c:v>175559000000000</c:v>
                      </c:pt>
                      <c:pt idx="7629">
                        <c:v>175513000000000</c:v>
                      </c:pt>
                      <c:pt idx="7630">
                        <c:v>175466000000000</c:v>
                      </c:pt>
                      <c:pt idx="7631">
                        <c:v>175418000000000</c:v>
                      </c:pt>
                      <c:pt idx="7632">
                        <c:v>175386000000000</c:v>
                      </c:pt>
                      <c:pt idx="7633">
                        <c:v>175341000000000</c:v>
                      </c:pt>
                      <c:pt idx="7634">
                        <c:v>175296000000000</c:v>
                      </c:pt>
                      <c:pt idx="7635">
                        <c:v>175251000000000</c:v>
                      </c:pt>
                      <c:pt idx="7636">
                        <c:v>175206000000000</c:v>
                      </c:pt>
                      <c:pt idx="7637">
                        <c:v>175160000000000</c:v>
                      </c:pt>
                      <c:pt idx="7638">
                        <c:v>175115000000000</c:v>
                      </c:pt>
                      <c:pt idx="7639">
                        <c:v>175069000000000</c:v>
                      </c:pt>
                      <c:pt idx="7640">
                        <c:v>175022000000000</c:v>
                      </c:pt>
                      <c:pt idx="7641">
                        <c:v>174976000000000</c:v>
                      </c:pt>
                      <c:pt idx="7642">
                        <c:v>174929000000000</c:v>
                      </c:pt>
                      <c:pt idx="7643">
                        <c:v>174882000000000</c:v>
                      </c:pt>
                      <c:pt idx="7644">
                        <c:v>174835000000000</c:v>
                      </c:pt>
                      <c:pt idx="7645">
                        <c:v>174788000000000</c:v>
                      </c:pt>
                      <c:pt idx="7646">
                        <c:v>174740000000000</c:v>
                      </c:pt>
                      <c:pt idx="7647">
                        <c:v>174692000000000</c:v>
                      </c:pt>
                      <c:pt idx="7648">
                        <c:v>174644000000000</c:v>
                      </c:pt>
                      <c:pt idx="7649">
                        <c:v>174596000000000</c:v>
                      </c:pt>
                      <c:pt idx="7650">
                        <c:v>174548000000000</c:v>
                      </c:pt>
                      <c:pt idx="7651">
                        <c:v>174499000000000</c:v>
                      </c:pt>
                      <c:pt idx="7652">
                        <c:v>174450000000000</c:v>
                      </c:pt>
                      <c:pt idx="7653">
                        <c:v>174401000000000</c:v>
                      </c:pt>
                      <c:pt idx="7654">
                        <c:v>174352000000000</c:v>
                      </c:pt>
                      <c:pt idx="7655">
                        <c:v>174303000000000</c:v>
                      </c:pt>
                      <c:pt idx="7656">
                        <c:v>174253000000000</c:v>
                      </c:pt>
                      <c:pt idx="7657">
                        <c:v>174204000000000</c:v>
                      </c:pt>
                      <c:pt idx="7658">
                        <c:v>174154000000000</c:v>
                      </c:pt>
                      <c:pt idx="7659">
                        <c:v>174104000000000</c:v>
                      </c:pt>
                      <c:pt idx="7660">
                        <c:v>174053000000000</c:v>
                      </c:pt>
                      <c:pt idx="7661">
                        <c:v>174003000000000</c:v>
                      </c:pt>
                      <c:pt idx="7662">
                        <c:v>173952000000000</c:v>
                      </c:pt>
                      <c:pt idx="7663">
                        <c:v>173902000000000</c:v>
                      </c:pt>
                      <c:pt idx="7664">
                        <c:v>173851000000000</c:v>
                      </c:pt>
                      <c:pt idx="7665">
                        <c:v>173800000000000</c:v>
                      </c:pt>
                      <c:pt idx="7666">
                        <c:v>173748000000000</c:v>
                      </c:pt>
                      <c:pt idx="7667">
                        <c:v>173697000000000</c:v>
                      </c:pt>
                      <c:pt idx="7668">
                        <c:v>173645000000000</c:v>
                      </c:pt>
                      <c:pt idx="7669">
                        <c:v>173594000000000</c:v>
                      </c:pt>
                      <c:pt idx="7670">
                        <c:v>173542000000000</c:v>
                      </c:pt>
                      <c:pt idx="7671">
                        <c:v>173490000000000</c:v>
                      </c:pt>
                      <c:pt idx="7672">
                        <c:v>173437000000000</c:v>
                      </c:pt>
                      <c:pt idx="7673">
                        <c:v>173385000000000</c:v>
                      </c:pt>
                      <c:pt idx="7674">
                        <c:v>173332000000000</c:v>
                      </c:pt>
                      <c:pt idx="7675">
                        <c:v>173280000000000</c:v>
                      </c:pt>
                      <c:pt idx="7676">
                        <c:v>173227000000000</c:v>
                      </c:pt>
                      <c:pt idx="7677">
                        <c:v>173174000000000</c:v>
                      </c:pt>
                      <c:pt idx="7678">
                        <c:v>173120000000000</c:v>
                      </c:pt>
                      <c:pt idx="7679">
                        <c:v>173067000000000</c:v>
                      </c:pt>
                      <c:pt idx="7680">
                        <c:v>173013000000000</c:v>
                      </c:pt>
                      <c:pt idx="7681">
                        <c:v>172959000000000</c:v>
                      </c:pt>
                      <c:pt idx="7682">
                        <c:v>172905000000000</c:v>
                      </c:pt>
                      <c:pt idx="7683">
                        <c:v>172851000000000</c:v>
                      </c:pt>
                      <c:pt idx="7684">
                        <c:v>172796000000000</c:v>
                      </c:pt>
                      <c:pt idx="7685">
                        <c:v>172741000000000</c:v>
                      </c:pt>
                      <c:pt idx="7686">
                        <c:v>172686000000000</c:v>
                      </c:pt>
                      <c:pt idx="7687">
                        <c:v>172631000000000</c:v>
                      </c:pt>
                      <c:pt idx="7688">
                        <c:v>172576000000000</c:v>
                      </c:pt>
                      <c:pt idx="7689">
                        <c:v>172520000000000</c:v>
                      </c:pt>
                      <c:pt idx="7690">
                        <c:v>172464000000000</c:v>
                      </c:pt>
                      <c:pt idx="7691">
                        <c:v>172408000000000</c:v>
                      </c:pt>
                      <c:pt idx="7692">
                        <c:v>172352000000000</c:v>
                      </c:pt>
                      <c:pt idx="7693">
                        <c:v>172295000000000</c:v>
                      </c:pt>
                      <c:pt idx="7694">
                        <c:v>172238000000000</c:v>
                      </c:pt>
                      <c:pt idx="7695">
                        <c:v>172181000000000</c:v>
                      </c:pt>
                      <c:pt idx="7696">
                        <c:v>172124000000000</c:v>
                      </c:pt>
                      <c:pt idx="7697">
                        <c:v>172066000000000</c:v>
                      </c:pt>
                      <c:pt idx="7698">
                        <c:v>172009000000000</c:v>
                      </c:pt>
                      <c:pt idx="7699">
                        <c:v>171951000000000</c:v>
                      </c:pt>
                      <c:pt idx="7700">
                        <c:v>171892000000000</c:v>
                      </c:pt>
                      <c:pt idx="7701">
                        <c:v>171834000000000</c:v>
                      </c:pt>
                      <c:pt idx="7702">
                        <c:v>171775000000000</c:v>
                      </c:pt>
                      <c:pt idx="7703">
                        <c:v>171716000000000</c:v>
                      </c:pt>
                      <c:pt idx="7704">
                        <c:v>171656000000000</c:v>
                      </c:pt>
                      <c:pt idx="7705">
                        <c:v>171595000000000</c:v>
                      </c:pt>
                      <c:pt idx="7706">
                        <c:v>171533000000000</c:v>
                      </c:pt>
                      <c:pt idx="7707">
                        <c:v>171470000000000</c:v>
                      </c:pt>
                      <c:pt idx="7708">
                        <c:v>171418000000000</c:v>
                      </c:pt>
                      <c:pt idx="7709">
                        <c:v>171358000000000</c:v>
                      </c:pt>
                      <c:pt idx="7710">
                        <c:v>171298000000000</c:v>
                      </c:pt>
                      <c:pt idx="7711">
                        <c:v>171237000000000</c:v>
                      </c:pt>
                      <c:pt idx="7712">
                        <c:v>171176000000000</c:v>
                      </c:pt>
                      <c:pt idx="7713">
                        <c:v>171116000000000</c:v>
                      </c:pt>
                      <c:pt idx="7714">
                        <c:v>171055000000000</c:v>
                      </c:pt>
                      <c:pt idx="7715">
                        <c:v>170994000000000</c:v>
                      </c:pt>
                      <c:pt idx="7716">
                        <c:v>170932000000000</c:v>
                      </c:pt>
                      <c:pt idx="7717">
                        <c:v>170871000000000</c:v>
                      </c:pt>
                      <c:pt idx="7718">
                        <c:v>170810000000000</c:v>
                      </c:pt>
                      <c:pt idx="7719">
                        <c:v>170748000000000</c:v>
                      </c:pt>
                      <c:pt idx="7720">
                        <c:v>170687000000000</c:v>
                      </c:pt>
                      <c:pt idx="7721">
                        <c:v>170626000000000</c:v>
                      </c:pt>
                      <c:pt idx="7722">
                        <c:v>170564000000000</c:v>
                      </c:pt>
                      <c:pt idx="7723">
                        <c:v>170502000000000</c:v>
                      </c:pt>
                      <c:pt idx="7724">
                        <c:v>170441000000000</c:v>
                      </c:pt>
                      <c:pt idx="7725">
                        <c:v>170379000000000</c:v>
                      </c:pt>
                      <c:pt idx="7726">
                        <c:v>170318000000000</c:v>
                      </c:pt>
                      <c:pt idx="7727">
                        <c:v>170256000000000</c:v>
                      </c:pt>
                      <c:pt idx="7728">
                        <c:v>170195000000000</c:v>
                      </c:pt>
                      <c:pt idx="7729">
                        <c:v>170134000000000</c:v>
                      </c:pt>
                      <c:pt idx="7730">
                        <c:v>170072000000000</c:v>
                      </c:pt>
                      <c:pt idx="7731">
                        <c:v>170011000000000</c:v>
                      </c:pt>
                      <c:pt idx="7732">
                        <c:v>169950000000000</c:v>
                      </c:pt>
                      <c:pt idx="7733">
                        <c:v>169889000000000</c:v>
                      </c:pt>
                      <c:pt idx="7734">
                        <c:v>169829000000000</c:v>
                      </c:pt>
                      <c:pt idx="7735">
                        <c:v>169768000000000</c:v>
                      </c:pt>
                      <c:pt idx="7736">
                        <c:v>169708000000000</c:v>
                      </c:pt>
                      <c:pt idx="7737">
                        <c:v>169648000000000</c:v>
                      </c:pt>
                      <c:pt idx="7738">
                        <c:v>169588000000000</c:v>
                      </c:pt>
                      <c:pt idx="7739">
                        <c:v>169528000000000</c:v>
                      </c:pt>
                      <c:pt idx="7740">
                        <c:v>169468000000000</c:v>
                      </c:pt>
                      <c:pt idx="7741">
                        <c:v>169409000000000</c:v>
                      </c:pt>
                      <c:pt idx="7742">
                        <c:v>169350000000000</c:v>
                      </c:pt>
                      <c:pt idx="7743">
                        <c:v>169291000000000</c:v>
                      </c:pt>
                      <c:pt idx="7744">
                        <c:v>169233000000000</c:v>
                      </c:pt>
                      <c:pt idx="7745">
                        <c:v>169175000000000</c:v>
                      </c:pt>
                      <c:pt idx="7746">
                        <c:v>169117000000000</c:v>
                      </c:pt>
                      <c:pt idx="7747">
                        <c:v>169059000000000</c:v>
                      </c:pt>
                      <c:pt idx="7748">
                        <c:v>169002000000000</c:v>
                      </c:pt>
                      <c:pt idx="7749">
                        <c:v>168945000000000</c:v>
                      </c:pt>
                      <c:pt idx="7750">
                        <c:v>168889000000000</c:v>
                      </c:pt>
                      <c:pt idx="7751">
                        <c:v>168833000000000</c:v>
                      </c:pt>
                      <c:pt idx="7752">
                        <c:v>168777000000000</c:v>
                      </c:pt>
                      <c:pt idx="7753">
                        <c:v>168722000000000</c:v>
                      </c:pt>
                      <c:pt idx="7754">
                        <c:v>168667000000000</c:v>
                      </c:pt>
                      <c:pt idx="7755">
                        <c:v>168612000000000</c:v>
                      </c:pt>
                      <c:pt idx="7756">
                        <c:v>168558000000000</c:v>
                      </c:pt>
                      <c:pt idx="7757">
                        <c:v>168504000000000</c:v>
                      </c:pt>
                      <c:pt idx="7758">
                        <c:v>168451000000000</c:v>
                      </c:pt>
                      <c:pt idx="7759">
                        <c:v>168398000000000</c:v>
                      </c:pt>
                      <c:pt idx="7760">
                        <c:v>168346000000000</c:v>
                      </c:pt>
                      <c:pt idx="7761">
                        <c:v>168294000000000</c:v>
                      </c:pt>
                      <c:pt idx="7762">
                        <c:v>168242000000000</c:v>
                      </c:pt>
                      <c:pt idx="7763">
                        <c:v>168191000000000</c:v>
                      </c:pt>
                      <c:pt idx="7764">
                        <c:v>168140000000000</c:v>
                      </c:pt>
                      <c:pt idx="7765">
                        <c:v>168090000000000</c:v>
                      </c:pt>
                      <c:pt idx="7766">
                        <c:v>168041000000000</c:v>
                      </c:pt>
                      <c:pt idx="7767">
                        <c:v>167991000000000</c:v>
                      </c:pt>
                      <c:pt idx="7768">
                        <c:v>167942000000000</c:v>
                      </c:pt>
                      <c:pt idx="7769">
                        <c:v>167894000000000</c:v>
                      </c:pt>
                      <c:pt idx="7770">
                        <c:v>167846000000000</c:v>
                      </c:pt>
                      <c:pt idx="7771">
                        <c:v>167799000000000</c:v>
                      </c:pt>
                      <c:pt idx="7772">
                        <c:v>167752000000000</c:v>
                      </c:pt>
                      <c:pt idx="7773">
                        <c:v>167705000000000</c:v>
                      </c:pt>
                      <c:pt idx="7774">
                        <c:v>167659000000000</c:v>
                      </c:pt>
                      <c:pt idx="7775">
                        <c:v>167613000000000</c:v>
                      </c:pt>
                      <c:pt idx="7776">
                        <c:v>167568000000000</c:v>
                      </c:pt>
                      <c:pt idx="7777">
                        <c:v>167523000000000</c:v>
                      </c:pt>
                      <c:pt idx="7778">
                        <c:v>167478000000000</c:v>
                      </c:pt>
                      <c:pt idx="7779">
                        <c:v>167434000000000</c:v>
                      </c:pt>
                      <c:pt idx="7780">
                        <c:v>167390000000000</c:v>
                      </c:pt>
                      <c:pt idx="7781">
                        <c:v>167347000000000</c:v>
                      </c:pt>
                      <c:pt idx="7782">
                        <c:v>167302000000000</c:v>
                      </c:pt>
                      <c:pt idx="7783">
                        <c:v>167257000000000</c:v>
                      </c:pt>
                      <c:pt idx="7784">
                        <c:v>167213000000000</c:v>
                      </c:pt>
                      <c:pt idx="7785">
                        <c:v>167167000000000</c:v>
                      </c:pt>
                      <c:pt idx="7786">
                        <c:v>167135000000000</c:v>
                      </c:pt>
                      <c:pt idx="7787">
                        <c:v>167094000000000</c:v>
                      </c:pt>
                      <c:pt idx="7788">
                        <c:v>167053000000000</c:v>
                      </c:pt>
                      <c:pt idx="7789">
                        <c:v>167012000000000</c:v>
                      </c:pt>
                      <c:pt idx="7790">
                        <c:v>166971000000000</c:v>
                      </c:pt>
                      <c:pt idx="7791">
                        <c:v>166931000000000</c:v>
                      </c:pt>
                      <c:pt idx="7792">
                        <c:v>166891000000000</c:v>
                      </c:pt>
                      <c:pt idx="7793">
                        <c:v>166852000000000</c:v>
                      </c:pt>
                      <c:pt idx="7794">
                        <c:v>166812000000000</c:v>
                      </c:pt>
                      <c:pt idx="7795">
                        <c:v>166773000000000</c:v>
                      </c:pt>
                      <c:pt idx="7796">
                        <c:v>166734000000000</c:v>
                      </c:pt>
                      <c:pt idx="7797">
                        <c:v>166695000000000</c:v>
                      </c:pt>
                      <c:pt idx="7798">
                        <c:v>166656000000000</c:v>
                      </c:pt>
                      <c:pt idx="7799">
                        <c:v>166618000000000</c:v>
                      </c:pt>
                      <c:pt idx="7800">
                        <c:v>166579000000000</c:v>
                      </c:pt>
                      <c:pt idx="7801">
                        <c:v>166541000000000</c:v>
                      </c:pt>
                      <c:pt idx="7802">
                        <c:v>166503000000000</c:v>
                      </c:pt>
                      <c:pt idx="7803">
                        <c:v>166465000000000</c:v>
                      </c:pt>
                      <c:pt idx="7804">
                        <c:v>166427000000000</c:v>
                      </c:pt>
                      <c:pt idx="7805">
                        <c:v>166390000000000</c:v>
                      </c:pt>
                      <c:pt idx="7806">
                        <c:v>166352000000000</c:v>
                      </c:pt>
                      <c:pt idx="7807">
                        <c:v>166314000000000</c:v>
                      </c:pt>
                      <c:pt idx="7808">
                        <c:v>166277000000000</c:v>
                      </c:pt>
                      <c:pt idx="7809">
                        <c:v>166239000000000</c:v>
                      </c:pt>
                      <c:pt idx="7810">
                        <c:v>166202000000000</c:v>
                      </c:pt>
                      <c:pt idx="7811">
                        <c:v>166164000000000</c:v>
                      </c:pt>
                      <c:pt idx="7812">
                        <c:v>166127000000000</c:v>
                      </c:pt>
                      <c:pt idx="7813">
                        <c:v>166090000000000</c:v>
                      </c:pt>
                      <c:pt idx="7814">
                        <c:v>166052000000000</c:v>
                      </c:pt>
                      <c:pt idx="7815">
                        <c:v>166015000000000</c:v>
                      </c:pt>
                      <c:pt idx="7816">
                        <c:v>165977000000000</c:v>
                      </c:pt>
                      <c:pt idx="7817">
                        <c:v>165939000000000</c:v>
                      </c:pt>
                      <c:pt idx="7818">
                        <c:v>165902000000000</c:v>
                      </c:pt>
                      <c:pt idx="7819">
                        <c:v>165864000000000</c:v>
                      </c:pt>
                      <c:pt idx="7820">
                        <c:v>165826000000000</c:v>
                      </c:pt>
                      <c:pt idx="7821">
                        <c:v>165788000000000</c:v>
                      </c:pt>
                      <c:pt idx="7822">
                        <c:v>165750000000000</c:v>
                      </c:pt>
                      <c:pt idx="7823">
                        <c:v>165712000000000</c:v>
                      </c:pt>
                      <c:pt idx="7824">
                        <c:v>165674000000000</c:v>
                      </c:pt>
                      <c:pt idx="7825">
                        <c:v>165636000000000</c:v>
                      </c:pt>
                      <c:pt idx="7826">
                        <c:v>165597000000000</c:v>
                      </c:pt>
                      <c:pt idx="7827">
                        <c:v>165558000000000</c:v>
                      </c:pt>
                      <c:pt idx="7828">
                        <c:v>165520000000000</c:v>
                      </c:pt>
                      <c:pt idx="7829">
                        <c:v>165481000000000</c:v>
                      </c:pt>
                      <c:pt idx="7830">
                        <c:v>165441000000000</c:v>
                      </c:pt>
                      <c:pt idx="7831">
                        <c:v>165402000000000</c:v>
                      </c:pt>
                      <c:pt idx="7832">
                        <c:v>165362000000000</c:v>
                      </c:pt>
                      <c:pt idx="7833">
                        <c:v>165323000000000</c:v>
                      </c:pt>
                      <c:pt idx="7834">
                        <c:v>165283000000000</c:v>
                      </c:pt>
                      <c:pt idx="7835">
                        <c:v>165243000000000</c:v>
                      </c:pt>
                      <c:pt idx="7836">
                        <c:v>165202000000000</c:v>
                      </c:pt>
                      <c:pt idx="7837">
                        <c:v>165162000000000</c:v>
                      </c:pt>
                      <c:pt idx="7838">
                        <c:v>165121000000000</c:v>
                      </c:pt>
                      <c:pt idx="7839">
                        <c:v>165080000000000</c:v>
                      </c:pt>
                      <c:pt idx="7840">
                        <c:v>165039000000000</c:v>
                      </c:pt>
                      <c:pt idx="7841">
                        <c:v>164998000000000</c:v>
                      </c:pt>
                      <c:pt idx="7842">
                        <c:v>164957000000000</c:v>
                      </c:pt>
                      <c:pt idx="7843">
                        <c:v>164915000000000</c:v>
                      </c:pt>
                      <c:pt idx="7844">
                        <c:v>164873000000000</c:v>
                      </c:pt>
                      <c:pt idx="7845">
                        <c:v>164831000000000</c:v>
                      </c:pt>
                      <c:pt idx="7846">
                        <c:v>164789000000000</c:v>
                      </c:pt>
                      <c:pt idx="7847">
                        <c:v>164746000000000</c:v>
                      </c:pt>
                      <c:pt idx="7848">
                        <c:v>164703000000000</c:v>
                      </c:pt>
                      <c:pt idx="7849">
                        <c:v>164660000000000</c:v>
                      </c:pt>
                      <c:pt idx="7850">
                        <c:v>164617000000000</c:v>
                      </c:pt>
                      <c:pt idx="7851">
                        <c:v>164574000000000</c:v>
                      </c:pt>
                      <c:pt idx="7852">
                        <c:v>164531000000000</c:v>
                      </c:pt>
                      <c:pt idx="7853">
                        <c:v>164487000000000</c:v>
                      </c:pt>
                      <c:pt idx="7854">
                        <c:v>164443000000000</c:v>
                      </c:pt>
                      <c:pt idx="7855">
                        <c:v>164399000000000</c:v>
                      </c:pt>
                      <c:pt idx="7856">
                        <c:v>164355000000000</c:v>
                      </c:pt>
                      <c:pt idx="7857">
                        <c:v>164311000000000</c:v>
                      </c:pt>
                      <c:pt idx="7858">
                        <c:v>164267000000000</c:v>
                      </c:pt>
                      <c:pt idx="7859">
                        <c:v>164222000000000</c:v>
                      </c:pt>
                      <c:pt idx="7860">
                        <c:v>164176000000000</c:v>
                      </c:pt>
                      <c:pt idx="7861">
                        <c:v>164130000000000</c:v>
                      </c:pt>
                      <c:pt idx="7862">
                        <c:v>164082000000000</c:v>
                      </c:pt>
                      <c:pt idx="7863">
                        <c:v>164034000000000</c:v>
                      </c:pt>
                      <c:pt idx="7864">
                        <c:v>163997000000000</c:v>
                      </c:pt>
                      <c:pt idx="7865">
                        <c:v>163952000000000</c:v>
                      </c:pt>
                      <c:pt idx="7866">
                        <c:v>163906000000000</c:v>
                      </c:pt>
                      <c:pt idx="7867">
                        <c:v>163861000000000</c:v>
                      </c:pt>
                      <c:pt idx="7868">
                        <c:v>163815000000000</c:v>
                      </c:pt>
                      <c:pt idx="7869">
                        <c:v>163769000000000</c:v>
                      </c:pt>
                      <c:pt idx="7870">
                        <c:v>163723000000000</c:v>
                      </c:pt>
                      <c:pt idx="7871">
                        <c:v>163677000000000</c:v>
                      </c:pt>
                      <c:pt idx="7872">
                        <c:v>163631000000000</c:v>
                      </c:pt>
                      <c:pt idx="7873">
                        <c:v>163585000000000</c:v>
                      </c:pt>
                      <c:pt idx="7874">
                        <c:v>163539000000000</c:v>
                      </c:pt>
                      <c:pt idx="7875">
                        <c:v>163492000000000</c:v>
                      </c:pt>
                      <c:pt idx="7876">
                        <c:v>163446000000000</c:v>
                      </c:pt>
                      <c:pt idx="7877">
                        <c:v>163399000000000</c:v>
                      </c:pt>
                      <c:pt idx="7878">
                        <c:v>163353000000000</c:v>
                      </c:pt>
                      <c:pt idx="7879">
                        <c:v>163306000000000</c:v>
                      </c:pt>
                      <c:pt idx="7880">
                        <c:v>163259000000000</c:v>
                      </c:pt>
                      <c:pt idx="7881">
                        <c:v>163213000000000</c:v>
                      </c:pt>
                      <c:pt idx="7882">
                        <c:v>163166000000000</c:v>
                      </c:pt>
                      <c:pt idx="7883">
                        <c:v>163119000000000</c:v>
                      </c:pt>
                      <c:pt idx="7884">
                        <c:v>163072000000000</c:v>
                      </c:pt>
                      <c:pt idx="7885">
                        <c:v>163025000000000</c:v>
                      </c:pt>
                      <c:pt idx="7886">
                        <c:v>162978000000000</c:v>
                      </c:pt>
                      <c:pt idx="7887">
                        <c:v>162931000000000</c:v>
                      </c:pt>
                      <c:pt idx="7888">
                        <c:v>162884000000000</c:v>
                      </c:pt>
                      <c:pt idx="7889">
                        <c:v>162837000000000</c:v>
                      </c:pt>
                      <c:pt idx="7890">
                        <c:v>162790000000000</c:v>
                      </c:pt>
                      <c:pt idx="7891">
                        <c:v>162743000000000</c:v>
                      </c:pt>
                      <c:pt idx="7892">
                        <c:v>162695000000000</c:v>
                      </c:pt>
                      <c:pt idx="7893">
                        <c:v>162648000000000</c:v>
                      </c:pt>
                      <c:pt idx="7894">
                        <c:v>162601000000000</c:v>
                      </c:pt>
                      <c:pt idx="7895">
                        <c:v>162554000000000</c:v>
                      </c:pt>
                      <c:pt idx="7896">
                        <c:v>162506000000000</c:v>
                      </c:pt>
                      <c:pt idx="7897">
                        <c:v>162459000000000</c:v>
                      </c:pt>
                      <c:pt idx="7898">
                        <c:v>162411000000000</c:v>
                      </c:pt>
                      <c:pt idx="7899">
                        <c:v>162364000000000</c:v>
                      </c:pt>
                      <c:pt idx="7900">
                        <c:v>162317000000000</c:v>
                      </c:pt>
                      <c:pt idx="7901">
                        <c:v>162269000000000</c:v>
                      </c:pt>
                      <c:pt idx="7902">
                        <c:v>162222000000000</c:v>
                      </c:pt>
                      <c:pt idx="7903">
                        <c:v>162174000000000</c:v>
                      </c:pt>
                      <c:pt idx="7904">
                        <c:v>162126000000000</c:v>
                      </c:pt>
                      <c:pt idx="7905">
                        <c:v>162079000000000</c:v>
                      </c:pt>
                      <c:pt idx="7906">
                        <c:v>162031000000000</c:v>
                      </c:pt>
                      <c:pt idx="7907">
                        <c:v>161983000000000</c:v>
                      </c:pt>
                      <c:pt idx="7908">
                        <c:v>161936000000000</c:v>
                      </c:pt>
                      <c:pt idx="7909">
                        <c:v>161888000000000</c:v>
                      </c:pt>
                      <c:pt idx="7910">
                        <c:v>161840000000000</c:v>
                      </c:pt>
                      <c:pt idx="7911">
                        <c:v>161792000000000</c:v>
                      </c:pt>
                      <c:pt idx="7912">
                        <c:v>161744000000000</c:v>
                      </c:pt>
                      <c:pt idx="7913">
                        <c:v>161696000000000</c:v>
                      </c:pt>
                      <c:pt idx="7914">
                        <c:v>161647000000000</c:v>
                      </c:pt>
                      <c:pt idx="7915">
                        <c:v>161599000000000</c:v>
                      </c:pt>
                      <c:pt idx="7916">
                        <c:v>161551000000000</c:v>
                      </c:pt>
                      <c:pt idx="7917">
                        <c:v>161502000000000</c:v>
                      </c:pt>
                      <c:pt idx="7918">
                        <c:v>161453000000000</c:v>
                      </c:pt>
                      <c:pt idx="7919">
                        <c:v>161405000000000</c:v>
                      </c:pt>
                      <c:pt idx="7920">
                        <c:v>161356000000000</c:v>
                      </c:pt>
                      <c:pt idx="7921">
                        <c:v>161307000000000</c:v>
                      </c:pt>
                      <c:pt idx="7922">
                        <c:v>161258000000000</c:v>
                      </c:pt>
                      <c:pt idx="7923">
                        <c:v>161208000000000</c:v>
                      </c:pt>
                      <c:pt idx="7924">
                        <c:v>161159000000000</c:v>
                      </c:pt>
                      <c:pt idx="7925">
                        <c:v>161109000000000</c:v>
                      </c:pt>
                      <c:pt idx="7926">
                        <c:v>161059000000000</c:v>
                      </c:pt>
                      <c:pt idx="7927">
                        <c:v>161009000000000</c:v>
                      </c:pt>
                      <c:pt idx="7928">
                        <c:v>160959000000000</c:v>
                      </c:pt>
                      <c:pt idx="7929">
                        <c:v>160909000000000</c:v>
                      </c:pt>
                      <c:pt idx="7930">
                        <c:v>160859000000000</c:v>
                      </c:pt>
                      <c:pt idx="7931">
                        <c:v>160808000000000</c:v>
                      </c:pt>
                      <c:pt idx="7932">
                        <c:v>160758000000000</c:v>
                      </c:pt>
                      <c:pt idx="7933">
                        <c:v>160707000000000</c:v>
                      </c:pt>
                      <c:pt idx="7934">
                        <c:v>160656000000000</c:v>
                      </c:pt>
                      <c:pt idx="7935">
                        <c:v>160604000000000</c:v>
                      </c:pt>
                      <c:pt idx="7936">
                        <c:v>160553000000000</c:v>
                      </c:pt>
                      <c:pt idx="7937">
                        <c:v>160502000000000</c:v>
                      </c:pt>
                      <c:pt idx="7938">
                        <c:v>160450000000000</c:v>
                      </c:pt>
                      <c:pt idx="7939">
                        <c:v>160398000000000</c:v>
                      </c:pt>
                      <c:pt idx="7940">
                        <c:v>160344000000000</c:v>
                      </c:pt>
                      <c:pt idx="7941">
                        <c:v>160290000000000</c:v>
                      </c:pt>
                      <c:pt idx="7942">
                        <c:v>160235000000000</c:v>
                      </c:pt>
                      <c:pt idx="7943">
                        <c:v>160191000000000</c:v>
                      </c:pt>
                      <c:pt idx="7944">
                        <c:v>160139000000000</c:v>
                      </c:pt>
                      <c:pt idx="7945">
                        <c:v>160086000000000</c:v>
                      </c:pt>
                      <c:pt idx="7946">
                        <c:v>160034000000000</c:v>
                      </c:pt>
                      <c:pt idx="7947">
                        <c:v>159982000000000</c:v>
                      </c:pt>
                      <c:pt idx="7948">
                        <c:v>159930000000000</c:v>
                      </c:pt>
                      <c:pt idx="7949">
                        <c:v>159878000000000</c:v>
                      </c:pt>
                      <c:pt idx="7950">
                        <c:v>159826000000000</c:v>
                      </c:pt>
                      <c:pt idx="7951">
                        <c:v>159773000000000</c:v>
                      </c:pt>
                      <c:pt idx="7952">
                        <c:v>159721000000000</c:v>
                      </c:pt>
                      <c:pt idx="7953">
                        <c:v>159670000000000</c:v>
                      </c:pt>
                      <c:pt idx="7954">
                        <c:v>159618000000000</c:v>
                      </c:pt>
                      <c:pt idx="7955">
                        <c:v>159566000000000</c:v>
                      </c:pt>
                      <c:pt idx="7956">
                        <c:v>159515000000000</c:v>
                      </c:pt>
                      <c:pt idx="7957">
                        <c:v>159463000000000</c:v>
                      </c:pt>
                      <c:pt idx="7958">
                        <c:v>159412000000000</c:v>
                      </c:pt>
                      <c:pt idx="7959">
                        <c:v>159361000000000</c:v>
                      </c:pt>
                      <c:pt idx="7960">
                        <c:v>159311000000000</c:v>
                      </c:pt>
                      <c:pt idx="7961">
                        <c:v>159260000000000</c:v>
                      </c:pt>
                      <c:pt idx="7962">
                        <c:v>159210000000000</c:v>
                      </c:pt>
                      <c:pt idx="7963">
                        <c:v>159160000000000</c:v>
                      </c:pt>
                      <c:pt idx="7964">
                        <c:v>159111000000000</c:v>
                      </c:pt>
                      <c:pt idx="7965">
                        <c:v>159062000000000</c:v>
                      </c:pt>
                      <c:pt idx="7966">
                        <c:v>159013000000000</c:v>
                      </c:pt>
                      <c:pt idx="7967">
                        <c:v>158965000000000</c:v>
                      </c:pt>
                      <c:pt idx="7968">
                        <c:v>158917000000000</c:v>
                      </c:pt>
                      <c:pt idx="7969">
                        <c:v>158870000000000</c:v>
                      </c:pt>
                      <c:pt idx="7970">
                        <c:v>158823000000000</c:v>
                      </c:pt>
                      <c:pt idx="7971">
                        <c:v>158776000000000</c:v>
                      </c:pt>
                      <c:pt idx="7972">
                        <c:v>158730000000000</c:v>
                      </c:pt>
                      <c:pt idx="7973">
                        <c:v>158685000000000</c:v>
                      </c:pt>
                      <c:pt idx="7974">
                        <c:v>158640000000000</c:v>
                      </c:pt>
                      <c:pt idx="7975">
                        <c:v>158596000000000</c:v>
                      </c:pt>
                      <c:pt idx="7976">
                        <c:v>158552000000000</c:v>
                      </c:pt>
                      <c:pt idx="7977">
                        <c:v>158509000000000</c:v>
                      </c:pt>
                      <c:pt idx="7978">
                        <c:v>158467000000000</c:v>
                      </c:pt>
                      <c:pt idx="7979">
                        <c:v>158425000000000</c:v>
                      </c:pt>
                      <c:pt idx="7980">
                        <c:v>158384000000000</c:v>
                      </c:pt>
                      <c:pt idx="7981">
                        <c:v>158343000000000</c:v>
                      </c:pt>
                      <c:pt idx="7982">
                        <c:v>158303000000000</c:v>
                      </c:pt>
                      <c:pt idx="7983">
                        <c:v>158264000000000</c:v>
                      </c:pt>
                      <c:pt idx="7984">
                        <c:v>158226000000000</c:v>
                      </c:pt>
                      <c:pt idx="7985">
                        <c:v>158188000000000</c:v>
                      </c:pt>
                      <c:pt idx="7986">
                        <c:v>158151000000000</c:v>
                      </c:pt>
                      <c:pt idx="7987">
                        <c:v>158115000000000</c:v>
                      </c:pt>
                      <c:pt idx="7988">
                        <c:v>158080000000000</c:v>
                      </c:pt>
                      <c:pt idx="7989">
                        <c:v>158045000000000</c:v>
                      </c:pt>
                      <c:pt idx="7990">
                        <c:v>158011000000000</c:v>
                      </c:pt>
                      <c:pt idx="7991">
                        <c:v>157978000000000</c:v>
                      </c:pt>
                      <c:pt idx="7992">
                        <c:v>157946000000000</c:v>
                      </c:pt>
                      <c:pt idx="7993">
                        <c:v>157914000000000</c:v>
                      </c:pt>
                      <c:pt idx="7994">
                        <c:v>157884000000000</c:v>
                      </c:pt>
                      <c:pt idx="7995">
                        <c:v>157854000000000</c:v>
                      </c:pt>
                      <c:pt idx="7996">
                        <c:v>157824000000000</c:v>
                      </c:pt>
                      <c:pt idx="7997">
                        <c:v>157796000000000</c:v>
                      </c:pt>
                      <c:pt idx="7998">
                        <c:v>157768000000000</c:v>
                      </c:pt>
                      <c:pt idx="7999">
                        <c:v>157741000000000</c:v>
                      </c:pt>
                      <c:pt idx="8000">
                        <c:v>157715000000000</c:v>
                      </c:pt>
                      <c:pt idx="8001">
                        <c:v>157689000000000</c:v>
                      </c:pt>
                      <c:pt idx="8002">
                        <c:v>157665000000000</c:v>
                      </c:pt>
                      <c:pt idx="8003">
                        <c:v>157641000000000</c:v>
                      </c:pt>
                      <c:pt idx="8004">
                        <c:v>157617000000000</c:v>
                      </c:pt>
                      <c:pt idx="8005">
                        <c:v>157595000000000</c:v>
                      </c:pt>
                      <c:pt idx="8006">
                        <c:v>157573000000000</c:v>
                      </c:pt>
                      <c:pt idx="8007">
                        <c:v>157551000000000</c:v>
                      </c:pt>
                      <c:pt idx="8008">
                        <c:v>157531000000000</c:v>
                      </c:pt>
                      <c:pt idx="8009">
                        <c:v>157511000000000</c:v>
                      </c:pt>
                      <c:pt idx="8010">
                        <c:v>157491000000000</c:v>
                      </c:pt>
                      <c:pt idx="8011">
                        <c:v>157472000000000</c:v>
                      </c:pt>
                      <c:pt idx="8012">
                        <c:v>157454000000000</c:v>
                      </c:pt>
                      <c:pt idx="8013">
                        <c:v>157437000000000</c:v>
                      </c:pt>
                      <c:pt idx="8014">
                        <c:v>157419000000000</c:v>
                      </c:pt>
                      <c:pt idx="8015">
                        <c:v>157403000000000</c:v>
                      </c:pt>
                      <c:pt idx="8016">
                        <c:v>157387000000000</c:v>
                      </c:pt>
                      <c:pt idx="8017">
                        <c:v>157371000000000</c:v>
                      </c:pt>
                      <c:pt idx="8018">
                        <c:v>157356000000000</c:v>
                      </c:pt>
                      <c:pt idx="8019">
                        <c:v>157340000000000</c:v>
                      </c:pt>
                      <c:pt idx="8020">
                        <c:v>157324000000000</c:v>
                      </c:pt>
                      <c:pt idx="8021">
                        <c:v>157308000000000</c:v>
                      </c:pt>
                      <c:pt idx="8022">
                        <c:v>157292000000000</c:v>
                      </c:pt>
                      <c:pt idx="8023">
                        <c:v>157287000000000</c:v>
                      </c:pt>
                      <c:pt idx="8024">
                        <c:v>157274000000000</c:v>
                      </c:pt>
                      <c:pt idx="8025">
                        <c:v>157262000000000</c:v>
                      </c:pt>
                      <c:pt idx="8026">
                        <c:v>157249000000000</c:v>
                      </c:pt>
                      <c:pt idx="8027">
                        <c:v>157238000000000</c:v>
                      </c:pt>
                      <c:pt idx="8028">
                        <c:v>157226000000000</c:v>
                      </c:pt>
                      <c:pt idx="8029">
                        <c:v>157215000000000</c:v>
                      </c:pt>
                      <c:pt idx="8030">
                        <c:v>157204000000000</c:v>
                      </c:pt>
                      <c:pt idx="8031">
                        <c:v>157193000000000</c:v>
                      </c:pt>
                      <c:pt idx="8032">
                        <c:v>157183000000000</c:v>
                      </c:pt>
                      <c:pt idx="8033">
                        <c:v>157172000000000</c:v>
                      </c:pt>
                      <c:pt idx="8034">
                        <c:v>157162000000000</c:v>
                      </c:pt>
                      <c:pt idx="8035">
                        <c:v>157152000000000</c:v>
                      </c:pt>
                      <c:pt idx="8036">
                        <c:v>157142000000000</c:v>
                      </c:pt>
                      <c:pt idx="8037">
                        <c:v>157132000000000</c:v>
                      </c:pt>
                      <c:pt idx="8038">
                        <c:v>157122000000000</c:v>
                      </c:pt>
                      <c:pt idx="8039">
                        <c:v>157113000000000</c:v>
                      </c:pt>
                      <c:pt idx="8040">
                        <c:v>157103000000000</c:v>
                      </c:pt>
                      <c:pt idx="8041">
                        <c:v>157094000000000</c:v>
                      </c:pt>
                      <c:pt idx="8042">
                        <c:v>157084000000000</c:v>
                      </c:pt>
                      <c:pt idx="8043">
                        <c:v>157075000000000</c:v>
                      </c:pt>
                      <c:pt idx="8044">
                        <c:v>157066000000000</c:v>
                      </c:pt>
                      <c:pt idx="8045">
                        <c:v>157056000000000</c:v>
                      </c:pt>
                      <c:pt idx="8046">
                        <c:v>157047000000000</c:v>
                      </c:pt>
                      <c:pt idx="8047">
                        <c:v>157037000000000</c:v>
                      </c:pt>
                      <c:pt idx="8048">
                        <c:v>157028000000000</c:v>
                      </c:pt>
                      <c:pt idx="8049">
                        <c:v>157018000000000</c:v>
                      </c:pt>
                      <c:pt idx="8050">
                        <c:v>157008000000000</c:v>
                      </c:pt>
                      <c:pt idx="8051">
                        <c:v>156999000000000</c:v>
                      </c:pt>
                      <c:pt idx="8052">
                        <c:v>156989000000000</c:v>
                      </c:pt>
                      <c:pt idx="8053">
                        <c:v>156979000000000</c:v>
                      </c:pt>
                      <c:pt idx="8054">
                        <c:v>156968000000000</c:v>
                      </c:pt>
                      <c:pt idx="8055">
                        <c:v>156958000000000</c:v>
                      </c:pt>
                      <c:pt idx="8056">
                        <c:v>156947000000000</c:v>
                      </c:pt>
                      <c:pt idx="8057">
                        <c:v>156937000000000</c:v>
                      </c:pt>
                      <c:pt idx="8058">
                        <c:v>156926000000000</c:v>
                      </c:pt>
                      <c:pt idx="8059">
                        <c:v>156915000000000</c:v>
                      </c:pt>
                      <c:pt idx="8060">
                        <c:v>156903000000000</c:v>
                      </c:pt>
                      <c:pt idx="8061">
                        <c:v>156892000000000</c:v>
                      </c:pt>
                      <c:pt idx="8062">
                        <c:v>156880000000000</c:v>
                      </c:pt>
                      <c:pt idx="8063">
                        <c:v>156867000000000</c:v>
                      </c:pt>
                      <c:pt idx="8064">
                        <c:v>156855000000000</c:v>
                      </c:pt>
                      <c:pt idx="8065">
                        <c:v>156842000000000</c:v>
                      </c:pt>
                      <c:pt idx="8066">
                        <c:v>156829000000000</c:v>
                      </c:pt>
                      <c:pt idx="8067">
                        <c:v>156816000000000</c:v>
                      </c:pt>
                      <c:pt idx="8068">
                        <c:v>156802000000000</c:v>
                      </c:pt>
                      <c:pt idx="8069">
                        <c:v>156788000000000</c:v>
                      </c:pt>
                      <c:pt idx="8070">
                        <c:v>156773000000000</c:v>
                      </c:pt>
                      <c:pt idx="8071">
                        <c:v>156759000000000</c:v>
                      </c:pt>
                      <c:pt idx="8072">
                        <c:v>156743000000000</c:v>
                      </c:pt>
                      <c:pt idx="8073">
                        <c:v>156728000000000</c:v>
                      </c:pt>
                      <c:pt idx="8074">
                        <c:v>156712000000000</c:v>
                      </c:pt>
                      <c:pt idx="8075">
                        <c:v>156695000000000</c:v>
                      </c:pt>
                      <c:pt idx="8076">
                        <c:v>156679000000000</c:v>
                      </c:pt>
                      <c:pt idx="8077">
                        <c:v>156661000000000</c:v>
                      </c:pt>
                      <c:pt idx="8078">
                        <c:v>156644000000000</c:v>
                      </c:pt>
                      <c:pt idx="8079">
                        <c:v>156626000000000</c:v>
                      </c:pt>
                      <c:pt idx="8080">
                        <c:v>156607000000000</c:v>
                      </c:pt>
                      <c:pt idx="8081">
                        <c:v>156588000000000</c:v>
                      </c:pt>
                      <c:pt idx="8082">
                        <c:v>156569000000000</c:v>
                      </c:pt>
                      <c:pt idx="8083">
                        <c:v>156549000000000</c:v>
                      </c:pt>
                      <c:pt idx="8084">
                        <c:v>156528000000000</c:v>
                      </c:pt>
                      <c:pt idx="8085">
                        <c:v>156508000000000</c:v>
                      </c:pt>
                      <c:pt idx="8086">
                        <c:v>156486000000000</c:v>
                      </c:pt>
                      <c:pt idx="8087">
                        <c:v>156465000000000</c:v>
                      </c:pt>
                      <c:pt idx="8088">
                        <c:v>156442000000000</c:v>
                      </c:pt>
                      <c:pt idx="8089">
                        <c:v>156420000000000</c:v>
                      </c:pt>
                      <c:pt idx="8090">
                        <c:v>156397000000000</c:v>
                      </c:pt>
                      <c:pt idx="8091">
                        <c:v>156373000000000</c:v>
                      </c:pt>
                      <c:pt idx="8092">
                        <c:v>156349000000000</c:v>
                      </c:pt>
                      <c:pt idx="8093">
                        <c:v>156324000000000</c:v>
                      </c:pt>
                      <c:pt idx="8094">
                        <c:v>156299000000000</c:v>
                      </c:pt>
                      <c:pt idx="8095">
                        <c:v>156274000000000</c:v>
                      </c:pt>
                      <c:pt idx="8096">
                        <c:v>156248000000000</c:v>
                      </c:pt>
                      <c:pt idx="8097">
                        <c:v>156221000000000</c:v>
                      </c:pt>
                      <c:pt idx="8098">
                        <c:v>156195000000000</c:v>
                      </c:pt>
                      <c:pt idx="8099">
                        <c:v>156167000000000</c:v>
                      </c:pt>
                      <c:pt idx="8100">
                        <c:v>156138000000000</c:v>
                      </c:pt>
                      <c:pt idx="8101">
                        <c:v>156108000000000</c:v>
                      </c:pt>
                      <c:pt idx="8102">
                        <c:v>156077000000000</c:v>
                      </c:pt>
                      <c:pt idx="8103">
                        <c:v>156045000000000</c:v>
                      </c:pt>
                      <c:pt idx="8104">
                        <c:v>156024000000000</c:v>
                      </c:pt>
                      <c:pt idx="8105">
                        <c:v>155993000000000</c:v>
                      </c:pt>
                      <c:pt idx="8106">
                        <c:v>155963000000000</c:v>
                      </c:pt>
                      <c:pt idx="8107">
                        <c:v>155932000000000</c:v>
                      </c:pt>
                      <c:pt idx="8108">
                        <c:v>155901000000000</c:v>
                      </c:pt>
                      <c:pt idx="8109">
                        <c:v>155869000000000</c:v>
                      </c:pt>
                      <c:pt idx="8110">
                        <c:v>155837000000000</c:v>
                      </c:pt>
                      <c:pt idx="8111">
                        <c:v>155804000000000</c:v>
                      </c:pt>
                      <c:pt idx="8112">
                        <c:v>155771000000000</c:v>
                      </c:pt>
                      <c:pt idx="8113">
                        <c:v>155738000000000</c:v>
                      </c:pt>
                      <c:pt idx="8114">
                        <c:v>155704000000000</c:v>
                      </c:pt>
                      <c:pt idx="8115">
                        <c:v>155670000000000</c:v>
                      </c:pt>
                      <c:pt idx="8116">
                        <c:v>155635000000000</c:v>
                      </c:pt>
                      <c:pt idx="8117">
                        <c:v>155600000000000</c:v>
                      </c:pt>
                      <c:pt idx="8118">
                        <c:v>155565000000000</c:v>
                      </c:pt>
                      <c:pt idx="8119">
                        <c:v>155529000000000</c:v>
                      </c:pt>
                      <c:pt idx="8120">
                        <c:v>155493000000000</c:v>
                      </c:pt>
                      <c:pt idx="8121">
                        <c:v>155456000000000</c:v>
                      </c:pt>
                      <c:pt idx="8122">
                        <c:v>155419000000000</c:v>
                      </c:pt>
                      <c:pt idx="8123">
                        <c:v>155382000000000</c:v>
                      </c:pt>
                      <c:pt idx="8124">
                        <c:v>155345000000000</c:v>
                      </c:pt>
                      <c:pt idx="8125">
                        <c:v>155307000000000</c:v>
                      </c:pt>
                      <c:pt idx="8126">
                        <c:v>155269000000000</c:v>
                      </c:pt>
                      <c:pt idx="8127">
                        <c:v>155230000000000</c:v>
                      </c:pt>
                      <c:pt idx="8128">
                        <c:v>155191000000000</c:v>
                      </c:pt>
                      <c:pt idx="8129">
                        <c:v>155152000000000</c:v>
                      </c:pt>
                      <c:pt idx="8130">
                        <c:v>155112000000000</c:v>
                      </c:pt>
                      <c:pt idx="8131">
                        <c:v>155073000000000</c:v>
                      </c:pt>
                      <c:pt idx="8132">
                        <c:v>155032000000000</c:v>
                      </c:pt>
                      <c:pt idx="8133">
                        <c:v>154992000000000</c:v>
                      </c:pt>
                      <c:pt idx="8134">
                        <c:v>154951000000000</c:v>
                      </c:pt>
                      <c:pt idx="8135">
                        <c:v>154910000000000</c:v>
                      </c:pt>
                      <c:pt idx="8136">
                        <c:v>154869000000000</c:v>
                      </c:pt>
                      <c:pt idx="8137">
                        <c:v>154827000000000</c:v>
                      </c:pt>
                      <c:pt idx="8138">
                        <c:v>154785000000000</c:v>
                      </c:pt>
                      <c:pt idx="8139">
                        <c:v>154743000000000</c:v>
                      </c:pt>
                      <c:pt idx="8140">
                        <c:v>154700000000000</c:v>
                      </c:pt>
                      <c:pt idx="8141">
                        <c:v>154657000000000</c:v>
                      </c:pt>
                      <c:pt idx="8142">
                        <c:v>154614000000000</c:v>
                      </c:pt>
                      <c:pt idx="8143">
                        <c:v>154571000000000</c:v>
                      </c:pt>
                      <c:pt idx="8144">
                        <c:v>154527000000000</c:v>
                      </c:pt>
                      <c:pt idx="8145">
                        <c:v>154483000000000</c:v>
                      </c:pt>
                      <c:pt idx="8146">
                        <c:v>154439000000000</c:v>
                      </c:pt>
                      <c:pt idx="8147">
                        <c:v>154394000000000</c:v>
                      </c:pt>
                      <c:pt idx="8148">
                        <c:v>154349000000000</c:v>
                      </c:pt>
                      <c:pt idx="8149">
                        <c:v>154304000000000</c:v>
                      </c:pt>
                      <c:pt idx="8150">
                        <c:v>154258000000000</c:v>
                      </c:pt>
                      <c:pt idx="8151">
                        <c:v>154213000000000</c:v>
                      </c:pt>
                      <c:pt idx="8152">
                        <c:v>154166000000000</c:v>
                      </c:pt>
                      <c:pt idx="8153">
                        <c:v>154120000000000</c:v>
                      </c:pt>
                      <c:pt idx="8154">
                        <c:v>154073000000000</c:v>
                      </c:pt>
                      <c:pt idx="8155">
                        <c:v>154026000000000</c:v>
                      </c:pt>
                      <c:pt idx="8156">
                        <c:v>153979000000000</c:v>
                      </c:pt>
                      <c:pt idx="8157">
                        <c:v>153931000000000</c:v>
                      </c:pt>
                      <c:pt idx="8158">
                        <c:v>153883000000000</c:v>
                      </c:pt>
                      <c:pt idx="8159">
                        <c:v>153834000000000</c:v>
                      </c:pt>
                      <c:pt idx="8160">
                        <c:v>153786000000000</c:v>
                      </c:pt>
                      <c:pt idx="8161">
                        <c:v>153736000000000</c:v>
                      </c:pt>
                      <c:pt idx="8162">
                        <c:v>153687000000000</c:v>
                      </c:pt>
                      <c:pt idx="8163">
                        <c:v>153637000000000</c:v>
                      </c:pt>
                      <c:pt idx="8164">
                        <c:v>153587000000000</c:v>
                      </c:pt>
                      <c:pt idx="8165">
                        <c:v>153536000000000</c:v>
                      </c:pt>
                      <c:pt idx="8166">
                        <c:v>153485000000000</c:v>
                      </c:pt>
                      <c:pt idx="8167">
                        <c:v>153434000000000</c:v>
                      </c:pt>
                      <c:pt idx="8168">
                        <c:v>153382000000000</c:v>
                      </c:pt>
                      <c:pt idx="8169">
                        <c:v>153330000000000</c:v>
                      </c:pt>
                      <c:pt idx="8170">
                        <c:v>153278000000000</c:v>
                      </c:pt>
                      <c:pt idx="8171">
                        <c:v>153225000000000</c:v>
                      </c:pt>
                      <c:pt idx="8172">
                        <c:v>153171000000000</c:v>
                      </c:pt>
                      <c:pt idx="8173">
                        <c:v>153118000000000</c:v>
                      </c:pt>
                      <c:pt idx="8174">
                        <c:v>153064000000000</c:v>
                      </c:pt>
                      <c:pt idx="8175">
                        <c:v>153009000000000</c:v>
                      </c:pt>
                      <c:pt idx="8176">
                        <c:v>152954000000000</c:v>
                      </c:pt>
                      <c:pt idx="8177">
                        <c:v>152899000000000</c:v>
                      </c:pt>
                      <c:pt idx="8178">
                        <c:v>152843000000000</c:v>
                      </c:pt>
                      <c:pt idx="8179">
                        <c:v>152787000000000</c:v>
                      </c:pt>
                      <c:pt idx="8180">
                        <c:v>152731000000000</c:v>
                      </c:pt>
                      <c:pt idx="8181">
                        <c:v>152674000000000</c:v>
                      </c:pt>
                      <c:pt idx="8182">
                        <c:v>152615000000000</c:v>
                      </c:pt>
                      <c:pt idx="8183">
                        <c:v>152556000000000</c:v>
                      </c:pt>
                      <c:pt idx="8184">
                        <c:v>152496000000000</c:v>
                      </c:pt>
                      <c:pt idx="8185">
                        <c:v>152434000000000</c:v>
                      </c:pt>
                      <c:pt idx="8186">
                        <c:v>152386000000000</c:v>
                      </c:pt>
                      <c:pt idx="8187">
                        <c:v>152327000000000</c:v>
                      </c:pt>
                      <c:pt idx="8188">
                        <c:v>152268000000000</c:v>
                      </c:pt>
                      <c:pt idx="8189">
                        <c:v>152209000000000</c:v>
                      </c:pt>
                      <c:pt idx="8190">
                        <c:v>152149000000000</c:v>
                      </c:pt>
                      <c:pt idx="8191">
                        <c:v>152089000000000</c:v>
                      </c:pt>
                      <c:pt idx="8192">
                        <c:v>152029000000000</c:v>
                      </c:pt>
                      <c:pt idx="8193">
                        <c:v>151969000000000</c:v>
                      </c:pt>
                      <c:pt idx="8194">
                        <c:v>151909000000000</c:v>
                      </c:pt>
                      <c:pt idx="8195">
                        <c:v>151848000000000</c:v>
                      </c:pt>
                      <c:pt idx="8196">
                        <c:v>151787000000000</c:v>
                      </c:pt>
                      <c:pt idx="8197">
                        <c:v>151726000000000</c:v>
                      </c:pt>
                      <c:pt idx="8198">
                        <c:v>151665000000000</c:v>
                      </c:pt>
                      <c:pt idx="8199">
                        <c:v>151604000000000</c:v>
                      </c:pt>
                      <c:pt idx="8200">
                        <c:v>151542000000000</c:v>
                      </c:pt>
                      <c:pt idx="8201">
                        <c:v>151481000000000</c:v>
                      </c:pt>
                      <c:pt idx="8202">
                        <c:v>151420000000000</c:v>
                      </c:pt>
                      <c:pt idx="8203">
                        <c:v>151358000000000</c:v>
                      </c:pt>
                      <c:pt idx="8204">
                        <c:v>151296000000000</c:v>
                      </c:pt>
                      <c:pt idx="8205">
                        <c:v>151235000000000</c:v>
                      </c:pt>
                      <c:pt idx="8206">
                        <c:v>151173000000000</c:v>
                      </c:pt>
                      <c:pt idx="8207">
                        <c:v>151112000000000</c:v>
                      </c:pt>
                      <c:pt idx="8208">
                        <c:v>151050000000000</c:v>
                      </c:pt>
                      <c:pt idx="8209">
                        <c:v>150989000000000</c:v>
                      </c:pt>
                      <c:pt idx="8210">
                        <c:v>150928000000000</c:v>
                      </c:pt>
                      <c:pt idx="8211">
                        <c:v>150866000000000</c:v>
                      </c:pt>
                      <c:pt idx="8212">
                        <c:v>150805000000000</c:v>
                      </c:pt>
                      <c:pt idx="8213">
                        <c:v>150744000000000</c:v>
                      </c:pt>
                      <c:pt idx="8214">
                        <c:v>150683000000000</c:v>
                      </c:pt>
                      <c:pt idx="8215">
                        <c:v>150623000000000</c:v>
                      </c:pt>
                      <c:pt idx="8216">
                        <c:v>150562000000000</c:v>
                      </c:pt>
                      <c:pt idx="8217">
                        <c:v>150502000000000</c:v>
                      </c:pt>
                      <c:pt idx="8218">
                        <c:v>150442000000000</c:v>
                      </c:pt>
                      <c:pt idx="8219">
                        <c:v>150382000000000</c:v>
                      </c:pt>
                      <c:pt idx="8220">
                        <c:v>150323000000000</c:v>
                      </c:pt>
                      <c:pt idx="8221">
                        <c:v>150264000000000</c:v>
                      </c:pt>
                      <c:pt idx="8222">
                        <c:v>150205000000000</c:v>
                      </c:pt>
                      <c:pt idx="8223">
                        <c:v>150146000000000</c:v>
                      </c:pt>
                      <c:pt idx="8224">
                        <c:v>150088000000000</c:v>
                      </c:pt>
                      <c:pt idx="8225">
                        <c:v>150030000000000</c:v>
                      </c:pt>
                      <c:pt idx="8226">
                        <c:v>149972000000000</c:v>
                      </c:pt>
                      <c:pt idx="8227">
                        <c:v>149915000000000</c:v>
                      </c:pt>
                      <c:pt idx="8228">
                        <c:v>149859000000000</c:v>
                      </c:pt>
                      <c:pt idx="8229">
                        <c:v>149802000000000</c:v>
                      </c:pt>
                      <c:pt idx="8230">
                        <c:v>149746000000000</c:v>
                      </c:pt>
                      <c:pt idx="8231">
                        <c:v>149691000000000</c:v>
                      </c:pt>
                      <c:pt idx="8232">
                        <c:v>149635000000000</c:v>
                      </c:pt>
                      <c:pt idx="8233">
                        <c:v>149581000000000</c:v>
                      </c:pt>
                      <c:pt idx="8234">
                        <c:v>149527000000000</c:v>
                      </c:pt>
                      <c:pt idx="8235">
                        <c:v>149473000000000</c:v>
                      </c:pt>
                      <c:pt idx="8236">
                        <c:v>149420000000000</c:v>
                      </c:pt>
                      <c:pt idx="8237">
                        <c:v>149367000000000</c:v>
                      </c:pt>
                      <c:pt idx="8238">
                        <c:v>149314000000000</c:v>
                      </c:pt>
                      <c:pt idx="8239">
                        <c:v>149262000000000</c:v>
                      </c:pt>
                      <c:pt idx="8240">
                        <c:v>149211000000000</c:v>
                      </c:pt>
                      <c:pt idx="8241">
                        <c:v>149160000000000</c:v>
                      </c:pt>
                      <c:pt idx="8242">
                        <c:v>149110000000000</c:v>
                      </c:pt>
                      <c:pt idx="8243">
                        <c:v>149060000000000</c:v>
                      </c:pt>
                      <c:pt idx="8244">
                        <c:v>149011000000000</c:v>
                      </c:pt>
                      <c:pt idx="8245">
                        <c:v>148962000000000</c:v>
                      </c:pt>
                      <c:pt idx="8246">
                        <c:v>148913000000000</c:v>
                      </c:pt>
                      <c:pt idx="8247">
                        <c:v>148866000000000</c:v>
                      </c:pt>
                      <c:pt idx="8248">
                        <c:v>148818000000000</c:v>
                      </c:pt>
                      <c:pt idx="8249">
                        <c:v>148771000000000</c:v>
                      </c:pt>
                      <c:pt idx="8250">
                        <c:v>148725000000000</c:v>
                      </c:pt>
                      <c:pt idx="8251">
                        <c:v>148679000000000</c:v>
                      </c:pt>
                      <c:pt idx="8252">
                        <c:v>148634000000000</c:v>
                      </c:pt>
                      <c:pt idx="8253">
                        <c:v>148589000000000</c:v>
                      </c:pt>
                      <c:pt idx="8254">
                        <c:v>148544000000000</c:v>
                      </c:pt>
                      <c:pt idx="8255">
                        <c:v>148500000000000</c:v>
                      </c:pt>
                      <c:pt idx="8256">
                        <c:v>148457000000000</c:v>
                      </c:pt>
                      <c:pt idx="8257">
                        <c:v>148413000000000</c:v>
                      </c:pt>
                      <c:pt idx="8258">
                        <c:v>148371000000000</c:v>
                      </c:pt>
                      <c:pt idx="8259">
                        <c:v>148329000000000</c:v>
                      </c:pt>
                      <c:pt idx="8260">
                        <c:v>148287000000000</c:v>
                      </c:pt>
                      <c:pt idx="8261">
                        <c:v>148245000000000</c:v>
                      </c:pt>
                      <c:pt idx="8262">
                        <c:v>148204000000000</c:v>
                      </c:pt>
                      <c:pt idx="8263">
                        <c:v>148164000000000</c:v>
                      </c:pt>
                      <c:pt idx="8264">
                        <c:v>148122000000000</c:v>
                      </c:pt>
                      <c:pt idx="8265">
                        <c:v>148081000000000</c:v>
                      </c:pt>
                      <c:pt idx="8266">
                        <c:v>148039000000000</c:v>
                      </c:pt>
                      <c:pt idx="8267">
                        <c:v>147997000000000</c:v>
                      </c:pt>
                      <c:pt idx="8268">
                        <c:v>147967000000000</c:v>
                      </c:pt>
                      <c:pt idx="8269">
                        <c:v>147929000000000</c:v>
                      </c:pt>
                      <c:pt idx="8270">
                        <c:v>147891000000000</c:v>
                      </c:pt>
                      <c:pt idx="8271">
                        <c:v>147853000000000</c:v>
                      </c:pt>
                      <c:pt idx="8272">
                        <c:v>147816000000000</c:v>
                      </c:pt>
                      <c:pt idx="8273">
                        <c:v>147779000000000</c:v>
                      </c:pt>
                      <c:pt idx="8274">
                        <c:v>147742000000000</c:v>
                      </c:pt>
                      <c:pt idx="8275">
                        <c:v>147706000000000</c:v>
                      </c:pt>
                      <c:pt idx="8276">
                        <c:v>147669000000000</c:v>
                      </c:pt>
                      <c:pt idx="8277">
                        <c:v>147634000000000</c:v>
                      </c:pt>
                      <c:pt idx="8278">
                        <c:v>147598000000000</c:v>
                      </c:pt>
                      <c:pt idx="8279">
                        <c:v>147563000000000</c:v>
                      </c:pt>
                      <c:pt idx="8280">
                        <c:v>147528000000000</c:v>
                      </c:pt>
                      <c:pt idx="8281">
                        <c:v>147493000000000</c:v>
                      </c:pt>
                      <c:pt idx="8282">
                        <c:v>147458000000000</c:v>
                      </c:pt>
                      <c:pt idx="8283">
                        <c:v>147424000000000</c:v>
                      </c:pt>
                      <c:pt idx="8284">
                        <c:v>147390000000000</c:v>
                      </c:pt>
                      <c:pt idx="8285">
                        <c:v>147356000000000</c:v>
                      </c:pt>
                      <c:pt idx="8286">
                        <c:v>147322000000000</c:v>
                      </c:pt>
                      <c:pt idx="8287">
                        <c:v>147289000000000</c:v>
                      </c:pt>
                      <c:pt idx="8288">
                        <c:v>147255000000000</c:v>
                      </c:pt>
                      <c:pt idx="8289">
                        <c:v>147222000000000</c:v>
                      </c:pt>
                      <c:pt idx="8290">
                        <c:v>147189000000000</c:v>
                      </c:pt>
                      <c:pt idx="8291">
                        <c:v>147156000000000</c:v>
                      </c:pt>
                      <c:pt idx="8292">
                        <c:v>147123000000000</c:v>
                      </c:pt>
                      <c:pt idx="8293">
                        <c:v>147091000000000</c:v>
                      </c:pt>
                      <c:pt idx="8294">
                        <c:v>147058000000000</c:v>
                      </c:pt>
                      <c:pt idx="8295">
                        <c:v>147026000000000</c:v>
                      </c:pt>
                      <c:pt idx="8296">
                        <c:v>146994000000000</c:v>
                      </c:pt>
                      <c:pt idx="8297">
                        <c:v>146961000000000</c:v>
                      </c:pt>
                      <c:pt idx="8298">
                        <c:v>146929000000000</c:v>
                      </c:pt>
                      <c:pt idx="8299">
                        <c:v>146897000000000</c:v>
                      </c:pt>
                      <c:pt idx="8300">
                        <c:v>146866000000000</c:v>
                      </c:pt>
                      <c:pt idx="8301">
                        <c:v>146834000000000</c:v>
                      </c:pt>
                      <c:pt idx="8302">
                        <c:v>146802000000000</c:v>
                      </c:pt>
                      <c:pt idx="8303">
                        <c:v>146770000000000</c:v>
                      </c:pt>
                      <c:pt idx="8304">
                        <c:v>146739000000000</c:v>
                      </c:pt>
                      <c:pt idx="8305">
                        <c:v>146707000000000</c:v>
                      </c:pt>
                      <c:pt idx="8306">
                        <c:v>146676000000000</c:v>
                      </c:pt>
                      <c:pt idx="8307">
                        <c:v>146644000000000</c:v>
                      </c:pt>
                      <c:pt idx="8308">
                        <c:v>146613000000000</c:v>
                      </c:pt>
                      <c:pt idx="8309">
                        <c:v>146582000000000</c:v>
                      </c:pt>
                      <c:pt idx="8310">
                        <c:v>146550000000000</c:v>
                      </c:pt>
                      <c:pt idx="8311">
                        <c:v>146519000000000</c:v>
                      </c:pt>
                      <c:pt idx="8312">
                        <c:v>146488000000000</c:v>
                      </c:pt>
                      <c:pt idx="8313">
                        <c:v>146457000000000</c:v>
                      </c:pt>
                      <c:pt idx="8314">
                        <c:v>146425000000000</c:v>
                      </c:pt>
                      <c:pt idx="8315">
                        <c:v>146394000000000</c:v>
                      </c:pt>
                      <c:pt idx="8316">
                        <c:v>146363000000000</c:v>
                      </c:pt>
                      <c:pt idx="8317">
                        <c:v>146332000000000</c:v>
                      </c:pt>
                      <c:pt idx="8318">
                        <c:v>146301000000000</c:v>
                      </c:pt>
                      <c:pt idx="8319">
                        <c:v>146269000000000</c:v>
                      </c:pt>
                      <c:pt idx="8320">
                        <c:v>146238000000000</c:v>
                      </c:pt>
                      <c:pt idx="8321">
                        <c:v>146207000000000</c:v>
                      </c:pt>
                      <c:pt idx="8322">
                        <c:v>146176000000000</c:v>
                      </c:pt>
                      <c:pt idx="8323">
                        <c:v>146145000000000</c:v>
                      </c:pt>
                      <c:pt idx="8324">
                        <c:v>146114000000000</c:v>
                      </c:pt>
                      <c:pt idx="8325">
                        <c:v>146083000000000</c:v>
                      </c:pt>
                      <c:pt idx="8326">
                        <c:v>146052000000000</c:v>
                      </c:pt>
                      <c:pt idx="8327">
                        <c:v>146021000000000</c:v>
                      </c:pt>
                      <c:pt idx="8328">
                        <c:v>145990000000000</c:v>
                      </c:pt>
                      <c:pt idx="8329">
                        <c:v>145959000000000</c:v>
                      </c:pt>
                      <c:pt idx="8330">
                        <c:v>145928000000000</c:v>
                      </c:pt>
                      <c:pt idx="8331">
                        <c:v>145897000000000</c:v>
                      </c:pt>
                      <c:pt idx="8332">
                        <c:v>145867000000000</c:v>
                      </c:pt>
                      <c:pt idx="8333">
                        <c:v>145836000000000</c:v>
                      </c:pt>
                      <c:pt idx="8334">
                        <c:v>145805000000000</c:v>
                      </c:pt>
                      <c:pt idx="8335">
                        <c:v>145774000000000</c:v>
                      </c:pt>
                      <c:pt idx="8336">
                        <c:v>145744000000000</c:v>
                      </c:pt>
                      <c:pt idx="8337">
                        <c:v>145713000000000</c:v>
                      </c:pt>
                      <c:pt idx="8338">
                        <c:v>145683000000000</c:v>
                      </c:pt>
                      <c:pt idx="8339">
                        <c:v>145652000000000</c:v>
                      </c:pt>
                      <c:pt idx="8340">
                        <c:v>145622000000000</c:v>
                      </c:pt>
                      <c:pt idx="8341">
                        <c:v>145591000000000</c:v>
                      </c:pt>
                      <c:pt idx="8342">
                        <c:v>145561000000000</c:v>
                      </c:pt>
                      <c:pt idx="8343">
                        <c:v>145531000000000</c:v>
                      </c:pt>
                      <c:pt idx="8344">
                        <c:v>145501000000000</c:v>
                      </c:pt>
                      <c:pt idx="8345">
                        <c:v>145471000000000</c:v>
                      </c:pt>
                      <c:pt idx="8346">
                        <c:v>145440000000000</c:v>
                      </c:pt>
                      <c:pt idx="8347">
                        <c:v>145409000000000</c:v>
                      </c:pt>
                      <c:pt idx="8348">
                        <c:v>145377000000000</c:v>
                      </c:pt>
                      <c:pt idx="8349">
                        <c:v>145345000000000</c:v>
                      </c:pt>
                      <c:pt idx="8350">
                        <c:v>145313000000000</c:v>
                      </c:pt>
                      <c:pt idx="8351">
                        <c:v>145291000000000</c:v>
                      </c:pt>
                      <c:pt idx="8352">
                        <c:v>145261000000000</c:v>
                      </c:pt>
                      <c:pt idx="8353">
                        <c:v>145231000000000</c:v>
                      </c:pt>
                      <c:pt idx="8354">
                        <c:v>145202000000000</c:v>
                      </c:pt>
                      <c:pt idx="8355">
                        <c:v>145172000000000</c:v>
                      </c:pt>
                      <c:pt idx="8356">
                        <c:v>145142000000000</c:v>
                      </c:pt>
                      <c:pt idx="8357">
                        <c:v>145113000000000</c:v>
                      </c:pt>
                      <c:pt idx="8358">
                        <c:v>145083000000000</c:v>
                      </c:pt>
                      <c:pt idx="8359">
                        <c:v>145054000000000</c:v>
                      </c:pt>
                      <c:pt idx="8360">
                        <c:v>145024000000000</c:v>
                      </c:pt>
                      <c:pt idx="8361">
                        <c:v>144995000000000</c:v>
                      </c:pt>
                      <c:pt idx="8362">
                        <c:v>144965000000000</c:v>
                      </c:pt>
                      <c:pt idx="8363">
                        <c:v>144936000000000</c:v>
                      </c:pt>
                      <c:pt idx="8364">
                        <c:v>144906000000000</c:v>
                      </c:pt>
                      <c:pt idx="8365">
                        <c:v>144877000000000</c:v>
                      </c:pt>
                      <c:pt idx="8366">
                        <c:v>144847000000000</c:v>
                      </c:pt>
                      <c:pt idx="8367">
                        <c:v>144818000000000</c:v>
                      </c:pt>
                      <c:pt idx="8368">
                        <c:v>144788000000000</c:v>
                      </c:pt>
                      <c:pt idx="8369">
                        <c:v>144759000000000</c:v>
                      </c:pt>
                      <c:pt idx="8370">
                        <c:v>144729000000000</c:v>
                      </c:pt>
                      <c:pt idx="8371">
                        <c:v>144699000000000</c:v>
                      </c:pt>
                      <c:pt idx="8372">
                        <c:v>144670000000000</c:v>
                      </c:pt>
                      <c:pt idx="8373">
                        <c:v>144640000000000</c:v>
                      </c:pt>
                      <c:pt idx="8374">
                        <c:v>144610000000000</c:v>
                      </c:pt>
                      <c:pt idx="8375">
                        <c:v>144580000000000</c:v>
                      </c:pt>
                      <c:pt idx="8376">
                        <c:v>144550000000000</c:v>
                      </c:pt>
                      <c:pt idx="8377">
                        <c:v>144520000000000</c:v>
                      </c:pt>
                      <c:pt idx="8378">
                        <c:v>144490000000000</c:v>
                      </c:pt>
                      <c:pt idx="8379">
                        <c:v>144460000000000</c:v>
                      </c:pt>
                      <c:pt idx="8380">
                        <c:v>144429000000000</c:v>
                      </c:pt>
                      <c:pt idx="8381">
                        <c:v>144399000000000</c:v>
                      </c:pt>
                      <c:pt idx="8382">
                        <c:v>144368000000000</c:v>
                      </c:pt>
                      <c:pt idx="8383">
                        <c:v>144337000000000</c:v>
                      </c:pt>
                      <c:pt idx="8384">
                        <c:v>144306000000000</c:v>
                      </c:pt>
                      <c:pt idx="8385">
                        <c:v>144275000000000</c:v>
                      </c:pt>
                      <c:pt idx="8386">
                        <c:v>144244000000000</c:v>
                      </c:pt>
                      <c:pt idx="8387">
                        <c:v>144213000000000</c:v>
                      </c:pt>
                      <c:pt idx="8388">
                        <c:v>144181000000000</c:v>
                      </c:pt>
                      <c:pt idx="8389">
                        <c:v>144150000000000</c:v>
                      </c:pt>
                      <c:pt idx="8390">
                        <c:v>144118000000000</c:v>
                      </c:pt>
                      <c:pt idx="8391">
                        <c:v>144086000000000</c:v>
                      </c:pt>
                      <c:pt idx="8392">
                        <c:v>144054000000000</c:v>
                      </c:pt>
                      <c:pt idx="8393">
                        <c:v>144021000000000</c:v>
                      </c:pt>
                      <c:pt idx="8394">
                        <c:v>143989000000000</c:v>
                      </c:pt>
                      <c:pt idx="8395">
                        <c:v>143956000000000</c:v>
                      </c:pt>
                      <c:pt idx="8396">
                        <c:v>143923000000000</c:v>
                      </c:pt>
                      <c:pt idx="8397">
                        <c:v>143890000000000</c:v>
                      </c:pt>
                      <c:pt idx="8398">
                        <c:v>143857000000000</c:v>
                      </c:pt>
                      <c:pt idx="8399">
                        <c:v>143823000000000</c:v>
                      </c:pt>
                      <c:pt idx="8400">
                        <c:v>143789000000000</c:v>
                      </c:pt>
                      <c:pt idx="8401">
                        <c:v>143755000000000</c:v>
                      </c:pt>
                      <c:pt idx="8402">
                        <c:v>143721000000000</c:v>
                      </c:pt>
                      <c:pt idx="8403">
                        <c:v>143686000000000</c:v>
                      </c:pt>
                      <c:pt idx="8404">
                        <c:v>143651000000000</c:v>
                      </c:pt>
                      <c:pt idx="8405">
                        <c:v>143616000000000</c:v>
                      </c:pt>
                      <c:pt idx="8406">
                        <c:v>143581000000000</c:v>
                      </c:pt>
                      <c:pt idx="8407">
                        <c:v>143545000000000</c:v>
                      </c:pt>
                      <c:pt idx="8408">
                        <c:v>143509000000000</c:v>
                      </c:pt>
                      <c:pt idx="8409">
                        <c:v>143473000000000</c:v>
                      </c:pt>
                      <c:pt idx="8410">
                        <c:v>143437000000000</c:v>
                      </c:pt>
                      <c:pt idx="8411">
                        <c:v>143400000000000</c:v>
                      </c:pt>
                      <c:pt idx="8412">
                        <c:v>143363000000000</c:v>
                      </c:pt>
                      <c:pt idx="8413">
                        <c:v>143326000000000</c:v>
                      </c:pt>
                      <c:pt idx="8414">
                        <c:v>143289000000000</c:v>
                      </c:pt>
                      <c:pt idx="8415">
                        <c:v>143251000000000</c:v>
                      </c:pt>
                      <c:pt idx="8416">
                        <c:v>143213000000000</c:v>
                      </c:pt>
                      <c:pt idx="8417">
                        <c:v>143175000000000</c:v>
                      </c:pt>
                      <c:pt idx="8418">
                        <c:v>143136000000000</c:v>
                      </c:pt>
                      <c:pt idx="8419">
                        <c:v>143097000000000</c:v>
                      </c:pt>
                      <c:pt idx="8420">
                        <c:v>143058000000000</c:v>
                      </c:pt>
                      <c:pt idx="8421">
                        <c:v>143019000000000</c:v>
                      </c:pt>
                      <c:pt idx="8422">
                        <c:v>142979000000000</c:v>
                      </c:pt>
                      <c:pt idx="8423">
                        <c:v>142939000000000</c:v>
                      </c:pt>
                      <c:pt idx="8424">
                        <c:v>142899000000000</c:v>
                      </c:pt>
                      <c:pt idx="8425">
                        <c:v>142859000000000</c:v>
                      </c:pt>
                      <c:pt idx="8426">
                        <c:v>142818000000000</c:v>
                      </c:pt>
                      <c:pt idx="8427">
                        <c:v>142777000000000</c:v>
                      </c:pt>
                      <c:pt idx="8428">
                        <c:v>142736000000000</c:v>
                      </c:pt>
                      <c:pt idx="8429">
                        <c:v>142695000000000</c:v>
                      </c:pt>
                      <c:pt idx="8430">
                        <c:v>142653000000000</c:v>
                      </c:pt>
                      <c:pt idx="8431">
                        <c:v>142610000000000</c:v>
                      </c:pt>
                      <c:pt idx="8432">
                        <c:v>142566000000000</c:v>
                      </c:pt>
                      <c:pt idx="8433">
                        <c:v>142522000000000</c:v>
                      </c:pt>
                      <c:pt idx="8434">
                        <c:v>142477000000000</c:v>
                      </c:pt>
                      <c:pt idx="8435">
                        <c:v>142442000000000</c:v>
                      </c:pt>
                      <c:pt idx="8436">
                        <c:v>142399000000000</c:v>
                      </c:pt>
                      <c:pt idx="8437">
                        <c:v>142356000000000</c:v>
                      </c:pt>
                      <c:pt idx="8438">
                        <c:v>142313000000000</c:v>
                      </c:pt>
                      <c:pt idx="8439">
                        <c:v>142269000000000</c:v>
                      </c:pt>
                      <c:pt idx="8440">
                        <c:v>142226000000000</c:v>
                      </c:pt>
                      <c:pt idx="8441">
                        <c:v>142182000000000</c:v>
                      </c:pt>
                      <c:pt idx="8442">
                        <c:v>142138000000000</c:v>
                      </c:pt>
                      <c:pt idx="8443">
                        <c:v>142094000000000</c:v>
                      </c:pt>
                      <c:pt idx="8444">
                        <c:v>142050000000000</c:v>
                      </c:pt>
                      <c:pt idx="8445">
                        <c:v>142006000000000</c:v>
                      </c:pt>
                      <c:pt idx="8446">
                        <c:v>141962000000000</c:v>
                      </c:pt>
                      <c:pt idx="8447">
                        <c:v>141918000000000</c:v>
                      </c:pt>
                      <c:pt idx="8448">
                        <c:v>141873000000000</c:v>
                      </c:pt>
                      <c:pt idx="8449">
                        <c:v>141829000000000</c:v>
                      </c:pt>
                      <c:pt idx="8450">
                        <c:v>141784000000000</c:v>
                      </c:pt>
                      <c:pt idx="8451">
                        <c:v>141739000000000</c:v>
                      </c:pt>
                      <c:pt idx="8452">
                        <c:v>141695000000000</c:v>
                      </c:pt>
                      <c:pt idx="8453">
                        <c:v>141650000000000</c:v>
                      </c:pt>
                      <c:pt idx="8454">
                        <c:v>141605000000000</c:v>
                      </c:pt>
                      <c:pt idx="8455">
                        <c:v>141560000000000</c:v>
                      </c:pt>
                      <c:pt idx="8456">
                        <c:v>141515000000000</c:v>
                      </c:pt>
                      <c:pt idx="8457">
                        <c:v>141471000000000</c:v>
                      </c:pt>
                      <c:pt idx="8458">
                        <c:v>141426000000000</c:v>
                      </c:pt>
                      <c:pt idx="8459">
                        <c:v>141381000000000</c:v>
                      </c:pt>
                      <c:pt idx="8460">
                        <c:v>141336000000000</c:v>
                      </c:pt>
                      <c:pt idx="8461">
                        <c:v>141292000000000</c:v>
                      </c:pt>
                      <c:pt idx="8462">
                        <c:v>141247000000000</c:v>
                      </c:pt>
                      <c:pt idx="8463">
                        <c:v>141202000000000</c:v>
                      </c:pt>
                      <c:pt idx="8464">
                        <c:v>141158000000000</c:v>
                      </c:pt>
                      <c:pt idx="8465">
                        <c:v>141113000000000</c:v>
                      </c:pt>
                      <c:pt idx="8466">
                        <c:v>141069000000000</c:v>
                      </c:pt>
                      <c:pt idx="8467">
                        <c:v>141025000000000</c:v>
                      </c:pt>
                      <c:pt idx="8468">
                        <c:v>140981000000000</c:v>
                      </c:pt>
                      <c:pt idx="8469">
                        <c:v>140936000000000</c:v>
                      </c:pt>
                      <c:pt idx="8470">
                        <c:v>140893000000000</c:v>
                      </c:pt>
                      <c:pt idx="8471">
                        <c:v>140849000000000</c:v>
                      </c:pt>
                      <c:pt idx="8472">
                        <c:v>140805000000000</c:v>
                      </c:pt>
                      <c:pt idx="8473">
                        <c:v>140762000000000</c:v>
                      </c:pt>
                      <c:pt idx="8474">
                        <c:v>140718000000000</c:v>
                      </c:pt>
                      <c:pt idx="8475">
                        <c:v>140675000000000</c:v>
                      </c:pt>
                      <c:pt idx="8476">
                        <c:v>140632000000000</c:v>
                      </c:pt>
                      <c:pt idx="8477">
                        <c:v>140589000000000</c:v>
                      </c:pt>
                      <c:pt idx="8478">
                        <c:v>140547000000000</c:v>
                      </c:pt>
                      <c:pt idx="8479">
                        <c:v>140504000000000</c:v>
                      </c:pt>
                      <c:pt idx="8480">
                        <c:v>140462000000000</c:v>
                      </c:pt>
                      <c:pt idx="8481">
                        <c:v>140420000000000</c:v>
                      </c:pt>
                      <c:pt idx="8482">
                        <c:v>140378000000000</c:v>
                      </c:pt>
                      <c:pt idx="8483">
                        <c:v>140336000000000</c:v>
                      </c:pt>
                      <c:pt idx="8484">
                        <c:v>140295000000000</c:v>
                      </c:pt>
                      <c:pt idx="8485">
                        <c:v>140254000000000</c:v>
                      </c:pt>
                      <c:pt idx="8486">
                        <c:v>140213000000000</c:v>
                      </c:pt>
                      <c:pt idx="8487">
                        <c:v>140172000000000</c:v>
                      </c:pt>
                      <c:pt idx="8488">
                        <c:v>140132000000000</c:v>
                      </c:pt>
                      <c:pt idx="8489">
                        <c:v>140092000000000</c:v>
                      </c:pt>
                      <c:pt idx="8490">
                        <c:v>140052000000000</c:v>
                      </c:pt>
                      <c:pt idx="8491">
                        <c:v>140012000000000</c:v>
                      </c:pt>
                      <c:pt idx="8492">
                        <c:v>139973000000000</c:v>
                      </c:pt>
                      <c:pt idx="8493">
                        <c:v>139934000000000</c:v>
                      </c:pt>
                      <c:pt idx="8494">
                        <c:v>139895000000000</c:v>
                      </c:pt>
                      <c:pt idx="8495">
                        <c:v>139856000000000</c:v>
                      </c:pt>
                      <c:pt idx="8496">
                        <c:v>139818000000000</c:v>
                      </c:pt>
                      <c:pt idx="8497">
                        <c:v>139780000000000</c:v>
                      </c:pt>
                      <c:pt idx="8498">
                        <c:v>139742000000000</c:v>
                      </c:pt>
                      <c:pt idx="8499">
                        <c:v>139705000000000</c:v>
                      </c:pt>
                      <c:pt idx="8500">
                        <c:v>139667000000000</c:v>
                      </c:pt>
                      <c:pt idx="8501">
                        <c:v>139630000000000</c:v>
                      </c:pt>
                      <c:pt idx="8502">
                        <c:v>139594000000000</c:v>
                      </c:pt>
                      <c:pt idx="8503">
                        <c:v>139557000000000</c:v>
                      </c:pt>
                      <c:pt idx="8504">
                        <c:v>139521000000000</c:v>
                      </c:pt>
                      <c:pt idx="8505">
                        <c:v>139485000000000</c:v>
                      </c:pt>
                      <c:pt idx="8506">
                        <c:v>139449000000000</c:v>
                      </c:pt>
                      <c:pt idx="8507">
                        <c:v>139414000000000</c:v>
                      </c:pt>
                      <c:pt idx="8508">
                        <c:v>139379000000000</c:v>
                      </c:pt>
                      <c:pt idx="8509">
                        <c:v>139344000000000</c:v>
                      </c:pt>
                      <c:pt idx="8510">
                        <c:v>139309000000000</c:v>
                      </c:pt>
                      <c:pt idx="8511">
                        <c:v>139275000000000</c:v>
                      </c:pt>
                      <c:pt idx="8512">
                        <c:v>139240000000000</c:v>
                      </c:pt>
                      <c:pt idx="8513">
                        <c:v>139206000000000</c:v>
                      </c:pt>
                      <c:pt idx="8514">
                        <c:v>139173000000000</c:v>
                      </c:pt>
                      <c:pt idx="8515">
                        <c:v>139139000000000</c:v>
                      </c:pt>
                      <c:pt idx="8516">
                        <c:v>139104000000000</c:v>
                      </c:pt>
                      <c:pt idx="8517">
                        <c:v>139069000000000</c:v>
                      </c:pt>
                      <c:pt idx="8518">
                        <c:v>139034000000000</c:v>
                      </c:pt>
                      <c:pt idx="8519">
                        <c:v>138999000000000</c:v>
                      </c:pt>
                      <c:pt idx="8520">
                        <c:v>138974000000000</c:v>
                      </c:pt>
                      <c:pt idx="8521">
                        <c:v>138942000000000</c:v>
                      </c:pt>
                      <c:pt idx="8522">
                        <c:v>138909000000000</c:v>
                      </c:pt>
                      <c:pt idx="8523">
                        <c:v>138877000000000</c:v>
                      </c:pt>
                      <c:pt idx="8524">
                        <c:v>138845000000000</c:v>
                      </c:pt>
                      <c:pt idx="8525">
                        <c:v>138814000000000</c:v>
                      </c:pt>
                      <c:pt idx="8526">
                        <c:v>138782000000000</c:v>
                      </c:pt>
                      <c:pt idx="8527">
                        <c:v>138750000000000</c:v>
                      </c:pt>
                      <c:pt idx="8528">
                        <c:v>138719000000000</c:v>
                      </c:pt>
                      <c:pt idx="8529">
                        <c:v>138688000000000</c:v>
                      </c:pt>
                      <c:pt idx="8530">
                        <c:v>138657000000000</c:v>
                      </c:pt>
                      <c:pt idx="8531">
                        <c:v>138626000000000</c:v>
                      </c:pt>
                      <c:pt idx="8532">
                        <c:v>138595000000000</c:v>
                      </c:pt>
                      <c:pt idx="8533">
                        <c:v>138564000000000</c:v>
                      </c:pt>
                      <c:pt idx="8534">
                        <c:v>138533000000000</c:v>
                      </c:pt>
                      <c:pt idx="8535">
                        <c:v>138502000000000</c:v>
                      </c:pt>
                      <c:pt idx="8536">
                        <c:v>138472000000000</c:v>
                      </c:pt>
                      <c:pt idx="8537">
                        <c:v>138441000000000</c:v>
                      </c:pt>
                      <c:pt idx="8538">
                        <c:v>138411000000000</c:v>
                      </c:pt>
                      <c:pt idx="8539">
                        <c:v>138380000000000</c:v>
                      </c:pt>
                      <c:pt idx="8540">
                        <c:v>138350000000000</c:v>
                      </c:pt>
                      <c:pt idx="8541">
                        <c:v>138319000000000</c:v>
                      </c:pt>
                      <c:pt idx="8542">
                        <c:v>138289000000000</c:v>
                      </c:pt>
                      <c:pt idx="8543">
                        <c:v>138259000000000</c:v>
                      </c:pt>
                      <c:pt idx="8544">
                        <c:v>138228000000000</c:v>
                      </c:pt>
                      <c:pt idx="8545">
                        <c:v>138198000000000</c:v>
                      </c:pt>
                      <c:pt idx="8546">
                        <c:v>138168000000000</c:v>
                      </c:pt>
                      <c:pt idx="8547">
                        <c:v>138138000000000</c:v>
                      </c:pt>
                      <c:pt idx="8548">
                        <c:v>138107000000000</c:v>
                      </c:pt>
                      <c:pt idx="8549">
                        <c:v>138077000000000</c:v>
                      </c:pt>
                      <c:pt idx="8550">
                        <c:v>138046000000000</c:v>
                      </c:pt>
                      <c:pt idx="8551">
                        <c:v>138016000000000</c:v>
                      </c:pt>
                      <c:pt idx="8552">
                        <c:v>137986000000000</c:v>
                      </c:pt>
                      <c:pt idx="8553">
                        <c:v>137955000000000</c:v>
                      </c:pt>
                      <c:pt idx="8554">
                        <c:v>137924000000000</c:v>
                      </c:pt>
                      <c:pt idx="8555">
                        <c:v>137894000000000</c:v>
                      </c:pt>
                      <c:pt idx="8556">
                        <c:v>137863000000000</c:v>
                      </c:pt>
                      <c:pt idx="8557">
                        <c:v>137832000000000</c:v>
                      </c:pt>
                      <c:pt idx="8558">
                        <c:v>137801000000000</c:v>
                      </c:pt>
                      <c:pt idx="8559">
                        <c:v>137770000000000</c:v>
                      </c:pt>
                      <c:pt idx="8560">
                        <c:v>137739000000000</c:v>
                      </c:pt>
                      <c:pt idx="8561">
                        <c:v>137708000000000</c:v>
                      </c:pt>
                      <c:pt idx="8562">
                        <c:v>137677000000000</c:v>
                      </c:pt>
                      <c:pt idx="8563">
                        <c:v>137646000000000</c:v>
                      </c:pt>
                      <c:pt idx="8564">
                        <c:v>137614000000000</c:v>
                      </c:pt>
                      <c:pt idx="8565">
                        <c:v>137583000000000</c:v>
                      </c:pt>
                      <c:pt idx="8566">
                        <c:v>137551000000000</c:v>
                      </c:pt>
                      <c:pt idx="8567">
                        <c:v>137519000000000</c:v>
                      </c:pt>
                      <c:pt idx="8568">
                        <c:v>137487000000000</c:v>
                      </c:pt>
                      <c:pt idx="8569">
                        <c:v>137455000000000</c:v>
                      </c:pt>
                      <c:pt idx="8570">
                        <c:v>137423000000000</c:v>
                      </c:pt>
                      <c:pt idx="8571">
                        <c:v>137391000000000</c:v>
                      </c:pt>
                      <c:pt idx="8572">
                        <c:v>137358000000000</c:v>
                      </c:pt>
                      <c:pt idx="8573">
                        <c:v>137325000000000</c:v>
                      </c:pt>
                      <c:pt idx="8574">
                        <c:v>137293000000000</c:v>
                      </c:pt>
                      <c:pt idx="8575">
                        <c:v>137260000000000</c:v>
                      </c:pt>
                      <c:pt idx="8576">
                        <c:v>137227000000000</c:v>
                      </c:pt>
                      <c:pt idx="8577">
                        <c:v>137194000000000</c:v>
                      </c:pt>
                      <c:pt idx="8578">
                        <c:v>137160000000000</c:v>
                      </c:pt>
                      <c:pt idx="8579">
                        <c:v>137127000000000</c:v>
                      </c:pt>
                      <c:pt idx="8580">
                        <c:v>137093000000000</c:v>
                      </c:pt>
                      <c:pt idx="8581">
                        <c:v>137059000000000</c:v>
                      </c:pt>
                      <c:pt idx="8582">
                        <c:v>137025000000000</c:v>
                      </c:pt>
                      <c:pt idx="8583">
                        <c:v>136991000000000</c:v>
                      </c:pt>
                      <c:pt idx="8584">
                        <c:v>136957000000000</c:v>
                      </c:pt>
                      <c:pt idx="8585">
                        <c:v>136923000000000</c:v>
                      </c:pt>
                      <c:pt idx="8586">
                        <c:v>136888000000000</c:v>
                      </c:pt>
                      <c:pt idx="8587">
                        <c:v>136854000000000</c:v>
                      </c:pt>
                      <c:pt idx="8588">
                        <c:v>136819000000000</c:v>
                      </c:pt>
                      <c:pt idx="8589">
                        <c:v>136784000000000</c:v>
                      </c:pt>
                      <c:pt idx="8590">
                        <c:v>136749000000000</c:v>
                      </c:pt>
                      <c:pt idx="8591">
                        <c:v>136714000000000</c:v>
                      </c:pt>
                      <c:pt idx="8592">
                        <c:v>136679000000000</c:v>
                      </c:pt>
                      <c:pt idx="8593">
                        <c:v>136643000000000</c:v>
                      </c:pt>
                      <c:pt idx="8594">
                        <c:v>136608000000000</c:v>
                      </c:pt>
                      <c:pt idx="8595">
                        <c:v>136572000000000</c:v>
                      </c:pt>
                      <c:pt idx="8596">
                        <c:v>136536000000000</c:v>
                      </c:pt>
                      <c:pt idx="8597">
                        <c:v>136500000000000</c:v>
                      </c:pt>
                      <c:pt idx="8598">
                        <c:v>136464000000000</c:v>
                      </c:pt>
                      <c:pt idx="8599">
                        <c:v>136428000000000</c:v>
                      </c:pt>
                      <c:pt idx="8600">
                        <c:v>136392000000000</c:v>
                      </c:pt>
                      <c:pt idx="8601">
                        <c:v>136355000000000</c:v>
                      </c:pt>
                      <c:pt idx="8602">
                        <c:v>136317000000000</c:v>
                      </c:pt>
                      <c:pt idx="8603">
                        <c:v>136279000000000</c:v>
                      </c:pt>
                      <c:pt idx="8604">
                        <c:v>136240000000000</c:v>
                      </c:pt>
                      <c:pt idx="8605">
                        <c:v>136200000000000</c:v>
                      </c:pt>
                      <c:pt idx="8606">
                        <c:v>136172000000000</c:v>
                      </c:pt>
                      <c:pt idx="8607">
                        <c:v>136135000000000</c:v>
                      </c:pt>
                      <c:pt idx="8608">
                        <c:v>136098000000000</c:v>
                      </c:pt>
                      <c:pt idx="8609">
                        <c:v>136061000000000</c:v>
                      </c:pt>
                      <c:pt idx="8610">
                        <c:v>136024000000000</c:v>
                      </c:pt>
                      <c:pt idx="8611">
                        <c:v>135986000000000</c:v>
                      </c:pt>
                      <c:pt idx="8612">
                        <c:v>135949000000000</c:v>
                      </c:pt>
                      <c:pt idx="8613">
                        <c:v>135911000000000</c:v>
                      </c:pt>
                      <c:pt idx="8614">
                        <c:v>135874000000000</c:v>
                      </c:pt>
                      <c:pt idx="8615">
                        <c:v>135836000000000</c:v>
                      </c:pt>
                      <c:pt idx="8616">
                        <c:v>135798000000000</c:v>
                      </c:pt>
                      <c:pt idx="8617">
                        <c:v>135760000000000</c:v>
                      </c:pt>
                      <c:pt idx="8618">
                        <c:v>135722000000000</c:v>
                      </c:pt>
                      <c:pt idx="8619">
                        <c:v>135684000000000</c:v>
                      </c:pt>
                      <c:pt idx="8620">
                        <c:v>135646000000000</c:v>
                      </c:pt>
                      <c:pt idx="8621">
                        <c:v>135608000000000</c:v>
                      </c:pt>
                      <c:pt idx="8622">
                        <c:v>135570000000000</c:v>
                      </c:pt>
                      <c:pt idx="8623">
                        <c:v>135532000000000</c:v>
                      </c:pt>
                      <c:pt idx="8624">
                        <c:v>135493000000000</c:v>
                      </c:pt>
                      <c:pt idx="8625">
                        <c:v>135455000000000</c:v>
                      </c:pt>
                      <c:pt idx="8626">
                        <c:v>135416000000000</c:v>
                      </c:pt>
                      <c:pt idx="8627">
                        <c:v>135378000000000</c:v>
                      </c:pt>
                      <c:pt idx="8628">
                        <c:v>135339000000000</c:v>
                      </c:pt>
                      <c:pt idx="8629">
                        <c:v>135301000000000</c:v>
                      </c:pt>
                      <c:pt idx="8630">
                        <c:v>135262000000000</c:v>
                      </c:pt>
                      <c:pt idx="8631">
                        <c:v>135223000000000</c:v>
                      </c:pt>
                      <c:pt idx="8632">
                        <c:v>135184000000000</c:v>
                      </c:pt>
                      <c:pt idx="8633">
                        <c:v>135145000000000</c:v>
                      </c:pt>
                      <c:pt idx="8634">
                        <c:v>135106000000000</c:v>
                      </c:pt>
                      <c:pt idx="8635">
                        <c:v>135067000000000</c:v>
                      </c:pt>
                      <c:pt idx="8636">
                        <c:v>135028000000000</c:v>
                      </c:pt>
                      <c:pt idx="8637">
                        <c:v>134988000000000</c:v>
                      </c:pt>
                      <c:pt idx="8638">
                        <c:v>134949000000000</c:v>
                      </c:pt>
                      <c:pt idx="8639">
                        <c:v>134910000000000</c:v>
                      </c:pt>
                      <c:pt idx="8640">
                        <c:v>134870000000000</c:v>
                      </c:pt>
                      <c:pt idx="8641">
                        <c:v>134831000000000</c:v>
                      </c:pt>
                      <c:pt idx="8642">
                        <c:v>134791000000000</c:v>
                      </c:pt>
                      <c:pt idx="8643">
                        <c:v>134752000000000</c:v>
                      </c:pt>
                      <c:pt idx="8644">
                        <c:v>134712000000000</c:v>
                      </c:pt>
                      <c:pt idx="8645">
                        <c:v>134672000000000</c:v>
                      </c:pt>
                      <c:pt idx="8646">
                        <c:v>134632000000000</c:v>
                      </c:pt>
                      <c:pt idx="8647">
                        <c:v>134592000000000</c:v>
                      </c:pt>
                      <c:pt idx="8648">
                        <c:v>134552000000000</c:v>
                      </c:pt>
                      <c:pt idx="8649">
                        <c:v>134512000000000</c:v>
                      </c:pt>
                      <c:pt idx="8650">
                        <c:v>134472000000000</c:v>
                      </c:pt>
                      <c:pt idx="8651">
                        <c:v>134432000000000</c:v>
                      </c:pt>
                      <c:pt idx="8652">
                        <c:v>134392000000000</c:v>
                      </c:pt>
                      <c:pt idx="8653">
                        <c:v>134351000000000</c:v>
                      </c:pt>
                      <c:pt idx="8654">
                        <c:v>134311000000000</c:v>
                      </c:pt>
                      <c:pt idx="8655">
                        <c:v>134270000000000</c:v>
                      </c:pt>
                      <c:pt idx="8656">
                        <c:v>134230000000000</c:v>
                      </c:pt>
                      <c:pt idx="8657">
                        <c:v>134189000000000</c:v>
                      </c:pt>
                      <c:pt idx="8658">
                        <c:v>134148000000000</c:v>
                      </c:pt>
                      <c:pt idx="8659">
                        <c:v>134107000000000</c:v>
                      </c:pt>
                      <c:pt idx="8660">
                        <c:v>134066000000000</c:v>
                      </c:pt>
                      <c:pt idx="8661">
                        <c:v>134025000000000</c:v>
                      </c:pt>
                      <c:pt idx="8662">
                        <c:v>133983000000000</c:v>
                      </c:pt>
                      <c:pt idx="8663">
                        <c:v>133942000000000</c:v>
                      </c:pt>
                      <c:pt idx="8664">
                        <c:v>133900000000000</c:v>
                      </c:pt>
                      <c:pt idx="8665">
                        <c:v>133859000000000</c:v>
                      </c:pt>
                      <c:pt idx="8666">
                        <c:v>133817000000000</c:v>
                      </c:pt>
                      <c:pt idx="8667">
                        <c:v>133775000000000</c:v>
                      </c:pt>
                      <c:pt idx="8668">
                        <c:v>133733000000000</c:v>
                      </c:pt>
                      <c:pt idx="8669">
                        <c:v>133691000000000</c:v>
                      </c:pt>
                      <c:pt idx="8670">
                        <c:v>133648000000000</c:v>
                      </c:pt>
                      <c:pt idx="8671">
                        <c:v>133606000000000</c:v>
                      </c:pt>
                      <c:pt idx="8672">
                        <c:v>133563000000000</c:v>
                      </c:pt>
                      <c:pt idx="8673">
                        <c:v>133520000000000</c:v>
                      </c:pt>
                      <c:pt idx="8674">
                        <c:v>133477000000000</c:v>
                      </c:pt>
                      <c:pt idx="8675">
                        <c:v>133434000000000</c:v>
                      </c:pt>
                      <c:pt idx="8676">
                        <c:v>133391000000000</c:v>
                      </c:pt>
                      <c:pt idx="8677">
                        <c:v>133348000000000</c:v>
                      </c:pt>
                      <c:pt idx="8678">
                        <c:v>133304000000000</c:v>
                      </c:pt>
                      <c:pt idx="8679">
                        <c:v>133260000000000</c:v>
                      </c:pt>
                      <c:pt idx="8680">
                        <c:v>133217000000000</c:v>
                      </c:pt>
                      <c:pt idx="8681">
                        <c:v>133173000000000</c:v>
                      </c:pt>
                      <c:pt idx="8682">
                        <c:v>133128000000000</c:v>
                      </c:pt>
                      <c:pt idx="8683">
                        <c:v>133084000000000</c:v>
                      </c:pt>
                      <c:pt idx="8684">
                        <c:v>133040000000000</c:v>
                      </c:pt>
                      <c:pt idx="8685">
                        <c:v>132995000000000</c:v>
                      </c:pt>
                      <c:pt idx="8686">
                        <c:v>132951000000000</c:v>
                      </c:pt>
                      <c:pt idx="8687">
                        <c:v>132906000000000</c:v>
                      </c:pt>
                      <c:pt idx="8688">
                        <c:v>132860000000000</c:v>
                      </c:pt>
                      <c:pt idx="8689">
                        <c:v>132813000000000</c:v>
                      </c:pt>
                      <c:pt idx="8690">
                        <c:v>132766000000000</c:v>
                      </c:pt>
                      <c:pt idx="8691">
                        <c:v>132719000000000</c:v>
                      </c:pt>
                      <c:pt idx="8692">
                        <c:v>132680000000000</c:v>
                      </c:pt>
                      <c:pt idx="8693">
                        <c:v>132635000000000</c:v>
                      </c:pt>
                      <c:pt idx="8694">
                        <c:v>132589000000000</c:v>
                      </c:pt>
                      <c:pt idx="8695">
                        <c:v>132544000000000</c:v>
                      </c:pt>
                      <c:pt idx="8696">
                        <c:v>132498000000000</c:v>
                      </c:pt>
                      <c:pt idx="8697">
                        <c:v>132453000000000</c:v>
                      </c:pt>
                      <c:pt idx="8698">
                        <c:v>132407000000000</c:v>
                      </c:pt>
                      <c:pt idx="8699">
                        <c:v>132361000000000</c:v>
                      </c:pt>
                      <c:pt idx="8700">
                        <c:v>132315000000000</c:v>
                      </c:pt>
                      <c:pt idx="8701">
                        <c:v>132270000000000</c:v>
                      </c:pt>
                      <c:pt idx="8702">
                        <c:v>132224000000000</c:v>
                      </c:pt>
                      <c:pt idx="8703">
                        <c:v>132178000000000</c:v>
                      </c:pt>
                      <c:pt idx="8704">
                        <c:v>132132000000000</c:v>
                      </c:pt>
                      <c:pt idx="8705">
                        <c:v>132087000000000</c:v>
                      </c:pt>
                      <c:pt idx="8706">
                        <c:v>132041000000000</c:v>
                      </c:pt>
                      <c:pt idx="8707">
                        <c:v>131995000000000</c:v>
                      </c:pt>
                      <c:pt idx="8708">
                        <c:v>131950000000000</c:v>
                      </c:pt>
                      <c:pt idx="8709">
                        <c:v>131904000000000</c:v>
                      </c:pt>
                      <c:pt idx="8710">
                        <c:v>131859000000000</c:v>
                      </c:pt>
                      <c:pt idx="8711">
                        <c:v>131813000000000</c:v>
                      </c:pt>
                      <c:pt idx="8712">
                        <c:v>131768000000000</c:v>
                      </c:pt>
                      <c:pt idx="8713">
                        <c:v>131723000000000</c:v>
                      </c:pt>
                      <c:pt idx="8714">
                        <c:v>131678000000000</c:v>
                      </c:pt>
                      <c:pt idx="8715">
                        <c:v>131634000000000</c:v>
                      </c:pt>
                      <c:pt idx="8716">
                        <c:v>131589000000000</c:v>
                      </c:pt>
                      <c:pt idx="8717">
                        <c:v>131544000000000</c:v>
                      </c:pt>
                      <c:pt idx="8718">
                        <c:v>131500000000000</c:v>
                      </c:pt>
                      <c:pt idx="8719">
                        <c:v>131456000000000</c:v>
                      </c:pt>
                      <c:pt idx="8720">
                        <c:v>131412000000000</c:v>
                      </c:pt>
                      <c:pt idx="8721">
                        <c:v>131369000000000</c:v>
                      </c:pt>
                      <c:pt idx="8722">
                        <c:v>131325000000000</c:v>
                      </c:pt>
                      <c:pt idx="8723">
                        <c:v>131282000000000</c:v>
                      </c:pt>
                      <c:pt idx="8724">
                        <c:v>131239000000000</c:v>
                      </c:pt>
                      <c:pt idx="8725">
                        <c:v>131197000000000</c:v>
                      </c:pt>
                      <c:pt idx="8726">
                        <c:v>131154000000000</c:v>
                      </c:pt>
                      <c:pt idx="8727">
                        <c:v>131112000000000</c:v>
                      </c:pt>
                      <c:pt idx="8728">
                        <c:v>131071000000000</c:v>
                      </c:pt>
                      <c:pt idx="8729">
                        <c:v>131029000000000</c:v>
                      </c:pt>
                      <c:pt idx="8730">
                        <c:v>130988000000000</c:v>
                      </c:pt>
                      <c:pt idx="8731">
                        <c:v>130947000000000</c:v>
                      </c:pt>
                      <c:pt idx="8732">
                        <c:v>130907000000000</c:v>
                      </c:pt>
                      <c:pt idx="8733">
                        <c:v>130867000000000</c:v>
                      </c:pt>
                      <c:pt idx="8734">
                        <c:v>130828000000000</c:v>
                      </c:pt>
                      <c:pt idx="8735">
                        <c:v>130788000000000</c:v>
                      </c:pt>
                      <c:pt idx="8736">
                        <c:v>130750000000000</c:v>
                      </c:pt>
                      <c:pt idx="8737">
                        <c:v>130711000000000</c:v>
                      </c:pt>
                      <c:pt idx="8738">
                        <c:v>130673000000000</c:v>
                      </c:pt>
                      <c:pt idx="8739">
                        <c:v>130636000000000</c:v>
                      </c:pt>
                      <c:pt idx="8740">
                        <c:v>130599000000000</c:v>
                      </c:pt>
                      <c:pt idx="8741">
                        <c:v>130562000000000</c:v>
                      </c:pt>
                      <c:pt idx="8742">
                        <c:v>130526000000000</c:v>
                      </c:pt>
                      <c:pt idx="8743">
                        <c:v>130491000000000</c:v>
                      </c:pt>
                      <c:pt idx="8744">
                        <c:v>130455000000000</c:v>
                      </c:pt>
                      <c:pt idx="8745">
                        <c:v>130421000000000</c:v>
                      </c:pt>
                      <c:pt idx="8746">
                        <c:v>130387000000000</c:v>
                      </c:pt>
                      <c:pt idx="8747">
                        <c:v>130353000000000</c:v>
                      </c:pt>
                      <c:pt idx="8748">
                        <c:v>130320000000000</c:v>
                      </c:pt>
                      <c:pt idx="8749">
                        <c:v>130288000000000</c:v>
                      </c:pt>
                      <c:pt idx="8750">
                        <c:v>130256000000000</c:v>
                      </c:pt>
                      <c:pt idx="8751">
                        <c:v>130224000000000</c:v>
                      </c:pt>
                      <c:pt idx="8752">
                        <c:v>130193000000000</c:v>
                      </c:pt>
                      <c:pt idx="8753">
                        <c:v>130163000000000</c:v>
                      </c:pt>
                      <c:pt idx="8754">
                        <c:v>130133000000000</c:v>
                      </c:pt>
                      <c:pt idx="8755">
                        <c:v>130104000000000</c:v>
                      </c:pt>
                      <c:pt idx="8756">
                        <c:v>130075000000000</c:v>
                      </c:pt>
                      <c:pt idx="8757">
                        <c:v>130047000000000</c:v>
                      </c:pt>
                      <c:pt idx="8758">
                        <c:v>130019000000000</c:v>
                      </c:pt>
                      <c:pt idx="8759">
                        <c:v>129993000000000</c:v>
                      </c:pt>
                      <c:pt idx="8760">
                        <c:v>129966000000000</c:v>
                      </c:pt>
                      <c:pt idx="8761">
                        <c:v>129940000000000</c:v>
                      </c:pt>
                      <c:pt idx="8762">
                        <c:v>129915000000000</c:v>
                      </c:pt>
                      <c:pt idx="8763">
                        <c:v>129890000000000</c:v>
                      </c:pt>
                      <c:pt idx="8764">
                        <c:v>129866000000000</c:v>
                      </c:pt>
                      <c:pt idx="8765">
                        <c:v>129843000000000</c:v>
                      </c:pt>
                      <c:pt idx="8766">
                        <c:v>129820000000000</c:v>
                      </c:pt>
                      <c:pt idx="8767">
                        <c:v>129797000000000</c:v>
                      </c:pt>
                      <c:pt idx="8768">
                        <c:v>129775000000000</c:v>
                      </c:pt>
                      <c:pt idx="8769">
                        <c:v>129754000000000</c:v>
                      </c:pt>
                      <c:pt idx="8770">
                        <c:v>129733000000000</c:v>
                      </c:pt>
                      <c:pt idx="8771">
                        <c:v>129712000000000</c:v>
                      </c:pt>
                      <c:pt idx="8772">
                        <c:v>129692000000000</c:v>
                      </c:pt>
                      <c:pt idx="8773">
                        <c:v>129673000000000</c:v>
                      </c:pt>
                      <c:pt idx="8774">
                        <c:v>129654000000000</c:v>
                      </c:pt>
                      <c:pt idx="8775">
                        <c:v>129635000000000</c:v>
                      </c:pt>
                      <c:pt idx="8776">
                        <c:v>129615000000000</c:v>
                      </c:pt>
                      <c:pt idx="8777">
                        <c:v>129596000000000</c:v>
                      </c:pt>
                      <c:pt idx="8778">
                        <c:v>129577000000000</c:v>
                      </c:pt>
                      <c:pt idx="8779">
                        <c:v>129558000000000</c:v>
                      </c:pt>
                      <c:pt idx="8780">
                        <c:v>129550000000000</c:v>
                      </c:pt>
                      <c:pt idx="8781">
                        <c:v>129534000000000</c:v>
                      </c:pt>
                      <c:pt idx="8782">
                        <c:v>129519000000000</c:v>
                      </c:pt>
                      <c:pt idx="8783">
                        <c:v>129503000000000</c:v>
                      </c:pt>
                      <c:pt idx="8784">
                        <c:v>129489000000000</c:v>
                      </c:pt>
                      <c:pt idx="8785">
                        <c:v>129474000000000</c:v>
                      </c:pt>
                      <c:pt idx="8786">
                        <c:v>129460000000000</c:v>
                      </c:pt>
                      <c:pt idx="8787">
                        <c:v>129446000000000</c:v>
                      </c:pt>
                      <c:pt idx="8788">
                        <c:v>129432000000000</c:v>
                      </c:pt>
                      <c:pt idx="8789">
                        <c:v>129419000000000</c:v>
                      </c:pt>
                      <c:pt idx="8790">
                        <c:v>129406000000000</c:v>
                      </c:pt>
                      <c:pt idx="8791">
                        <c:v>129393000000000</c:v>
                      </c:pt>
                      <c:pt idx="8792">
                        <c:v>129380000000000</c:v>
                      </c:pt>
                      <c:pt idx="8793">
                        <c:v>129368000000000</c:v>
                      </c:pt>
                      <c:pt idx="8794">
                        <c:v>129356000000000</c:v>
                      </c:pt>
                      <c:pt idx="8795">
                        <c:v>129343000000000</c:v>
                      </c:pt>
                      <c:pt idx="8796">
                        <c:v>129331000000000</c:v>
                      </c:pt>
                      <c:pt idx="8797">
                        <c:v>129319000000000</c:v>
                      </c:pt>
                      <c:pt idx="8798">
                        <c:v>129308000000000</c:v>
                      </c:pt>
                      <c:pt idx="8799">
                        <c:v>129296000000000</c:v>
                      </c:pt>
                      <c:pt idx="8800">
                        <c:v>129284000000000</c:v>
                      </c:pt>
                      <c:pt idx="8801">
                        <c:v>129272000000000</c:v>
                      </c:pt>
                      <c:pt idx="8802">
                        <c:v>129261000000000</c:v>
                      </c:pt>
                      <c:pt idx="8803">
                        <c:v>129249000000000</c:v>
                      </c:pt>
                      <c:pt idx="8804">
                        <c:v>129237000000000</c:v>
                      </c:pt>
                      <c:pt idx="8805">
                        <c:v>129226000000000</c:v>
                      </c:pt>
                      <c:pt idx="8806">
                        <c:v>129214000000000</c:v>
                      </c:pt>
                      <c:pt idx="8807">
                        <c:v>129202000000000</c:v>
                      </c:pt>
                      <c:pt idx="8808">
                        <c:v>129190000000000</c:v>
                      </c:pt>
                      <c:pt idx="8809">
                        <c:v>129178000000000</c:v>
                      </c:pt>
                      <c:pt idx="8810">
                        <c:v>129166000000000</c:v>
                      </c:pt>
                      <c:pt idx="8811">
                        <c:v>129154000000000</c:v>
                      </c:pt>
                      <c:pt idx="8812">
                        <c:v>129141000000000</c:v>
                      </c:pt>
                      <c:pt idx="8813">
                        <c:v>129128000000000</c:v>
                      </c:pt>
                      <c:pt idx="8814">
                        <c:v>129115000000000</c:v>
                      </c:pt>
                      <c:pt idx="8815">
                        <c:v>129102000000000</c:v>
                      </c:pt>
                      <c:pt idx="8816">
                        <c:v>129089000000000</c:v>
                      </c:pt>
                      <c:pt idx="8817">
                        <c:v>129075000000000</c:v>
                      </c:pt>
                      <c:pt idx="8818">
                        <c:v>129062000000000</c:v>
                      </c:pt>
                      <c:pt idx="8819">
                        <c:v>129047000000000</c:v>
                      </c:pt>
                      <c:pt idx="8820">
                        <c:v>129033000000000</c:v>
                      </c:pt>
                      <c:pt idx="8821">
                        <c:v>129018000000000</c:v>
                      </c:pt>
                      <c:pt idx="8822">
                        <c:v>129003000000000</c:v>
                      </c:pt>
                      <c:pt idx="8823">
                        <c:v>128988000000000</c:v>
                      </c:pt>
                      <c:pt idx="8824">
                        <c:v>128972000000000</c:v>
                      </c:pt>
                      <c:pt idx="8825">
                        <c:v>128956000000000</c:v>
                      </c:pt>
                      <c:pt idx="8826">
                        <c:v>128939000000000</c:v>
                      </c:pt>
                      <c:pt idx="8827">
                        <c:v>128922000000000</c:v>
                      </c:pt>
                      <c:pt idx="8828">
                        <c:v>128905000000000</c:v>
                      </c:pt>
                      <c:pt idx="8829">
                        <c:v>128887000000000</c:v>
                      </c:pt>
                      <c:pt idx="8830">
                        <c:v>128869000000000</c:v>
                      </c:pt>
                      <c:pt idx="8831">
                        <c:v>128851000000000</c:v>
                      </c:pt>
                      <c:pt idx="8832">
                        <c:v>128832000000000</c:v>
                      </c:pt>
                      <c:pt idx="8833">
                        <c:v>128812000000000</c:v>
                      </c:pt>
                      <c:pt idx="8834">
                        <c:v>128792000000000</c:v>
                      </c:pt>
                      <c:pt idx="8835">
                        <c:v>128772000000000</c:v>
                      </c:pt>
                      <c:pt idx="8836">
                        <c:v>128751000000000</c:v>
                      </c:pt>
                      <c:pt idx="8837">
                        <c:v>128730000000000</c:v>
                      </c:pt>
                      <c:pt idx="8838">
                        <c:v>128708000000000</c:v>
                      </c:pt>
                      <c:pt idx="8839">
                        <c:v>128686000000000</c:v>
                      </c:pt>
                      <c:pt idx="8840">
                        <c:v>128663000000000</c:v>
                      </c:pt>
                      <c:pt idx="8841">
                        <c:v>128640000000000</c:v>
                      </c:pt>
                      <c:pt idx="8842">
                        <c:v>128617000000000</c:v>
                      </c:pt>
                      <c:pt idx="8843">
                        <c:v>128593000000000</c:v>
                      </c:pt>
                      <c:pt idx="8844">
                        <c:v>128568000000000</c:v>
                      </c:pt>
                      <c:pt idx="8845">
                        <c:v>128543000000000</c:v>
                      </c:pt>
                      <c:pt idx="8846">
                        <c:v>128518000000000</c:v>
                      </c:pt>
                      <c:pt idx="8847">
                        <c:v>128492000000000</c:v>
                      </c:pt>
                      <c:pt idx="8848">
                        <c:v>128466000000000</c:v>
                      </c:pt>
                      <c:pt idx="8849">
                        <c:v>128439000000000</c:v>
                      </c:pt>
                      <c:pt idx="8850">
                        <c:v>128412000000000</c:v>
                      </c:pt>
                      <c:pt idx="8851">
                        <c:v>128384000000000</c:v>
                      </c:pt>
                      <c:pt idx="8852">
                        <c:v>128356000000000</c:v>
                      </c:pt>
                      <c:pt idx="8853">
                        <c:v>128327000000000</c:v>
                      </c:pt>
                      <c:pt idx="8854">
                        <c:v>128298000000000</c:v>
                      </c:pt>
                      <c:pt idx="8855">
                        <c:v>128269000000000</c:v>
                      </c:pt>
                      <c:pt idx="8856">
                        <c:v>128239000000000</c:v>
                      </c:pt>
                      <c:pt idx="8857">
                        <c:v>128209000000000</c:v>
                      </c:pt>
                      <c:pt idx="8858">
                        <c:v>128178000000000</c:v>
                      </c:pt>
                      <c:pt idx="8859">
                        <c:v>128147000000000</c:v>
                      </c:pt>
                      <c:pt idx="8860">
                        <c:v>128115000000000</c:v>
                      </c:pt>
                      <c:pt idx="8861">
                        <c:v>128084000000000</c:v>
                      </c:pt>
                      <c:pt idx="8862">
                        <c:v>128051000000000</c:v>
                      </c:pt>
                      <c:pt idx="8863">
                        <c:v>128018000000000</c:v>
                      </c:pt>
                      <c:pt idx="8864">
                        <c:v>127984000000000</c:v>
                      </c:pt>
                      <c:pt idx="8865">
                        <c:v>127949000000000</c:v>
                      </c:pt>
                      <c:pt idx="8866">
                        <c:v>127914000000000</c:v>
                      </c:pt>
                      <c:pt idx="8867">
                        <c:v>127878000000000</c:v>
                      </c:pt>
                      <c:pt idx="8868">
                        <c:v>127851000000000</c:v>
                      </c:pt>
                      <c:pt idx="8869">
                        <c:v>127816000000000</c:v>
                      </c:pt>
                      <c:pt idx="8870">
                        <c:v>127781000000000</c:v>
                      </c:pt>
                      <c:pt idx="8871">
                        <c:v>127746000000000</c:v>
                      </c:pt>
                      <c:pt idx="8872">
                        <c:v>127710000000000</c:v>
                      </c:pt>
                      <c:pt idx="8873">
                        <c:v>127674000000000</c:v>
                      </c:pt>
                      <c:pt idx="8874">
                        <c:v>127638000000000</c:v>
                      </c:pt>
                      <c:pt idx="8875">
                        <c:v>127602000000000</c:v>
                      </c:pt>
                      <c:pt idx="8876">
                        <c:v>127565000000000</c:v>
                      </c:pt>
                      <c:pt idx="8877">
                        <c:v>127528000000000</c:v>
                      </c:pt>
                      <c:pt idx="8878">
                        <c:v>127491000000000</c:v>
                      </c:pt>
                      <c:pt idx="8879">
                        <c:v>127453000000000</c:v>
                      </c:pt>
                      <c:pt idx="8880">
                        <c:v>127415000000000</c:v>
                      </c:pt>
                      <c:pt idx="8881">
                        <c:v>127377000000000</c:v>
                      </c:pt>
                      <c:pt idx="8882">
                        <c:v>127339000000000</c:v>
                      </c:pt>
                      <c:pt idx="8883">
                        <c:v>127301000000000</c:v>
                      </c:pt>
                      <c:pt idx="8884">
                        <c:v>127262000000000</c:v>
                      </c:pt>
                      <c:pt idx="8885">
                        <c:v>127223000000000</c:v>
                      </c:pt>
                      <c:pt idx="8886">
                        <c:v>127184000000000</c:v>
                      </c:pt>
                      <c:pt idx="8887">
                        <c:v>127144000000000</c:v>
                      </c:pt>
                      <c:pt idx="8888">
                        <c:v>127104000000000</c:v>
                      </c:pt>
                      <c:pt idx="8889">
                        <c:v>127065000000000</c:v>
                      </c:pt>
                      <c:pt idx="8890">
                        <c:v>127024000000000</c:v>
                      </c:pt>
                      <c:pt idx="8891">
                        <c:v>126984000000000</c:v>
                      </c:pt>
                      <c:pt idx="8892">
                        <c:v>126944000000000</c:v>
                      </c:pt>
                      <c:pt idx="8893">
                        <c:v>126903000000000</c:v>
                      </c:pt>
                      <c:pt idx="8894">
                        <c:v>126862000000000</c:v>
                      </c:pt>
                      <c:pt idx="8895">
                        <c:v>126821000000000</c:v>
                      </c:pt>
                      <c:pt idx="8896">
                        <c:v>126780000000000</c:v>
                      </c:pt>
                      <c:pt idx="8897">
                        <c:v>126738000000000</c:v>
                      </c:pt>
                      <c:pt idx="8898">
                        <c:v>126697000000000</c:v>
                      </c:pt>
                      <c:pt idx="8899">
                        <c:v>126655000000000</c:v>
                      </c:pt>
                      <c:pt idx="8900">
                        <c:v>126613000000000</c:v>
                      </c:pt>
                      <c:pt idx="8901">
                        <c:v>126571000000000</c:v>
                      </c:pt>
                      <c:pt idx="8902">
                        <c:v>126529000000000</c:v>
                      </c:pt>
                      <c:pt idx="8903">
                        <c:v>126486000000000</c:v>
                      </c:pt>
                      <c:pt idx="8904">
                        <c:v>126444000000000</c:v>
                      </c:pt>
                      <c:pt idx="8905">
                        <c:v>126401000000000</c:v>
                      </c:pt>
                      <c:pt idx="8906">
                        <c:v>126358000000000</c:v>
                      </c:pt>
                      <c:pt idx="8907">
                        <c:v>126315000000000</c:v>
                      </c:pt>
                      <c:pt idx="8908">
                        <c:v>126272000000000</c:v>
                      </c:pt>
                      <c:pt idx="8909">
                        <c:v>126229000000000</c:v>
                      </c:pt>
                      <c:pt idx="8910">
                        <c:v>126185000000000</c:v>
                      </c:pt>
                      <c:pt idx="8911">
                        <c:v>126141000000000</c:v>
                      </c:pt>
                      <c:pt idx="8912">
                        <c:v>126097000000000</c:v>
                      </c:pt>
                      <c:pt idx="8913">
                        <c:v>126053000000000</c:v>
                      </c:pt>
                      <c:pt idx="8914">
                        <c:v>126009000000000</c:v>
                      </c:pt>
                      <c:pt idx="8915">
                        <c:v>125965000000000</c:v>
                      </c:pt>
                      <c:pt idx="8916">
                        <c:v>125920000000000</c:v>
                      </c:pt>
                      <c:pt idx="8917">
                        <c:v>125875000000000</c:v>
                      </c:pt>
                      <c:pt idx="8918">
                        <c:v>125830000000000</c:v>
                      </c:pt>
                      <c:pt idx="8919">
                        <c:v>125785000000000</c:v>
                      </c:pt>
                      <c:pt idx="8920">
                        <c:v>125740000000000</c:v>
                      </c:pt>
                      <c:pt idx="8921">
                        <c:v>125694000000000</c:v>
                      </c:pt>
                      <c:pt idx="8922">
                        <c:v>125649000000000</c:v>
                      </c:pt>
                      <c:pt idx="8923">
                        <c:v>125603000000000</c:v>
                      </c:pt>
                      <c:pt idx="8924">
                        <c:v>125556000000000</c:v>
                      </c:pt>
                      <c:pt idx="8925">
                        <c:v>125510000000000</c:v>
                      </c:pt>
                      <c:pt idx="8926">
                        <c:v>125463000000000</c:v>
                      </c:pt>
                      <c:pt idx="8927">
                        <c:v>125416000000000</c:v>
                      </c:pt>
                      <c:pt idx="8928">
                        <c:v>125369000000000</c:v>
                      </c:pt>
                      <c:pt idx="8929">
                        <c:v>125322000000000</c:v>
                      </c:pt>
                      <c:pt idx="8930">
                        <c:v>125274000000000</c:v>
                      </c:pt>
                      <c:pt idx="8931">
                        <c:v>125226000000000</c:v>
                      </c:pt>
                      <c:pt idx="8932">
                        <c:v>125177000000000</c:v>
                      </c:pt>
                      <c:pt idx="8933">
                        <c:v>125129000000000</c:v>
                      </c:pt>
                      <c:pt idx="8934">
                        <c:v>125080000000000</c:v>
                      </c:pt>
                      <c:pt idx="8935">
                        <c:v>125031000000000</c:v>
                      </c:pt>
                      <c:pt idx="8936">
                        <c:v>124981000000000</c:v>
                      </c:pt>
                      <c:pt idx="8937">
                        <c:v>124931000000000</c:v>
                      </c:pt>
                      <c:pt idx="8938">
                        <c:v>124881000000000</c:v>
                      </c:pt>
                      <c:pt idx="8939">
                        <c:v>124831000000000</c:v>
                      </c:pt>
                      <c:pt idx="8940">
                        <c:v>124780000000000</c:v>
                      </c:pt>
                      <c:pt idx="8941">
                        <c:v>124729000000000</c:v>
                      </c:pt>
                      <c:pt idx="8942">
                        <c:v>124678000000000</c:v>
                      </c:pt>
                      <c:pt idx="8943">
                        <c:v>124626000000000</c:v>
                      </c:pt>
                      <c:pt idx="8944">
                        <c:v>124574000000000</c:v>
                      </c:pt>
                      <c:pt idx="8945">
                        <c:v>124521000000000</c:v>
                      </c:pt>
                      <c:pt idx="8946">
                        <c:v>124469000000000</c:v>
                      </c:pt>
                      <c:pt idx="8947">
                        <c:v>124416000000000</c:v>
                      </c:pt>
                      <c:pt idx="8948">
                        <c:v>124362000000000</c:v>
                      </c:pt>
                      <c:pt idx="8949">
                        <c:v>124309000000000</c:v>
                      </c:pt>
                      <c:pt idx="8950">
                        <c:v>124255000000000</c:v>
                      </c:pt>
                      <c:pt idx="8951">
                        <c:v>124201000000000</c:v>
                      </c:pt>
                      <c:pt idx="8952">
                        <c:v>124146000000000</c:v>
                      </c:pt>
                      <c:pt idx="8953">
                        <c:v>124090000000000</c:v>
                      </c:pt>
                      <c:pt idx="8954">
                        <c:v>124034000000000</c:v>
                      </c:pt>
                      <c:pt idx="8955">
                        <c:v>123977000000000</c:v>
                      </c:pt>
                      <c:pt idx="8956">
                        <c:v>123919000000000</c:v>
                      </c:pt>
                      <c:pt idx="8957">
                        <c:v>123870000000000</c:v>
                      </c:pt>
                      <c:pt idx="8958">
                        <c:v>123814000000000</c:v>
                      </c:pt>
                      <c:pt idx="8959">
                        <c:v>123758000000000</c:v>
                      </c:pt>
                      <c:pt idx="8960">
                        <c:v>123702000000000</c:v>
                      </c:pt>
                      <c:pt idx="8961">
                        <c:v>123646000000000</c:v>
                      </c:pt>
                      <c:pt idx="8962">
                        <c:v>123590000000000</c:v>
                      </c:pt>
                      <c:pt idx="8963">
                        <c:v>123533000000000</c:v>
                      </c:pt>
                      <c:pt idx="8964">
                        <c:v>123476000000000</c:v>
                      </c:pt>
                      <c:pt idx="8965">
                        <c:v>123420000000000</c:v>
                      </c:pt>
                      <c:pt idx="8966">
                        <c:v>123363000000000</c:v>
                      </c:pt>
                      <c:pt idx="8967">
                        <c:v>123306000000000</c:v>
                      </c:pt>
                      <c:pt idx="8968">
                        <c:v>123250000000000</c:v>
                      </c:pt>
                      <c:pt idx="8969">
                        <c:v>123193000000000</c:v>
                      </c:pt>
                      <c:pt idx="8970">
                        <c:v>123136000000000</c:v>
                      </c:pt>
                      <c:pt idx="8971">
                        <c:v>123080000000000</c:v>
                      </c:pt>
                      <c:pt idx="8972">
                        <c:v>123023000000000</c:v>
                      </c:pt>
                      <c:pt idx="8973">
                        <c:v>122967000000000</c:v>
                      </c:pt>
                      <c:pt idx="8974">
                        <c:v>122911000000000</c:v>
                      </c:pt>
                      <c:pt idx="8975">
                        <c:v>122855000000000</c:v>
                      </c:pt>
                      <c:pt idx="8976">
                        <c:v>122799000000000</c:v>
                      </c:pt>
                      <c:pt idx="8977">
                        <c:v>122744000000000</c:v>
                      </c:pt>
                      <c:pt idx="8978">
                        <c:v>122688000000000</c:v>
                      </c:pt>
                      <c:pt idx="8979">
                        <c:v>122633000000000</c:v>
                      </c:pt>
                      <c:pt idx="8980">
                        <c:v>122579000000000</c:v>
                      </c:pt>
                      <c:pt idx="8981">
                        <c:v>122524000000000</c:v>
                      </c:pt>
                      <c:pt idx="8982">
                        <c:v>122470000000000</c:v>
                      </c:pt>
                      <c:pt idx="8983">
                        <c:v>122417000000000</c:v>
                      </c:pt>
                      <c:pt idx="8984">
                        <c:v>122364000000000</c:v>
                      </c:pt>
                      <c:pt idx="8985">
                        <c:v>122311000000000</c:v>
                      </c:pt>
                      <c:pt idx="8986">
                        <c:v>122259000000000</c:v>
                      </c:pt>
                      <c:pt idx="8987">
                        <c:v>122207000000000</c:v>
                      </c:pt>
                      <c:pt idx="8988">
                        <c:v>122155000000000</c:v>
                      </c:pt>
                      <c:pt idx="8989">
                        <c:v>122105000000000</c:v>
                      </c:pt>
                      <c:pt idx="8990">
                        <c:v>122054000000000</c:v>
                      </c:pt>
                      <c:pt idx="8991">
                        <c:v>122005000000000</c:v>
                      </c:pt>
                      <c:pt idx="8992">
                        <c:v>121956000000000</c:v>
                      </c:pt>
                      <c:pt idx="8993">
                        <c:v>121907000000000</c:v>
                      </c:pt>
                      <c:pt idx="8994">
                        <c:v>121859000000000</c:v>
                      </c:pt>
                      <c:pt idx="8995">
                        <c:v>121812000000000</c:v>
                      </c:pt>
                      <c:pt idx="8996">
                        <c:v>121766000000000</c:v>
                      </c:pt>
                      <c:pt idx="8997">
                        <c:v>121720000000000</c:v>
                      </c:pt>
                      <c:pt idx="8998">
                        <c:v>121675000000000</c:v>
                      </c:pt>
                      <c:pt idx="8999">
                        <c:v>121631000000000</c:v>
                      </c:pt>
                      <c:pt idx="9000">
                        <c:v>121587000000000</c:v>
                      </c:pt>
                      <c:pt idx="9001">
                        <c:v>121545000000000</c:v>
                      </c:pt>
                      <c:pt idx="9002">
                        <c:v>121503000000000</c:v>
                      </c:pt>
                      <c:pt idx="9003">
                        <c:v>121462000000000</c:v>
                      </c:pt>
                      <c:pt idx="9004">
                        <c:v>121421000000000</c:v>
                      </c:pt>
                      <c:pt idx="9005">
                        <c:v>121382000000000</c:v>
                      </c:pt>
                      <c:pt idx="9006">
                        <c:v>121343000000000</c:v>
                      </c:pt>
                      <c:pt idx="9007">
                        <c:v>121305000000000</c:v>
                      </c:pt>
                      <c:pt idx="9008">
                        <c:v>121268000000000</c:v>
                      </c:pt>
                      <c:pt idx="9009">
                        <c:v>121232000000000</c:v>
                      </c:pt>
                      <c:pt idx="9010">
                        <c:v>121197000000000</c:v>
                      </c:pt>
                      <c:pt idx="9011">
                        <c:v>121162000000000</c:v>
                      </c:pt>
                      <c:pt idx="9012">
                        <c:v>121129000000000</c:v>
                      </c:pt>
                      <c:pt idx="9013">
                        <c:v>121096000000000</c:v>
                      </c:pt>
                      <c:pt idx="9014">
                        <c:v>121064000000000</c:v>
                      </c:pt>
                      <c:pt idx="9015">
                        <c:v>121033000000000</c:v>
                      </c:pt>
                      <c:pt idx="9016">
                        <c:v>121003000000000</c:v>
                      </c:pt>
                      <c:pt idx="9017">
                        <c:v>120974000000000</c:v>
                      </c:pt>
                      <c:pt idx="9018">
                        <c:v>120945000000000</c:v>
                      </c:pt>
                      <c:pt idx="9019">
                        <c:v>120917000000000</c:v>
                      </c:pt>
                      <c:pt idx="9020">
                        <c:v>120891000000000</c:v>
                      </c:pt>
                      <c:pt idx="9021">
                        <c:v>120865000000000</c:v>
                      </c:pt>
                      <c:pt idx="9022">
                        <c:v>120839000000000</c:v>
                      </c:pt>
                      <c:pt idx="9023">
                        <c:v>120815000000000</c:v>
                      </c:pt>
                      <c:pt idx="9024">
                        <c:v>120791000000000</c:v>
                      </c:pt>
                      <c:pt idx="9025">
                        <c:v>120769000000000</c:v>
                      </c:pt>
                      <c:pt idx="9026">
                        <c:v>120747000000000</c:v>
                      </c:pt>
                      <c:pt idx="9027">
                        <c:v>120725000000000</c:v>
                      </c:pt>
                      <c:pt idx="9028">
                        <c:v>120705000000000</c:v>
                      </c:pt>
                      <c:pt idx="9029">
                        <c:v>120685000000000</c:v>
                      </c:pt>
                      <c:pt idx="9030">
                        <c:v>120665000000000</c:v>
                      </c:pt>
                      <c:pt idx="9031">
                        <c:v>120647000000000</c:v>
                      </c:pt>
                      <c:pt idx="9032">
                        <c:v>120629000000000</c:v>
                      </c:pt>
                      <c:pt idx="9033">
                        <c:v>120612000000000</c:v>
                      </c:pt>
                      <c:pt idx="9034">
                        <c:v>120595000000000</c:v>
                      </c:pt>
                      <c:pt idx="9035">
                        <c:v>120579000000000</c:v>
                      </c:pt>
                      <c:pt idx="9036">
                        <c:v>120563000000000</c:v>
                      </c:pt>
                      <c:pt idx="9037">
                        <c:v>120548000000000</c:v>
                      </c:pt>
                      <c:pt idx="9038">
                        <c:v>120534000000000</c:v>
                      </c:pt>
                      <c:pt idx="9039">
                        <c:v>120520000000000</c:v>
                      </c:pt>
                      <c:pt idx="9040">
                        <c:v>120507000000000</c:v>
                      </c:pt>
                      <c:pt idx="9041">
                        <c:v>120494000000000</c:v>
                      </c:pt>
                      <c:pt idx="9042">
                        <c:v>120481000000000</c:v>
                      </c:pt>
                      <c:pt idx="9043">
                        <c:v>120468000000000</c:v>
                      </c:pt>
                      <c:pt idx="9044">
                        <c:v>120455000000000</c:v>
                      </c:pt>
                      <c:pt idx="9045">
                        <c:v>120442000000000</c:v>
                      </c:pt>
                      <c:pt idx="9046">
                        <c:v>120429000000000</c:v>
                      </c:pt>
                      <c:pt idx="9047">
                        <c:v>120425000000000</c:v>
                      </c:pt>
                      <c:pt idx="9048">
                        <c:v>120415000000000</c:v>
                      </c:pt>
                      <c:pt idx="9049">
                        <c:v>120405000000000</c:v>
                      </c:pt>
                      <c:pt idx="9050">
                        <c:v>120395000000000</c:v>
                      </c:pt>
                      <c:pt idx="9051">
                        <c:v>120386000000000</c:v>
                      </c:pt>
                      <c:pt idx="9052">
                        <c:v>120377000000000</c:v>
                      </c:pt>
                      <c:pt idx="9053">
                        <c:v>120368000000000</c:v>
                      </c:pt>
                      <c:pt idx="9054">
                        <c:v>120360000000000</c:v>
                      </c:pt>
                      <c:pt idx="9055">
                        <c:v>120351000000000</c:v>
                      </c:pt>
                      <c:pt idx="9056">
                        <c:v>120343000000000</c:v>
                      </c:pt>
                      <c:pt idx="9057">
                        <c:v>120335000000000</c:v>
                      </c:pt>
                      <c:pt idx="9058">
                        <c:v>120328000000000</c:v>
                      </c:pt>
                      <c:pt idx="9059">
                        <c:v>120320000000000</c:v>
                      </c:pt>
                      <c:pt idx="9060">
                        <c:v>120313000000000</c:v>
                      </c:pt>
                      <c:pt idx="9061">
                        <c:v>120305000000000</c:v>
                      </c:pt>
                      <c:pt idx="9062">
                        <c:v>120298000000000</c:v>
                      </c:pt>
                      <c:pt idx="9063">
                        <c:v>120291000000000</c:v>
                      </c:pt>
                      <c:pt idx="9064">
                        <c:v>120284000000000</c:v>
                      </c:pt>
                      <c:pt idx="9065">
                        <c:v>120277000000000</c:v>
                      </c:pt>
                      <c:pt idx="9066">
                        <c:v>120270000000000</c:v>
                      </c:pt>
                      <c:pt idx="9067">
                        <c:v>120263000000000</c:v>
                      </c:pt>
                      <c:pt idx="9068">
                        <c:v>120257000000000</c:v>
                      </c:pt>
                      <c:pt idx="9069">
                        <c:v>120250000000000</c:v>
                      </c:pt>
                      <c:pt idx="9070">
                        <c:v>120243000000000</c:v>
                      </c:pt>
                      <c:pt idx="9071">
                        <c:v>120236000000000</c:v>
                      </c:pt>
                      <c:pt idx="9072">
                        <c:v>120229000000000</c:v>
                      </c:pt>
                      <c:pt idx="9073">
                        <c:v>120222000000000</c:v>
                      </c:pt>
                      <c:pt idx="9074">
                        <c:v>120215000000000</c:v>
                      </c:pt>
                      <c:pt idx="9075">
                        <c:v>120208000000000</c:v>
                      </c:pt>
                      <c:pt idx="9076">
                        <c:v>120201000000000</c:v>
                      </c:pt>
                      <c:pt idx="9077">
                        <c:v>120194000000000</c:v>
                      </c:pt>
                      <c:pt idx="9078">
                        <c:v>120187000000000</c:v>
                      </c:pt>
                      <c:pt idx="9079">
                        <c:v>120180000000000</c:v>
                      </c:pt>
                      <c:pt idx="9080">
                        <c:v>120172000000000</c:v>
                      </c:pt>
                      <c:pt idx="9081">
                        <c:v>120165000000000</c:v>
                      </c:pt>
                      <c:pt idx="9082">
                        <c:v>120157000000000</c:v>
                      </c:pt>
                      <c:pt idx="9083">
                        <c:v>120149000000000</c:v>
                      </c:pt>
                      <c:pt idx="9084">
                        <c:v>120141000000000</c:v>
                      </c:pt>
                      <c:pt idx="9085">
                        <c:v>120132000000000</c:v>
                      </c:pt>
                      <c:pt idx="9086">
                        <c:v>120124000000000</c:v>
                      </c:pt>
                      <c:pt idx="9087">
                        <c:v>120115000000000</c:v>
                      </c:pt>
                      <c:pt idx="9088">
                        <c:v>120106000000000</c:v>
                      </c:pt>
                      <c:pt idx="9089">
                        <c:v>120097000000000</c:v>
                      </c:pt>
                      <c:pt idx="9090">
                        <c:v>120088000000000</c:v>
                      </c:pt>
                      <c:pt idx="9091">
                        <c:v>120078000000000</c:v>
                      </c:pt>
                      <c:pt idx="9092">
                        <c:v>120068000000000</c:v>
                      </c:pt>
                      <c:pt idx="9093">
                        <c:v>120058000000000</c:v>
                      </c:pt>
                      <c:pt idx="9094">
                        <c:v>120047000000000</c:v>
                      </c:pt>
                      <c:pt idx="9095">
                        <c:v>120037000000000</c:v>
                      </c:pt>
                      <c:pt idx="9096">
                        <c:v>120026000000000</c:v>
                      </c:pt>
                      <c:pt idx="9097">
                        <c:v>120014000000000</c:v>
                      </c:pt>
                      <c:pt idx="9098">
                        <c:v>120002000000000</c:v>
                      </c:pt>
                      <c:pt idx="9099">
                        <c:v>119990000000000</c:v>
                      </c:pt>
                      <c:pt idx="9100">
                        <c:v>119978000000000</c:v>
                      </c:pt>
                      <c:pt idx="9101">
                        <c:v>119965000000000</c:v>
                      </c:pt>
                      <c:pt idx="9102">
                        <c:v>119952000000000</c:v>
                      </c:pt>
                      <c:pt idx="9103">
                        <c:v>119939000000000</c:v>
                      </c:pt>
                      <c:pt idx="9104">
                        <c:v>119925000000000</c:v>
                      </c:pt>
                      <c:pt idx="9105">
                        <c:v>119911000000000</c:v>
                      </c:pt>
                      <c:pt idx="9106">
                        <c:v>119896000000000</c:v>
                      </c:pt>
                      <c:pt idx="9107">
                        <c:v>119881000000000</c:v>
                      </c:pt>
                      <c:pt idx="9108">
                        <c:v>119866000000000</c:v>
                      </c:pt>
                      <c:pt idx="9109">
                        <c:v>119850000000000</c:v>
                      </c:pt>
                      <c:pt idx="9110">
                        <c:v>119834000000000</c:v>
                      </c:pt>
                      <c:pt idx="9111">
                        <c:v>119818000000000</c:v>
                      </c:pt>
                      <c:pt idx="9112">
                        <c:v>119801000000000</c:v>
                      </c:pt>
                      <c:pt idx="9113">
                        <c:v>119784000000000</c:v>
                      </c:pt>
                      <c:pt idx="9114">
                        <c:v>119766000000000</c:v>
                      </c:pt>
                      <c:pt idx="9115">
                        <c:v>119748000000000</c:v>
                      </c:pt>
                      <c:pt idx="9116">
                        <c:v>119729000000000</c:v>
                      </c:pt>
                      <c:pt idx="9117">
                        <c:v>119710000000000</c:v>
                      </c:pt>
                      <c:pt idx="9118">
                        <c:v>119691000000000</c:v>
                      </c:pt>
                      <c:pt idx="9119">
                        <c:v>119671000000000</c:v>
                      </c:pt>
                      <c:pt idx="9120">
                        <c:v>119651000000000</c:v>
                      </c:pt>
                      <c:pt idx="9121">
                        <c:v>119630000000000</c:v>
                      </c:pt>
                      <c:pt idx="9122">
                        <c:v>119609000000000</c:v>
                      </c:pt>
                      <c:pt idx="9123">
                        <c:v>119587000000000</c:v>
                      </c:pt>
                      <c:pt idx="9124">
                        <c:v>119566000000000</c:v>
                      </c:pt>
                      <c:pt idx="9125">
                        <c:v>119543000000000</c:v>
                      </c:pt>
                      <c:pt idx="9126">
                        <c:v>119520000000000</c:v>
                      </c:pt>
                      <c:pt idx="9127">
                        <c:v>119497000000000</c:v>
                      </c:pt>
                      <c:pt idx="9128">
                        <c:v>119474000000000</c:v>
                      </c:pt>
                      <c:pt idx="9129">
                        <c:v>119450000000000</c:v>
                      </c:pt>
                      <c:pt idx="9130">
                        <c:v>119425000000000</c:v>
                      </c:pt>
                      <c:pt idx="9131">
                        <c:v>119401000000000</c:v>
                      </c:pt>
                      <c:pt idx="9132">
                        <c:v>119376000000000</c:v>
                      </c:pt>
                      <c:pt idx="9133">
                        <c:v>119350000000000</c:v>
                      </c:pt>
                      <c:pt idx="9134">
                        <c:v>119323000000000</c:v>
                      </c:pt>
                      <c:pt idx="9135">
                        <c:v>119295000000000</c:v>
                      </c:pt>
                      <c:pt idx="9136">
                        <c:v>119267000000000</c:v>
                      </c:pt>
                      <c:pt idx="9137">
                        <c:v>119238000000000</c:v>
                      </c:pt>
                      <c:pt idx="9138">
                        <c:v>119217000000000</c:v>
                      </c:pt>
                      <c:pt idx="9139">
                        <c:v>119189000000000</c:v>
                      </c:pt>
                      <c:pt idx="9140">
                        <c:v>119161000000000</c:v>
                      </c:pt>
                      <c:pt idx="9141">
                        <c:v>119132000000000</c:v>
                      </c:pt>
                      <c:pt idx="9142">
                        <c:v>119103000000000</c:v>
                      </c:pt>
                      <c:pt idx="9143">
                        <c:v>119074000000000</c:v>
                      </c:pt>
                      <c:pt idx="9144">
                        <c:v>119045000000000</c:v>
                      </c:pt>
                      <c:pt idx="9145">
                        <c:v>119015000000000</c:v>
                      </c:pt>
                      <c:pt idx="9146">
                        <c:v>118985000000000</c:v>
                      </c:pt>
                      <c:pt idx="9147">
                        <c:v>118954000000000</c:v>
                      </c:pt>
                      <c:pt idx="9148">
                        <c:v>118923000000000</c:v>
                      </c:pt>
                      <c:pt idx="9149">
                        <c:v>118892000000000</c:v>
                      </c:pt>
                      <c:pt idx="9150">
                        <c:v>118861000000000</c:v>
                      </c:pt>
                      <c:pt idx="9151">
                        <c:v>118829000000000</c:v>
                      </c:pt>
                      <c:pt idx="9152">
                        <c:v>118797000000000</c:v>
                      </c:pt>
                      <c:pt idx="9153">
                        <c:v>118764000000000</c:v>
                      </c:pt>
                      <c:pt idx="9154">
                        <c:v>118732000000000</c:v>
                      </c:pt>
                      <c:pt idx="9155">
                        <c:v>118699000000000</c:v>
                      </c:pt>
                      <c:pt idx="9156">
                        <c:v>118666000000000</c:v>
                      </c:pt>
                      <c:pt idx="9157">
                        <c:v>118632000000000</c:v>
                      </c:pt>
                      <c:pt idx="9158">
                        <c:v>118599000000000</c:v>
                      </c:pt>
                      <c:pt idx="9159">
                        <c:v>118565000000000</c:v>
                      </c:pt>
                      <c:pt idx="9160">
                        <c:v>118530000000000</c:v>
                      </c:pt>
                      <c:pt idx="9161">
                        <c:v>118496000000000</c:v>
                      </c:pt>
                      <c:pt idx="9162">
                        <c:v>118461000000000</c:v>
                      </c:pt>
                      <c:pt idx="9163">
                        <c:v>118426000000000</c:v>
                      </c:pt>
                      <c:pt idx="9164">
                        <c:v>118391000000000</c:v>
                      </c:pt>
                      <c:pt idx="9165">
                        <c:v>118356000000000</c:v>
                      </c:pt>
                      <c:pt idx="9166">
                        <c:v>118320000000000</c:v>
                      </c:pt>
                      <c:pt idx="9167">
                        <c:v>118284000000000</c:v>
                      </c:pt>
                      <c:pt idx="9168">
                        <c:v>118248000000000</c:v>
                      </c:pt>
                      <c:pt idx="9169">
                        <c:v>118212000000000</c:v>
                      </c:pt>
                      <c:pt idx="9170">
                        <c:v>118176000000000</c:v>
                      </c:pt>
                      <c:pt idx="9171">
                        <c:v>118139000000000</c:v>
                      </c:pt>
                      <c:pt idx="9172">
                        <c:v>118102000000000</c:v>
                      </c:pt>
                      <c:pt idx="9173">
                        <c:v>118065000000000</c:v>
                      </c:pt>
                      <c:pt idx="9174">
                        <c:v>118028000000000</c:v>
                      </c:pt>
                      <c:pt idx="9175">
                        <c:v>117991000000000</c:v>
                      </c:pt>
                      <c:pt idx="9176">
                        <c:v>117953000000000</c:v>
                      </c:pt>
                      <c:pt idx="9177">
                        <c:v>117916000000000</c:v>
                      </c:pt>
                      <c:pt idx="9178">
                        <c:v>117878000000000</c:v>
                      </c:pt>
                      <c:pt idx="9179">
                        <c:v>117840000000000</c:v>
                      </c:pt>
                      <c:pt idx="9180">
                        <c:v>117801000000000</c:v>
                      </c:pt>
                      <c:pt idx="9181">
                        <c:v>117763000000000</c:v>
                      </c:pt>
                      <c:pt idx="9182">
                        <c:v>117724000000000</c:v>
                      </c:pt>
                      <c:pt idx="9183">
                        <c:v>117686000000000</c:v>
                      </c:pt>
                      <c:pt idx="9184">
                        <c:v>117647000000000</c:v>
                      </c:pt>
                      <c:pt idx="9185">
                        <c:v>117608000000000</c:v>
                      </c:pt>
                      <c:pt idx="9186">
                        <c:v>117568000000000</c:v>
                      </c:pt>
                      <c:pt idx="9187">
                        <c:v>117529000000000</c:v>
                      </c:pt>
                      <c:pt idx="9188">
                        <c:v>117489000000000</c:v>
                      </c:pt>
                      <c:pt idx="9189">
                        <c:v>117449000000000</c:v>
                      </c:pt>
                      <c:pt idx="9190">
                        <c:v>117409000000000</c:v>
                      </c:pt>
                      <c:pt idx="9191">
                        <c:v>117369000000000</c:v>
                      </c:pt>
                      <c:pt idx="9192">
                        <c:v>117329000000000</c:v>
                      </c:pt>
                      <c:pt idx="9193">
                        <c:v>117289000000000</c:v>
                      </c:pt>
                      <c:pt idx="9194">
                        <c:v>117248000000000</c:v>
                      </c:pt>
                      <c:pt idx="9195">
                        <c:v>117207000000000</c:v>
                      </c:pt>
                      <c:pt idx="9196">
                        <c:v>117166000000000</c:v>
                      </c:pt>
                      <c:pt idx="9197">
                        <c:v>117124000000000</c:v>
                      </c:pt>
                      <c:pt idx="9198">
                        <c:v>117083000000000</c:v>
                      </c:pt>
                      <c:pt idx="9199">
                        <c:v>117041000000000</c:v>
                      </c:pt>
                      <c:pt idx="9200">
                        <c:v>116999000000000</c:v>
                      </c:pt>
                      <c:pt idx="9201">
                        <c:v>116957000000000</c:v>
                      </c:pt>
                      <c:pt idx="9202">
                        <c:v>116915000000000</c:v>
                      </c:pt>
                      <c:pt idx="9203">
                        <c:v>116872000000000</c:v>
                      </c:pt>
                      <c:pt idx="9204">
                        <c:v>116829000000000</c:v>
                      </c:pt>
                      <c:pt idx="9205">
                        <c:v>116786000000000</c:v>
                      </c:pt>
                      <c:pt idx="9206">
                        <c:v>116743000000000</c:v>
                      </c:pt>
                      <c:pt idx="9207">
                        <c:v>116699000000000</c:v>
                      </c:pt>
                      <c:pt idx="9208">
                        <c:v>116655000000000</c:v>
                      </c:pt>
                      <c:pt idx="9209">
                        <c:v>116611000000000</c:v>
                      </c:pt>
                      <c:pt idx="9210">
                        <c:v>116567000000000</c:v>
                      </c:pt>
                      <c:pt idx="9211">
                        <c:v>116522000000000</c:v>
                      </c:pt>
                      <c:pt idx="9212">
                        <c:v>116477000000000</c:v>
                      </c:pt>
                      <c:pt idx="9213">
                        <c:v>116432000000000</c:v>
                      </c:pt>
                      <c:pt idx="9214">
                        <c:v>116386000000000</c:v>
                      </c:pt>
                      <c:pt idx="9215">
                        <c:v>116341000000000</c:v>
                      </c:pt>
                      <c:pt idx="9216">
                        <c:v>116295000000000</c:v>
                      </c:pt>
                      <c:pt idx="9217">
                        <c:v>116248000000000</c:v>
                      </c:pt>
                      <c:pt idx="9218">
                        <c:v>116202000000000</c:v>
                      </c:pt>
                      <c:pt idx="9219">
                        <c:v>116155000000000</c:v>
                      </c:pt>
                      <c:pt idx="9220">
                        <c:v>116108000000000</c:v>
                      </c:pt>
                      <c:pt idx="9221">
                        <c:v>116061000000000</c:v>
                      </c:pt>
                      <c:pt idx="9222">
                        <c:v>116013000000000</c:v>
                      </c:pt>
                      <c:pt idx="9223">
                        <c:v>115965000000000</c:v>
                      </c:pt>
                      <c:pt idx="9224">
                        <c:v>115917000000000</c:v>
                      </c:pt>
                      <c:pt idx="9225">
                        <c:v>115868000000000</c:v>
                      </c:pt>
                      <c:pt idx="9226">
                        <c:v>115819000000000</c:v>
                      </c:pt>
                      <c:pt idx="9227">
                        <c:v>115768000000000</c:v>
                      </c:pt>
                      <c:pt idx="9228">
                        <c:v>115718000000000</c:v>
                      </c:pt>
                      <c:pt idx="9229">
                        <c:v>115667000000000</c:v>
                      </c:pt>
                      <c:pt idx="9230">
                        <c:v>115624000000000</c:v>
                      </c:pt>
                      <c:pt idx="9231">
                        <c:v>115574000000000</c:v>
                      </c:pt>
                      <c:pt idx="9232">
                        <c:v>115524000000000</c:v>
                      </c:pt>
                      <c:pt idx="9233">
                        <c:v>115474000000000</c:v>
                      </c:pt>
                      <c:pt idx="9234">
                        <c:v>115424000000000</c:v>
                      </c:pt>
                      <c:pt idx="9235">
                        <c:v>115374000000000</c:v>
                      </c:pt>
                      <c:pt idx="9236">
                        <c:v>115324000000000</c:v>
                      </c:pt>
                      <c:pt idx="9237">
                        <c:v>115273000000000</c:v>
                      </c:pt>
                      <c:pt idx="9238">
                        <c:v>115222000000000</c:v>
                      </c:pt>
                      <c:pt idx="9239">
                        <c:v>115172000000000</c:v>
                      </c:pt>
                      <c:pt idx="9240">
                        <c:v>115121000000000</c:v>
                      </c:pt>
                      <c:pt idx="9241">
                        <c:v>115070000000000</c:v>
                      </c:pt>
                      <c:pt idx="9242">
                        <c:v>115019000000000</c:v>
                      </c:pt>
                      <c:pt idx="9243">
                        <c:v>114968000000000</c:v>
                      </c:pt>
                      <c:pt idx="9244">
                        <c:v>114918000000000</c:v>
                      </c:pt>
                      <c:pt idx="9245">
                        <c:v>114867000000000</c:v>
                      </c:pt>
                      <c:pt idx="9246">
                        <c:v>114816000000000</c:v>
                      </c:pt>
                      <c:pt idx="9247">
                        <c:v>114765000000000</c:v>
                      </c:pt>
                      <c:pt idx="9248">
                        <c:v>114714000000000</c:v>
                      </c:pt>
                      <c:pt idx="9249">
                        <c:v>114664000000000</c:v>
                      </c:pt>
                      <c:pt idx="9250">
                        <c:v>114613000000000</c:v>
                      </c:pt>
                      <c:pt idx="9251">
                        <c:v>114563000000000</c:v>
                      </c:pt>
                      <c:pt idx="9252">
                        <c:v>114512000000000</c:v>
                      </c:pt>
                      <c:pt idx="9253">
                        <c:v>114462000000000</c:v>
                      </c:pt>
                      <c:pt idx="9254">
                        <c:v>114412000000000</c:v>
                      </c:pt>
                      <c:pt idx="9255">
                        <c:v>114362000000000</c:v>
                      </c:pt>
                      <c:pt idx="9256">
                        <c:v>114313000000000</c:v>
                      </c:pt>
                      <c:pt idx="9257">
                        <c:v>114263000000000</c:v>
                      </c:pt>
                      <c:pt idx="9258">
                        <c:v>114214000000000</c:v>
                      </c:pt>
                      <c:pt idx="9259">
                        <c:v>114165000000000</c:v>
                      </c:pt>
                      <c:pt idx="9260">
                        <c:v>114117000000000</c:v>
                      </c:pt>
                      <c:pt idx="9261">
                        <c:v>114068000000000</c:v>
                      </c:pt>
                      <c:pt idx="9262">
                        <c:v>114020000000000</c:v>
                      </c:pt>
                      <c:pt idx="9263">
                        <c:v>113972000000000</c:v>
                      </c:pt>
                      <c:pt idx="9264">
                        <c:v>113925000000000</c:v>
                      </c:pt>
                      <c:pt idx="9265">
                        <c:v>113878000000000</c:v>
                      </c:pt>
                      <c:pt idx="9266">
                        <c:v>113831000000000</c:v>
                      </c:pt>
                      <c:pt idx="9267">
                        <c:v>113785000000000</c:v>
                      </c:pt>
                      <c:pt idx="9268">
                        <c:v>113739000000000</c:v>
                      </c:pt>
                      <c:pt idx="9269">
                        <c:v>113694000000000</c:v>
                      </c:pt>
                      <c:pt idx="9270">
                        <c:v>113649000000000</c:v>
                      </c:pt>
                      <c:pt idx="9271">
                        <c:v>113604000000000</c:v>
                      </c:pt>
                      <c:pt idx="9272">
                        <c:v>113560000000000</c:v>
                      </c:pt>
                      <c:pt idx="9273">
                        <c:v>113517000000000</c:v>
                      </c:pt>
                      <c:pt idx="9274">
                        <c:v>113474000000000</c:v>
                      </c:pt>
                      <c:pt idx="9275">
                        <c:v>113431000000000</c:v>
                      </c:pt>
                      <c:pt idx="9276">
                        <c:v>113389000000000</c:v>
                      </c:pt>
                      <c:pt idx="9277">
                        <c:v>113348000000000</c:v>
                      </c:pt>
                      <c:pt idx="9278">
                        <c:v>113307000000000</c:v>
                      </c:pt>
                      <c:pt idx="9279">
                        <c:v>113266000000000</c:v>
                      </c:pt>
                      <c:pt idx="9280">
                        <c:v>113227000000000</c:v>
                      </c:pt>
                      <c:pt idx="9281">
                        <c:v>113187000000000</c:v>
                      </c:pt>
                      <c:pt idx="9282">
                        <c:v>113149000000000</c:v>
                      </c:pt>
                      <c:pt idx="9283">
                        <c:v>113111000000000</c:v>
                      </c:pt>
                      <c:pt idx="9284">
                        <c:v>113073000000000</c:v>
                      </c:pt>
                      <c:pt idx="9285">
                        <c:v>113036000000000</c:v>
                      </c:pt>
                      <c:pt idx="9286">
                        <c:v>113000000000000</c:v>
                      </c:pt>
                      <c:pt idx="9287">
                        <c:v>112965000000000</c:v>
                      </c:pt>
                      <c:pt idx="9288">
                        <c:v>112930000000000</c:v>
                      </c:pt>
                      <c:pt idx="9289">
                        <c:v>112895000000000</c:v>
                      </c:pt>
                      <c:pt idx="9290">
                        <c:v>112862000000000</c:v>
                      </c:pt>
                      <c:pt idx="9291">
                        <c:v>112829000000000</c:v>
                      </c:pt>
                      <c:pt idx="9292">
                        <c:v>112796000000000</c:v>
                      </c:pt>
                      <c:pt idx="9293">
                        <c:v>112764000000000</c:v>
                      </c:pt>
                      <c:pt idx="9294">
                        <c:v>112733000000000</c:v>
                      </c:pt>
                      <c:pt idx="9295">
                        <c:v>112703000000000</c:v>
                      </c:pt>
                      <c:pt idx="9296">
                        <c:v>112673000000000</c:v>
                      </c:pt>
                      <c:pt idx="9297">
                        <c:v>112644000000000</c:v>
                      </c:pt>
                      <c:pt idx="9298">
                        <c:v>112615000000000</c:v>
                      </c:pt>
                      <c:pt idx="9299">
                        <c:v>112588000000000</c:v>
                      </c:pt>
                      <c:pt idx="9300">
                        <c:v>112560000000000</c:v>
                      </c:pt>
                      <c:pt idx="9301">
                        <c:v>112534000000000</c:v>
                      </c:pt>
                      <c:pt idx="9302">
                        <c:v>112508000000000</c:v>
                      </c:pt>
                      <c:pt idx="9303">
                        <c:v>112482000000000</c:v>
                      </c:pt>
                      <c:pt idx="9304">
                        <c:v>112457000000000</c:v>
                      </c:pt>
                      <c:pt idx="9305">
                        <c:v>112433000000000</c:v>
                      </c:pt>
                      <c:pt idx="9306">
                        <c:v>112410000000000</c:v>
                      </c:pt>
                      <c:pt idx="9307">
                        <c:v>112387000000000</c:v>
                      </c:pt>
                      <c:pt idx="9308">
                        <c:v>112364000000000</c:v>
                      </c:pt>
                      <c:pt idx="9309">
                        <c:v>112342000000000</c:v>
                      </c:pt>
                      <c:pt idx="9310">
                        <c:v>112321000000000</c:v>
                      </c:pt>
                      <c:pt idx="9311">
                        <c:v>112300000000000</c:v>
                      </c:pt>
                      <c:pt idx="9312">
                        <c:v>112280000000000</c:v>
                      </c:pt>
                      <c:pt idx="9313">
                        <c:v>112260000000000</c:v>
                      </c:pt>
                      <c:pt idx="9314">
                        <c:v>112240000000000</c:v>
                      </c:pt>
                      <c:pt idx="9315">
                        <c:v>112222000000000</c:v>
                      </c:pt>
                      <c:pt idx="9316">
                        <c:v>112203000000000</c:v>
                      </c:pt>
                      <c:pt idx="9317">
                        <c:v>112185000000000</c:v>
                      </c:pt>
                      <c:pt idx="9318">
                        <c:v>112167000000000</c:v>
                      </c:pt>
                      <c:pt idx="9319">
                        <c:v>112149000000000</c:v>
                      </c:pt>
                      <c:pt idx="9320">
                        <c:v>112131000000000</c:v>
                      </c:pt>
                      <c:pt idx="9321">
                        <c:v>112113000000000</c:v>
                      </c:pt>
                      <c:pt idx="9322">
                        <c:v>112096000000000</c:v>
                      </c:pt>
                      <c:pt idx="9323">
                        <c:v>112087000000000</c:v>
                      </c:pt>
                      <c:pt idx="9324">
                        <c:v>112072000000000</c:v>
                      </c:pt>
                      <c:pt idx="9325">
                        <c:v>112057000000000</c:v>
                      </c:pt>
                      <c:pt idx="9326">
                        <c:v>112043000000000</c:v>
                      </c:pt>
                      <c:pt idx="9327">
                        <c:v>112029000000000</c:v>
                      </c:pt>
                      <c:pt idx="9328">
                        <c:v>112015000000000</c:v>
                      </c:pt>
                      <c:pt idx="9329">
                        <c:v>112001000000000</c:v>
                      </c:pt>
                      <c:pt idx="9330">
                        <c:v>111988000000000</c:v>
                      </c:pt>
                      <c:pt idx="9331">
                        <c:v>111975000000000</c:v>
                      </c:pt>
                      <c:pt idx="9332">
                        <c:v>111962000000000</c:v>
                      </c:pt>
                      <c:pt idx="9333">
                        <c:v>111950000000000</c:v>
                      </c:pt>
                      <c:pt idx="9334">
                        <c:v>111938000000000</c:v>
                      </c:pt>
                      <c:pt idx="9335">
                        <c:v>111925000000000</c:v>
                      </c:pt>
                      <c:pt idx="9336">
                        <c:v>111913000000000</c:v>
                      </c:pt>
                      <c:pt idx="9337">
                        <c:v>111902000000000</c:v>
                      </c:pt>
                      <c:pt idx="9338">
                        <c:v>111890000000000</c:v>
                      </c:pt>
                      <c:pt idx="9339">
                        <c:v>111878000000000</c:v>
                      </c:pt>
                      <c:pt idx="9340">
                        <c:v>111867000000000</c:v>
                      </c:pt>
                      <c:pt idx="9341">
                        <c:v>111855000000000</c:v>
                      </c:pt>
                      <c:pt idx="9342">
                        <c:v>111844000000000</c:v>
                      </c:pt>
                      <c:pt idx="9343">
                        <c:v>111833000000000</c:v>
                      </c:pt>
                      <c:pt idx="9344">
                        <c:v>111822000000000</c:v>
                      </c:pt>
                      <c:pt idx="9345">
                        <c:v>111811000000000</c:v>
                      </c:pt>
                      <c:pt idx="9346">
                        <c:v>111799000000000</c:v>
                      </c:pt>
                      <c:pt idx="9347">
                        <c:v>111788000000000</c:v>
                      </c:pt>
                      <c:pt idx="9348">
                        <c:v>111777000000000</c:v>
                      </c:pt>
                      <c:pt idx="9349">
                        <c:v>111766000000000</c:v>
                      </c:pt>
                      <c:pt idx="9350">
                        <c:v>111755000000000</c:v>
                      </c:pt>
                      <c:pt idx="9351">
                        <c:v>111743000000000</c:v>
                      </c:pt>
                      <c:pt idx="9352">
                        <c:v>111732000000000</c:v>
                      </c:pt>
                      <c:pt idx="9353">
                        <c:v>111720000000000</c:v>
                      </c:pt>
                      <c:pt idx="9354">
                        <c:v>111709000000000</c:v>
                      </c:pt>
                      <c:pt idx="9355">
                        <c:v>111697000000000</c:v>
                      </c:pt>
                      <c:pt idx="9356">
                        <c:v>111685000000000</c:v>
                      </c:pt>
                      <c:pt idx="9357">
                        <c:v>111673000000000</c:v>
                      </c:pt>
                      <c:pt idx="9358">
                        <c:v>111661000000000</c:v>
                      </c:pt>
                      <c:pt idx="9359">
                        <c:v>111648000000000</c:v>
                      </c:pt>
                      <c:pt idx="9360">
                        <c:v>111636000000000</c:v>
                      </c:pt>
                      <c:pt idx="9361">
                        <c:v>111623000000000</c:v>
                      </c:pt>
                      <c:pt idx="9362">
                        <c:v>111610000000000</c:v>
                      </c:pt>
                      <c:pt idx="9363">
                        <c:v>111597000000000</c:v>
                      </c:pt>
                      <c:pt idx="9364">
                        <c:v>111583000000000</c:v>
                      </c:pt>
                      <c:pt idx="9365">
                        <c:v>111569000000000</c:v>
                      </c:pt>
                      <c:pt idx="9366">
                        <c:v>111555000000000</c:v>
                      </c:pt>
                      <c:pt idx="9367">
                        <c:v>111541000000000</c:v>
                      </c:pt>
                      <c:pt idx="9368">
                        <c:v>111526000000000</c:v>
                      </c:pt>
                      <c:pt idx="9369">
                        <c:v>111511000000000</c:v>
                      </c:pt>
                      <c:pt idx="9370">
                        <c:v>111496000000000</c:v>
                      </c:pt>
                      <c:pt idx="9371">
                        <c:v>111480000000000</c:v>
                      </c:pt>
                      <c:pt idx="9372">
                        <c:v>111464000000000</c:v>
                      </c:pt>
                      <c:pt idx="9373">
                        <c:v>111447000000000</c:v>
                      </c:pt>
                      <c:pt idx="9374">
                        <c:v>111431000000000</c:v>
                      </c:pt>
                      <c:pt idx="9375">
                        <c:v>111413000000000</c:v>
                      </c:pt>
                      <c:pt idx="9376">
                        <c:v>111396000000000</c:v>
                      </c:pt>
                      <c:pt idx="9377">
                        <c:v>111378000000000</c:v>
                      </c:pt>
                      <c:pt idx="9378">
                        <c:v>111359000000000</c:v>
                      </c:pt>
                      <c:pt idx="9379">
                        <c:v>111340000000000</c:v>
                      </c:pt>
                      <c:pt idx="9380">
                        <c:v>111321000000000</c:v>
                      </c:pt>
                      <c:pt idx="9381">
                        <c:v>111302000000000</c:v>
                      </c:pt>
                      <c:pt idx="9382">
                        <c:v>111281000000000</c:v>
                      </c:pt>
                      <c:pt idx="9383">
                        <c:v>111261000000000</c:v>
                      </c:pt>
                      <c:pt idx="9384">
                        <c:v>111240000000000</c:v>
                      </c:pt>
                      <c:pt idx="9385">
                        <c:v>111218000000000</c:v>
                      </c:pt>
                      <c:pt idx="9386">
                        <c:v>111196000000000</c:v>
                      </c:pt>
                      <c:pt idx="9387">
                        <c:v>111174000000000</c:v>
                      </c:pt>
                      <c:pt idx="9388">
                        <c:v>111151000000000</c:v>
                      </c:pt>
                      <c:pt idx="9389">
                        <c:v>111127000000000</c:v>
                      </c:pt>
                      <c:pt idx="9390">
                        <c:v>111104000000000</c:v>
                      </c:pt>
                      <c:pt idx="9391">
                        <c:v>111079000000000</c:v>
                      </c:pt>
                      <c:pt idx="9392">
                        <c:v>111054000000000</c:v>
                      </c:pt>
                      <c:pt idx="9393">
                        <c:v>111029000000000</c:v>
                      </c:pt>
                      <c:pt idx="9394">
                        <c:v>111003000000000</c:v>
                      </c:pt>
                      <c:pt idx="9395">
                        <c:v>110977000000000</c:v>
                      </c:pt>
                      <c:pt idx="9396">
                        <c:v>110950000000000</c:v>
                      </c:pt>
                      <c:pt idx="9397">
                        <c:v>110923000000000</c:v>
                      </c:pt>
                      <c:pt idx="9398">
                        <c:v>110896000000000</c:v>
                      </c:pt>
                      <c:pt idx="9399">
                        <c:v>110867000000000</c:v>
                      </c:pt>
                      <c:pt idx="9400">
                        <c:v>110839000000000</c:v>
                      </c:pt>
                      <c:pt idx="9401">
                        <c:v>110810000000000</c:v>
                      </c:pt>
                      <c:pt idx="9402">
                        <c:v>110780000000000</c:v>
                      </c:pt>
                      <c:pt idx="9403">
                        <c:v>110750000000000</c:v>
                      </c:pt>
                      <c:pt idx="9404">
                        <c:v>110720000000000</c:v>
                      </c:pt>
                      <c:pt idx="9405">
                        <c:v>110689000000000</c:v>
                      </c:pt>
                      <c:pt idx="9406">
                        <c:v>110658000000000</c:v>
                      </c:pt>
                      <c:pt idx="9407">
                        <c:v>110626000000000</c:v>
                      </c:pt>
                      <c:pt idx="9408">
                        <c:v>110594000000000</c:v>
                      </c:pt>
                      <c:pt idx="9409">
                        <c:v>110562000000000</c:v>
                      </c:pt>
                      <c:pt idx="9410">
                        <c:v>110529000000000</c:v>
                      </c:pt>
                      <c:pt idx="9411">
                        <c:v>110496000000000</c:v>
                      </c:pt>
                      <c:pt idx="9412">
                        <c:v>110461000000000</c:v>
                      </c:pt>
                      <c:pt idx="9413">
                        <c:v>110426000000000</c:v>
                      </c:pt>
                      <c:pt idx="9414">
                        <c:v>110391000000000</c:v>
                      </c:pt>
                      <c:pt idx="9415">
                        <c:v>110354000000000</c:v>
                      </c:pt>
                      <c:pt idx="9416">
                        <c:v>110317000000000</c:v>
                      </c:pt>
                      <c:pt idx="9417">
                        <c:v>110289000000000</c:v>
                      </c:pt>
                      <c:pt idx="9418">
                        <c:v>110254000000000</c:v>
                      </c:pt>
                      <c:pt idx="9419">
                        <c:v>110218000000000</c:v>
                      </c:pt>
                      <c:pt idx="9420">
                        <c:v>110181000000000</c:v>
                      </c:pt>
                      <c:pt idx="9421">
                        <c:v>110145000000000</c:v>
                      </c:pt>
                      <c:pt idx="9422">
                        <c:v>110108000000000</c:v>
                      </c:pt>
                      <c:pt idx="9423">
                        <c:v>110071000000000</c:v>
                      </c:pt>
                      <c:pt idx="9424">
                        <c:v>110034000000000</c:v>
                      </c:pt>
                      <c:pt idx="9425">
                        <c:v>109997000000000</c:v>
                      </c:pt>
                      <c:pt idx="9426">
                        <c:v>109959000000000</c:v>
                      </c:pt>
                      <c:pt idx="9427">
                        <c:v>109921000000000</c:v>
                      </c:pt>
                      <c:pt idx="9428">
                        <c:v>109883000000000</c:v>
                      </c:pt>
                      <c:pt idx="9429">
                        <c:v>109845000000000</c:v>
                      </c:pt>
                      <c:pt idx="9430">
                        <c:v>109806000000000</c:v>
                      </c:pt>
                      <c:pt idx="9431">
                        <c:v>109768000000000</c:v>
                      </c:pt>
                      <c:pt idx="9432">
                        <c:v>109729000000000</c:v>
                      </c:pt>
                      <c:pt idx="9433">
                        <c:v>109690000000000</c:v>
                      </c:pt>
                      <c:pt idx="9434">
                        <c:v>109651000000000</c:v>
                      </c:pt>
                      <c:pt idx="9435">
                        <c:v>109612000000000</c:v>
                      </c:pt>
                      <c:pt idx="9436">
                        <c:v>109573000000000</c:v>
                      </c:pt>
                      <c:pt idx="9437">
                        <c:v>109534000000000</c:v>
                      </c:pt>
                      <c:pt idx="9438">
                        <c:v>109494000000000</c:v>
                      </c:pt>
                      <c:pt idx="9439">
                        <c:v>109455000000000</c:v>
                      </c:pt>
                      <c:pt idx="9440">
                        <c:v>109416000000000</c:v>
                      </c:pt>
                      <c:pt idx="9441">
                        <c:v>109376000000000</c:v>
                      </c:pt>
                      <c:pt idx="9442">
                        <c:v>109337000000000</c:v>
                      </c:pt>
                      <c:pt idx="9443">
                        <c:v>109297000000000</c:v>
                      </c:pt>
                      <c:pt idx="9444">
                        <c:v>109258000000000</c:v>
                      </c:pt>
                      <c:pt idx="9445">
                        <c:v>109218000000000</c:v>
                      </c:pt>
                      <c:pt idx="9446">
                        <c:v>109179000000000</c:v>
                      </c:pt>
                      <c:pt idx="9447">
                        <c:v>109140000000000</c:v>
                      </c:pt>
                      <c:pt idx="9448">
                        <c:v>109100000000000</c:v>
                      </c:pt>
                      <c:pt idx="9449">
                        <c:v>109061000000000</c:v>
                      </c:pt>
                      <c:pt idx="9450">
                        <c:v>109022000000000</c:v>
                      </c:pt>
                      <c:pt idx="9451">
                        <c:v>108983000000000</c:v>
                      </c:pt>
                      <c:pt idx="9452">
                        <c:v>108944000000000</c:v>
                      </c:pt>
                      <c:pt idx="9453">
                        <c:v>108905000000000</c:v>
                      </c:pt>
                      <c:pt idx="9454">
                        <c:v>108867000000000</c:v>
                      </c:pt>
                      <c:pt idx="9455">
                        <c:v>108828000000000</c:v>
                      </c:pt>
                      <c:pt idx="9456">
                        <c:v>108790000000000</c:v>
                      </c:pt>
                      <c:pt idx="9457">
                        <c:v>108752000000000</c:v>
                      </c:pt>
                      <c:pt idx="9458">
                        <c:v>108714000000000</c:v>
                      </c:pt>
                      <c:pt idx="9459">
                        <c:v>108676000000000</c:v>
                      </c:pt>
                      <c:pt idx="9460">
                        <c:v>108638000000000</c:v>
                      </c:pt>
                      <c:pt idx="9461">
                        <c:v>108601000000000</c:v>
                      </c:pt>
                      <c:pt idx="9462">
                        <c:v>108563000000000</c:v>
                      </c:pt>
                      <c:pt idx="9463">
                        <c:v>108526000000000</c:v>
                      </c:pt>
                      <c:pt idx="9464">
                        <c:v>108490000000000</c:v>
                      </c:pt>
                      <c:pt idx="9465">
                        <c:v>108453000000000</c:v>
                      </c:pt>
                      <c:pt idx="9466">
                        <c:v>108417000000000</c:v>
                      </c:pt>
                      <c:pt idx="9467">
                        <c:v>108381000000000</c:v>
                      </c:pt>
                      <c:pt idx="9468">
                        <c:v>108345000000000</c:v>
                      </c:pt>
                      <c:pt idx="9469">
                        <c:v>108310000000000</c:v>
                      </c:pt>
                      <c:pt idx="9470">
                        <c:v>108275000000000</c:v>
                      </c:pt>
                      <c:pt idx="9471">
                        <c:v>108240000000000</c:v>
                      </c:pt>
                      <c:pt idx="9472">
                        <c:v>108206000000000</c:v>
                      </c:pt>
                      <c:pt idx="9473">
                        <c:v>108171000000000</c:v>
                      </c:pt>
                      <c:pt idx="9474">
                        <c:v>108138000000000</c:v>
                      </c:pt>
                      <c:pt idx="9475">
                        <c:v>108104000000000</c:v>
                      </c:pt>
                      <c:pt idx="9476">
                        <c:v>108071000000000</c:v>
                      </c:pt>
                      <c:pt idx="9477">
                        <c:v>108038000000000</c:v>
                      </c:pt>
                      <c:pt idx="9478">
                        <c:v>108005000000000</c:v>
                      </c:pt>
                      <c:pt idx="9479">
                        <c:v>107973000000000</c:v>
                      </c:pt>
                      <c:pt idx="9480">
                        <c:v>107941000000000</c:v>
                      </c:pt>
                      <c:pt idx="9481">
                        <c:v>107910000000000</c:v>
                      </c:pt>
                      <c:pt idx="9482">
                        <c:v>107879000000000</c:v>
                      </c:pt>
                      <c:pt idx="9483">
                        <c:v>107848000000000</c:v>
                      </c:pt>
                      <c:pt idx="9484">
                        <c:v>107818000000000</c:v>
                      </c:pt>
                      <c:pt idx="9485">
                        <c:v>107788000000000</c:v>
                      </c:pt>
                      <c:pt idx="9486">
                        <c:v>107758000000000</c:v>
                      </c:pt>
                      <c:pt idx="9487">
                        <c:v>107729000000000</c:v>
                      </c:pt>
                      <c:pt idx="9488">
                        <c:v>107700000000000</c:v>
                      </c:pt>
                      <c:pt idx="9489">
                        <c:v>107671000000000</c:v>
                      </c:pt>
                      <c:pt idx="9490">
                        <c:v>107643000000000</c:v>
                      </c:pt>
                      <c:pt idx="9491">
                        <c:v>107615000000000</c:v>
                      </c:pt>
                      <c:pt idx="9492">
                        <c:v>107588000000000</c:v>
                      </c:pt>
                      <c:pt idx="9493">
                        <c:v>107560000000000</c:v>
                      </c:pt>
                      <c:pt idx="9494">
                        <c:v>107534000000000</c:v>
                      </c:pt>
                      <c:pt idx="9495">
                        <c:v>107507000000000</c:v>
                      </c:pt>
                      <c:pt idx="9496">
                        <c:v>107481000000000</c:v>
                      </c:pt>
                      <c:pt idx="9497">
                        <c:v>107455000000000</c:v>
                      </c:pt>
                      <c:pt idx="9498">
                        <c:v>107430000000000</c:v>
                      </c:pt>
                      <c:pt idx="9499">
                        <c:v>107405000000000</c:v>
                      </c:pt>
                      <c:pt idx="9500">
                        <c:v>107380000000000</c:v>
                      </c:pt>
                      <c:pt idx="9501">
                        <c:v>107355000000000</c:v>
                      </c:pt>
                      <c:pt idx="9502">
                        <c:v>107331000000000</c:v>
                      </c:pt>
                      <c:pt idx="9503">
                        <c:v>107307000000000</c:v>
                      </c:pt>
                      <c:pt idx="9504">
                        <c:v>107284000000000</c:v>
                      </c:pt>
                      <c:pt idx="9505">
                        <c:v>107260000000000</c:v>
                      </c:pt>
                      <c:pt idx="9506">
                        <c:v>107237000000000</c:v>
                      </c:pt>
                      <c:pt idx="9507">
                        <c:v>107213000000000</c:v>
                      </c:pt>
                      <c:pt idx="9508">
                        <c:v>107190000000000</c:v>
                      </c:pt>
                      <c:pt idx="9509">
                        <c:v>107166000000000</c:v>
                      </c:pt>
                      <c:pt idx="9510">
                        <c:v>107142000000000</c:v>
                      </c:pt>
                      <c:pt idx="9511">
                        <c:v>107126000000000</c:v>
                      </c:pt>
                      <c:pt idx="9512">
                        <c:v>107105000000000</c:v>
                      </c:pt>
                      <c:pt idx="9513">
                        <c:v>107083000000000</c:v>
                      </c:pt>
                      <c:pt idx="9514">
                        <c:v>107062000000000</c:v>
                      </c:pt>
                      <c:pt idx="9515">
                        <c:v>107041000000000</c:v>
                      </c:pt>
                      <c:pt idx="9516">
                        <c:v>107021000000000</c:v>
                      </c:pt>
                      <c:pt idx="9517">
                        <c:v>107000000000000</c:v>
                      </c:pt>
                      <c:pt idx="9518">
                        <c:v>106980000000000</c:v>
                      </c:pt>
                      <c:pt idx="9519">
                        <c:v>106960000000000</c:v>
                      </c:pt>
                      <c:pt idx="9520">
                        <c:v>106940000000000</c:v>
                      </c:pt>
                      <c:pt idx="9521">
                        <c:v>106920000000000</c:v>
                      </c:pt>
                      <c:pt idx="9522">
                        <c:v>106900000000000</c:v>
                      </c:pt>
                      <c:pt idx="9523">
                        <c:v>106881000000000</c:v>
                      </c:pt>
                      <c:pt idx="9524">
                        <c:v>106861000000000</c:v>
                      </c:pt>
                      <c:pt idx="9525">
                        <c:v>106842000000000</c:v>
                      </c:pt>
                      <c:pt idx="9526">
                        <c:v>106822000000000</c:v>
                      </c:pt>
                      <c:pt idx="9527">
                        <c:v>106803000000000</c:v>
                      </c:pt>
                      <c:pt idx="9528">
                        <c:v>106784000000000</c:v>
                      </c:pt>
                      <c:pt idx="9529">
                        <c:v>106765000000000</c:v>
                      </c:pt>
                      <c:pt idx="9530">
                        <c:v>106746000000000</c:v>
                      </c:pt>
                      <c:pt idx="9531">
                        <c:v>106727000000000</c:v>
                      </c:pt>
                      <c:pt idx="9532">
                        <c:v>106708000000000</c:v>
                      </c:pt>
                      <c:pt idx="9533">
                        <c:v>106689000000000</c:v>
                      </c:pt>
                      <c:pt idx="9534">
                        <c:v>106670000000000</c:v>
                      </c:pt>
                      <c:pt idx="9535">
                        <c:v>106651000000000</c:v>
                      </c:pt>
                      <c:pt idx="9536">
                        <c:v>106632000000000</c:v>
                      </c:pt>
                      <c:pt idx="9537">
                        <c:v>106613000000000</c:v>
                      </c:pt>
                      <c:pt idx="9538">
                        <c:v>106594000000000</c:v>
                      </c:pt>
                      <c:pt idx="9539">
                        <c:v>106575000000000</c:v>
                      </c:pt>
                      <c:pt idx="9540">
                        <c:v>106555000000000</c:v>
                      </c:pt>
                      <c:pt idx="9541">
                        <c:v>106536000000000</c:v>
                      </c:pt>
                      <c:pt idx="9542">
                        <c:v>106517000000000</c:v>
                      </c:pt>
                      <c:pt idx="9543">
                        <c:v>106498000000000</c:v>
                      </c:pt>
                      <c:pt idx="9544">
                        <c:v>106478000000000</c:v>
                      </c:pt>
                      <c:pt idx="9545">
                        <c:v>106458000000000</c:v>
                      </c:pt>
                      <c:pt idx="9546">
                        <c:v>106439000000000</c:v>
                      </c:pt>
                      <c:pt idx="9547">
                        <c:v>106419000000000</c:v>
                      </c:pt>
                      <c:pt idx="9548">
                        <c:v>106399000000000</c:v>
                      </c:pt>
                      <c:pt idx="9549">
                        <c:v>106379000000000</c:v>
                      </c:pt>
                      <c:pt idx="9550">
                        <c:v>106358000000000</c:v>
                      </c:pt>
                      <c:pt idx="9551">
                        <c:v>106338000000000</c:v>
                      </c:pt>
                      <c:pt idx="9552">
                        <c:v>106317000000000</c:v>
                      </c:pt>
                      <c:pt idx="9553">
                        <c:v>106296000000000</c:v>
                      </c:pt>
                      <c:pt idx="9554">
                        <c:v>106275000000000</c:v>
                      </c:pt>
                      <c:pt idx="9555">
                        <c:v>106254000000000</c:v>
                      </c:pt>
                      <c:pt idx="9556">
                        <c:v>106233000000000</c:v>
                      </c:pt>
                      <c:pt idx="9557">
                        <c:v>106211000000000</c:v>
                      </c:pt>
                      <c:pt idx="9558">
                        <c:v>106189000000000</c:v>
                      </c:pt>
                      <c:pt idx="9559">
                        <c:v>106167000000000</c:v>
                      </c:pt>
                      <c:pt idx="9560">
                        <c:v>106144000000000</c:v>
                      </c:pt>
                      <c:pt idx="9561">
                        <c:v>106122000000000</c:v>
                      </c:pt>
                      <c:pt idx="9562">
                        <c:v>106099000000000</c:v>
                      </c:pt>
                      <c:pt idx="9563">
                        <c:v>106076000000000</c:v>
                      </c:pt>
                      <c:pt idx="9564">
                        <c:v>106052000000000</c:v>
                      </c:pt>
                      <c:pt idx="9565">
                        <c:v>106028000000000</c:v>
                      </c:pt>
                      <c:pt idx="9566">
                        <c:v>106004000000000</c:v>
                      </c:pt>
                      <c:pt idx="9567">
                        <c:v>105980000000000</c:v>
                      </c:pt>
                      <c:pt idx="9568">
                        <c:v>105955000000000</c:v>
                      </c:pt>
                      <c:pt idx="9569">
                        <c:v>105930000000000</c:v>
                      </c:pt>
                      <c:pt idx="9570">
                        <c:v>105905000000000</c:v>
                      </c:pt>
                      <c:pt idx="9571">
                        <c:v>105879000000000</c:v>
                      </c:pt>
                      <c:pt idx="9572">
                        <c:v>105853000000000</c:v>
                      </c:pt>
                      <c:pt idx="9573">
                        <c:v>105827000000000</c:v>
                      </c:pt>
                      <c:pt idx="9574">
                        <c:v>105800000000000</c:v>
                      </c:pt>
                      <c:pt idx="9575">
                        <c:v>105773000000000</c:v>
                      </c:pt>
                      <c:pt idx="9576">
                        <c:v>105746000000000</c:v>
                      </c:pt>
                      <c:pt idx="9577">
                        <c:v>105718000000000</c:v>
                      </c:pt>
                      <c:pt idx="9578">
                        <c:v>105690000000000</c:v>
                      </c:pt>
                      <c:pt idx="9579">
                        <c:v>105662000000000</c:v>
                      </c:pt>
                      <c:pt idx="9580">
                        <c:v>105633000000000</c:v>
                      </c:pt>
                      <c:pt idx="9581">
                        <c:v>105604000000000</c:v>
                      </c:pt>
                      <c:pt idx="9582">
                        <c:v>105574000000000</c:v>
                      </c:pt>
                      <c:pt idx="9583">
                        <c:v>105544000000000</c:v>
                      </c:pt>
                      <c:pt idx="9584">
                        <c:v>105514000000000</c:v>
                      </c:pt>
                      <c:pt idx="9585">
                        <c:v>105484000000000</c:v>
                      </c:pt>
                      <c:pt idx="9586">
                        <c:v>105453000000000</c:v>
                      </c:pt>
                      <c:pt idx="9587">
                        <c:v>105422000000000</c:v>
                      </c:pt>
                      <c:pt idx="9588">
                        <c:v>105390000000000</c:v>
                      </c:pt>
                      <c:pt idx="9589">
                        <c:v>105358000000000</c:v>
                      </c:pt>
                      <c:pt idx="9590">
                        <c:v>105326000000000</c:v>
                      </c:pt>
                      <c:pt idx="9591">
                        <c:v>105294000000000</c:v>
                      </c:pt>
                      <c:pt idx="9592">
                        <c:v>105261000000000</c:v>
                      </c:pt>
                      <c:pt idx="9593">
                        <c:v>105227000000000</c:v>
                      </c:pt>
                      <c:pt idx="9594">
                        <c:v>105194000000000</c:v>
                      </c:pt>
                      <c:pt idx="9595">
                        <c:v>105160000000000</c:v>
                      </c:pt>
                      <c:pt idx="9596">
                        <c:v>105126000000000</c:v>
                      </c:pt>
                      <c:pt idx="9597">
                        <c:v>105091000000000</c:v>
                      </c:pt>
                      <c:pt idx="9598">
                        <c:v>105056000000000</c:v>
                      </c:pt>
                      <c:pt idx="9599">
                        <c:v>105021000000000</c:v>
                      </c:pt>
                      <c:pt idx="9600">
                        <c:v>104986000000000</c:v>
                      </c:pt>
                      <c:pt idx="9601">
                        <c:v>104950000000000</c:v>
                      </c:pt>
                      <c:pt idx="9602">
                        <c:v>104913000000000</c:v>
                      </c:pt>
                      <c:pt idx="9603">
                        <c:v>104876000000000</c:v>
                      </c:pt>
                      <c:pt idx="9604">
                        <c:v>104839000000000</c:v>
                      </c:pt>
                      <c:pt idx="9605">
                        <c:v>104800000000000</c:v>
                      </c:pt>
                      <c:pt idx="9606">
                        <c:v>104762000000000</c:v>
                      </c:pt>
                      <c:pt idx="9607">
                        <c:v>104731000000000</c:v>
                      </c:pt>
                      <c:pt idx="9608">
                        <c:v>104693000000000</c:v>
                      </c:pt>
                      <c:pt idx="9609">
                        <c:v>104655000000000</c:v>
                      </c:pt>
                      <c:pt idx="9610">
                        <c:v>104618000000000</c:v>
                      </c:pt>
                      <c:pt idx="9611">
                        <c:v>104579000000000</c:v>
                      </c:pt>
                      <c:pt idx="9612">
                        <c:v>104541000000000</c:v>
                      </c:pt>
                      <c:pt idx="9613">
                        <c:v>104503000000000</c:v>
                      </c:pt>
                      <c:pt idx="9614">
                        <c:v>104464000000000</c:v>
                      </c:pt>
                      <c:pt idx="9615">
                        <c:v>104425000000000</c:v>
                      </c:pt>
                      <c:pt idx="9616">
                        <c:v>104386000000000</c:v>
                      </c:pt>
                      <c:pt idx="9617">
                        <c:v>104347000000000</c:v>
                      </c:pt>
                      <c:pt idx="9618">
                        <c:v>104308000000000</c:v>
                      </c:pt>
                      <c:pt idx="9619">
                        <c:v>104268000000000</c:v>
                      </c:pt>
                      <c:pt idx="9620">
                        <c:v>104228000000000</c:v>
                      </c:pt>
                      <c:pt idx="9621">
                        <c:v>104189000000000</c:v>
                      </c:pt>
                      <c:pt idx="9622">
                        <c:v>104149000000000</c:v>
                      </c:pt>
                      <c:pt idx="9623">
                        <c:v>104109000000000</c:v>
                      </c:pt>
                      <c:pt idx="9624">
                        <c:v>104069000000000</c:v>
                      </c:pt>
                      <c:pt idx="9625">
                        <c:v>104029000000000</c:v>
                      </c:pt>
                      <c:pt idx="9626">
                        <c:v>103989000000000</c:v>
                      </c:pt>
                      <c:pt idx="9627">
                        <c:v>103949000000000</c:v>
                      </c:pt>
                      <c:pt idx="9628">
                        <c:v>103908000000000</c:v>
                      </c:pt>
                      <c:pt idx="9629">
                        <c:v>103868000000000</c:v>
                      </c:pt>
                      <c:pt idx="9630">
                        <c:v>103828000000000</c:v>
                      </c:pt>
                      <c:pt idx="9631">
                        <c:v>103788000000000</c:v>
                      </c:pt>
                      <c:pt idx="9632">
                        <c:v>103747000000000</c:v>
                      </c:pt>
                      <c:pt idx="9633">
                        <c:v>103707000000000</c:v>
                      </c:pt>
                      <c:pt idx="9634">
                        <c:v>103667000000000</c:v>
                      </c:pt>
                      <c:pt idx="9635">
                        <c:v>103626000000000</c:v>
                      </c:pt>
                      <c:pt idx="9636">
                        <c:v>103586000000000</c:v>
                      </c:pt>
                      <c:pt idx="9637">
                        <c:v>103546000000000</c:v>
                      </c:pt>
                      <c:pt idx="9638">
                        <c:v>103505000000000</c:v>
                      </c:pt>
                      <c:pt idx="9639">
                        <c:v>103465000000000</c:v>
                      </c:pt>
                      <c:pt idx="9640">
                        <c:v>103425000000000</c:v>
                      </c:pt>
                      <c:pt idx="9641">
                        <c:v>103385000000000</c:v>
                      </c:pt>
                      <c:pt idx="9642">
                        <c:v>103345000000000</c:v>
                      </c:pt>
                      <c:pt idx="9643">
                        <c:v>103305000000000</c:v>
                      </c:pt>
                      <c:pt idx="9644">
                        <c:v>103266000000000</c:v>
                      </c:pt>
                      <c:pt idx="9645">
                        <c:v>103226000000000</c:v>
                      </c:pt>
                      <c:pt idx="9646">
                        <c:v>103187000000000</c:v>
                      </c:pt>
                      <c:pt idx="9647">
                        <c:v>103147000000000</c:v>
                      </c:pt>
                      <c:pt idx="9648">
                        <c:v>103108000000000</c:v>
                      </c:pt>
                      <c:pt idx="9649">
                        <c:v>103069000000000</c:v>
                      </c:pt>
                      <c:pt idx="9650">
                        <c:v>103030000000000</c:v>
                      </c:pt>
                      <c:pt idx="9651">
                        <c:v>102991000000000</c:v>
                      </c:pt>
                      <c:pt idx="9652">
                        <c:v>102953000000000</c:v>
                      </c:pt>
                      <c:pt idx="9653">
                        <c:v>102914000000000</c:v>
                      </c:pt>
                      <c:pt idx="9654">
                        <c:v>102876000000000</c:v>
                      </c:pt>
                      <c:pt idx="9655">
                        <c:v>102838000000000</c:v>
                      </c:pt>
                      <c:pt idx="9656">
                        <c:v>102800000000000</c:v>
                      </c:pt>
                      <c:pt idx="9657">
                        <c:v>102762000000000</c:v>
                      </c:pt>
                      <c:pt idx="9658">
                        <c:v>102725000000000</c:v>
                      </c:pt>
                      <c:pt idx="9659">
                        <c:v>102687000000000</c:v>
                      </c:pt>
                      <c:pt idx="9660">
                        <c:v>102650000000000</c:v>
                      </c:pt>
                      <c:pt idx="9661">
                        <c:v>102613000000000</c:v>
                      </c:pt>
                      <c:pt idx="9662">
                        <c:v>102577000000000</c:v>
                      </c:pt>
                      <c:pt idx="9663">
                        <c:v>102540000000000</c:v>
                      </c:pt>
                      <c:pt idx="9664">
                        <c:v>102504000000000</c:v>
                      </c:pt>
                      <c:pt idx="9665">
                        <c:v>102468000000000</c:v>
                      </c:pt>
                      <c:pt idx="9666">
                        <c:v>102432000000000</c:v>
                      </c:pt>
                      <c:pt idx="9667">
                        <c:v>102397000000000</c:v>
                      </c:pt>
                      <c:pt idx="9668">
                        <c:v>102362000000000</c:v>
                      </c:pt>
                      <c:pt idx="9669">
                        <c:v>102327000000000</c:v>
                      </c:pt>
                      <c:pt idx="9670">
                        <c:v>102292000000000</c:v>
                      </c:pt>
                      <c:pt idx="9671">
                        <c:v>102257000000000</c:v>
                      </c:pt>
                      <c:pt idx="9672">
                        <c:v>102223000000000</c:v>
                      </c:pt>
                      <c:pt idx="9673">
                        <c:v>102189000000000</c:v>
                      </c:pt>
                      <c:pt idx="9674">
                        <c:v>102156000000000</c:v>
                      </c:pt>
                      <c:pt idx="9675">
                        <c:v>102122000000000</c:v>
                      </c:pt>
                      <c:pt idx="9676">
                        <c:v>102089000000000</c:v>
                      </c:pt>
                      <c:pt idx="9677">
                        <c:v>102056000000000</c:v>
                      </c:pt>
                      <c:pt idx="9678">
                        <c:v>102023000000000</c:v>
                      </c:pt>
                      <c:pt idx="9679">
                        <c:v>101991000000000</c:v>
                      </c:pt>
                      <c:pt idx="9680">
                        <c:v>101958000000000</c:v>
                      </c:pt>
                      <c:pt idx="9681">
                        <c:v>101926000000000</c:v>
                      </c:pt>
                      <c:pt idx="9682">
                        <c:v>101895000000000</c:v>
                      </c:pt>
                      <c:pt idx="9683">
                        <c:v>101863000000000</c:v>
                      </c:pt>
                      <c:pt idx="9684">
                        <c:v>101832000000000</c:v>
                      </c:pt>
                      <c:pt idx="9685">
                        <c:v>101801000000000</c:v>
                      </c:pt>
                      <c:pt idx="9686">
                        <c:v>101770000000000</c:v>
                      </c:pt>
                      <c:pt idx="9687">
                        <c:v>101740000000000</c:v>
                      </c:pt>
                      <c:pt idx="9688">
                        <c:v>101709000000000</c:v>
                      </c:pt>
                      <c:pt idx="9689">
                        <c:v>101679000000000</c:v>
                      </c:pt>
                      <c:pt idx="9690">
                        <c:v>101650000000000</c:v>
                      </c:pt>
                      <c:pt idx="9691">
                        <c:v>101620000000000</c:v>
                      </c:pt>
                      <c:pt idx="9692">
                        <c:v>101591000000000</c:v>
                      </c:pt>
                      <c:pt idx="9693">
                        <c:v>101561000000000</c:v>
                      </c:pt>
                      <c:pt idx="9694">
                        <c:v>101532000000000</c:v>
                      </c:pt>
                      <c:pt idx="9695">
                        <c:v>101504000000000</c:v>
                      </c:pt>
                      <c:pt idx="9696">
                        <c:v>101475000000000</c:v>
                      </c:pt>
                      <c:pt idx="9697">
                        <c:v>101447000000000</c:v>
                      </c:pt>
                      <c:pt idx="9698">
                        <c:v>101418000000000</c:v>
                      </c:pt>
                      <c:pt idx="9699">
                        <c:v>101389000000000</c:v>
                      </c:pt>
                      <c:pt idx="9700">
                        <c:v>101361000000000</c:v>
                      </c:pt>
                      <c:pt idx="9701">
                        <c:v>101332000000000</c:v>
                      </c:pt>
                      <c:pt idx="9702">
                        <c:v>101303000000000</c:v>
                      </c:pt>
                      <c:pt idx="9703">
                        <c:v>101281000000000</c:v>
                      </c:pt>
                      <c:pt idx="9704">
                        <c:v>101254000000000</c:v>
                      </c:pt>
                      <c:pt idx="9705">
                        <c:v>101227000000000</c:v>
                      </c:pt>
                      <c:pt idx="9706">
                        <c:v>101200000000000</c:v>
                      </c:pt>
                      <c:pt idx="9707">
                        <c:v>101173000000000</c:v>
                      </c:pt>
                      <c:pt idx="9708">
                        <c:v>101147000000000</c:v>
                      </c:pt>
                      <c:pt idx="9709">
                        <c:v>101121000000000</c:v>
                      </c:pt>
                      <c:pt idx="9710">
                        <c:v>101095000000000</c:v>
                      </c:pt>
                      <c:pt idx="9711">
                        <c:v>101069000000000</c:v>
                      </c:pt>
                      <c:pt idx="9712">
                        <c:v>101043000000000</c:v>
                      </c:pt>
                      <c:pt idx="9713">
                        <c:v>101017000000000</c:v>
                      </c:pt>
                      <c:pt idx="9714">
                        <c:v>100992000000000</c:v>
                      </c:pt>
                      <c:pt idx="9715">
                        <c:v>100966000000000</c:v>
                      </c:pt>
                      <c:pt idx="9716">
                        <c:v>100941000000000</c:v>
                      </c:pt>
                      <c:pt idx="9717">
                        <c:v>100916000000000</c:v>
                      </c:pt>
                      <c:pt idx="9718">
                        <c:v>100891000000000</c:v>
                      </c:pt>
                      <c:pt idx="9719">
                        <c:v>100866000000000</c:v>
                      </c:pt>
                      <c:pt idx="9720">
                        <c:v>100842000000000</c:v>
                      </c:pt>
                      <c:pt idx="9721">
                        <c:v>100817000000000</c:v>
                      </c:pt>
                      <c:pt idx="9722">
                        <c:v>100792000000000</c:v>
                      </c:pt>
                      <c:pt idx="9723">
                        <c:v>100768000000000</c:v>
                      </c:pt>
                      <c:pt idx="9724">
                        <c:v>100744000000000</c:v>
                      </c:pt>
                      <c:pt idx="9725">
                        <c:v>100719000000000</c:v>
                      </c:pt>
                      <c:pt idx="9726">
                        <c:v>100695000000000</c:v>
                      </c:pt>
                      <c:pt idx="9727">
                        <c:v>100671000000000</c:v>
                      </c:pt>
                      <c:pt idx="9728">
                        <c:v>100647000000000</c:v>
                      </c:pt>
                      <c:pt idx="9729">
                        <c:v>100623000000000</c:v>
                      </c:pt>
                      <c:pt idx="9730">
                        <c:v>100600000000000</c:v>
                      </c:pt>
                      <c:pt idx="9731">
                        <c:v>100576000000000</c:v>
                      </c:pt>
                      <c:pt idx="9732">
                        <c:v>100552000000000</c:v>
                      </c:pt>
                      <c:pt idx="9733">
                        <c:v>100529000000000</c:v>
                      </c:pt>
                      <c:pt idx="9734">
                        <c:v>100506000000000</c:v>
                      </c:pt>
                      <c:pt idx="9735">
                        <c:v>100482000000000</c:v>
                      </c:pt>
                      <c:pt idx="9736">
                        <c:v>100459000000000</c:v>
                      </c:pt>
                      <c:pt idx="9737">
                        <c:v>100436000000000</c:v>
                      </c:pt>
                      <c:pt idx="9738">
                        <c:v>100412000000000</c:v>
                      </c:pt>
                      <c:pt idx="9739">
                        <c:v>100389000000000</c:v>
                      </c:pt>
                      <c:pt idx="9740">
                        <c:v>100366000000000</c:v>
                      </c:pt>
                      <c:pt idx="9741">
                        <c:v>100343000000000</c:v>
                      </c:pt>
                      <c:pt idx="9742">
                        <c:v>100320000000000</c:v>
                      </c:pt>
                      <c:pt idx="9743">
                        <c:v>100297000000000</c:v>
                      </c:pt>
                      <c:pt idx="9744">
                        <c:v>100275000000000</c:v>
                      </c:pt>
                      <c:pt idx="9745">
                        <c:v>100252000000000</c:v>
                      </c:pt>
                      <c:pt idx="9746">
                        <c:v>100229000000000</c:v>
                      </c:pt>
                      <c:pt idx="9747">
                        <c:v>100206000000000</c:v>
                      </c:pt>
                      <c:pt idx="9748">
                        <c:v>100184000000000</c:v>
                      </c:pt>
                      <c:pt idx="9749">
                        <c:v>100161000000000</c:v>
                      </c:pt>
                      <c:pt idx="9750">
                        <c:v>100138000000000</c:v>
                      </c:pt>
                      <c:pt idx="9751">
                        <c:v>100116000000000</c:v>
                      </c:pt>
                      <c:pt idx="9752">
                        <c:v>100093000000000</c:v>
                      </c:pt>
                      <c:pt idx="9753">
                        <c:v>100071000000000</c:v>
                      </c:pt>
                      <c:pt idx="9754">
                        <c:v>100048000000000</c:v>
                      </c:pt>
                      <c:pt idx="9755">
                        <c:v>100026000000000</c:v>
                      </c:pt>
                      <c:pt idx="9756">
                        <c:v>100003000000000</c:v>
                      </c:pt>
                      <c:pt idx="9757">
                        <c:v>99980900000000</c:v>
                      </c:pt>
                      <c:pt idx="9758">
                        <c:v>99958500000000</c:v>
                      </c:pt>
                      <c:pt idx="9759">
                        <c:v>99936100000000</c:v>
                      </c:pt>
                      <c:pt idx="9760">
                        <c:v>99913800000000</c:v>
                      </c:pt>
                      <c:pt idx="9761">
                        <c:v>99891500000000</c:v>
                      </c:pt>
                      <c:pt idx="9762">
                        <c:v>99869200000000</c:v>
                      </c:pt>
                      <c:pt idx="9763">
                        <c:v>99846900000000</c:v>
                      </c:pt>
                      <c:pt idx="9764">
                        <c:v>99824700000000</c:v>
                      </c:pt>
                      <c:pt idx="9765">
                        <c:v>99802500000000</c:v>
                      </c:pt>
                      <c:pt idx="9766">
                        <c:v>99780300000000</c:v>
                      </c:pt>
                      <c:pt idx="9767">
                        <c:v>99758100000000</c:v>
                      </c:pt>
                      <c:pt idx="9768">
                        <c:v>99735900000000</c:v>
                      </c:pt>
                      <c:pt idx="9769">
                        <c:v>99713800000000</c:v>
                      </c:pt>
                      <c:pt idx="9770">
                        <c:v>99691600000000</c:v>
                      </c:pt>
                      <c:pt idx="9771">
                        <c:v>99669500000000</c:v>
                      </c:pt>
                      <c:pt idx="9772">
                        <c:v>99647500000000</c:v>
                      </c:pt>
                      <c:pt idx="9773">
                        <c:v>99625400000000</c:v>
                      </c:pt>
                      <c:pt idx="9774">
                        <c:v>99603400000000</c:v>
                      </c:pt>
                      <c:pt idx="9775">
                        <c:v>99581400000000</c:v>
                      </c:pt>
                      <c:pt idx="9776">
                        <c:v>99559400000000</c:v>
                      </c:pt>
                      <c:pt idx="9777">
                        <c:v>99537400000000</c:v>
                      </c:pt>
                      <c:pt idx="9778">
                        <c:v>99515500000000</c:v>
                      </c:pt>
                      <c:pt idx="9779">
                        <c:v>99493600000000</c:v>
                      </c:pt>
                      <c:pt idx="9780">
                        <c:v>99471700000000</c:v>
                      </c:pt>
                      <c:pt idx="9781">
                        <c:v>99449800000000</c:v>
                      </c:pt>
                      <c:pt idx="9782">
                        <c:v>99428000000000</c:v>
                      </c:pt>
                      <c:pt idx="9783">
                        <c:v>99406200000000</c:v>
                      </c:pt>
                      <c:pt idx="9784">
                        <c:v>99384400000000</c:v>
                      </c:pt>
                      <c:pt idx="9785">
                        <c:v>99362700000000</c:v>
                      </c:pt>
                      <c:pt idx="9786">
                        <c:v>99340900000000</c:v>
                      </c:pt>
                      <c:pt idx="9787">
                        <c:v>99319300000000</c:v>
                      </c:pt>
                      <c:pt idx="9788">
                        <c:v>99297600000000</c:v>
                      </c:pt>
                      <c:pt idx="9789">
                        <c:v>99276000000000</c:v>
                      </c:pt>
                      <c:pt idx="9790">
                        <c:v>99254400000000</c:v>
                      </c:pt>
                      <c:pt idx="9791">
                        <c:v>99232800000000</c:v>
                      </c:pt>
                      <c:pt idx="9792">
                        <c:v>99211300000000</c:v>
                      </c:pt>
                      <c:pt idx="9793">
                        <c:v>99189800000000</c:v>
                      </c:pt>
                      <c:pt idx="9794">
                        <c:v>99168300000000</c:v>
                      </c:pt>
                      <c:pt idx="9795">
                        <c:v>99146900000000</c:v>
                      </c:pt>
                      <c:pt idx="9796">
                        <c:v>99124700000000</c:v>
                      </c:pt>
                      <c:pt idx="9797">
                        <c:v>99102400000000</c:v>
                      </c:pt>
                      <c:pt idx="9798">
                        <c:v>99080000000000</c:v>
                      </c:pt>
                      <c:pt idx="9799">
                        <c:v>99057300000000</c:v>
                      </c:pt>
                      <c:pt idx="9800">
                        <c:v>99034400000000</c:v>
                      </c:pt>
                      <c:pt idx="9801">
                        <c:v>99019000000000</c:v>
                      </c:pt>
                      <c:pt idx="9802">
                        <c:v>98997800000000</c:v>
                      </c:pt>
                      <c:pt idx="9803">
                        <c:v>98976600000000</c:v>
                      </c:pt>
                      <c:pt idx="9804">
                        <c:v>98955400000000</c:v>
                      </c:pt>
                      <c:pt idx="9805">
                        <c:v>98934300000000</c:v>
                      </c:pt>
                      <c:pt idx="9806">
                        <c:v>98913200000000</c:v>
                      </c:pt>
                      <c:pt idx="9807">
                        <c:v>98892100000000</c:v>
                      </c:pt>
                      <c:pt idx="9808">
                        <c:v>98871100000000</c:v>
                      </c:pt>
                      <c:pt idx="9809">
                        <c:v>98850000000000</c:v>
                      </c:pt>
                      <c:pt idx="9810">
                        <c:v>98829000000000</c:v>
                      </c:pt>
                      <c:pt idx="9811">
                        <c:v>98808100000000</c:v>
                      </c:pt>
                      <c:pt idx="9812">
                        <c:v>98787100000000</c:v>
                      </c:pt>
                      <c:pt idx="9813">
                        <c:v>98766100000000</c:v>
                      </c:pt>
                      <c:pt idx="9814">
                        <c:v>98745200000000</c:v>
                      </c:pt>
                      <c:pt idx="9815">
                        <c:v>98724300000000</c:v>
                      </c:pt>
                      <c:pt idx="9816">
                        <c:v>98703400000000</c:v>
                      </c:pt>
                      <c:pt idx="9817">
                        <c:v>98682500000000</c:v>
                      </c:pt>
                      <c:pt idx="9818">
                        <c:v>98661700000000</c:v>
                      </c:pt>
                      <c:pt idx="9819">
                        <c:v>98640800000000</c:v>
                      </c:pt>
                      <c:pt idx="9820">
                        <c:v>98620000000000</c:v>
                      </c:pt>
                      <c:pt idx="9821">
                        <c:v>98599100000000</c:v>
                      </c:pt>
                      <c:pt idx="9822">
                        <c:v>98578300000000</c:v>
                      </c:pt>
                      <c:pt idx="9823">
                        <c:v>98557500000000</c:v>
                      </c:pt>
                      <c:pt idx="9824">
                        <c:v>98536600000000</c:v>
                      </c:pt>
                      <c:pt idx="9825">
                        <c:v>98515800000000</c:v>
                      </c:pt>
                      <c:pt idx="9826">
                        <c:v>98495000000000</c:v>
                      </c:pt>
                      <c:pt idx="9827">
                        <c:v>98474200000000</c:v>
                      </c:pt>
                      <c:pt idx="9828">
                        <c:v>98453300000000</c:v>
                      </c:pt>
                      <c:pt idx="9829">
                        <c:v>98432500000000</c:v>
                      </c:pt>
                      <c:pt idx="9830">
                        <c:v>98411700000000</c:v>
                      </c:pt>
                      <c:pt idx="9831">
                        <c:v>98390800000000</c:v>
                      </c:pt>
                      <c:pt idx="9832">
                        <c:v>98370000000000</c:v>
                      </c:pt>
                      <c:pt idx="9833">
                        <c:v>98349100000000</c:v>
                      </c:pt>
                      <c:pt idx="9834">
                        <c:v>98328200000000</c:v>
                      </c:pt>
                      <c:pt idx="9835">
                        <c:v>98307300000000</c:v>
                      </c:pt>
                      <c:pt idx="9836">
                        <c:v>98286400000000</c:v>
                      </c:pt>
                      <c:pt idx="9837">
                        <c:v>98265500000000</c:v>
                      </c:pt>
                      <c:pt idx="9838">
                        <c:v>98244500000000</c:v>
                      </c:pt>
                      <c:pt idx="9839">
                        <c:v>98223600000000</c:v>
                      </c:pt>
                      <c:pt idx="9840">
                        <c:v>98202600000000</c:v>
                      </c:pt>
                      <c:pt idx="9841">
                        <c:v>98181600000000</c:v>
                      </c:pt>
                      <c:pt idx="9842">
                        <c:v>98160600000000</c:v>
                      </c:pt>
                      <c:pt idx="9843">
                        <c:v>98139500000000</c:v>
                      </c:pt>
                      <c:pt idx="9844">
                        <c:v>98118400000000</c:v>
                      </c:pt>
                      <c:pt idx="9845">
                        <c:v>98097300000000</c:v>
                      </c:pt>
                      <c:pt idx="9846">
                        <c:v>98076200000000</c:v>
                      </c:pt>
                      <c:pt idx="9847">
                        <c:v>98055000000000</c:v>
                      </c:pt>
                      <c:pt idx="9848">
                        <c:v>98033900000000</c:v>
                      </c:pt>
                      <c:pt idx="9849">
                        <c:v>98012600000000</c:v>
                      </c:pt>
                      <c:pt idx="9850">
                        <c:v>97991400000000</c:v>
                      </c:pt>
                      <c:pt idx="9851">
                        <c:v>97970100000000</c:v>
                      </c:pt>
                      <c:pt idx="9852">
                        <c:v>97948800000000</c:v>
                      </c:pt>
                      <c:pt idx="9853">
                        <c:v>97927400000000</c:v>
                      </c:pt>
                      <c:pt idx="9854">
                        <c:v>97906000000000</c:v>
                      </c:pt>
                      <c:pt idx="9855">
                        <c:v>97884600000000</c:v>
                      </c:pt>
                      <c:pt idx="9856">
                        <c:v>97863100000000</c:v>
                      </c:pt>
                      <c:pt idx="9857">
                        <c:v>97841600000000</c:v>
                      </c:pt>
                      <c:pt idx="9858">
                        <c:v>97820100000000</c:v>
                      </c:pt>
                      <c:pt idx="9859">
                        <c:v>97798500000000</c:v>
                      </c:pt>
                      <c:pt idx="9860">
                        <c:v>97776900000000</c:v>
                      </c:pt>
                      <c:pt idx="9861">
                        <c:v>97755300000000</c:v>
                      </c:pt>
                      <c:pt idx="9862">
                        <c:v>97733600000000</c:v>
                      </c:pt>
                      <c:pt idx="9863">
                        <c:v>97711900000000</c:v>
                      </c:pt>
                      <c:pt idx="9864">
                        <c:v>97690100000000</c:v>
                      </c:pt>
                      <c:pt idx="9865">
                        <c:v>97668300000000</c:v>
                      </c:pt>
                      <c:pt idx="9866">
                        <c:v>97646500000000</c:v>
                      </c:pt>
                      <c:pt idx="9867">
                        <c:v>97624600000000</c:v>
                      </c:pt>
                      <c:pt idx="9868">
                        <c:v>97602700000000</c:v>
                      </c:pt>
                      <c:pt idx="9869">
                        <c:v>97580800000000</c:v>
                      </c:pt>
                      <c:pt idx="9870">
                        <c:v>97558800000000</c:v>
                      </c:pt>
                      <c:pt idx="9871">
                        <c:v>97536700000000</c:v>
                      </c:pt>
                      <c:pt idx="9872">
                        <c:v>97514700000000</c:v>
                      </c:pt>
                      <c:pt idx="9873">
                        <c:v>97492600000000</c:v>
                      </c:pt>
                      <c:pt idx="9874">
                        <c:v>97470400000000</c:v>
                      </c:pt>
                      <c:pt idx="9875">
                        <c:v>97448300000000</c:v>
                      </c:pt>
                      <c:pt idx="9876">
                        <c:v>97426100000000</c:v>
                      </c:pt>
                      <c:pt idx="9877">
                        <c:v>97403800000000</c:v>
                      </c:pt>
                      <c:pt idx="9878">
                        <c:v>97381600000000</c:v>
                      </c:pt>
                      <c:pt idx="9879">
                        <c:v>97359200000000</c:v>
                      </c:pt>
                      <c:pt idx="9880">
                        <c:v>97336900000000</c:v>
                      </c:pt>
                      <c:pt idx="9881">
                        <c:v>97314500000000</c:v>
                      </c:pt>
                      <c:pt idx="9882">
                        <c:v>97292100000000</c:v>
                      </c:pt>
                      <c:pt idx="9883">
                        <c:v>97269600000000</c:v>
                      </c:pt>
                      <c:pt idx="9884">
                        <c:v>97247200000000</c:v>
                      </c:pt>
                      <c:pt idx="9885">
                        <c:v>97224600000000</c:v>
                      </c:pt>
                      <c:pt idx="9886">
                        <c:v>97202100000000</c:v>
                      </c:pt>
                      <c:pt idx="9887">
                        <c:v>97179500000000</c:v>
                      </c:pt>
                      <c:pt idx="9888">
                        <c:v>97156900000000</c:v>
                      </c:pt>
                      <c:pt idx="9889">
                        <c:v>97134200000000</c:v>
                      </c:pt>
                      <c:pt idx="9890">
                        <c:v>97111500000000</c:v>
                      </c:pt>
                      <c:pt idx="9891">
                        <c:v>97088800000000</c:v>
                      </c:pt>
                      <c:pt idx="9892">
                        <c:v>97066100000000</c:v>
                      </c:pt>
                      <c:pt idx="9893">
                        <c:v>97043300000000</c:v>
                      </c:pt>
                      <c:pt idx="9894">
                        <c:v>97020000000000</c:v>
                      </c:pt>
                      <c:pt idx="9895">
                        <c:v>96996300000000</c:v>
                      </c:pt>
                      <c:pt idx="9896">
                        <c:v>96972500000000</c:v>
                      </c:pt>
                      <c:pt idx="9897">
                        <c:v>96948300000000</c:v>
                      </c:pt>
                      <c:pt idx="9898">
                        <c:v>96923900000000</c:v>
                      </c:pt>
                      <c:pt idx="9899">
                        <c:v>96905800000000</c:v>
                      </c:pt>
                      <c:pt idx="9900">
                        <c:v>96882700000000</c:v>
                      </c:pt>
                      <c:pt idx="9901">
                        <c:v>96859600000000</c:v>
                      </c:pt>
                      <c:pt idx="9902">
                        <c:v>96836500000000</c:v>
                      </c:pt>
                      <c:pt idx="9903">
                        <c:v>96813400000000</c:v>
                      </c:pt>
                      <c:pt idx="9904">
                        <c:v>96790100000000</c:v>
                      </c:pt>
                      <c:pt idx="9905">
                        <c:v>96766900000000</c:v>
                      </c:pt>
                      <c:pt idx="9906">
                        <c:v>96743600000000</c:v>
                      </c:pt>
                      <c:pt idx="9907">
                        <c:v>96720300000000</c:v>
                      </c:pt>
                      <c:pt idx="9908">
                        <c:v>96696900000000</c:v>
                      </c:pt>
                      <c:pt idx="9909">
                        <c:v>96673500000000</c:v>
                      </c:pt>
                      <c:pt idx="9910">
                        <c:v>96650000000000</c:v>
                      </c:pt>
                      <c:pt idx="9911">
                        <c:v>96626500000000</c:v>
                      </c:pt>
                      <c:pt idx="9912">
                        <c:v>96602900000000</c:v>
                      </c:pt>
                      <c:pt idx="9913">
                        <c:v>96579300000000</c:v>
                      </c:pt>
                      <c:pt idx="9914">
                        <c:v>96555600000000</c:v>
                      </c:pt>
                      <c:pt idx="9915">
                        <c:v>96531900000000</c:v>
                      </c:pt>
                      <c:pt idx="9916">
                        <c:v>96508100000000</c:v>
                      </c:pt>
                      <c:pt idx="9917">
                        <c:v>96484200000000</c:v>
                      </c:pt>
                      <c:pt idx="9918">
                        <c:v>96460300000000</c:v>
                      </c:pt>
                      <c:pt idx="9919">
                        <c:v>96436400000000</c:v>
                      </c:pt>
                      <c:pt idx="9920">
                        <c:v>96412400000000</c:v>
                      </c:pt>
                      <c:pt idx="9921">
                        <c:v>96388300000000</c:v>
                      </c:pt>
                      <c:pt idx="9922">
                        <c:v>96364200000000</c:v>
                      </c:pt>
                      <c:pt idx="9923">
                        <c:v>96340000000000</c:v>
                      </c:pt>
                      <c:pt idx="9924">
                        <c:v>96315700000000</c:v>
                      </c:pt>
                      <c:pt idx="9925">
                        <c:v>96291400000000</c:v>
                      </c:pt>
                      <c:pt idx="9926">
                        <c:v>96266900000000</c:v>
                      </c:pt>
                      <c:pt idx="9927">
                        <c:v>96242500000000</c:v>
                      </c:pt>
                      <c:pt idx="9928">
                        <c:v>96217900000000</c:v>
                      </c:pt>
                      <c:pt idx="9929">
                        <c:v>96193300000000</c:v>
                      </c:pt>
                      <c:pt idx="9930">
                        <c:v>96168600000000</c:v>
                      </c:pt>
                      <c:pt idx="9931">
                        <c:v>96143800000000</c:v>
                      </c:pt>
                      <c:pt idx="9932">
                        <c:v>96119000000000</c:v>
                      </c:pt>
                      <c:pt idx="9933">
                        <c:v>96094000000000</c:v>
                      </c:pt>
                      <c:pt idx="9934">
                        <c:v>96069000000000</c:v>
                      </c:pt>
                      <c:pt idx="9935">
                        <c:v>96043900000000</c:v>
                      </c:pt>
                      <c:pt idx="9936">
                        <c:v>96018700000000</c:v>
                      </c:pt>
                      <c:pt idx="9937">
                        <c:v>95993500000000</c:v>
                      </c:pt>
                      <c:pt idx="9938">
                        <c:v>95968100000000</c:v>
                      </c:pt>
                      <c:pt idx="9939">
                        <c:v>95942600000000</c:v>
                      </c:pt>
                      <c:pt idx="9940">
                        <c:v>95917100000000</c:v>
                      </c:pt>
                      <c:pt idx="9941">
                        <c:v>95891400000000</c:v>
                      </c:pt>
                      <c:pt idx="9942">
                        <c:v>95865700000000</c:v>
                      </c:pt>
                      <c:pt idx="9943">
                        <c:v>95839800000000</c:v>
                      </c:pt>
                      <c:pt idx="9944">
                        <c:v>95813900000000</c:v>
                      </c:pt>
                      <c:pt idx="9945">
                        <c:v>95787800000000</c:v>
                      </c:pt>
                      <c:pt idx="9946">
                        <c:v>95761700000000</c:v>
                      </c:pt>
                      <c:pt idx="9947">
                        <c:v>95735400000000</c:v>
                      </c:pt>
                      <c:pt idx="9948">
                        <c:v>95709000000000</c:v>
                      </c:pt>
                      <c:pt idx="9949">
                        <c:v>95682500000000</c:v>
                      </c:pt>
                      <c:pt idx="9950">
                        <c:v>95655900000000</c:v>
                      </c:pt>
                      <c:pt idx="9951">
                        <c:v>95629200000000</c:v>
                      </c:pt>
                      <c:pt idx="9952">
                        <c:v>95602300000000</c:v>
                      </c:pt>
                      <c:pt idx="9953">
                        <c:v>95575300000000</c:v>
                      </c:pt>
                      <c:pt idx="9954">
                        <c:v>95548200000000</c:v>
                      </c:pt>
                      <c:pt idx="9955">
                        <c:v>95521000000000</c:v>
                      </c:pt>
                      <c:pt idx="9956">
                        <c:v>95493600000000</c:v>
                      </c:pt>
                      <c:pt idx="9957">
                        <c:v>95466100000000</c:v>
                      </c:pt>
                      <c:pt idx="9958">
                        <c:v>95438500000000</c:v>
                      </c:pt>
                      <c:pt idx="9959">
                        <c:v>95410700000000</c:v>
                      </c:pt>
                      <c:pt idx="9960">
                        <c:v>95382800000000</c:v>
                      </c:pt>
                      <c:pt idx="9961">
                        <c:v>95354800000000</c:v>
                      </c:pt>
                      <c:pt idx="9962">
                        <c:v>95326500000000</c:v>
                      </c:pt>
                      <c:pt idx="9963">
                        <c:v>95298200000000</c:v>
                      </c:pt>
                      <c:pt idx="9964">
                        <c:v>95269700000000</c:v>
                      </c:pt>
                      <c:pt idx="9965">
                        <c:v>95241000000000</c:v>
                      </c:pt>
                      <c:pt idx="9966">
                        <c:v>95212200000000</c:v>
                      </c:pt>
                      <c:pt idx="9967">
                        <c:v>95183200000000</c:v>
                      </c:pt>
                      <c:pt idx="9968">
                        <c:v>95154100000000</c:v>
                      </c:pt>
                      <c:pt idx="9969">
                        <c:v>95124800000000</c:v>
                      </c:pt>
                      <c:pt idx="9970">
                        <c:v>95095300000000</c:v>
                      </c:pt>
                      <c:pt idx="9971">
                        <c:v>95065700000000</c:v>
                      </c:pt>
                      <c:pt idx="9972">
                        <c:v>95035900000000</c:v>
                      </c:pt>
                      <c:pt idx="9973">
                        <c:v>95006000000000</c:v>
                      </c:pt>
                      <c:pt idx="9974">
                        <c:v>94975800000000</c:v>
                      </c:pt>
                      <c:pt idx="9975">
                        <c:v>94945500000000</c:v>
                      </c:pt>
                      <c:pt idx="9976">
                        <c:v>94915100000000</c:v>
                      </c:pt>
                      <c:pt idx="9977">
                        <c:v>94884400000000</c:v>
                      </c:pt>
                      <c:pt idx="9978">
                        <c:v>94853600000000</c:v>
                      </c:pt>
                      <c:pt idx="9979">
                        <c:v>94822600000000</c:v>
                      </c:pt>
                      <c:pt idx="9980">
                        <c:v>94791500000000</c:v>
                      </c:pt>
                      <c:pt idx="9981">
                        <c:v>94760200000000</c:v>
                      </c:pt>
                      <c:pt idx="9982">
                        <c:v>94728700000000</c:v>
                      </c:pt>
                      <c:pt idx="9983">
                        <c:v>94697000000000</c:v>
                      </c:pt>
                      <c:pt idx="9984">
                        <c:v>94665200000000</c:v>
                      </c:pt>
                      <c:pt idx="9985">
                        <c:v>94633200000000</c:v>
                      </c:pt>
                      <c:pt idx="9986">
                        <c:v>94601000000000</c:v>
                      </c:pt>
                      <c:pt idx="9987">
                        <c:v>94568700000000</c:v>
                      </c:pt>
                      <c:pt idx="9988">
                        <c:v>94536200000000</c:v>
                      </c:pt>
                      <c:pt idx="9989">
                        <c:v>94503600000000</c:v>
                      </c:pt>
                      <c:pt idx="9990">
                        <c:v>94470800000000</c:v>
                      </c:pt>
                      <c:pt idx="9991">
                        <c:v>94437800000000</c:v>
                      </c:pt>
                      <c:pt idx="9992">
                        <c:v>94404700000000</c:v>
                      </c:pt>
                      <c:pt idx="9993">
                        <c:v>94371300000000</c:v>
                      </c:pt>
                      <c:pt idx="9994">
                        <c:v>94337200000000</c:v>
                      </c:pt>
                      <c:pt idx="9995">
                        <c:v>94302800000000</c:v>
                      </c:pt>
                      <c:pt idx="9996">
                        <c:v>94268100000000</c:v>
                      </c:pt>
                      <c:pt idx="9997">
                        <c:v>94233100000000</c:v>
                      </c:pt>
                      <c:pt idx="9998">
                        <c:v>94197600000000</c:v>
                      </c:pt>
                      <c:pt idx="9999">
                        <c:v>94169100000000</c:v>
                      </c:pt>
                      <c:pt idx="10000">
                        <c:v>94134900000000</c:v>
                      </c:pt>
                      <c:pt idx="10001">
                        <c:v>94100600000000</c:v>
                      </c:pt>
                      <c:pt idx="10002">
                        <c:v>94066300000000</c:v>
                      </c:pt>
                      <c:pt idx="10003">
                        <c:v>94031800000000</c:v>
                      </c:pt>
                      <c:pt idx="10004">
                        <c:v>93997200000000</c:v>
                      </c:pt>
                      <c:pt idx="10005">
                        <c:v>93962500000000</c:v>
                      </c:pt>
                      <c:pt idx="10006">
                        <c:v>93927800000000</c:v>
                      </c:pt>
                      <c:pt idx="10007">
                        <c:v>93893000000000</c:v>
                      </c:pt>
                      <c:pt idx="10008">
                        <c:v>93858100000000</c:v>
                      </c:pt>
                      <c:pt idx="10009">
                        <c:v>93823100000000</c:v>
                      </c:pt>
                      <c:pt idx="10010">
                        <c:v>93788100000000</c:v>
                      </c:pt>
                      <c:pt idx="10011">
                        <c:v>93753000000000</c:v>
                      </c:pt>
                      <c:pt idx="10012">
                        <c:v>93717900000000</c:v>
                      </c:pt>
                      <c:pt idx="10013">
                        <c:v>93682700000000</c:v>
                      </c:pt>
                      <c:pt idx="10014">
                        <c:v>93647600000000</c:v>
                      </c:pt>
                      <c:pt idx="10015">
                        <c:v>93612300000000</c:v>
                      </c:pt>
                      <c:pt idx="10016">
                        <c:v>93577100000000</c:v>
                      </c:pt>
                      <c:pt idx="10017">
                        <c:v>93541900000000</c:v>
                      </c:pt>
                      <c:pt idx="10018">
                        <c:v>93506600000000</c:v>
                      </c:pt>
                      <c:pt idx="10019">
                        <c:v>93471400000000</c:v>
                      </c:pt>
                      <c:pt idx="10020">
                        <c:v>93436200000000</c:v>
                      </c:pt>
                      <c:pt idx="10021">
                        <c:v>93401000000000</c:v>
                      </c:pt>
                      <c:pt idx="10022">
                        <c:v>93365800000000</c:v>
                      </c:pt>
                      <c:pt idx="10023">
                        <c:v>93330600000000</c:v>
                      </c:pt>
                      <c:pt idx="10024">
                        <c:v>93295500000000</c:v>
                      </c:pt>
                      <c:pt idx="10025">
                        <c:v>93260400000000</c:v>
                      </c:pt>
                      <c:pt idx="10026">
                        <c:v>93225400000000</c:v>
                      </c:pt>
                      <c:pt idx="10027">
                        <c:v>93190500000000</c:v>
                      </c:pt>
                      <c:pt idx="10028">
                        <c:v>93155600000000</c:v>
                      </c:pt>
                      <c:pt idx="10029">
                        <c:v>93120800000000</c:v>
                      </c:pt>
                      <c:pt idx="10030">
                        <c:v>93086100000000</c:v>
                      </c:pt>
                      <c:pt idx="10031">
                        <c:v>93051500000000</c:v>
                      </c:pt>
                      <c:pt idx="10032">
                        <c:v>93016900000000</c:v>
                      </c:pt>
                      <c:pt idx="10033">
                        <c:v>92982500000000</c:v>
                      </c:pt>
                      <c:pt idx="10034">
                        <c:v>92948200000000</c:v>
                      </c:pt>
                      <c:pt idx="10035">
                        <c:v>92914000000000</c:v>
                      </c:pt>
                      <c:pt idx="10036">
                        <c:v>92880000000000</c:v>
                      </c:pt>
                      <c:pt idx="10037">
                        <c:v>92846100000000</c:v>
                      </c:pt>
                      <c:pt idx="10038">
                        <c:v>92812300000000</c:v>
                      </c:pt>
                      <c:pt idx="10039">
                        <c:v>92778700000000</c:v>
                      </c:pt>
                      <c:pt idx="10040">
                        <c:v>92745200000000</c:v>
                      </c:pt>
                      <c:pt idx="10041">
                        <c:v>92711900000000</c:v>
                      </c:pt>
                      <c:pt idx="10042">
                        <c:v>92678700000000</c:v>
                      </c:pt>
                      <c:pt idx="10043">
                        <c:v>92645800000000</c:v>
                      </c:pt>
                      <c:pt idx="10044">
                        <c:v>92613000000000</c:v>
                      </c:pt>
                      <c:pt idx="10045">
                        <c:v>92580400000000</c:v>
                      </c:pt>
                      <c:pt idx="10046">
                        <c:v>92548100000000</c:v>
                      </c:pt>
                      <c:pt idx="10047">
                        <c:v>92515900000000</c:v>
                      </c:pt>
                      <c:pt idx="10048">
                        <c:v>92483900000000</c:v>
                      </c:pt>
                      <c:pt idx="10049">
                        <c:v>92452200000000</c:v>
                      </c:pt>
                      <c:pt idx="10050">
                        <c:v>92420600000000</c:v>
                      </c:pt>
                      <c:pt idx="10051">
                        <c:v>92389300000000</c:v>
                      </c:pt>
                      <c:pt idx="10052">
                        <c:v>92358300000000</c:v>
                      </c:pt>
                      <c:pt idx="10053">
                        <c:v>92327500000000</c:v>
                      </c:pt>
                      <c:pt idx="10054">
                        <c:v>92296900000000</c:v>
                      </c:pt>
                      <c:pt idx="10055">
                        <c:v>92266600000000</c:v>
                      </c:pt>
                      <c:pt idx="10056">
                        <c:v>92236500000000</c:v>
                      </c:pt>
                      <c:pt idx="10057">
                        <c:v>92206700000000</c:v>
                      </c:pt>
                      <c:pt idx="10058">
                        <c:v>92177200000000</c:v>
                      </c:pt>
                      <c:pt idx="10059">
                        <c:v>92147900000000</c:v>
                      </c:pt>
                      <c:pt idx="10060">
                        <c:v>92118900000000</c:v>
                      </c:pt>
                      <c:pt idx="10061">
                        <c:v>92090200000000</c:v>
                      </c:pt>
                      <c:pt idx="10062">
                        <c:v>92061800000000</c:v>
                      </c:pt>
                      <c:pt idx="10063">
                        <c:v>92033600000000</c:v>
                      </c:pt>
                      <c:pt idx="10064">
                        <c:v>92005800000000</c:v>
                      </c:pt>
                      <c:pt idx="10065">
                        <c:v>91978200000000</c:v>
                      </c:pt>
                      <c:pt idx="10066">
                        <c:v>91951000000000</c:v>
                      </c:pt>
                      <c:pt idx="10067">
                        <c:v>91924000000000</c:v>
                      </c:pt>
                      <c:pt idx="10068">
                        <c:v>91897400000000</c:v>
                      </c:pt>
                      <c:pt idx="10069">
                        <c:v>91871000000000</c:v>
                      </c:pt>
                      <c:pt idx="10070">
                        <c:v>91845000000000</c:v>
                      </c:pt>
                      <c:pt idx="10071">
                        <c:v>91819300000000</c:v>
                      </c:pt>
                      <c:pt idx="10072">
                        <c:v>91793800000000</c:v>
                      </c:pt>
                      <c:pt idx="10073">
                        <c:v>91768700000000</c:v>
                      </c:pt>
                      <c:pt idx="10074">
                        <c:v>91743900000000</c:v>
                      </c:pt>
                      <c:pt idx="10075">
                        <c:v>91719400000000</c:v>
                      </c:pt>
                      <c:pt idx="10076">
                        <c:v>91695200000000</c:v>
                      </c:pt>
                      <c:pt idx="10077">
                        <c:v>91671300000000</c:v>
                      </c:pt>
                      <c:pt idx="10078">
                        <c:v>91647700000000</c:v>
                      </c:pt>
                      <c:pt idx="10079">
                        <c:v>91624500000000</c:v>
                      </c:pt>
                      <c:pt idx="10080">
                        <c:v>91601500000000</c:v>
                      </c:pt>
                      <c:pt idx="10081">
                        <c:v>91578800000000</c:v>
                      </c:pt>
                      <c:pt idx="10082">
                        <c:v>91556400000000</c:v>
                      </c:pt>
                      <c:pt idx="10083">
                        <c:v>91534400000000</c:v>
                      </c:pt>
                      <c:pt idx="10084">
                        <c:v>91512600000000</c:v>
                      </c:pt>
                      <c:pt idx="10085">
                        <c:v>91491100000000</c:v>
                      </c:pt>
                      <c:pt idx="10086">
                        <c:v>91469900000000</c:v>
                      </c:pt>
                      <c:pt idx="10087">
                        <c:v>91449000000000</c:v>
                      </c:pt>
                      <c:pt idx="10088">
                        <c:v>91428400000000</c:v>
                      </c:pt>
                      <c:pt idx="10089">
                        <c:v>91408000000000</c:v>
                      </c:pt>
                      <c:pt idx="10090">
                        <c:v>91388000000000</c:v>
                      </c:pt>
                      <c:pt idx="10091">
                        <c:v>91368100000000</c:v>
                      </c:pt>
                      <c:pt idx="10092">
                        <c:v>91348600000000</c:v>
                      </c:pt>
                      <c:pt idx="10093">
                        <c:v>91329300000000</c:v>
                      </c:pt>
                      <c:pt idx="10094">
                        <c:v>91309800000000</c:v>
                      </c:pt>
                      <c:pt idx="10095">
                        <c:v>91290200000000</c:v>
                      </c:pt>
                      <c:pt idx="10096">
                        <c:v>91270700000000</c:v>
                      </c:pt>
                      <c:pt idx="10097">
                        <c:v>91251300000000</c:v>
                      </c:pt>
                      <c:pt idx="10098">
                        <c:v>91231800000000</c:v>
                      </c:pt>
                      <c:pt idx="10099">
                        <c:v>91218600000000</c:v>
                      </c:pt>
                      <c:pt idx="10100">
                        <c:v>91201000000000</c:v>
                      </c:pt>
                      <c:pt idx="10101">
                        <c:v>91183500000000</c:v>
                      </c:pt>
                      <c:pt idx="10102">
                        <c:v>91166300000000</c:v>
                      </c:pt>
                      <c:pt idx="10103">
                        <c:v>91149200000000</c:v>
                      </c:pt>
                      <c:pt idx="10104">
                        <c:v>91132400000000</c:v>
                      </c:pt>
                      <c:pt idx="10105">
                        <c:v>91115700000000</c:v>
                      </c:pt>
                      <c:pt idx="10106">
                        <c:v>91099200000000</c:v>
                      </c:pt>
                      <c:pt idx="10107">
                        <c:v>91082800000000</c:v>
                      </c:pt>
                      <c:pt idx="10108">
                        <c:v>91066600000000</c:v>
                      </c:pt>
                      <c:pt idx="10109">
                        <c:v>91050600000000</c:v>
                      </c:pt>
                      <c:pt idx="10110">
                        <c:v>91034700000000</c:v>
                      </c:pt>
                      <c:pt idx="10111">
                        <c:v>91018900000000</c:v>
                      </c:pt>
                      <c:pt idx="10112">
                        <c:v>91003300000000</c:v>
                      </c:pt>
                      <c:pt idx="10113">
                        <c:v>90987800000000</c:v>
                      </c:pt>
                      <c:pt idx="10114">
                        <c:v>90972400000000</c:v>
                      </c:pt>
                      <c:pt idx="10115">
                        <c:v>90957000000000</c:v>
                      </c:pt>
                      <c:pt idx="10116">
                        <c:v>90941800000000</c:v>
                      </c:pt>
                      <c:pt idx="10117">
                        <c:v>90926700000000</c:v>
                      </c:pt>
                      <c:pt idx="10118">
                        <c:v>90911700000000</c:v>
                      </c:pt>
                      <c:pt idx="10119">
                        <c:v>90896700000000</c:v>
                      </c:pt>
                      <c:pt idx="10120">
                        <c:v>90881700000000</c:v>
                      </c:pt>
                      <c:pt idx="10121">
                        <c:v>90866900000000</c:v>
                      </c:pt>
                      <c:pt idx="10122">
                        <c:v>90852000000000</c:v>
                      </c:pt>
                      <c:pt idx="10123">
                        <c:v>90837300000000</c:v>
                      </c:pt>
                      <c:pt idx="10124">
                        <c:v>90822500000000</c:v>
                      </c:pt>
                      <c:pt idx="10125">
                        <c:v>90807700000000</c:v>
                      </c:pt>
                      <c:pt idx="10126">
                        <c:v>90793000000000</c:v>
                      </c:pt>
                      <c:pt idx="10127">
                        <c:v>90778300000000</c:v>
                      </c:pt>
                      <c:pt idx="10128">
                        <c:v>90763500000000</c:v>
                      </c:pt>
                      <c:pt idx="10129">
                        <c:v>90748800000000</c:v>
                      </c:pt>
                      <c:pt idx="10130">
                        <c:v>90734000000000</c:v>
                      </c:pt>
                      <c:pt idx="10131">
                        <c:v>90719200000000</c:v>
                      </c:pt>
                      <c:pt idx="10132">
                        <c:v>90704400000000</c:v>
                      </c:pt>
                      <c:pt idx="10133">
                        <c:v>90689500000000</c:v>
                      </c:pt>
                      <c:pt idx="10134">
                        <c:v>90674600000000</c:v>
                      </c:pt>
                      <c:pt idx="10135">
                        <c:v>90659500000000</c:v>
                      </c:pt>
                      <c:pt idx="10136">
                        <c:v>90644500000000</c:v>
                      </c:pt>
                      <c:pt idx="10137">
                        <c:v>90629300000000</c:v>
                      </c:pt>
                      <c:pt idx="10138">
                        <c:v>90614100000000</c:v>
                      </c:pt>
                      <c:pt idx="10139">
                        <c:v>90598800000000</c:v>
                      </c:pt>
                      <c:pt idx="10140">
                        <c:v>90583300000000</c:v>
                      </c:pt>
                      <c:pt idx="10141">
                        <c:v>90567800000000</c:v>
                      </c:pt>
                      <c:pt idx="10142">
                        <c:v>90552100000000</c:v>
                      </c:pt>
                      <c:pt idx="10143">
                        <c:v>90536400000000</c:v>
                      </c:pt>
                      <c:pt idx="10144">
                        <c:v>90520400000000</c:v>
                      </c:pt>
                      <c:pt idx="10145">
                        <c:v>90504400000000</c:v>
                      </c:pt>
                      <c:pt idx="10146">
                        <c:v>90488200000000</c:v>
                      </c:pt>
                      <c:pt idx="10147">
                        <c:v>90471900000000</c:v>
                      </c:pt>
                      <c:pt idx="10148">
                        <c:v>90455400000000</c:v>
                      </c:pt>
                      <c:pt idx="10149">
                        <c:v>90438700000000</c:v>
                      </c:pt>
                      <c:pt idx="10150">
                        <c:v>90421900000000</c:v>
                      </c:pt>
                      <c:pt idx="10151">
                        <c:v>90404900000000</c:v>
                      </c:pt>
                      <c:pt idx="10152">
                        <c:v>90387700000000</c:v>
                      </c:pt>
                      <c:pt idx="10153">
                        <c:v>90370400000000</c:v>
                      </c:pt>
                      <c:pt idx="10154">
                        <c:v>90352800000000</c:v>
                      </c:pt>
                      <c:pt idx="10155">
                        <c:v>90335000000000</c:v>
                      </c:pt>
                      <c:pt idx="10156">
                        <c:v>90317100000000</c:v>
                      </c:pt>
                      <c:pt idx="10157">
                        <c:v>90298900000000</c:v>
                      </c:pt>
                      <c:pt idx="10158">
                        <c:v>90280600000000</c:v>
                      </c:pt>
                      <c:pt idx="10159">
                        <c:v>90262000000000</c:v>
                      </c:pt>
                      <c:pt idx="10160">
                        <c:v>90243200000000</c:v>
                      </c:pt>
                      <c:pt idx="10161">
                        <c:v>90224200000000</c:v>
                      </c:pt>
                      <c:pt idx="10162">
                        <c:v>90204900000000</c:v>
                      </c:pt>
                      <c:pt idx="10163">
                        <c:v>90185400000000</c:v>
                      </c:pt>
                      <c:pt idx="10164">
                        <c:v>90165700000000</c:v>
                      </c:pt>
                      <c:pt idx="10165">
                        <c:v>90145800000000</c:v>
                      </c:pt>
                      <c:pt idx="10166">
                        <c:v>90125600000000</c:v>
                      </c:pt>
                      <c:pt idx="10167">
                        <c:v>90105200000000</c:v>
                      </c:pt>
                      <c:pt idx="10168">
                        <c:v>90084600000000</c:v>
                      </c:pt>
                      <c:pt idx="10169">
                        <c:v>90063700000000</c:v>
                      </c:pt>
                      <c:pt idx="10170">
                        <c:v>90042600000000</c:v>
                      </c:pt>
                      <c:pt idx="10171">
                        <c:v>90021200000000</c:v>
                      </c:pt>
                      <c:pt idx="10172">
                        <c:v>89999600000000</c:v>
                      </c:pt>
                      <c:pt idx="10173">
                        <c:v>89977700000000</c:v>
                      </c:pt>
                      <c:pt idx="10174">
                        <c:v>89955700000000</c:v>
                      </c:pt>
                      <c:pt idx="10175">
                        <c:v>89933300000000</c:v>
                      </c:pt>
                      <c:pt idx="10176">
                        <c:v>89910800000000</c:v>
                      </c:pt>
                      <c:pt idx="10177">
                        <c:v>89887900000000</c:v>
                      </c:pt>
                      <c:pt idx="10178">
                        <c:v>89864900000000</c:v>
                      </c:pt>
                      <c:pt idx="10179">
                        <c:v>89841600000000</c:v>
                      </c:pt>
                      <c:pt idx="10180">
                        <c:v>89818100000000</c:v>
                      </c:pt>
                      <c:pt idx="10181">
                        <c:v>89794300000000</c:v>
                      </c:pt>
                      <c:pt idx="10182">
                        <c:v>89770400000000</c:v>
                      </c:pt>
                      <c:pt idx="10183">
                        <c:v>89746100000000</c:v>
                      </c:pt>
                      <c:pt idx="10184">
                        <c:v>89721700000000</c:v>
                      </c:pt>
                      <c:pt idx="10185">
                        <c:v>89697000000000</c:v>
                      </c:pt>
                      <c:pt idx="10186">
                        <c:v>89672200000000</c:v>
                      </c:pt>
                      <c:pt idx="10187">
                        <c:v>89647100000000</c:v>
                      </c:pt>
                      <c:pt idx="10188">
                        <c:v>89621700000000</c:v>
                      </c:pt>
                      <c:pt idx="10189">
                        <c:v>89596200000000</c:v>
                      </c:pt>
                      <c:pt idx="10190">
                        <c:v>89570500000000</c:v>
                      </c:pt>
                      <c:pt idx="10191">
                        <c:v>89544500000000</c:v>
                      </c:pt>
                      <c:pt idx="10192">
                        <c:v>89518400000000</c:v>
                      </c:pt>
                      <c:pt idx="10193">
                        <c:v>89492100000000</c:v>
                      </c:pt>
                      <c:pt idx="10194">
                        <c:v>89465500000000</c:v>
                      </c:pt>
                      <c:pt idx="10195">
                        <c:v>89438600000000</c:v>
                      </c:pt>
                      <c:pt idx="10196">
                        <c:v>89411000000000</c:v>
                      </c:pt>
                      <c:pt idx="10197">
                        <c:v>89383100000000</c:v>
                      </c:pt>
                      <c:pt idx="10198">
                        <c:v>89354900000000</c:v>
                      </c:pt>
                      <c:pt idx="10199">
                        <c:v>89326300000000</c:v>
                      </c:pt>
                      <c:pt idx="10200">
                        <c:v>89297200000000</c:v>
                      </c:pt>
                      <c:pt idx="10201">
                        <c:v>89274800000000</c:v>
                      </c:pt>
                      <c:pt idx="10202">
                        <c:v>89246800000000</c:v>
                      </c:pt>
                      <c:pt idx="10203">
                        <c:v>89218800000000</c:v>
                      </c:pt>
                      <c:pt idx="10204">
                        <c:v>89190500000000</c:v>
                      </c:pt>
                      <c:pt idx="10205">
                        <c:v>89162200000000</c:v>
                      </c:pt>
                      <c:pt idx="10206">
                        <c:v>89133600000000</c:v>
                      </c:pt>
                      <c:pt idx="10207">
                        <c:v>89105000000000</c:v>
                      </c:pt>
                      <c:pt idx="10208">
                        <c:v>89076200000000</c:v>
                      </c:pt>
                      <c:pt idx="10209">
                        <c:v>89047300000000</c:v>
                      </c:pt>
                      <c:pt idx="10210">
                        <c:v>89018300000000</c:v>
                      </c:pt>
                      <c:pt idx="10211">
                        <c:v>88989100000000</c:v>
                      </c:pt>
                      <c:pt idx="10212">
                        <c:v>88959800000000</c:v>
                      </c:pt>
                      <c:pt idx="10213">
                        <c:v>88930500000000</c:v>
                      </c:pt>
                      <c:pt idx="10214">
                        <c:v>88901000000000</c:v>
                      </c:pt>
                      <c:pt idx="10215">
                        <c:v>88871400000000</c:v>
                      </c:pt>
                      <c:pt idx="10216">
                        <c:v>88841700000000</c:v>
                      </c:pt>
                      <c:pt idx="10217">
                        <c:v>88811900000000</c:v>
                      </c:pt>
                      <c:pt idx="10218">
                        <c:v>88782100000000</c:v>
                      </c:pt>
                      <c:pt idx="10219">
                        <c:v>88752200000000</c:v>
                      </c:pt>
                      <c:pt idx="10220">
                        <c:v>88722100000000</c:v>
                      </c:pt>
                      <c:pt idx="10221">
                        <c:v>88692100000000</c:v>
                      </c:pt>
                      <c:pt idx="10222">
                        <c:v>88661900000000</c:v>
                      </c:pt>
                      <c:pt idx="10223">
                        <c:v>88631700000000</c:v>
                      </c:pt>
                      <c:pt idx="10224">
                        <c:v>88601400000000</c:v>
                      </c:pt>
                      <c:pt idx="10225">
                        <c:v>88571100000000</c:v>
                      </c:pt>
                      <c:pt idx="10226">
                        <c:v>88540700000000</c:v>
                      </c:pt>
                      <c:pt idx="10227">
                        <c:v>88510300000000</c:v>
                      </c:pt>
                      <c:pt idx="10228">
                        <c:v>88479800000000</c:v>
                      </c:pt>
                      <c:pt idx="10229">
                        <c:v>88449300000000</c:v>
                      </c:pt>
                      <c:pt idx="10230">
                        <c:v>88418800000000</c:v>
                      </c:pt>
                      <c:pt idx="10231">
                        <c:v>88388200000000</c:v>
                      </c:pt>
                      <c:pt idx="10232">
                        <c:v>88357600000000</c:v>
                      </c:pt>
                      <c:pt idx="10233">
                        <c:v>88327000000000</c:v>
                      </c:pt>
                      <c:pt idx="10234">
                        <c:v>88296400000000</c:v>
                      </c:pt>
                      <c:pt idx="10235">
                        <c:v>88265800000000</c:v>
                      </c:pt>
                      <c:pt idx="10236">
                        <c:v>88235100000000</c:v>
                      </c:pt>
                      <c:pt idx="10237">
                        <c:v>88204500000000</c:v>
                      </c:pt>
                      <c:pt idx="10238">
                        <c:v>88173800000000</c:v>
                      </c:pt>
                      <c:pt idx="10239">
                        <c:v>88143200000000</c:v>
                      </c:pt>
                      <c:pt idx="10240">
                        <c:v>88112600000000</c:v>
                      </c:pt>
                      <c:pt idx="10241">
                        <c:v>88081900000000</c:v>
                      </c:pt>
                      <c:pt idx="10242">
                        <c:v>88051300000000</c:v>
                      </c:pt>
                      <c:pt idx="10243">
                        <c:v>88020700000000</c:v>
                      </c:pt>
                      <c:pt idx="10244">
                        <c:v>87990200000000</c:v>
                      </c:pt>
                      <c:pt idx="10245">
                        <c:v>87959600000000</c:v>
                      </c:pt>
                      <c:pt idx="10246">
                        <c:v>87929100000000</c:v>
                      </c:pt>
                      <c:pt idx="10247">
                        <c:v>87898600000000</c:v>
                      </c:pt>
                      <c:pt idx="10248">
                        <c:v>87868200000000</c:v>
                      </c:pt>
                      <c:pt idx="10249">
                        <c:v>87837800000000</c:v>
                      </c:pt>
                      <c:pt idx="10250">
                        <c:v>87807400000000</c:v>
                      </c:pt>
                      <c:pt idx="10251">
                        <c:v>87777000000000</c:v>
                      </c:pt>
                      <c:pt idx="10252">
                        <c:v>87746800000000</c:v>
                      </c:pt>
                      <c:pt idx="10253">
                        <c:v>87716500000000</c:v>
                      </c:pt>
                      <c:pt idx="10254">
                        <c:v>87686300000000</c:v>
                      </c:pt>
                      <c:pt idx="10255">
                        <c:v>87656200000000</c:v>
                      </c:pt>
                      <c:pt idx="10256">
                        <c:v>87626100000000</c:v>
                      </c:pt>
                      <c:pt idx="10257">
                        <c:v>87596000000000</c:v>
                      </c:pt>
                      <c:pt idx="10258">
                        <c:v>87566000000000</c:v>
                      </c:pt>
                      <c:pt idx="10259">
                        <c:v>87536100000000</c:v>
                      </c:pt>
                      <c:pt idx="10260">
                        <c:v>87506200000000</c:v>
                      </c:pt>
                      <c:pt idx="10261">
                        <c:v>87476400000000</c:v>
                      </c:pt>
                      <c:pt idx="10262">
                        <c:v>87446600000000</c:v>
                      </c:pt>
                      <c:pt idx="10263">
                        <c:v>87416900000000</c:v>
                      </c:pt>
                      <c:pt idx="10264">
                        <c:v>87387300000000</c:v>
                      </c:pt>
                      <c:pt idx="10265">
                        <c:v>87357700000000</c:v>
                      </c:pt>
                      <c:pt idx="10266">
                        <c:v>87328200000000</c:v>
                      </c:pt>
                      <c:pt idx="10267">
                        <c:v>87298700000000</c:v>
                      </c:pt>
                      <c:pt idx="10268">
                        <c:v>87269300000000</c:v>
                      </c:pt>
                      <c:pt idx="10269">
                        <c:v>87240000000000</c:v>
                      </c:pt>
                      <c:pt idx="10270">
                        <c:v>87210700000000</c:v>
                      </c:pt>
                      <c:pt idx="10271">
                        <c:v>87181400000000</c:v>
                      </c:pt>
                      <c:pt idx="10272">
                        <c:v>87152300000000</c:v>
                      </c:pt>
                      <c:pt idx="10273">
                        <c:v>87123100000000</c:v>
                      </c:pt>
                      <c:pt idx="10274">
                        <c:v>87094100000000</c:v>
                      </c:pt>
                      <c:pt idx="10275">
                        <c:v>87065100000000</c:v>
                      </c:pt>
                      <c:pt idx="10276">
                        <c:v>87036100000000</c:v>
                      </c:pt>
                      <c:pt idx="10277">
                        <c:v>87007200000000</c:v>
                      </c:pt>
                      <c:pt idx="10278">
                        <c:v>86978400000000</c:v>
                      </c:pt>
                      <c:pt idx="10279">
                        <c:v>86949600000000</c:v>
                      </c:pt>
                      <c:pt idx="10280">
                        <c:v>86920800000000</c:v>
                      </c:pt>
                      <c:pt idx="10281">
                        <c:v>86892100000000</c:v>
                      </c:pt>
                      <c:pt idx="10282">
                        <c:v>86863500000000</c:v>
                      </c:pt>
                      <c:pt idx="10283">
                        <c:v>86834900000000</c:v>
                      </c:pt>
                      <c:pt idx="10284">
                        <c:v>86806300000000</c:v>
                      </c:pt>
                      <c:pt idx="10285">
                        <c:v>86777800000000</c:v>
                      </c:pt>
                      <c:pt idx="10286">
                        <c:v>86749300000000</c:v>
                      </c:pt>
                      <c:pt idx="10287">
                        <c:v>86720800000000</c:v>
                      </c:pt>
                      <c:pt idx="10288">
                        <c:v>86692400000000</c:v>
                      </c:pt>
                      <c:pt idx="10289">
                        <c:v>86664100000000</c:v>
                      </c:pt>
                      <c:pt idx="10290">
                        <c:v>86635800000000</c:v>
                      </c:pt>
                      <c:pt idx="10291">
                        <c:v>86607500000000</c:v>
                      </c:pt>
                      <c:pt idx="10292">
                        <c:v>86579200000000</c:v>
                      </c:pt>
                      <c:pt idx="10293">
                        <c:v>86551000000000</c:v>
                      </c:pt>
                      <c:pt idx="10294">
                        <c:v>86522800000000</c:v>
                      </c:pt>
                      <c:pt idx="10295">
                        <c:v>86494700000000</c:v>
                      </c:pt>
                      <c:pt idx="10296">
                        <c:v>86466600000000</c:v>
                      </c:pt>
                      <c:pt idx="10297">
                        <c:v>86438500000000</c:v>
                      </c:pt>
                      <c:pt idx="10298">
                        <c:v>86409900000000</c:v>
                      </c:pt>
                      <c:pt idx="10299">
                        <c:v>86381200000000</c:v>
                      </c:pt>
                      <c:pt idx="10300">
                        <c:v>86352400000000</c:v>
                      </c:pt>
                      <c:pt idx="10301">
                        <c:v>86323400000000</c:v>
                      </c:pt>
                      <c:pt idx="10302">
                        <c:v>86294200000000</c:v>
                      </c:pt>
                      <c:pt idx="10303">
                        <c:v>86270800000000</c:v>
                      </c:pt>
                      <c:pt idx="10304">
                        <c:v>86243000000000</c:v>
                      </c:pt>
                      <c:pt idx="10305">
                        <c:v>86215200000000</c:v>
                      </c:pt>
                      <c:pt idx="10306">
                        <c:v>86187400000000</c:v>
                      </c:pt>
                      <c:pt idx="10307">
                        <c:v>86159700000000</c:v>
                      </c:pt>
                      <c:pt idx="10308">
                        <c:v>86132000000000</c:v>
                      </c:pt>
                      <c:pt idx="10309">
                        <c:v>86104400000000</c:v>
                      </c:pt>
                      <c:pt idx="10310">
                        <c:v>86076800000000</c:v>
                      </c:pt>
                      <c:pt idx="10311">
                        <c:v>86049200000000</c:v>
                      </c:pt>
                      <c:pt idx="10312">
                        <c:v>86021700000000</c:v>
                      </c:pt>
                      <c:pt idx="10313">
                        <c:v>85994200000000</c:v>
                      </c:pt>
                      <c:pt idx="10314">
                        <c:v>85966800000000</c:v>
                      </c:pt>
                      <c:pt idx="10315">
                        <c:v>85939400000000</c:v>
                      </c:pt>
                      <c:pt idx="10316">
                        <c:v>85912100000000</c:v>
                      </c:pt>
                      <c:pt idx="10317">
                        <c:v>85884800000000</c:v>
                      </c:pt>
                      <c:pt idx="10318">
                        <c:v>85857600000000</c:v>
                      </c:pt>
                      <c:pt idx="10319">
                        <c:v>85830400000000</c:v>
                      </c:pt>
                      <c:pt idx="10320">
                        <c:v>85803300000000</c:v>
                      </c:pt>
                      <c:pt idx="10321">
                        <c:v>85776200000000</c:v>
                      </c:pt>
                      <c:pt idx="10322">
                        <c:v>85749200000000</c:v>
                      </c:pt>
                      <c:pt idx="10323">
                        <c:v>85722200000000</c:v>
                      </c:pt>
                      <c:pt idx="10324">
                        <c:v>85695400000000</c:v>
                      </c:pt>
                      <c:pt idx="10325">
                        <c:v>85668600000000</c:v>
                      </c:pt>
                      <c:pt idx="10326">
                        <c:v>85641800000000</c:v>
                      </c:pt>
                      <c:pt idx="10327">
                        <c:v>85615100000000</c:v>
                      </c:pt>
                      <c:pt idx="10328">
                        <c:v>85588500000000</c:v>
                      </c:pt>
                      <c:pt idx="10329">
                        <c:v>85562000000000</c:v>
                      </c:pt>
                      <c:pt idx="10330">
                        <c:v>85535600000000</c:v>
                      </c:pt>
                      <c:pt idx="10331">
                        <c:v>85509200000000</c:v>
                      </c:pt>
                      <c:pt idx="10332">
                        <c:v>85482900000000</c:v>
                      </c:pt>
                      <c:pt idx="10333">
                        <c:v>85456700000000</c:v>
                      </c:pt>
                      <c:pt idx="10334">
                        <c:v>85430500000000</c:v>
                      </c:pt>
                      <c:pt idx="10335">
                        <c:v>85404500000000</c:v>
                      </c:pt>
                      <c:pt idx="10336">
                        <c:v>85378600000000</c:v>
                      </c:pt>
                      <c:pt idx="10337">
                        <c:v>85352700000000</c:v>
                      </c:pt>
                      <c:pt idx="10338">
                        <c:v>85326900000000</c:v>
                      </c:pt>
                      <c:pt idx="10339">
                        <c:v>85301300000000</c:v>
                      </c:pt>
                      <c:pt idx="10340">
                        <c:v>85275700000000</c:v>
                      </c:pt>
                      <c:pt idx="10341">
                        <c:v>85250300000000</c:v>
                      </c:pt>
                      <c:pt idx="10342">
                        <c:v>85224900000000</c:v>
                      </c:pt>
                      <c:pt idx="10343">
                        <c:v>85199600000000</c:v>
                      </c:pt>
                      <c:pt idx="10344">
                        <c:v>85174500000000</c:v>
                      </c:pt>
                      <c:pt idx="10345">
                        <c:v>85149500000000</c:v>
                      </c:pt>
                      <c:pt idx="10346">
                        <c:v>85124600000000</c:v>
                      </c:pt>
                      <c:pt idx="10347">
                        <c:v>85099800000000</c:v>
                      </c:pt>
                      <c:pt idx="10348">
                        <c:v>85075100000000</c:v>
                      </c:pt>
                      <c:pt idx="10349">
                        <c:v>85050500000000</c:v>
                      </c:pt>
                      <c:pt idx="10350">
                        <c:v>85026100000000</c:v>
                      </c:pt>
                      <c:pt idx="10351">
                        <c:v>85001800000000</c:v>
                      </c:pt>
                      <c:pt idx="10352">
                        <c:v>84977600000000</c:v>
                      </c:pt>
                      <c:pt idx="10353">
                        <c:v>84953600000000</c:v>
                      </c:pt>
                      <c:pt idx="10354">
                        <c:v>84929700000000</c:v>
                      </c:pt>
                      <c:pt idx="10355">
                        <c:v>84905900000000</c:v>
                      </c:pt>
                      <c:pt idx="10356">
                        <c:v>84882300000000</c:v>
                      </c:pt>
                      <c:pt idx="10357">
                        <c:v>84858800000000</c:v>
                      </c:pt>
                      <c:pt idx="10358">
                        <c:v>84835500000000</c:v>
                      </c:pt>
                      <c:pt idx="10359">
                        <c:v>84812300000000</c:v>
                      </c:pt>
                      <c:pt idx="10360">
                        <c:v>84789200000000</c:v>
                      </c:pt>
                      <c:pt idx="10361">
                        <c:v>84766400000000</c:v>
                      </c:pt>
                      <c:pt idx="10362">
                        <c:v>84743600000000</c:v>
                      </c:pt>
                      <c:pt idx="10363">
                        <c:v>84721100000000</c:v>
                      </c:pt>
                      <c:pt idx="10364">
                        <c:v>84698600000000</c:v>
                      </c:pt>
                      <c:pt idx="10365">
                        <c:v>84676400000000</c:v>
                      </c:pt>
                      <c:pt idx="10366">
                        <c:v>84654300000000</c:v>
                      </c:pt>
                      <c:pt idx="10367">
                        <c:v>84632400000000</c:v>
                      </c:pt>
                      <c:pt idx="10368">
                        <c:v>84610600000000</c:v>
                      </c:pt>
                      <c:pt idx="10369">
                        <c:v>84589100000000</c:v>
                      </c:pt>
                      <c:pt idx="10370">
                        <c:v>84567700000000</c:v>
                      </c:pt>
                      <c:pt idx="10371">
                        <c:v>84546400000000</c:v>
                      </c:pt>
                      <c:pt idx="10372">
                        <c:v>84525400000000</c:v>
                      </c:pt>
                      <c:pt idx="10373">
                        <c:v>84504500000000</c:v>
                      </c:pt>
                      <c:pt idx="10374">
                        <c:v>84483800000000</c:v>
                      </c:pt>
                      <c:pt idx="10375">
                        <c:v>84463300000000</c:v>
                      </c:pt>
                      <c:pt idx="10376">
                        <c:v>84443000000000</c:v>
                      </c:pt>
                      <c:pt idx="10377">
                        <c:v>84422900000000</c:v>
                      </c:pt>
                      <c:pt idx="10378">
                        <c:v>84402900000000</c:v>
                      </c:pt>
                      <c:pt idx="10379">
                        <c:v>84383200000000</c:v>
                      </c:pt>
                      <c:pt idx="10380">
                        <c:v>84363600000000</c:v>
                      </c:pt>
                      <c:pt idx="10381">
                        <c:v>84344200000000</c:v>
                      </c:pt>
                      <c:pt idx="10382">
                        <c:v>84325000000000</c:v>
                      </c:pt>
                      <c:pt idx="10383">
                        <c:v>84306000000000</c:v>
                      </c:pt>
                      <c:pt idx="10384">
                        <c:v>84287200000000</c:v>
                      </c:pt>
                      <c:pt idx="10385">
                        <c:v>84268600000000</c:v>
                      </c:pt>
                      <c:pt idx="10386">
                        <c:v>84250100000000</c:v>
                      </c:pt>
                      <c:pt idx="10387">
                        <c:v>84231900000000</c:v>
                      </c:pt>
                      <c:pt idx="10388">
                        <c:v>84213800000000</c:v>
                      </c:pt>
                      <c:pt idx="10389">
                        <c:v>84195900000000</c:v>
                      </c:pt>
                      <c:pt idx="10390">
                        <c:v>84178300000000</c:v>
                      </c:pt>
                      <c:pt idx="10391">
                        <c:v>84160800000000</c:v>
                      </c:pt>
                      <c:pt idx="10392">
                        <c:v>84143500000000</c:v>
                      </c:pt>
                      <c:pt idx="10393">
                        <c:v>84126300000000</c:v>
                      </c:pt>
                      <c:pt idx="10394">
                        <c:v>84109400000000</c:v>
                      </c:pt>
                      <c:pt idx="10395">
                        <c:v>84092600000000</c:v>
                      </c:pt>
                      <c:pt idx="10396">
                        <c:v>84076000000000</c:v>
                      </c:pt>
                      <c:pt idx="10397">
                        <c:v>84059600000000</c:v>
                      </c:pt>
                      <c:pt idx="10398">
                        <c:v>84043300000000</c:v>
                      </c:pt>
                      <c:pt idx="10399">
                        <c:v>84027300000000</c:v>
                      </c:pt>
                      <c:pt idx="10400">
                        <c:v>84011400000000</c:v>
                      </c:pt>
                      <c:pt idx="10401">
                        <c:v>83995400000000</c:v>
                      </c:pt>
                      <c:pt idx="10402">
                        <c:v>83979200000000</c:v>
                      </c:pt>
                      <c:pt idx="10403">
                        <c:v>83963000000000</c:v>
                      </c:pt>
                      <c:pt idx="10404">
                        <c:v>83946800000000</c:v>
                      </c:pt>
                      <c:pt idx="10405">
                        <c:v>83930500000000</c:v>
                      </c:pt>
                      <c:pt idx="10406">
                        <c:v>83914200000000</c:v>
                      </c:pt>
                      <c:pt idx="10407">
                        <c:v>83904400000000</c:v>
                      </c:pt>
                      <c:pt idx="10408">
                        <c:v>83889700000000</c:v>
                      </c:pt>
                      <c:pt idx="10409">
                        <c:v>83875200000000</c:v>
                      </c:pt>
                      <c:pt idx="10410">
                        <c:v>83860700000000</c:v>
                      </c:pt>
                      <c:pt idx="10411">
                        <c:v>83846400000000</c:v>
                      </c:pt>
                      <c:pt idx="10412">
                        <c:v>83832200000000</c:v>
                      </c:pt>
                      <c:pt idx="10413">
                        <c:v>83818200000000</c:v>
                      </c:pt>
                      <c:pt idx="10414">
                        <c:v>83804200000000</c:v>
                      </c:pt>
                      <c:pt idx="10415">
                        <c:v>83790400000000</c:v>
                      </c:pt>
                      <c:pt idx="10416">
                        <c:v>83776600000000</c:v>
                      </c:pt>
                      <c:pt idx="10417">
                        <c:v>83762900000000</c:v>
                      </c:pt>
                      <c:pt idx="10418">
                        <c:v>83749400000000</c:v>
                      </c:pt>
                      <c:pt idx="10419">
                        <c:v>83735900000000</c:v>
                      </c:pt>
                      <c:pt idx="10420">
                        <c:v>83722500000000</c:v>
                      </c:pt>
                      <c:pt idx="10421">
                        <c:v>83709200000000</c:v>
                      </c:pt>
                      <c:pt idx="10422">
                        <c:v>83695900000000</c:v>
                      </c:pt>
                      <c:pt idx="10423">
                        <c:v>83682700000000</c:v>
                      </c:pt>
                      <c:pt idx="10424">
                        <c:v>83669600000000</c:v>
                      </c:pt>
                      <c:pt idx="10425">
                        <c:v>83656500000000</c:v>
                      </c:pt>
                      <c:pt idx="10426">
                        <c:v>83643500000000</c:v>
                      </c:pt>
                      <c:pt idx="10427">
                        <c:v>83630500000000</c:v>
                      </c:pt>
                      <c:pt idx="10428">
                        <c:v>83617500000000</c:v>
                      </c:pt>
                      <c:pt idx="10429">
                        <c:v>83604600000000</c:v>
                      </c:pt>
                      <c:pt idx="10430">
                        <c:v>83591700000000</c:v>
                      </c:pt>
                      <c:pt idx="10431">
                        <c:v>83578800000000</c:v>
                      </c:pt>
                      <c:pt idx="10432">
                        <c:v>83565900000000</c:v>
                      </c:pt>
                      <c:pt idx="10433">
                        <c:v>83553000000000</c:v>
                      </c:pt>
                      <c:pt idx="10434">
                        <c:v>83540200000000</c:v>
                      </c:pt>
                      <c:pt idx="10435">
                        <c:v>83527300000000</c:v>
                      </c:pt>
                      <c:pt idx="10436">
                        <c:v>83514400000000</c:v>
                      </c:pt>
                      <c:pt idx="10437">
                        <c:v>83501500000000</c:v>
                      </c:pt>
                      <c:pt idx="10438">
                        <c:v>83488600000000</c:v>
                      </c:pt>
                      <c:pt idx="10439">
                        <c:v>83475600000000</c:v>
                      </c:pt>
                      <c:pt idx="10440">
                        <c:v>83462700000000</c:v>
                      </c:pt>
                      <c:pt idx="10441">
                        <c:v>83449600000000</c:v>
                      </c:pt>
                      <c:pt idx="10442">
                        <c:v>83436600000000</c:v>
                      </c:pt>
                      <c:pt idx="10443">
                        <c:v>83423400000000</c:v>
                      </c:pt>
                      <c:pt idx="10444">
                        <c:v>83410300000000</c:v>
                      </c:pt>
                      <c:pt idx="10445">
                        <c:v>83397000000000</c:v>
                      </c:pt>
                      <c:pt idx="10446">
                        <c:v>83383700000000</c:v>
                      </c:pt>
                      <c:pt idx="10447">
                        <c:v>83370400000000</c:v>
                      </c:pt>
                      <c:pt idx="10448">
                        <c:v>83356900000000</c:v>
                      </c:pt>
                      <c:pt idx="10449">
                        <c:v>83343400000000</c:v>
                      </c:pt>
                      <c:pt idx="10450">
                        <c:v>83329800000000</c:v>
                      </c:pt>
                      <c:pt idx="10451">
                        <c:v>83316100000000</c:v>
                      </c:pt>
                      <c:pt idx="10452">
                        <c:v>83302200000000</c:v>
                      </c:pt>
                      <c:pt idx="10453">
                        <c:v>83288300000000</c:v>
                      </c:pt>
                      <c:pt idx="10454">
                        <c:v>83274300000000</c:v>
                      </c:pt>
                      <c:pt idx="10455">
                        <c:v>83260200000000</c:v>
                      </c:pt>
                      <c:pt idx="10456">
                        <c:v>83245900000000</c:v>
                      </c:pt>
                      <c:pt idx="10457">
                        <c:v>83231600000000</c:v>
                      </c:pt>
                      <c:pt idx="10458">
                        <c:v>83217100000000</c:v>
                      </c:pt>
                      <c:pt idx="10459">
                        <c:v>83202500000000</c:v>
                      </c:pt>
                      <c:pt idx="10460">
                        <c:v>83187700000000</c:v>
                      </c:pt>
                      <c:pt idx="10461">
                        <c:v>83172800000000</c:v>
                      </c:pt>
                      <c:pt idx="10462">
                        <c:v>83157800000000</c:v>
                      </c:pt>
                      <c:pt idx="10463">
                        <c:v>83142600000000</c:v>
                      </c:pt>
                      <c:pt idx="10464">
                        <c:v>83127300000000</c:v>
                      </c:pt>
                      <c:pt idx="10465">
                        <c:v>83111800000000</c:v>
                      </c:pt>
                      <c:pt idx="10466">
                        <c:v>83096200000000</c:v>
                      </c:pt>
                      <c:pt idx="10467">
                        <c:v>83080400000000</c:v>
                      </c:pt>
                      <c:pt idx="10468">
                        <c:v>83064400000000</c:v>
                      </c:pt>
                      <c:pt idx="10469">
                        <c:v>83048300000000</c:v>
                      </c:pt>
                      <c:pt idx="10470">
                        <c:v>83032100000000</c:v>
                      </c:pt>
                      <c:pt idx="10471">
                        <c:v>83015600000000</c:v>
                      </c:pt>
                      <c:pt idx="10472">
                        <c:v>82999000000000</c:v>
                      </c:pt>
                      <c:pt idx="10473">
                        <c:v>82982200000000</c:v>
                      </c:pt>
                      <c:pt idx="10474">
                        <c:v>82965300000000</c:v>
                      </c:pt>
                      <c:pt idx="10475">
                        <c:v>82948200000000</c:v>
                      </c:pt>
                      <c:pt idx="10476">
                        <c:v>82930900000000</c:v>
                      </c:pt>
                      <c:pt idx="10477">
                        <c:v>82913400000000</c:v>
                      </c:pt>
                      <c:pt idx="10478">
                        <c:v>82895800000000</c:v>
                      </c:pt>
                      <c:pt idx="10479">
                        <c:v>82878000000000</c:v>
                      </c:pt>
                      <c:pt idx="10480">
                        <c:v>82860000000000</c:v>
                      </c:pt>
                      <c:pt idx="10481">
                        <c:v>82841800000000</c:v>
                      </c:pt>
                      <c:pt idx="10482">
                        <c:v>82823400000000</c:v>
                      </c:pt>
                      <c:pt idx="10483">
                        <c:v>82804900000000</c:v>
                      </c:pt>
                      <c:pt idx="10484">
                        <c:v>82786200000000</c:v>
                      </c:pt>
                      <c:pt idx="10485">
                        <c:v>82767300000000</c:v>
                      </c:pt>
                      <c:pt idx="10486">
                        <c:v>82748300000000</c:v>
                      </c:pt>
                      <c:pt idx="10487">
                        <c:v>82729000000000</c:v>
                      </c:pt>
                      <c:pt idx="10488">
                        <c:v>82709600000000</c:v>
                      </c:pt>
                      <c:pt idx="10489">
                        <c:v>82690000000000</c:v>
                      </c:pt>
                      <c:pt idx="10490">
                        <c:v>82670300000000</c:v>
                      </c:pt>
                      <c:pt idx="10491">
                        <c:v>82650400000000</c:v>
                      </c:pt>
                      <c:pt idx="10492">
                        <c:v>82630300000000</c:v>
                      </c:pt>
                      <c:pt idx="10493">
                        <c:v>82610000000000</c:v>
                      </c:pt>
                      <c:pt idx="10494">
                        <c:v>82589600000000</c:v>
                      </c:pt>
                      <c:pt idx="10495">
                        <c:v>82569000000000</c:v>
                      </c:pt>
                      <c:pt idx="10496">
                        <c:v>82548300000000</c:v>
                      </c:pt>
                      <c:pt idx="10497">
                        <c:v>82527400000000</c:v>
                      </c:pt>
                      <c:pt idx="10498">
                        <c:v>82506300000000</c:v>
                      </c:pt>
                      <c:pt idx="10499">
                        <c:v>82485100000000</c:v>
                      </c:pt>
                      <c:pt idx="10500">
                        <c:v>82463700000000</c:v>
                      </c:pt>
                      <c:pt idx="10501">
                        <c:v>82442200000000</c:v>
                      </c:pt>
                      <c:pt idx="10502">
                        <c:v>82420500000000</c:v>
                      </c:pt>
                      <c:pt idx="10503">
                        <c:v>82398700000000</c:v>
                      </c:pt>
                      <c:pt idx="10504">
                        <c:v>82376800000000</c:v>
                      </c:pt>
                      <c:pt idx="10505">
                        <c:v>82354600000000</c:v>
                      </c:pt>
                      <c:pt idx="10506">
                        <c:v>82331900000000</c:v>
                      </c:pt>
                      <c:pt idx="10507">
                        <c:v>82308800000000</c:v>
                      </c:pt>
                      <c:pt idx="10508">
                        <c:v>82285500000000</c:v>
                      </c:pt>
                      <c:pt idx="10509">
                        <c:v>82261900000000</c:v>
                      </c:pt>
                      <c:pt idx="10510">
                        <c:v>82238000000000</c:v>
                      </c:pt>
                      <c:pt idx="10511">
                        <c:v>82213700000000</c:v>
                      </c:pt>
                      <c:pt idx="10512">
                        <c:v>82196200000000</c:v>
                      </c:pt>
                      <c:pt idx="10513">
                        <c:v>82173000000000</c:v>
                      </c:pt>
                      <c:pt idx="10514">
                        <c:v>82149800000000</c:v>
                      </c:pt>
                      <c:pt idx="10515">
                        <c:v>82126400000000</c:v>
                      </c:pt>
                      <c:pt idx="10516">
                        <c:v>82102900000000</c:v>
                      </c:pt>
                      <c:pt idx="10517">
                        <c:v>82079300000000</c:v>
                      </c:pt>
                      <c:pt idx="10518">
                        <c:v>82055600000000</c:v>
                      </c:pt>
                      <c:pt idx="10519">
                        <c:v>82031800000000</c:v>
                      </c:pt>
                      <c:pt idx="10520">
                        <c:v>82007900000000</c:v>
                      </c:pt>
                      <c:pt idx="10521">
                        <c:v>81983900000000</c:v>
                      </c:pt>
                      <c:pt idx="10522">
                        <c:v>81959800000000</c:v>
                      </c:pt>
                      <c:pt idx="10523">
                        <c:v>81935600000000</c:v>
                      </c:pt>
                      <c:pt idx="10524">
                        <c:v>81911300000000</c:v>
                      </c:pt>
                      <c:pt idx="10525">
                        <c:v>81886900000000</c:v>
                      </c:pt>
                      <c:pt idx="10526">
                        <c:v>81862400000000</c:v>
                      </c:pt>
                      <c:pt idx="10527">
                        <c:v>81837800000000</c:v>
                      </c:pt>
                      <c:pt idx="10528">
                        <c:v>81813200000000</c:v>
                      </c:pt>
                      <c:pt idx="10529">
                        <c:v>81788500000000</c:v>
                      </c:pt>
                      <c:pt idx="10530">
                        <c:v>81763700000000</c:v>
                      </c:pt>
                      <c:pt idx="10531">
                        <c:v>81738800000000</c:v>
                      </c:pt>
                      <c:pt idx="10532">
                        <c:v>81713900000000</c:v>
                      </c:pt>
                      <c:pt idx="10533">
                        <c:v>81688900000000</c:v>
                      </c:pt>
                      <c:pt idx="10534">
                        <c:v>81663800000000</c:v>
                      </c:pt>
                      <c:pt idx="10535">
                        <c:v>81638600000000</c:v>
                      </c:pt>
                      <c:pt idx="10536">
                        <c:v>81613400000000</c:v>
                      </c:pt>
                      <c:pt idx="10537">
                        <c:v>81588200000000</c:v>
                      </c:pt>
                      <c:pt idx="10538">
                        <c:v>81562800000000</c:v>
                      </c:pt>
                      <c:pt idx="10539">
                        <c:v>81537500000000</c:v>
                      </c:pt>
                      <c:pt idx="10540">
                        <c:v>81512000000000</c:v>
                      </c:pt>
                      <c:pt idx="10541">
                        <c:v>81486500000000</c:v>
                      </c:pt>
                      <c:pt idx="10542">
                        <c:v>81461000000000</c:v>
                      </c:pt>
                      <c:pt idx="10543">
                        <c:v>81435400000000</c:v>
                      </c:pt>
                      <c:pt idx="10544">
                        <c:v>81409800000000</c:v>
                      </c:pt>
                      <c:pt idx="10545">
                        <c:v>81384200000000</c:v>
                      </c:pt>
                      <c:pt idx="10546">
                        <c:v>81358400000000</c:v>
                      </c:pt>
                      <c:pt idx="10547">
                        <c:v>81332700000000</c:v>
                      </c:pt>
                      <c:pt idx="10548">
                        <c:v>81306900000000</c:v>
                      </c:pt>
                      <c:pt idx="10549">
                        <c:v>81281100000000</c:v>
                      </c:pt>
                      <c:pt idx="10550">
                        <c:v>81255300000000</c:v>
                      </c:pt>
                      <c:pt idx="10551">
                        <c:v>81229400000000</c:v>
                      </c:pt>
                      <c:pt idx="10552">
                        <c:v>81203500000000</c:v>
                      </c:pt>
                      <c:pt idx="10553">
                        <c:v>81177600000000</c:v>
                      </c:pt>
                      <c:pt idx="10554">
                        <c:v>81151600000000</c:v>
                      </c:pt>
                      <c:pt idx="10555">
                        <c:v>81125600000000</c:v>
                      </c:pt>
                      <c:pt idx="10556">
                        <c:v>81099600000000</c:v>
                      </c:pt>
                      <c:pt idx="10557">
                        <c:v>81073600000000</c:v>
                      </c:pt>
                      <c:pt idx="10558">
                        <c:v>81047600000000</c:v>
                      </c:pt>
                      <c:pt idx="10559">
                        <c:v>81021500000000</c:v>
                      </c:pt>
                      <c:pt idx="10560">
                        <c:v>80995400000000</c:v>
                      </c:pt>
                      <c:pt idx="10561">
                        <c:v>80969300000000</c:v>
                      </c:pt>
                      <c:pt idx="10562">
                        <c:v>80943200000000</c:v>
                      </c:pt>
                      <c:pt idx="10563">
                        <c:v>80917100000000</c:v>
                      </c:pt>
                      <c:pt idx="10564">
                        <c:v>80891000000000</c:v>
                      </c:pt>
                      <c:pt idx="10565">
                        <c:v>80864900000000</c:v>
                      </c:pt>
                      <c:pt idx="10566">
                        <c:v>80838700000000</c:v>
                      </c:pt>
                      <c:pt idx="10567">
                        <c:v>80812600000000</c:v>
                      </c:pt>
                      <c:pt idx="10568">
                        <c:v>80786400000000</c:v>
                      </c:pt>
                      <c:pt idx="10569">
                        <c:v>80760200000000</c:v>
                      </c:pt>
                      <c:pt idx="10570">
                        <c:v>80734000000000</c:v>
                      </c:pt>
                      <c:pt idx="10571">
                        <c:v>80707800000000</c:v>
                      </c:pt>
                      <c:pt idx="10572">
                        <c:v>80681600000000</c:v>
                      </c:pt>
                      <c:pt idx="10573">
                        <c:v>80655400000000</c:v>
                      </c:pt>
                      <c:pt idx="10574">
                        <c:v>80629200000000</c:v>
                      </c:pt>
                      <c:pt idx="10575">
                        <c:v>80603000000000</c:v>
                      </c:pt>
                      <c:pt idx="10576">
                        <c:v>80576800000000</c:v>
                      </c:pt>
                      <c:pt idx="10577">
                        <c:v>80550500000000</c:v>
                      </c:pt>
                      <c:pt idx="10578">
                        <c:v>80524300000000</c:v>
                      </c:pt>
                      <c:pt idx="10579">
                        <c:v>80498000000000</c:v>
                      </c:pt>
                      <c:pt idx="10580">
                        <c:v>80471700000000</c:v>
                      </c:pt>
                      <c:pt idx="10581">
                        <c:v>80445500000000</c:v>
                      </c:pt>
                      <c:pt idx="10582">
                        <c:v>80419200000000</c:v>
                      </c:pt>
                      <c:pt idx="10583">
                        <c:v>80392900000000</c:v>
                      </c:pt>
                      <c:pt idx="10584">
                        <c:v>80366500000000</c:v>
                      </c:pt>
                      <c:pt idx="10585">
                        <c:v>80340200000000</c:v>
                      </c:pt>
                      <c:pt idx="10586">
                        <c:v>80313900000000</c:v>
                      </c:pt>
                      <c:pt idx="10587">
                        <c:v>80287500000000</c:v>
                      </c:pt>
                      <c:pt idx="10588">
                        <c:v>80261200000000</c:v>
                      </c:pt>
                      <c:pt idx="10589">
                        <c:v>80234800000000</c:v>
                      </c:pt>
                      <c:pt idx="10590">
                        <c:v>80208400000000</c:v>
                      </c:pt>
                      <c:pt idx="10591">
                        <c:v>80181900000000</c:v>
                      </c:pt>
                      <c:pt idx="10592">
                        <c:v>80155500000000</c:v>
                      </c:pt>
                      <c:pt idx="10593">
                        <c:v>80129000000000</c:v>
                      </c:pt>
                      <c:pt idx="10594">
                        <c:v>80102600000000</c:v>
                      </c:pt>
                      <c:pt idx="10595">
                        <c:v>80076100000000</c:v>
                      </c:pt>
                      <c:pt idx="10596">
                        <c:v>80049500000000</c:v>
                      </c:pt>
                      <c:pt idx="10597">
                        <c:v>80023000000000</c:v>
                      </c:pt>
                      <c:pt idx="10598">
                        <c:v>79996400000000</c:v>
                      </c:pt>
                      <c:pt idx="10599">
                        <c:v>79969800000000</c:v>
                      </c:pt>
                      <c:pt idx="10600">
                        <c:v>79943200000000</c:v>
                      </c:pt>
                      <c:pt idx="10601">
                        <c:v>79916600000000</c:v>
                      </c:pt>
                      <c:pt idx="10602">
                        <c:v>79889900000000</c:v>
                      </c:pt>
                      <c:pt idx="10603">
                        <c:v>79863200000000</c:v>
                      </c:pt>
                      <c:pt idx="10604">
                        <c:v>79836500000000</c:v>
                      </c:pt>
                      <c:pt idx="10605">
                        <c:v>79809800000000</c:v>
                      </c:pt>
                      <c:pt idx="10606">
                        <c:v>79783000000000</c:v>
                      </c:pt>
                      <c:pt idx="10607">
                        <c:v>79756200000000</c:v>
                      </c:pt>
                      <c:pt idx="10608">
                        <c:v>79729400000000</c:v>
                      </c:pt>
                      <c:pt idx="10609">
                        <c:v>79702600000000</c:v>
                      </c:pt>
                      <c:pt idx="10610">
                        <c:v>79675700000000</c:v>
                      </c:pt>
                      <c:pt idx="10611">
                        <c:v>79648600000000</c:v>
                      </c:pt>
                      <c:pt idx="10612">
                        <c:v>79621100000000</c:v>
                      </c:pt>
                      <c:pt idx="10613">
                        <c:v>79593500000000</c:v>
                      </c:pt>
                      <c:pt idx="10614">
                        <c:v>79565700000000</c:v>
                      </c:pt>
                      <c:pt idx="10615">
                        <c:v>79537800000000</c:v>
                      </c:pt>
                      <c:pt idx="10616">
                        <c:v>79509600000000</c:v>
                      </c:pt>
                      <c:pt idx="10617">
                        <c:v>79487000000000</c:v>
                      </c:pt>
                      <c:pt idx="10618">
                        <c:v>79460000000000</c:v>
                      </c:pt>
                      <c:pt idx="10619">
                        <c:v>79432900000000</c:v>
                      </c:pt>
                      <c:pt idx="10620">
                        <c:v>79405900000000</c:v>
                      </c:pt>
                      <c:pt idx="10621">
                        <c:v>79378800000000</c:v>
                      </c:pt>
                      <c:pt idx="10622">
                        <c:v>79351700000000</c:v>
                      </c:pt>
                      <c:pt idx="10623">
                        <c:v>79324600000000</c:v>
                      </c:pt>
                      <c:pt idx="10624">
                        <c:v>79297500000000</c:v>
                      </c:pt>
                      <c:pt idx="10625">
                        <c:v>79270400000000</c:v>
                      </c:pt>
                      <c:pt idx="10626">
                        <c:v>79243300000000</c:v>
                      </c:pt>
                      <c:pt idx="10627">
                        <c:v>79216100000000</c:v>
                      </c:pt>
                      <c:pt idx="10628">
                        <c:v>79189000000000</c:v>
                      </c:pt>
                      <c:pt idx="10629">
                        <c:v>79161900000000</c:v>
                      </c:pt>
                      <c:pt idx="10630">
                        <c:v>79134800000000</c:v>
                      </c:pt>
                      <c:pt idx="10631">
                        <c:v>79107700000000</c:v>
                      </c:pt>
                      <c:pt idx="10632">
                        <c:v>79080600000000</c:v>
                      </c:pt>
                      <c:pt idx="10633">
                        <c:v>79053500000000</c:v>
                      </c:pt>
                      <c:pt idx="10634">
                        <c:v>79026400000000</c:v>
                      </c:pt>
                      <c:pt idx="10635">
                        <c:v>78999300000000</c:v>
                      </c:pt>
                      <c:pt idx="10636">
                        <c:v>78972300000000</c:v>
                      </c:pt>
                      <c:pt idx="10637">
                        <c:v>78945200000000</c:v>
                      </c:pt>
                      <c:pt idx="10638">
                        <c:v>78918200000000</c:v>
                      </c:pt>
                      <c:pt idx="10639">
                        <c:v>78891200000000</c:v>
                      </c:pt>
                      <c:pt idx="10640">
                        <c:v>78864300000000</c:v>
                      </c:pt>
                      <c:pt idx="10641">
                        <c:v>78837400000000</c:v>
                      </c:pt>
                      <c:pt idx="10642">
                        <c:v>78810500000000</c:v>
                      </c:pt>
                      <c:pt idx="10643">
                        <c:v>78783600000000</c:v>
                      </c:pt>
                      <c:pt idx="10644">
                        <c:v>78756800000000</c:v>
                      </c:pt>
                      <c:pt idx="10645">
                        <c:v>78730000000000</c:v>
                      </c:pt>
                      <c:pt idx="10646">
                        <c:v>78703200000000</c:v>
                      </c:pt>
                      <c:pt idx="10647">
                        <c:v>78676500000000</c:v>
                      </c:pt>
                      <c:pt idx="10648">
                        <c:v>78649900000000</c:v>
                      </c:pt>
                      <c:pt idx="10649">
                        <c:v>78623300000000</c:v>
                      </c:pt>
                      <c:pt idx="10650">
                        <c:v>78596700000000</c:v>
                      </c:pt>
                      <c:pt idx="10651">
                        <c:v>78570300000000</c:v>
                      </c:pt>
                      <c:pt idx="10652">
                        <c:v>78543800000000</c:v>
                      </c:pt>
                      <c:pt idx="10653">
                        <c:v>78517400000000</c:v>
                      </c:pt>
                      <c:pt idx="10654">
                        <c:v>78491100000000</c:v>
                      </c:pt>
                      <c:pt idx="10655">
                        <c:v>78464900000000</c:v>
                      </c:pt>
                      <c:pt idx="10656">
                        <c:v>78438700000000</c:v>
                      </c:pt>
                      <c:pt idx="10657">
                        <c:v>78412600000000</c:v>
                      </c:pt>
                      <c:pt idx="10658">
                        <c:v>78386600000000</c:v>
                      </c:pt>
                      <c:pt idx="10659">
                        <c:v>78360700000000</c:v>
                      </c:pt>
                      <c:pt idx="10660">
                        <c:v>78334800000000</c:v>
                      </c:pt>
                      <c:pt idx="10661">
                        <c:v>78309000000000</c:v>
                      </c:pt>
                      <c:pt idx="10662">
                        <c:v>78283300000000</c:v>
                      </c:pt>
                      <c:pt idx="10663">
                        <c:v>78257700000000</c:v>
                      </c:pt>
                      <c:pt idx="10664">
                        <c:v>78232200000000</c:v>
                      </c:pt>
                      <c:pt idx="10665">
                        <c:v>78206700000000</c:v>
                      </c:pt>
                      <c:pt idx="10666">
                        <c:v>78181400000000</c:v>
                      </c:pt>
                      <c:pt idx="10667">
                        <c:v>78156200000000</c:v>
                      </c:pt>
                      <c:pt idx="10668">
                        <c:v>78131000000000</c:v>
                      </c:pt>
                      <c:pt idx="10669">
                        <c:v>78106000000000</c:v>
                      </c:pt>
                      <c:pt idx="10670">
                        <c:v>78081100000000</c:v>
                      </c:pt>
                      <c:pt idx="10671">
                        <c:v>78056300000000</c:v>
                      </c:pt>
                      <c:pt idx="10672">
                        <c:v>78031600000000</c:v>
                      </c:pt>
                      <c:pt idx="10673">
                        <c:v>78007000000000</c:v>
                      </c:pt>
                      <c:pt idx="10674">
                        <c:v>77982500000000</c:v>
                      </c:pt>
                      <c:pt idx="10675">
                        <c:v>77958100000000</c:v>
                      </c:pt>
                      <c:pt idx="10676">
                        <c:v>77933900000000</c:v>
                      </c:pt>
                      <c:pt idx="10677">
                        <c:v>77909800000000</c:v>
                      </c:pt>
                      <c:pt idx="10678">
                        <c:v>77885800000000</c:v>
                      </c:pt>
                      <c:pt idx="10679">
                        <c:v>77861900000000</c:v>
                      </c:pt>
                      <c:pt idx="10680">
                        <c:v>77838200000000</c:v>
                      </c:pt>
                      <c:pt idx="10681">
                        <c:v>77814600000000</c:v>
                      </c:pt>
                      <c:pt idx="10682">
                        <c:v>77791100000000</c:v>
                      </c:pt>
                      <c:pt idx="10683">
                        <c:v>77767800000000</c:v>
                      </c:pt>
                      <c:pt idx="10684">
                        <c:v>77744600000000</c:v>
                      </c:pt>
                      <c:pt idx="10685">
                        <c:v>77721500000000</c:v>
                      </c:pt>
                      <c:pt idx="10686">
                        <c:v>77698600000000</c:v>
                      </c:pt>
                      <c:pt idx="10687">
                        <c:v>77675800000000</c:v>
                      </c:pt>
                      <c:pt idx="10688">
                        <c:v>77653200000000</c:v>
                      </c:pt>
                      <c:pt idx="10689">
                        <c:v>77630700000000</c:v>
                      </c:pt>
                      <c:pt idx="10690">
                        <c:v>77608300000000</c:v>
                      </c:pt>
                      <c:pt idx="10691">
                        <c:v>77586100000000</c:v>
                      </c:pt>
                      <c:pt idx="10692">
                        <c:v>77564000000000</c:v>
                      </c:pt>
                      <c:pt idx="10693">
                        <c:v>77542100000000</c:v>
                      </c:pt>
                      <c:pt idx="10694">
                        <c:v>77520400000000</c:v>
                      </c:pt>
                      <c:pt idx="10695">
                        <c:v>77498700000000</c:v>
                      </c:pt>
                      <c:pt idx="10696">
                        <c:v>77477300000000</c:v>
                      </c:pt>
                      <c:pt idx="10697">
                        <c:v>77456000000000</c:v>
                      </c:pt>
                      <c:pt idx="10698">
                        <c:v>77434800000000</c:v>
                      </c:pt>
                      <c:pt idx="10699">
                        <c:v>77413800000000</c:v>
                      </c:pt>
                      <c:pt idx="10700">
                        <c:v>77392900000000</c:v>
                      </c:pt>
                      <c:pt idx="10701">
                        <c:v>77372200000000</c:v>
                      </c:pt>
                      <c:pt idx="10702">
                        <c:v>77351600000000</c:v>
                      </c:pt>
                      <c:pt idx="10703">
                        <c:v>77331200000000</c:v>
                      </c:pt>
                      <c:pt idx="10704">
                        <c:v>77310900000000</c:v>
                      </c:pt>
                      <c:pt idx="10705">
                        <c:v>77290800000000</c:v>
                      </c:pt>
                      <c:pt idx="10706">
                        <c:v>77270800000000</c:v>
                      </c:pt>
                      <c:pt idx="10707">
                        <c:v>77250900000000</c:v>
                      </c:pt>
                      <c:pt idx="10708">
                        <c:v>77231200000000</c:v>
                      </c:pt>
                      <c:pt idx="10709">
                        <c:v>77211700000000</c:v>
                      </c:pt>
                      <c:pt idx="10710">
                        <c:v>77192300000000</c:v>
                      </c:pt>
                      <c:pt idx="10711">
                        <c:v>77173000000000</c:v>
                      </c:pt>
                      <c:pt idx="10712">
                        <c:v>77153900000000</c:v>
                      </c:pt>
                      <c:pt idx="10713">
                        <c:v>77134900000000</c:v>
                      </c:pt>
                      <c:pt idx="10714">
                        <c:v>77116000000000</c:v>
                      </c:pt>
                      <c:pt idx="10715">
                        <c:v>77097300000000</c:v>
                      </c:pt>
                      <c:pt idx="10716">
                        <c:v>77078600000000</c:v>
                      </c:pt>
                      <c:pt idx="10717">
                        <c:v>77060200000000</c:v>
                      </c:pt>
                      <c:pt idx="10718">
                        <c:v>77041400000000</c:v>
                      </c:pt>
                      <c:pt idx="10719">
                        <c:v>77022600000000</c:v>
                      </c:pt>
                      <c:pt idx="10720">
                        <c:v>77003800000000</c:v>
                      </c:pt>
                      <c:pt idx="10721">
                        <c:v>76984900000000</c:v>
                      </c:pt>
                      <c:pt idx="10722">
                        <c:v>76966000000000</c:v>
                      </c:pt>
                      <c:pt idx="10723">
                        <c:v>76947000000000</c:v>
                      </c:pt>
                      <c:pt idx="10724">
                        <c:v>76934200000000</c:v>
                      </c:pt>
                      <c:pt idx="10725">
                        <c:v>76916600000000</c:v>
                      </c:pt>
                      <c:pt idx="10726">
                        <c:v>76899100000000</c:v>
                      </c:pt>
                      <c:pt idx="10727">
                        <c:v>76881800000000</c:v>
                      </c:pt>
                      <c:pt idx="10728">
                        <c:v>76864500000000</c:v>
                      </c:pt>
                      <c:pt idx="10729">
                        <c:v>76847400000000</c:v>
                      </c:pt>
                      <c:pt idx="10730">
                        <c:v>76830300000000</c:v>
                      </c:pt>
                      <c:pt idx="10731">
                        <c:v>76813300000000</c:v>
                      </c:pt>
                      <c:pt idx="10732">
                        <c:v>76796400000000</c:v>
                      </c:pt>
                      <c:pt idx="10733">
                        <c:v>76779500000000</c:v>
                      </c:pt>
                      <c:pt idx="10734">
                        <c:v>76762700000000</c:v>
                      </c:pt>
                      <c:pt idx="10735">
                        <c:v>76746000000000</c:v>
                      </c:pt>
                      <c:pt idx="10736">
                        <c:v>76729400000000</c:v>
                      </c:pt>
                      <c:pt idx="10737">
                        <c:v>76712800000000</c:v>
                      </c:pt>
                      <c:pt idx="10738">
                        <c:v>76696300000000</c:v>
                      </c:pt>
                      <c:pt idx="10739">
                        <c:v>76679900000000</c:v>
                      </c:pt>
                      <c:pt idx="10740">
                        <c:v>76663500000000</c:v>
                      </c:pt>
                      <c:pt idx="10741">
                        <c:v>76647100000000</c:v>
                      </c:pt>
                      <c:pt idx="10742">
                        <c:v>76630800000000</c:v>
                      </c:pt>
                      <c:pt idx="10743">
                        <c:v>76614500000000</c:v>
                      </c:pt>
                      <c:pt idx="10744">
                        <c:v>76598300000000</c:v>
                      </c:pt>
                      <c:pt idx="10745">
                        <c:v>76582000000000</c:v>
                      </c:pt>
                      <c:pt idx="10746">
                        <c:v>76565900000000</c:v>
                      </c:pt>
                      <c:pt idx="10747">
                        <c:v>76549700000000</c:v>
                      </c:pt>
                      <c:pt idx="10748">
                        <c:v>76533500000000</c:v>
                      </c:pt>
                      <c:pt idx="10749">
                        <c:v>76517400000000</c:v>
                      </c:pt>
                      <c:pt idx="10750">
                        <c:v>76501300000000</c:v>
                      </c:pt>
                      <c:pt idx="10751">
                        <c:v>76485200000000</c:v>
                      </c:pt>
                      <c:pt idx="10752">
                        <c:v>76469000000000</c:v>
                      </c:pt>
                      <c:pt idx="10753">
                        <c:v>76452900000000</c:v>
                      </c:pt>
                      <c:pt idx="10754">
                        <c:v>76436800000000</c:v>
                      </c:pt>
                      <c:pt idx="10755">
                        <c:v>76420600000000</c:v>
                      </c:pt>
                      <c:pt idx="10756">
                        <c:v>76404500000000</c:v>
                      </c:pt>
                      <c:pt idx="10757">
                        <c:v>76388300000000</c:v>
                      </c:pt>
                      <c:pt idx="10758">
                        <c:v>76372100000000</c:v>
                      </c:pt>
                      <c:pt idx="10759">
                        <c:v>76355900000000</c:v>
                      </c:pt>
                      <c:pt idx="10760">
                        <c:v>76339600000000</c:v>
                      </c:pt>
                      <c:pt idx="10761">
                        <c:v>76323300000000</c:v>
                      </c:pt>
                      <c:pt idx="10762">
                        <c:v>76307000000000</c:v>
                      </c:pt>
                      <c:pt idx="10763">
                        <c:v>76290600000000</c:v>
                      </c:pt>
                      <c:pt idx="10764">
                        <c:v>76274200000000</c:v>
                      </c:pt>
                      <c:pt idx="10765">
                        <c:v>76257700000000</c:v>
                      </c:pt>
                      <c:pt idx="10766">
                        <c:v>76241200000000</c:v>
                      </c:pt>
                      <c:pt idx="10767">
                        <c:v>76224600000000</c:v>
                      </c:pt>
                      <c:pt idx="10768">
                        <c:v>76207900000000</c:v>
                      </c:pt>
                      <c:pt idx="10769">
                        <c:v>76191200000000</c:v>
                      </c:pt>
                      <c:pt idx="10770">
                        <c:v>76174400000000</c:v>
                      </c:pt>
                      <c:pt idx="10771">
                        <c:v>76157500000000</c:v>
                      </c:pt>
                      <c:pt idx="10772">
                        <c:v>76140600000000</c:v>
                      </c:pt>
                      <c:pt idx="10773">
                        <c:v>76123500000000</c:v>
                      </c:pt>
                      <c:pt idx="10774">
                        <c:v>76106400000000</c:v>
                      </c:pt>
                      <c:pt idx="10775">
                        <c:v>76089200000000</c:v>
                      </c:pt>
                      <c:pt idx="10776">
                        <c:v>76071900000000</c:v>
                      </c:pt>
                      <c:pt idx="10777">
                        <c:v>76054500000000</c:v>
                      </c:pt>
                      <c:pt idx="10778">
                        <c:v>76037000000000</c:v>
                      </c:pt>
                      <c:pt idx="10779">
                        <c:v>76019400000000</c:v>
                      </c:pt>
                      <c:pt idx="10780">
                        <c:v>76001700000000</c:v>
                      </c:pt>
                      <c:pt idx="10781">
                        <c:v>75983800000000</c:v>
                      </c:pt>
                      <c:pt idx="10782">
                        <c:v>75965900000000</c:v>
                      </c:pt>
                      <c:pt idx="10783">
                        <c:v>75947800000000</c:v>
                      </c:pt>
                      <c:pt idx="10784">
                        <c:v>75929600000000</c:v>
                      </c:pt>
                      <c:pt idx="10785">
                        <c:v>75911300000000</c:v>
                      </c:pt>
                      <c:pt idx="10786">
                        <c:v>75892900000000</c:v>
                      </c:pt>
                      <c:pt idx="10787">
                        <c:v>75874400000000</c:v>
                      </c:pt>
                      <c:pt idx="10788">
                        <c:v>75855700000000</c:v>
                      </c:pt>
                      <c:pt idx="10789">
                        <c:v>75836900000000</c:v>
                      </c:pt>
                      <c:pt idx="10790">
                        <c:v>75817900000000</c:v>
                      </c:pt>
                      <c:pt idx="10791">
                        <c:v>75798800000000</c:v>
                      </c:pt>
                      <c:pt idx="10792">
                        <c:v>75779600000000</c:v>
                      </c:pt>
                      <c:pt idx="10793">
                        <c:v>75760200000000</c:v>
                      </c:pt>
                      <c:pt idx="10794">
                        <c:v>75740700000000</c:v>
                      </c:pt>
                      <c:pt idx="10795">
                        <c:v>75721000000000</c:v>
                      </c:pt>
                      <c:pt idx="10796">
                        <c:v>75701200000000</c:v>
                      </c:pt>
                      <c:pt idx="10797">
                        <c:v>75681300000000</c:v>
                      </c:pt>
                      <c:pt idx="10798">
                        <c:v>75661100000000</c:v>
                      </c:pt>
                      <c:pt idx="10799">
                        <c:v>75640900000000</c:v>
                      </c:pt>
                      <c:pt idx="10800">
                        <c:v>75620500000000</c:v>
                      </c:pt>
                      <c:pt idx="10801">
                        <c:v>75599900000000</c:v>
                      </c:pt>
                      <c:pt idx="10802">
                        <c:v>75579200000000</c:v>
                      </c:pt>
                      <c:pt idx="10803">
                        <c:v>75558400000000</c:v>
                      </c:pt>
                      <c:pt idx="10804">
                        <c:v>75537300000000</c:v>
                      </c:pt>
                      <c:pt idx="10805">
                        <c:v>75516200000000</c:v>
                      </c:pt>
                      <c:pt idx="10806">
                        <c:v>75494900000000</c:v>
                      </c:pt>
                      <c:pt idx="10807">
                        <c:v>75473400000000</c:v>
                      </c:pt>
                      <c:pt idx="10808">
                        <c:v>75451800000000</c:v>
                      </c:pt>
                      <c:pt idx="10809">
                        <c:v>75430000000000</c:v>
                      </c:pt>
                      <c:pt idx="10810">
                        <c:v>75408100000000</c:v>
                      </c:pt>
                      <c:pt idx="10811">
                        <c:v>75386000000000</c:v>
                      </c:pt>
                      <c:pt idx="10812">
                        <c:v>75363800000000</c:v>
                      </c:pt>
                      <c:pt idx="10813">
                        <c:v>75341400000000</c:v>
                      </c:pt>
                      <c:pt idx="10814">
                        <c:v>75318900000000</c:v>
                      </c:pt>
                      <c:pt idx="10815">
                        <c:v>75296200000000</c:v>
                      </c:pt>
                      <c:pt idx="10816">
                        <c:v>75273400000000</c:v>
                      </c:pt>
                      <c:pt idx="10817">
                        <c:v>75250500000000</c:v>
                      </c:pt>
                      <c:pt idx="10818">
                        <c:v>75227400000000</c:v>
                      </c:pt>
                      <c:pt idx="10819">
                        <c:v>75204100000000</c:v>
                      </c:pt>
                      <c:pt idx="10820">
                        <c:v>75180800000000</c:v>
                      </c:pt>
                      <c:pt idx="10821">
                        <c:v>75157300000000</c:v>
                      </c:pt>
                      <c:pt idx="10822">
                        <c:v>75133700000000</c:v>
                      </c:pt>
                      <c:pt idx="10823">
                        <c:v>75109900000000</c:v>
                      </c:pt>
                      <c:pt idx="10824">
                        <c:v>75086100000000</c:v>
                      </c:pt>
                      <c:pt idx="10825">
                        <c:v>75062000000000</c:v>
                      </c:pt>
                      <c:pt idx="10826">
                        <c:v>75037400000000</c:v>
                      </c:pt>
                      <c:pt idx="10827">
                        <c:v>75012600000000</c:v>
                      </c:pt>
                      <c:pt idx="10828">
                        <c:v>74987600000000</c:v>
                      </c:pt>
                      <c:pt idx="10829">
                        <c:v>74962300000000</c:v>
                      </c:pt>
                      <c:pt idx="10830">
                        <c:v>74936700000000</c:v>
                      </c:pt>
                      <c:pt idx="10831">
                        <c:v>74910800000000</c:v>
                      </c:pt>
                      <c:pt idx="10832">
                        <c:v>74891000000000</c:v>
                      </c:pt>
                      <c:pt idx="10833">
                        <c:v>74866200000000</c:v>
                      </c:pt>
                      <c:pt idx="10834">
                        <c:v>74841300000000</c:v>
                      </c:pt>
                      <c:pt idx="10835">
                        <c:v>74816300000000</c:v>
                      </c:pt>
                      <c:pt idx="10836">
                        <c:v>74791200000000</c:v>
                      </c:pt>
                      <c:pt idx="10837">
                        <c:v>74766000000000</c:v>
                      </c:pt>
                      <c:pt idx="10838">
                        <c:v>74740700000000</c:v>
                      </c:pt>
                      <c:pt idx="10839">
                        <c:v>74715400000000</c:v>
                      </c:pt>
                      <c:pt idx="10840">
                        <c:v>74690000000000</c:v>
                      </c:pt>
                      <c:pt idx="10841">
                        <c:v>74664600000000</c:v>
                      </c:pt>
                      <c:pt idx="10842">
                        <c:v>74639100000000</c:v>
                      </c:pt>
                      <c:pt idx="10843">
                        <c:v>74613500000000</c:v>
                      </c:pt>
                      <c:pt idx="10844">
                        <c:v>74587900000000</c:v>
                      </c:pt>
                      <c:pt idx="10845">
                        <c:v>74562200000000</c:v>
                      </c:pt>
                      <c:pt idx="10846">
                        <c:v>74536500000000</c:v>
                      </c:pt>
                      <c:pt idx="10847">
                        <c:v>74510800000000</c:v>
                      </c:pt>
                      <c:pt idx="10848">
                        <c:v>74485000000000</c:v>
                      </c:pt>
                      <c:pt idx="10849">
                        <c:v>74459200000000</c:v>
                      </c:pt>
                      <c:pt idx="10850">
                        <c:v>74433400000000</c:v>
                      </c:pt>
                      <c:pt idx="10851">
                        <c:v>74407600000000</c:v>
                      </c:pt>
                      <c:pt idx="10852">
                        <c:v>74381700000000</c:v>
                      </c:pt>
                      <c:pt idx="10853">
                        <c:v>74355900000000</c:v>
                      </c:pt>
                      <c:pt idx="10854">
                        <c:v>74330000000000</c:v>
                      </c:pt>
                      <c:pt idx="10855">
                        <c:v>74304100000000</c:v>
                      </c:pt>
                      <c:pt idx="10856">
                        <c:v>74278300000000</c:v>
                      </c:pt>
                      <c:pt idx="10857">
                        <c:v>74252400000000</c:v>
                      </c:pt>
                      <c:pt idx="10858">
                        <c:v>74226600000000</c:v>
                      </c:pt>
                      <c:pt idx="10859">
                        <c:v>74200700000000</c:v>
                      </c:pt>
                      <c:pt idx="10860">
                        <c:v>74174900000000</c:v>
                      </c:pt>
                      <c:pt idx="10861">
                        <c:v>74149200000000</c:v>
                      </c:pt>
                      <c:pt idx="10862">
                        <c:v>74123400000000</c:v>
                      </c:pt>
                      <c:pt idx="10863">
                        <c:v>74097700000000</c:v>
                      </c:pt>
                      <c:pt idx="10864">
                        <c:v>74072000000000</c:v>
                      </c:pt>
                      <c:pt idx="10865">
                        <c:v>74046400000000</c:v>
                      </c:pt>
                      <c:pt idx="10866">
                        <c:v>74020800000000</c:v>
                      </c:pt>
                      <c:pt idx="10867">
                        <c:v>73995300000000</c:v>
                      </c:pt>
                      <c:pt idx="10868">
                        <c:v>73969900000000</c:v>
                      </c:pt>
                      <c:pt idx="10869">
                        <c:v>73944500000000</c:v>
                      </c:pt>
                      <c:pt idx="10870">
                        <c:v>73919100000000</c:v>
                      </c:pt>
                      <c:pt idx="10871">
                        <c:v>73893900000000</c:v>
                      </c:pt>
                      <c:pt idx="10872">
                        <c:v>73868700000000</c:v>
                      </c:pt>
                      <c:pt idx="10873">
                        <c:v>73843600000000</c:v>
                      </c:pt>
                      <c:pt idx="10874">
                        <c:v>73818600000000</c:v>
                      </c:pt>
                      <c:pt idx="10875">
                        <c:v>73793600000000</c:v>
                      </c:pt>
                      <c:pt idx="10876">
                        <c:v>73768800000000</c:v>
                      </c:pt>
                      <c:pt idx="10877">
                        <c:v>73744100000000</c:v>
                      </c:pt>
                      <c:pt idx="10878">
                        <c:v>73719400000000</c:v>
                      </c:pt>
                      <c:pt idx="10879">
                        <c:v>73694900000000</c:v>
                      </c:pt>
                      <c:pt idx="10880">
                        <c:v>73670500000000</c:v>
                      </c:pt>
                      <c:pt idx="10881">
                        <c:v>73646200000000</c:v>
                      </c:pt>
                      <c:pt idx="10882">
                        <c:v>73622000000000</c:v>
                      </c:pt>
                      <c:pt idx="10883">
                        <c:v>73598000000000</c:v>
                      </c:pt>
                      <c:pt idx="10884">
                        <c:v>73574000000000</c:v>
                      </c:pt>
                      <c:pt idx="10885">
                        <c:v>73550200000000</c:v>
                      </c:pt>
                      <c:pt idx="10886">
                        <c:v>73526500000000</c:v>
                      </c:pt>
                      <c:pt idx="10887">
                        <c:v>73503000000000</c:v>
                      </c:pt>
                      <c:pt idx="10888">
                        <c:v>73479600000000</c:v>
                      </c:pt>
                      <c:pt idx="10889">
                        <c:v>73456400000000</c:v>
                      </c:pt>
                      <c:pt idx="10890">
                        <c:v>73433300000000</c:v>
                      </c:pt>
                      <c:pt idx="10891">
                        <c:v>73410300000000</c:v>
                      </c:pt>
                      <c:pt idx="10892">
                        <c:v>73387500000000</c:v>
                      </c:pt>
                      <c:pt idx="10893">
                        <c:v>73364900000000</c:v>
                      </c:pt>
                      <c:pt idx="10894">
                        <c:v>73342400000000</c:v>
                      </c:pt>
                      <c:pt idx="10895">
                        <c:v>73320100000000</c:v>
                      </c:pt>
                      <c:pt idx="10896">
                        <c:v>73298000000000</c:v>
                      </c:pt>
                      <c:pt idx="10897">
                        <c:v>73276000000000</c:v>
                      </c:pt>
                      <c:pt idx="10898">
                        <c:v>73254200000000</c:v>
                      </c:pt>
                      <c:pt idx="10899">
                        <c:v>73232500000000</c:v>
                      </c:pt>
                      <c:pt idx="10900">
                        <c:v>73211100000000</c:v>
                      </c:pt>
                      <c:pt idx="10901">
                        <c:v>73189800000000</c:v>
                      </c:pt>
                      <c:pt idx="10902">
                        <c:v>73168700000000</c:v>
                      </c:pt>
                      <c:pt idx="10903">
                        <c:v>73147800000000</c:v>
                      </c:pt>
                      <c:pt idx="10904">
                        <c:v>73127100000000</c:v>
                      </c:pt>
                      <c:pt idx="10905">
                        <c:v>73106500000000</c:v>
                      </c:pt>
                      <c:pt idx="10906">
                        <c:v>73086200000000</c:v>
                      </c:pt>
                      <c:pt idx="10907">
                        <c:v>73066000000000</c:v>
                      </c:pt>
                      <c:pt idx="10908">
                        <c:v>73046000000000</c:v>
                      </c:pt>
                      <c:pt idx="10909">
                        <c:v>73026200000000</c:v>
                      </c:pt>
                      <c:pt idx="10910">
                        <c:v>73006600000000</c:v>
                      </c:pt>
                      <c:pt idx="10911">
                        <c:v>72987200000000</c:v>
                      </c:pt>
                      <c:pt idx="10912">
                        <c:v>72968000000000</c:v>
                      </c:pt>
                      <c:pt idx="10913">
                        <c:v>72948900000000</c:v>
                      </c:pt>
                      <c:pt idx="10914">
                        <c:v>72930100000000</c:v>
                      </c:pt>
                      <c:pt idx="10915">
                        <c:v>72911400000000</c:v>
                      </c:pt>
                      <c:pt idx="10916">
                        <c:v>72893000000000</c:v>
                      </c:pt>
                      <c:pt idx="10917">
                        <c:v>72874700000000</c:v>
                      </c:pt>
                      <c:pt idx="10918">
                        <c:v>72856600000000</c:v>
                      </c:pt>
                      <c:pt idx="10919">
                        <c:v>72838700000000</c:v>
                      </c:pt>
                      <c:pt idx="10920">
                        <c:v>72821000000000</c:v>
                      </c:pt>
                      <c:pt idx="10921">
                        <c:v>72803500000000</c:v>
                      </c:pt>
                      <c:pt idx="10922">
                        <c:v>72786200000000</c:v>
                      </c:pt>
                      <c:pt idx="10923">
                        <c:v>72769000000000</c:v>
                      </c:pt>
                      <c:pt idx="10924">
                        <c:v>72752000000000</c:v>
                      </c:pt>
                      <c:pt idx="10925">
                        <c:v>72735200000000</c:v>
                      </c:pt>
                      <c:pt idx="10926">
                        <c:v>72718600000000</c:v>
                      </c:pt>
                      <c:pt idx="10927">
                        <c:v>72702200000000</c:v>
                      </c:pt>
                      <c:pt idx="10928">
                        <c:v>72685900000000</c:v>
                      </c:pt>
                      <c:pt idx="10929">
                        <c:v>72669800000000</c:v>
                      </c:pt>
                      <c:pt idx="10930">
                        <c:v>72653900000000</c:v>
                      </c:pt>
                      <c:pt idx="10931">
                        <c:v>72638100000000</c:v>
                      </c:pt>
                      <c:pt idx="10932">
                        <c:v>72622500000000</c:v>
                      </c:pt>
                      <c:pt idx="10933">
                        <c:v>72607000000000</c:v>
                      </c:pt>
                      <c:pt idx="10934">
                        <c:v>72591600000000</c:v>
                      </c:pt>
                      <c:pt idx="10935">
                        <c:v>72575900000000</c:v>
                      </c:pt>
                      <c:pt idx="10936">
                        <c:v>72560300000000</c:v>
                      </c:pt>
                      <c:pt idx="10937">
                        <c:v>72544700000000</c:v>
                      </c:pt>
                      <c:pt idx="10938">
                        <c:v>72529200000000</c:v>
                      </c:pt>
                      <c:pt idx="10939">
                        <c:v>72513600000000</c:v>
                      </c:pt>
                      <c:pt idx="10940">
                        <c:v>72503000000000</c:v>
                      </c:pt>
                      <c:pt idx="10941">
                        <c:v>72488700000000</c:v>
                      </c:pt>
                      <c:pt idx="10942">
                        <c:v>72474500000000</c:v>
                      </c:pt>
                      <c:pt idx="10943">
                        <c:v>72460500000000</c:v>
                      </c:pt>
                      <c:pt idx="10944">
                        <c:v>72446500000000</c:v>
                      </c:pt>
                      <c:pt idx="10945">
                        <c:v>72432700000000</c:v>
                      </c:pt>
                      <c:pt idx="10946">
                        <c:v>72419000000000</c:v>
                      </c:pt>
                      <c:pt idx="10947">
                        <c:v>72405400000000</c:v>
                      </c:pt>
                      <c:pt idx="10948">
                        <c:v>72391900000000</c:v>
                      </c:pt>
                      <c:pt idx="10949">
                        <c:v>72378500000000</c:v>
                      </c:pt>
                      <c:pt idx="10950">
                        <c:v>72365200000000</c:v>
                      </c:pt>
                      <c:pt idx="10951">
                        <c:v>72352000000000</c:v>
                      </c:pt>
                      <c:pt idx="10952">
                        <c:v>72338800000000</c:v>
                      </c:pt>
                      <c:pt idx="10953">
                        <c:v>72325700000000</c:v>
                      </c:pt>
                      <c:pt idx="10954">
                        <c:v>72312800000000</c:v>
                      </c:pt>
                      <c:pt idx="10955">
                        <c:v>72299800000000</c:v>
                      </c:pt>
                      <c:pt idx="10956">
                        <c:v>72287000000000</c:v>
                      </c:pt>
                      <c:pt idx="10957">
                        <c:v>72274200000000</c:v>
                      </c:pt>
                      <c:pt idx="10958">
                        <c:v>72261500000000</c:v>
                      </c:pt>
                      <c:pt idx="10959">
                        <c:v>72248800000000</c:v>
                      </c:pt>
                      <c:pt idx="10960">
                        <c:v>72236200000000</c:v>
                      </c:pt>
                      <c:pt idx="10961">
                        <c:v>72223600000000</c:v>
                      </c:pt>
                      <c:pt idx="10962">
                        <c:v>72211000000000</c:v>
                      </c:pt>
                      <c:pt idx="10963">
                        <c:v>72198500000000</c:v>
                      </c:pt>
                      <c:pt idx="10964">
                        <c:v>72186000000000</c:v>
                      </c:pt>
                      <c:pt idx="10965">
                        <c:v>72173500000000</c:v>
                      </c:pt>
                      <c:pt idx="10966">
                        <c:v>72161100000000</c:v>
                      </c:pt>
                      <c:pt idx="10967">
                        <c:v>72148600000000</c:v>
                      </c:pt>
                      <c:pt idx="10968">
                        <c:v>72136200000000</c:v>
                      </c:pt>
                      <c:pt idx="10969">
                        <c:v>72123800000000</c:v>
                      </c:pt>
                      <c:pt idx="10970">
                        <c:v>72111400000000</c:v>
                      </c:pt>
                      <c:pt idx="10971">
                        <c:v>72098900000000</c:v>
                      </c:pt>
                      <c:pt idx="10972">
                        <c:v>72086500000000</c:v>
                      </c:pt>
                      <c:pt idx="10973">
                        <c:v>72074000000000</c:v>
                      </c:pt>
                      <c:pt idx="10974">
                        <c:v>72061600000000</c:v>
                      </c:pt>
                      <c:pt idx="10975">
                        <c:v>72049100000000</c:v>
                      </c:pt>
                      <c:pt idx="10976">
                        <c:v>72036600000000</c:v>
                      </c:pt>
                      <c:pt idx="10977">
                        <c:v>72024000000000</c:v>
                      </c:pt>
                      <c:pt idx="10978">
                        <c:v>72011400000000</c:v>
                      </c:pt>
                      <c:pt idx="10979">
                        <c:v>71998800000000</c:v>
                      </c:pt>
                      <c:pt idx="10980">
                        <c:v>71986100000000</c:v>
                      </c:pt>
                      <c:pt idx="10981">
                        <c:v>71973400000000</c:v>
                      </c:pt>
                      <c:pt idx="10982">
                        <c:v>71960600000000</c:v>
                      </c:pt>
                      <c:pt idx="10983">
                        <c:v>71947700000000</c:v>
                      </c:pt>
                      <c:pt idx="10984">
                        <c:v>71934800000000</c:v>
                      </c:pt>
                      <c:pt idx="10985">
                        <c:v>71921800000000</c:v>
                      </c:pt>
                      <c:pt idx="10986">
                        <c:v>71908800000000</c:v>
                      </c:pt>
                      <c:pt idx="10987">
                        <c:v>71895600000000</c:v>
                      </c:pt>
                      <c:pt idx="10988">
                        <c:v>71882400000000</c:v>
                      </c:pt>
                      <c:pt idx="10989">
                        <c:v>71869100000000</c:v>
                      </c:pt>
                      <c:pt idx="10990">
                        <c:v>71855700000000</c:v>
                      </c:pt>
                      <c:pt idx="10991">
                        <c:v>71842300000000</c:v>
                      </c:pt>
                      <c:pt idx="10992">
                        <c:v>71828700000000</c:v>
                      </c:pt>
                      <c:pt idx="10993">
                        <c:v>71815000000000</c:v>
                      </c:pt>
                      <c:pt idx="10994">
                        <c:v>71801200000000</c:v>
                      </c:pt>
                      <c:pt idx="10995">
                        <c:v>71787300000000</c:v>
                      </c:pt>
                      <c:pt idx="10996">
                        <c:v>71773400000000</c:v>
                      </c:pt>
                      <c:pt idx="10997">
                        <c:v>71759200000000</c:v>
                      </c:pt>
                      <c:pt idx="10998">
                        <c:v>71745000000000</c:v>
                      </c:pt>
                      <c:pt idx="10999">
                        <c:v>71730700000000</c:v>
                      </c:pt>
                      <c:pt idx="11000">
                        <c:v>71716200000000</c:v>
                      </c:pt>
                      <c:pt idx="11001">
                        <c:v>71701600000000</c:v>
                      </c:pt>
                      <c:pt idx="11002">
                        <c:v>71686800000000</c:v>
                      </c:pt>
                      <c:pt idx="11003">
                        <c:v>71672000000000</c:v>
                      </c:pt>
                      <c:pt idx="11004">
                        <c:v>71657000000000</c:v>
                      </c:pt>
                      <c:pt idx="11005">
                        <c:v>71641800000000</c:v>
                      </c:pt>
                      <c:pt idx="11006">
                        <c:v>71626600000000</c:v>
                      </c:pt>
                      <c:pt idx="11007">
                        <c:v>71611100000000</c:v>
                      </c:pt>
                      <c:pt idx="11008">
                        <c:v>71595600000000</c:v>
                      </c:pt>
                      <c:pt idx="11009">
                        <c:v>71579900000000</c:v>
                      </c:pt>
                      <c:pt idx="11010">
                        <c:v>71564000000000</c:v>
                      </c:pt>
                      <c:pt idx="11011">
                        <c:v>71548000000000</c:v>
                      </c:pt>
                      <c:pt idx="11012">
                        <c:v>71531800000000</c:v>
                      </c:pt>
                      <c:pt idx="11013">
                        <c:v>71515500000000</c:v>
                      </c:pt>
                      <c:pt idx="11014">
                        <c:v>71499100000000</c:v>
                      </c:pt>
                      <c:pt idx="11015">
                        <c:v>71482500000000</c:v>
                      </c:pt>
                      <c:pt idx="11016">
                        <c:v>71465700000000</c:v>
                      </c:pt>
                      <c:pt idx="11017">
                        <c:v>71448800000000</c:v>
                      </c:pt>
                      <c:pt idx="11018">
                        <c:v>71431700000000</c:v>
                      </c:pt>
                      <c:pt idx="11019">
                        <c:v>71414500000000</c:v>
                      </c:pt>
                      <c:pt idx="11020">
                        <c:v>71397100000000</c:v>
                      </c:pt>
                      <c:pt idx="11021">
                        <c:v>71379500000000</c:v>
                      </c:pt>
                      <c:pt idx="11022">
                        <c:v>71361800000000</c:v>
                      </c:pt>
                      <c:pt idx="11023">
                        <c:v>71344000000000</c:v>
                      </c:pt>
                      <c:pt idx="11024">
                        <c:v>71325900000000</c:v>
                      </c:pt>
                      <c:pt idx="11025">
                        <c:v>71307800000000</c:v>
                      </c:pt>
                      <c:pt idx="11026">
                        <c:v>71289400000000</c:v>
                      </c:pt>
                      <c:pt idx="11027">
                        <c:v>71271000000000</c:v>
                      </c:pt>
                      <c:pt idx="11028">
                        <c:v>71252300000000</c:v>
                      </c:pt>
                      <c:pt idx="11029">
                        <c:v>71233600000000</c:v>
                      </c:pt>
                      <c:pt idx="11030">
                        <c:v>71214600000000</c:v>
                      </c:pt>
                      <c:pt idx="11031">
                        <c:v>71195600000000</c:v>
                      </c:pt>
                      <c:pt idx="11032">
                        <c:v>71176300000000</c:v>
                      </c:pt>
                      <c:pt idx="11033">
                        <c:v>71157000000000</c:v>
                      </c:pt>
                      <c:pt idx="11034">
                        <c:v>71137400000000</c:v>
                      </c:pt>
                      <c:pt idx="11035">
                        <c:v>71117800000000</c:v>
                      </c:pt>
                      <c:pt idx="11036">
                        <c:v>71098000000000</c:v>
                      </c:pt>
                      <c:pt idx="11037">
                        <c:v>71078100000000</c:v>
                      </c:pt>
                      <c:pt idx="11038">
                        <c:v>71058000000000</c:v>
                      </c:pt>
                      <c:pt idx="11039">
                        <c:v>71037800000000</c:v>
                      </c:pt>
                      <c:pt idx="11040">
                        <c:v>71017400000000</c:v>
                      </c:pt>
                      <c:pt idx="11041">
                        <c:v>70997000000000</c:v>
                      </c:pt>
                      <c:pt idx="11042">
                        <c:v>70976400000000</c:v>
                      </c:pt>
                      <c:pt idx="11043">
                        <c:v>70955700000000</c:v>
                      </c:pt>
                      <c:pt idx="11044">
                        <c:v>70934600000000</c:v>
                      </c:pt>
                      <c:pt idx="11045">
                        <c:v>70913100000000</c:v>
                      </c:pt>
                      <c:pt idx="11046">
                        <c:v>70891500000000</c:v>
                      </c:pt>
                      <c:pt idx="11047">
                        <c:v>70869500000000</c:v>
                      </c:pt>
                      <c:pt idx="11048">
                        <c:v>70847400000000</c:v>
                      </c:pt>
                      <c:pt idx="11049">
                        <c:v>70825000000000</c:v>
                      </c:pt>
                      <c:pt idx="11050">
                        <c:v>70807300000000</c:v>
                      </c:pt>
                      <c:pt idx="11051">
                        <c:v>70785700000000</c:v>
                      </c:pt>
                      <c:pt idx="11052">
                        <c:v>70764000000000</c:v>
                      </c:pt>
                      <c:pt idx="11053">
                        <c:v>70742200000000</c:v>
                      </c:pt>
                      <c:pt idx="11054">
                        <c:v>70720200000000</c:v>
                      </c:pt>
                      <c:pt idx="11055">
                        <c:v>70698200000000</c:v>
                      </c:pt>
                      <c:pt idx="11056">
                        <c:v>70676100000000</c:v>
                      </c:pt>
                      <c:pt idx="11057">
                        <c:v>70654000000000</c:v>
                      </c:pt>
                      <c:pt idx="11058">
                        <c:v>70631700000000</c:v>
                      </c:pt>
                      <c:pt idx="11059">
                        <c:v>70609300000000</c:v>
                      </c:pt>
                      <c:pt idx="11060">
                        <c:v>70586900000000</c:v>
                      </c:pt>
                      <c:pt idx="11061">
                        <c:v>70564400000000</c:v>
                      </c:pt>
                      <c:pt idx="11062">
                        <c:v>70541900000000</c:v>
                      </c:pt>
                      <c:pt idx="11063">
                        <c:v>70519200000000</c:v>
                      </c:pt>
                      <c:pt idx="11064">
                        <c:v>70496500000000</c:v>
                      </c:pt>
                      <c:pt idx="11065">
                        <c:v>70473800000000</c:v>
                      </c:pt>
                      <c:pt idx="11066">
                        <c:v>70450900000000</c:v>
                      </c:pt>
                      <c:pt idx="11067">
                        <c:v>70428100000000</c:v>
                      </c:pt>
                      <c:pt idx="11068">
                        <c:v>70405100000000</c:v>
                      </c:pt>
                      <c:pt idx="11069">
                        <c:v>70382200000000</c:v>
                      </c:pt>
                      <c:pt idx="11070">
                        <c:v>70359100000000</c:v>
                      </c:pt>
                      <c:pt idx="11071">
                        <c:v>70336100000000</c:v>
                      </c:pt>
                      <c:pt idx="11072">
                        <c:v>70313000000000</c:v>
                      </c:pt>
                      <c:pt idx="11073">
                        <c:v>70289800000000</c:v>
                      </c:pt>
                      <c:pt idx="11074">
                        <c:v>70266700000000</c:v>
                      </c:pt>
                      <c:pt idx="11075">
                        <c:v>70243500000000</c:v>
                      </c:pt>
                      <c:pt idx="11076">
                        <c:v>70220200000000</c:v>
                      </c:pt>
                      <c:pt idx="11077">
                        <c:v>70197000000000</c:v>
                      </c:pt>
                      <c:pt idx="11078">
                        <c:v>70173700000000</c:v>
                      </c:pt>
                      <c:pt idx="11079">
                        <c:v>70150400000000</c:v>
                      </c:pt>
                      <c:pt idx="11080">
                        <c:v>70127100000000</c:v>
                      </c:pt>
                      <c:pt idx="11081">
                        <c:v>70103800000000</c:v>
                      </c:pt>
                      <c:pt idx="11082">
                        <c:v>70080500000000</c:v>
                      </c:pt>
                      <c:pt idx="11083">
                        <c:v>70057100000000</c:v>
                      </c:pt>
                      <c:pt idx="11084">
                        <c:v>70033800000000</c:v>
                      </c:pt>
                      <c:pt idx="11085">
                        <c:v>70010400000000</c:v>
                      </c:pt>
                      <c:pt idx="11086">
                        <c:v>69987100000000</c:v>
                      </c:pt>
                      <c:pt idx="11087">
                        <c:v>69963800000000</c:v>
                      </c:pt>
                      <c:pt idx="11088">
                        <c:v>69940500000000</c:v>
                      </c:pt>
                      <c:pt idx="11089">
                        <c:v>69917200000000</c:v>
                      </c:pt>
                      <c:pt idx="11090">
                        <c:v>69893900000000</c:v>
                      </c:pt>
                      <c:pt idx="11091">
                        <c:v>69870600000000</c:v>
                      </c:pt>
                      <c:pt idx="11092">
                        <c:v>69847300000000</c:v>
                      </c:pt>
                      <c:pt idx="11093">
                        <c:v>69824100000000</c:v>
                      </c:pt>
                      <c:pt idx="11094">
                        <c:v>69800900000000</c:v>
                      </c:pt>
                      <c:pt idx="11095">
                        <c:v>69777700000000</c:v>
                      </c:pt>
                      <c:pt idx="11096">
                        <c:v>69754600000000</c:v>
                      </c:pt>
                      <c:pt idx="11097">
                        <c:v>69731500000000</c:v>
                      </c:pt>
                      <c:pt idx="11098">
                        <c:v>69708400000000</c:v>
                      </c:pt>
                      <c:pt idx="11099">
                        <c:v>69685400000000</c:v>
                      </c:pt>
                      <c:pt idx="11100">
                        <c:v>69662400000000</c:v>
                      </c:pt>
                      <c:pt idx="11101">
                        <c:v>69639400000000</c:v>
                      </c:pt>
                      <c:pt idx="11102">
                        <c:v>69616500000000</c:v>
                      </c:pt>
                      <c:pt idx="11103">
                        <c:v>69593700000000</c:v>
                      </c:pt>
                      <c:pt idx="11104">
                        <c:v>69570900000000</c:v>
                      </c:pt>
                      <c:pt idx="11105">
                        <c:v>69548100000000</c:v>
                      </c:pt>
                      <c:pt idx="11106">
                        <c:v>69525500000000</c:v>
                      </c:pt>
                      <c:pt idx="11107">
                        <c:v>69502800000000</c:v>
                      </c:pt>
                      <c:pt idx="11108">
                        <c:v>69480200000000</c:v>
                      </c:pt>
                      <c:pt idx="11109">
                        <c:v>69457700000000</c:v>
                      </c:pt>
                      <c:pt idx="11110">
                        <c:v>69435300000000</c:v>
                      </c:pt>
                      <c:pt idx="11111">
                        <c:v>69412900000000</c:v>
                      </c:pt>
                      <c:pt idx="11112">
                        <c:v>69390600000000</c:v>
                      </c:pt>
                      <c:pt idx="11113">
                        <c:v>69368300000000</c:v>
                      </c:pt>
                      <c:pt idx="11114">
                        <c:v>69346200000000</c:v>
                      </c:pt>
                      <c:pt idx="11115">
                        <c:v>69324100000000</c:v>
                      </c:pt>
                      <c:pt idx="11116">
                        <c:v>69302000000000</c:v>
                      </c:pt>
                      <c:pt idx="11117">
                        <c:v>69280100000000</c:v>
                      </c:pt>
                      <c:pt idx="11118">
                        <c:v>69258200000000</c:v>
                      </c:pt>
                      <c:pt idx="11119">
                        <c:v>69236400000000</c:v>
                      </c:pt>
                      <c:pt idx="11120">
                        <c:v>69214600000000</c:v>
                      </c:pt>
                      <c:pt idx="11121">
                        <c:v>69193000000000</c:v>
                      </c:pt>
                      <c:pt idx="11122">
                        <c:v>69171400000000</c:v>
                      </c:pt>
                      <c:pt idx="11123">
                        <c:v>69149900000000</c:v>
                      </c:pt>
                      <c:pt idx="11124">
                        <c:v>69128500000000</c:v>
                      </c:pt>
                      <c:pt idx="11125">
                        <c:v>69107200000000</c:v>
                      </c:pt>
                      <c:pt idx="11126">
                        <c:v>69085900000000</c:v>
                      </c:pt>
                      <c:pt idx="11127">
                        <c:v>69064800000000</c:v>
                      </c:pt>
                      <c:pt idx="11128">
                        <c:v>69043700000000</c:v>
                      </c:pt>
                      <c:pt idx="11129">
                        <c:v>69022700000000</c:v>
                      </c:pt>
                      <c:pt idx="11130">
                        <c:v>69001800000000</c:v>
                      </c:pt>
                      <c:pt idx="11131">
                        <c:v>68980900000000</c:v>
                      </c:pt>
                      <c:pt idx="11132">
                        <c:v>68960200000000</c:v>
                      </c:pt>
                      <c:pt idx="11133">
                        <c:v>68939500000000</c:v>
                      </c:pt>
                      <c:pt idx="11134">
                        <c:v>68918900000000</c:v>
                      </c:pt>
                      <c:pt idx="11135">
                        <c:v>68898400000000</c:v>
                      </c:pt>
                      <c:pt idx="11136">
                        <c:v>68877900000000</c:v>
                      </c:pt>
                      <c:pt idx="11137">
                        <c:v>68857600000000</c:v>
                      </c:pt>
                      <c:pt idx="11138">
                        <c:v>68837300000000</c:v>
                      </c:pt>
                      <c:pt idx="11139">
                        <c:v>68817100000000</c:v>
                      </c:pt>
                      <c:pt idx="11140">
                        <c:v>68797000000000</c:v>
                      </c:pt>
                      <c:pt idx="11141">
                        <c:v>68776900000000</c:v>
                      </c:pt>
                      <c:pt idx="11142">
                        <c:v>68757000000000</c:v>
                      </c:pt>
                      <c:pt idx="11143">
                        <c:v>68737100000000</c:v>
                      </c:pt>
                      <c:pt idx="11144">
                        <c:v>68717300000000</c:v>
                      </c:pt>
                      <c:pt idx="11145">
                        <c:v>68697500000000</c:v>
                      </c:pt>
                      <c:pt idx="11146">
                        <c:v>68677900000000</c:v>
                      </c:pt>
                      <c:pt idx="11147">
                        <c:v>68658300000000</c:v>
                      </c:pt>
                      <c:pt idx="11148">
                        <c:v>68638700000000</c:v>
                      </c:pt>
                      <c:pt idx="11149">
                        <c:v>68619300000000</c:v>
                      </c:pt>
                      <c:pt idx="11150">
                        <c:v>68599900000000</c:v>
                      </c:pt>
                      <c:pt idx="11151">
                        <c:v>68580600000000</c:v>
                      </c:pt>
                      <c:pt idx="11152">
                        <c:v>68561300000000</c:v>
                      </c:pt>
                      <c:pt idx="11153">
                        <c:v>68542100000000</c:v>
                      </c:pt>
                      <c:pt idx="11154">
                        <c:v>68523000000000</c:v>
                      </c:pt>
                      <c:pt idx="11155">
                        <c:v>68503600000000</c:v>
                      </c:pt>
                      <c:pt idx="11156">
                        <c:v>68484200000000</c:v>
                      </c:pt>
                      <c:pt idx="11157">
                        <c:v>68464600000000</c:v>
                      </c:pt>
                      <c:pt idx="11158">
                        <c:v>68445000000000</c:v>
                      </c:pt>
                      <c:pt idx="11159">
                        <c:v>68425400000000</c:v>
                      </c:pt>
                      <c:pt idx="11160">
                        <c:v>68405600000000</c:v>
                      </c:pt>
                      <c:pt idx="11161">
                        <c:v>68390700000000</c:v>
                      </c:pt>
                      <c:pt idx="11162">
                        <c:v>68372000000000</c:v>
                      </c:pt>
                      <c:pt idx="11163">
                        <c:v>68353300000000</c:v>
                      </c:pt>
                      <c:pt idx="11164">
                        <c:v>68334800000000</c:v>
                      </c:pt>
                      <c:pt idx="11165">
                        <c:v>68316200000000</c:v>
                      </c:pt>
                      <c:pt idx="11166">
                        <c:v>68297700000000</c:v>
                      </c:pt>
                      <c:pt idx="11167">
                        <c:v>68279300000000</c:v>
                      </c:pt>
                      <c:pt idx="11168">
                        <c:v>68260900000000</c:v>
                      </c:pt>
                      <c:pt idx="11169">
                        <c:v>68242500000000</c:v>
                      </c:pt>
                      <c:pt idx="11170">
                        <c:v>68224200000000</c:v>
                      </c:pt>
                      <c:pt idx="11171">
                        <c:v>68205900000000</c:v>
                      </c:pt>
                      <c:pt idx="11172">
                        <c:v>68187600000000</c:v>
                      </c:pt>
                      <c:pt idx="11173">
                        <c:v>68169400000000</c:v>
                      </c:pt>
                      <c:pt idx="11174">
                        <c:v>68151200000000</c:v>
                      </c:pt>
                      <c:pt idx="11175">
                        <c:v>68133000000000</c:v>
                      </c:pt>
                      <c:pt idx="11176">
                        <c:v>68114900000000</c:v>
                      </c:pt>
                      <c:pt idx="11177">
                        <c:v>68096800000000</c:v>
                      </c:pt>
                      <c:pt idx="11178">
                        <c:v>68078800000000</c:v>
                      </c:pt>
                      <c:pt idx="11179">
                        <c:v>68060700000000</c:v>
                      </c:pt>
                      <c:pt idx="11180">
                        <c:v>68042700000000</c:v>
                      </c:pt>
                      <c:pt idx="11181">
                        <c:v>68024700000000</c:v>
                      </c:pt>
                      <c:pt idx="11182">
                        <c:v>68006700000000</c:v>
                      </c:pt>
                      <c:pt idx="11183">
                        <c:v>67988800000000</c:v>
                      </c:pt>
                      <c:pt idx="11184">
                        <c:v>67970800000000</c:v>
                      </c:pt>
                      <c:pt idx="11185">
                        <c:v>67952900000000</c:v>
                      </c:pt>
                      <c:pt idx="11186">
                        <c:v>67935000000000</c:v>
                      </c:pt>
                      <c:pt idx="11187">
                        <c:v>67917100000000</c:v>
                      </c:pt>
                      <c:pt idx="11188">
                        <c:v>67899200000000</c:v>
                      </c:pt>
                      <c:pt idx="11189">
                        <c:v>67881400000000</c:v>
                      </c:pt>
                      <c:pt idx="11190">
                        <c:v>67863500000000</c:v>
                      </c:pt>
                      <c:pt idx="11191">
                        <c:v>67845700000000</c:v>
                      </c:pt>
                      <c:pt idx="11192">
                        <c:v>67827800000000</c:v>
                      </c:pt>
                      <c:pt idx="11193">
                        <c:v>67810000000000</c:v>
                      </c:pt>
                      <c:pt idx="11194">
                        <c:v>67792200000000</c:v>
                      </c:pt>
                      <c:pt idx="11195">
                        <c:v>67774300000000</c:v>
                      </c:pt>
                      <c:pt idx="11196">
                        <c:v>67756500000000</c:v>
                      </c:pt>
                      <c:pt idx="11197">
                        <c:v>67738700000000</c:v>
                      </c:pt>
                      <c:pt idx="11198">
                        <c:v>67720800000000</c:v>
                      </c:pt>
                      <c:pt idx="11199">
                        <c:v>67703000000000</c:v>
                      </c:pt>
                      <c:pt idx="11200">
                        <c:v>67685200000000</c:v>
                      </c:pt>
                      <c:pt idx="11201">
                        <c:v>67667300000000</c:v>
                      </c:pt>
                      <c:pt idx="11202">
                        <c:v>67649500000000</c:v>
                      </c:pt>
                      <c:pt idx="11203">
                        <c:v>67631600000000</c:v>
                      </c:pt>
                      <c:pt idx="11204">
                        <c:v>67613800000000</c:v>
                      </c:pt>
                      <c:pt idx="11205">
                        <c:v>67595900000000</c:v>
                      </c:pt>
                      <c:pt idx="11206">
                        <c:v>67578000000000</c:v>
                      </c:pt>
                      <c:pt idx="11207">
                        <c:v>67560100000000</c:v>
                      </c:pt>
                      <c:pt idx="11208">
                        <c:v>67542200000000</c:v>
                      </c:pt>
                      <c:pt idx="11209">
                        <c:v>67524300000000</c:v>
                      </c:pt>
                      <c:pt idx="11210">
                        <c:v>67506300000000</c:v>
                      </c:pt>
                      <c:pt idx="11211">
                        <c:v>67488400000000</c:v>
                      </c:pt>
                      <c:pt idx="11212">
                        <c:v>67470400000000</c:v>
                      </c:pt>
                      <c:pt idx="11213">
                        <c:v>67452400000000</c:v>
                      </c:pt>
                      <c:pt idx="11214">
                        <c:v>67434400000000</c:v>
                      </c:pt>
                      <c:pt idx="11215">
                        <c:v>67416400000000</c:v>
                      </c:pt>
                      <c:pt idx="11216">
                        <c:v>67398300000000</c:v>
                      </c:pt>
                      <c:pt idx="11217">
                        <c:v>67380200000000</c:v>
                      </c:pt>
                      <c:pt idx="11218">
                        <c:v>67362100000000</c:v>
                      </c:pt>
                      <c:pt idx="11219">
                        <c:v>67344000000000</c:v>
                      </c:pt>
                      <c:pt idx="11220">
                        <c:v>67325800000000</c:v>
                      </c:pt>
                      <c:pt idx="11221">
                        <c:v>67307600000000</c:v>
                      </c:pt>
                      <c:pt idx="11222">
                        <c:v>67289400000000</c:v>
                      </c:pt>
                      <c:pt idx="11223">
                        <c:v>67271200000000</c:v>
                      </c:pt>
                      <c:pt idx="11224">
                        <c:v>67252900000000</c:v>
                      </c:pt>
                      <c:pt idx="11225">
                        <c:v>67234600000000</c:v>
                      </c:pt>
                      <c:pt idx="11226">
                        <c:v>67216300000000</c:v>
                      </c:pt>
                      <c:pt idx="11227">
                        <c:v>67197900000000</c:v>
                      </c:pt>
                      <c:pt idx="11228">
                        <c:v>67179500000000</c:v>
                      </c:pt>
                      <c:pt idx="11229">
                        <c:v>67161100000000</c:v>
                      </c:pt>
                      <c:pt idx="11230">
                        <c:v>67142600000000</c:v>
                      </c:pt>
                      <c:pt idx="11231">
                        <c:v>67124200000000</c:v>
                      </c:pt>
                      <c:pt idx="11232">
                        <c:v>67105600000000</c:v>
                      </c:pt>
                      <c:pt idx="11233">
                        <c:v>67087100000000</c:v>
                      </c:pt>
                      <c:pt idx="11234">
                        <c:v>67068500000000</c:v>
                      </c:pt>
                      <c:pt idx="11235">
                        <c:v>67049900000000</c:v>
                      </c:pt>
                      <c:pt idx="11236">
                        <c:v>67031200000000</c:v>
                      </c:pt>
                      <c:pt idx="11237">
                        <c:v>67012500000000</c:v>
                      </c:pt>
                      <c:pt idx="11238">
                        <c:v>66993800000000</c:v>
                      </c:pt>
                      <c:pt idx="11239">
                        <c:v>66975000000000</c:v>
                      </c:pt>
                      <c:pt idx="11240">
                        <c:v>66956200000000</c:v>
                      </c:pt>
                      <c:pt idx="11241">
                        <c:v>66937400000000</c:v>
                      </c:pt>
                      <c:pt idx="11242">
                        <c:v>66918600000000</c:v>
                      </c:pt>
                      <c:pt idx="11243">
                        <c:v>66899700000000</c:v>
                      </c:pt>
                      <c:pt idx="11244">
                        <c:v>66880700000000</c:v>
                      </c:pt>
                      <c:pt idx="11245">
                        <c:v>66861800000000</c:v>
                      </c:pt>
                      <c:pt idx="11246">
                        <c:v>66842800000000</c:v>
                      </c:pt>
                      <c:pt idx="11247">
                        <c:v>66823700000000</c:v>
                      </c:pt>
                      <c:pt idx="11248">
                        <c:v>66804700000000</c:v>
                      </c:pt>
                      <c:pt idx="11249">
                        <c:v>66785600000000</c:v>
                      </c:pt>
                      <c:pt idx="11250">
                        <c:v>66766400000000</c:v>
                      </c:pt>
                      <c:pt idx="11251">
                        <c:v>66747300000000</c:v>
                      </c:pt>
                      <c:pt idx="11252">
                        <c:v>66728100000000</c:v>
                      </c:pt>
                      <c:pt idx="11253">
                        <c:v>66708800000000</c:v>
                      </c:pt>
                      <c:pt idx="11254">
                        <c:v>66689600000000</c:v>
                      </c:pt>
                      <c:pt idx="11255">
                        <c:v>66670300000000</c:v>
                      </c:pt>
                      <c:pt idx="11256">
                        <c:v>66651000000000</c:v>
                      </c:pt>
                      <c:pt idx="11257">
                        <c:v>66631600000000</c:v>
                      </c:pt>
                      <c:pt idx="11258">
                        <c:v>66612200000000</c:v>
                      </c:pt>
                      <c:pt idx="11259">
                        <c:v>66592800000000</c:v>
                      </c:pt>
                      <c:pt idx="11260">
                        <c:v>66573400000000</c:v>
                      </c:pt>
                      <c:pt idx="11261">
                        <c:v>66553900000000</c:v>
                      </c:pt>
                      <c:pt idx="11262">
                        <c:v>66534400000000</c:v>
                      </c:pt>
                      <c:pt idx="11263">
                        <c:v>66514900000000</c:v>
                      </c:pt>
                      <c:pt idx="11264">
                        <c:v>66495400000000</c:v>
                      </c:pt>
                      <c:pt idx="11265">
                        <c:v>66475800000000</c:v>
                      </c:pt>
                      <c:pt idx="11266">
                        <c:v>66456200000000</c:v>
                      </c:pt>
                      <c:pt idx="11267">
                        <c:v>66436400000000</c:v>
                      </c:pt>
                      <c:pt idx="11268">
                        <c:v>66416300000000</c:v>
                      </c:pt>
                      <c:pt idx="11269">
                        <c:v>66396000000000</c:v>
                      </c:pt>
                      <c:pt idx="11270">
                        <c:v>66375700000000</c:v>
                      </c:pt>
                      <c:pt idx="11271">
                        <c:v>66355200000000</c:v>
                      </c:pt>
                      <c:pt idx="11272">
                        <c:v>66334500000000</c:v>
                      </c:pt>
                      <c:pt idx="11273">
                        <c:v>66318300000000</c:v>
                      </c:pt>
                      <c:pt idx="11274">
                        <c:v>66298500000000</c:v>
                      </c:pt>
                      <c:pt idx="11275">
                        <c:v>66278700000000</c:v>
                      </c:pt>
                      <c:pt idx="11276">
                        <c:v>66258900000000</c:v>
                      </c:pt>
                      <c:pt idx="11277">
                        <c:v>66239100000000</c:v>
                      </c:pt>
                      <c:pt idx="11278">
                        <c:v>66219200000000</c:v>
                      </c:pt>
                      <c:pt idx="11279">
                        <c:v>66199300000000</c:v>
                      </c:pt>
                      <c:pt idx="11280">
                        <c:v>66179400000000</c:v>
                      </c:pt>
                      <c:pt idx="11281">
                        <c:v>66159500000000</c:v>
                      </c:pt>
                      <c:pt idx="11282">
                        <c:v>66139500000000</c:v>
                      </c:pt>
                      <c:pt idx="11283">
                        <c:v>66119600000000</c:v>
                      </c:pt>
                      <c:pt idx="11284">
                        <c:v>66099600000000</c:v>
                      </c:pt>
                      <c:pt idx="11285">
                        <c:v>66079600000000</c:v>
                      </c:pt>
                      <c:pt idx="11286">
                        <c:v>66059600000000</c:v>
                      </c:pt>
                      <c:pt idx="11287">
                        <c:v>66039600000000</c:v>
                      </c:pt>
                      <c:pt idx="11288">
                        <c:v>66019500000000</c:v>
                      </c:pt>
                      <c:pt idx="11289">
                        <c:v>65999500000000</c:v>
                      </c:pt>
                      <c:pt idx="11290">
                        <c:v>65979400000000</c:v>
                      </c:pt>
                      <c:pt idx="11291">
                        <c:v>65959300000000</c:v>
                      </c:pt>
                      <c:pt idx="11292">
                        <c:v>65939200000000</c:v>
                      </c:pt>
                      <c:pt idx="11293">
                        <c:v>65919100000000</c:v>
                      </c:pt>
                      <c:pt idx="11294">
                        <c:v>65899000000000</c:v>
                      </c:pt>
                      <c:pt idx="11295">
                        <c:v>65878900000000</c:v>
                      </c:pt>
                      <c:pt idx="11296">
                        <c:v>65858700000000</c:v>
                      </c:pt>
                      <c:pt idx="11297">
                        <c:v>65838600000000</c:v>
                      </c:pt>
                      <c:pt idx="11298">
                        <c:v>65818400000000</c:v>
                      </c:pt>
                      <c:pt idx="11299">
                        <c:v>65798300000000</c:v>
                      </c:pt>
                      <c:pt idx="11300">
                        <c:v>65778100000000</c:v>
                      </c:pt>
                      <c:pt idx="11301">
                        <c:v>65757900000000</c:v>
                      </c:pt>
                      <c:pt idx="11302">
                        <c:v>65737700000000</c:v>
                      </c:pt>
                      <c:pt idx="11303">
                        <c:v>65717500000000</c:v>
                      </c:pt>
                      <c:pt idx="11304">
                        <c:v>65697200000000</c:v>
                      </c:pt>
                      <c:pt idx="11305">
                        <c:v>65677000000000</c:v>
                      </c:pt>
                      <c:pt idx="11306">
                        <c:v>65656800000000</c:v>
                      </c:pt>
                      <c:pt idx="11307">
                        <c:v>65636500000000</c:v>
                      </c:pt>
                      <c:pt idx="11308">
                        <c:v>65616300000000</c:v>
                      </c:pt>
                      <c:pt idx="11309">
                        <c:v>65596000000000</c:v>
                      </c:pt>
                      <c:pt idx="11310">
                        <c:v>65575800000000</c:v>
                      </c:pt>
                      <c:pt idx="11311">
                        <c:v>65555500000000</c:v>
                      </c:pt>
                      <c:pt idx="11312">
                        <c:v>65535200000000</c:v>
                      </c:pt>
                      <c:pt idx="11313">
                        <c:v>65514900000000</c:v>
                      </c:pt>
                      <c:pt idx="11314">
                        <c:v>65494600000000</c:v>
                      </c:pt>
                      <c:pt idx="11315">
                        <c:v>65474300000000</c:v>
                      </c:pt>
                      <c:pt idx="11316">
                        <c:v>65454000000000</c:v>
                      </c:pt>
                      <c:pt idx="11317">
                        <c:v>65433700000000</c:v>
                      </c:pt>
                      <c:pt idx="11318">
                        <c:v>65413400000000</c:v>
                      </c:pt>
                      <c:pt idx="11319">
                        <c:v>65393100000000</c:v>
                      </c:pt>
                      <c:pt idx="11320">
                        <c:v>65372800000000</c:v>
                      </c:pt>
                      <c:pt idx="11321">
                        <c:v>65352500000000</c:v>
                      </c:pt>
                      <c:pt idx="11322">
                        <c:v>65332100000000</c:v>
                      </c:pt>
                      <c:pt idx="11323">
                        <c:v>65311800000000</c:v>
                      </c:pt>
                      <c:pt idx="11324">
                        <c:v>65291500000000</c:v>
                      </c:pt>
                      <c:pt idx="11325">
                        <c:v>65271100000000</c:v>
                      </c:pt>
                      <c:pt idx="11326">
                        <c:v>65250800000000</c:v>
                      </c:pt>
                      <c:pt idx="11327">
                        <c:v>65230400000000</c:v>
                      </c:pt>
                      <c:pt idx="11328">
                        <c:v>65210100000000</c:v>
                      </c:pt>
                      <c:pt idx="11329">
                        <c:v>65189700000000</c:v>
                      </c:pt>
                      <c:pt idx="11330">
                        <c:v>65169300000000</c:v>
                      </c:pt>
                      <c:pt idx="11331">
                        <c:v>65149000000000</c:v>
                      </c:pt>
                      <c:pt idx="11332">
                        <c:v>65128600000000</c:v>
                      </c:pt>
                      <c:pt idx="11333">
                        <c:v>65108200000000</c:v>
                      </c:pt>
                      <c:pt idx="11334">
                        <c:v>65087800000000</c:v>
                      </c:pt>
                      <c:pt idx="11335">
                        <c:v>65067400000000</c:v>
                      </c:pt>
                      <c:pt idx="11336">
                        <c:v>65047000000000</c:v>
                      </c:pt>
                      <c:pt idx="11337">
                        <c:v>65026600000000</c:v>
                      </c:pt>
                      <c:pt idx="11338">
                        <c:v>65006200000000</c:v>
                      </c:pt>
                      <c:pt idx="11339">
                        <c:v>64985800000000</c:v>
                      </c:pt>
                      <c:pt idx="11340">
                        <c:v>64965400000000</c:v>
                      </c:pt>
                      <c:pt idx="11341">
                        <c:v>64945000000000</c:v>
                      </c:pt>
                      <c:pt idx="11342">
                        <c:v>64924500000000</c:v>
                      </c:pt>
                      <c:pt idx="11343">
                        <c:v>64904100000000</c:v>
                      </c:pt>
                      <c:pt idx="11344">
                        <c:v>64883600000000</c:v>
                      </c:pt>
                      <c:pt idx="11345">
                        <c:v>64863200000000</c:v>
                      </c:pt>
                      <c:pt idx="11346">
                        <c:v>64842700000000</c:v>
                      </c:pt>
                      <c:pt idx="11347">
                        <c:v>64822200000000</c:v>
                      </c:pt>
                      <c:pt idx="11348">
                        <c:v>64801700000000</c:v>
                      </c:pt>
                      <c:pt idx="11349">
                        <c:v>64781200000000</c:v>
                      </c:pt>
                      <c:pt idx="11350">
                        <c:v>64760700000000</c:v>
                      </c:pt>
                      <c:pt idx="11351">
                        <c:v>64740200000000</c:v>
                      </c:pt>
                      <c:pt idx="11352">
                        <c:v>64719600000000</c:v>
                      </c:pt>
                      <c:pt idx="11353">
                        <c:v>64699100000000</c:v>
                      </c:pt>
                      <c:pt idx="11354">
                        <c:v>64678500000000</c:v>
                      </c:pt>
                      <c:pt idx="11355">
                        <c:v>64657900000000</c:v>
                      </c:pt>
                      <c:pt idx="11356">
                        <c:v>64637400000000</c:v>
                      </c:pt>
                      <c:pt idx="11357">
                        <c:v>64616800000000</c:v>
                      </c:pt>
                      <c:pt idx="11358">
                        <c:v>64596100000000</c:v>
                      </c:pt>
                      <c:pt idx="11359">
                        <c:v>64575500000000</c:v>
                      </c:pt>
                      <c:pt idx="11360">
                        <c:v>64554900000000</c:v>
                      </c:pt>
                      <c:pt idx="11361">
                        <c:v>64534200000000</c:v>
                      </c:pt>
                      <c:pt idx="11362">
                        <c:v>64513500000000</c:v>
                      </c:pt>
                      <c:pt idx="11363">
                        <c:v>64492800000000</c:v>
                      </c:pt>
                      <c:pt idx="11364">
                        <c:v>64472100000000</c:v>
                      </c:pt>
                      <c:pt idx="11365">
                        <c:v>64451400000000</c:v>
                      </c:pt>
                      <c:pt idx="11366">
                        <c:v>64430700000000</c:v>
                      </c:pt>
                      <c:pt idx="11367">
                        <c:v>64409900000000</c:v>
                      </c:pt>
                      <c:pt idx="11368">
                        <c:v>64389200000000</c:v>
                      </c:pt>
                      <c:pt idx="11369">
                        <c:v>64368400000000</c:v>
                      </c:pt>
                      <c:pt idx="11370">
                        <c:v>64347600000000</c:v>
                      </c:pt>
                      <c:pt idx="11371">
                        <c:v>64326800000000</c:v>
                      </c:pt>
                      <c:pt idx="11372">
                        <c:v>64305900000000</c:v>
                      </c:pt>
                      <c:pt idx="11373">
                        <c:v>64285100000000</c:v>
                      </c:pt>
                      <c:pt idx="11374">
                        <c:v>64264200000000</c:v>
                      </c:pt>
                      <c:pt idx="11375">
                        <c:v>64243300000000</c:v>
                      </c:pt>
                      <c:pt idx="11376">
                        <c:v>64222400000000</c:v>
                      </c:pt>
                      <c:pt idx="11377">
                        <c:v>64201500000000</c:v>
                      </c:pt>
                      <c:pt idx="11378">
                        <c:v>64180600000000</c:v>
                      </c:pt>
                      <c:pt idx="11379">
                        <c:v>64159700000000</c:v>
                      </c:pt>
                      <c:pt idx="11380">
                        <c:v>64138600000000</c:v>
                      </c:pt>
                      <c:pt idx="11381">
                        <c:v>64117200000000</c:v>
                      </c:pt>
                      <c:pt idx="11382">
                        <c:v>64095800000000</c:v>
                      </c:pt>
                      <c:pt idx="11383">
                        <c:v>64074200000000</c:v>
                      </c:pt>
                      <c:pt idx="11384">
                        <c:v>64052500000000</c:v>
                      </c:pt>
                      <c:pt idx="11385">
                        <c:v>64030600000000</c:v>
                      </c:pt>
                      <c:pt idx="11386">
                        <c:v>64008700000000</c:v>
                      </c:pt>
                      <c:pt idx="11387">
                        <c:v>63991900000000</c:v>
                      </c:pt>
                      <c:pt idx="11388">
                        <c:v>63970800000000</c:v>
                      </c:pt>
                      <c:pt idx="11389">
                        <c:v>63949800000000</c:v>
                      </c:pt>
                      <c:pt idx="11390">
                        <c:v>63928800000000</c:v>
                      </c:pt>
                      <c:pt idx="11391">
                        <c:v>63907800000000</c:v>
                      </c:pt>
                      <c:pt idx="11392">
                        <c:v>63886700000000</c:v>
                      </c:pt>
                      <c:pt idx="11393">
                        <c:v>63865700000000</c:v>
                      </c:pt>
                      <c:pt idx="11394">
                        <c:v>63844700000000</c:v>
                      </c:pt>
                      <c:pt idx="11395">
                        <c:v>63823600000000</c:v>
                      </c:pt>
                      <c:pt idx="11396">
                        <c:v>63802600000000</c:v>
                      </c:pt>
                      <c:pt idx="11397">
                        <c:v>63781600000000</c:v>
                      </c:pt>
                      <c:pt idx="11398">
                        <c:v>63760600000000</c:v>
                      </c:pt>
                      <c:pt idx="11399">
                        <c:v>63739600000000</c:v>
                      </c:pt>
                      <c:pt idx="11400">
                        <c:v>63718600000000</c:v>
                      </c:pt>
                      <c:pt idx="11401">
                        <c:v>63697600000000</c:v>
                      </c:pt>
                      <c:pt idx="11402">
                        <c:v>63676600000000</c:v>
                      </c:pt>
                      <c:pt idx="11403">
                        <c:v>63655600000000</c:v>
                      </c:pt>
                      <c:pt idx="11404">
                        <c:v>63634700000000</c:v>
                      </c:pt>
                      <c:pt idx="11405">
                        <c:v>63613700000000</c:v>
                      </c:pt>
                      <c:pt idx="11406">
                        <c:v>63592800000000</c:v>
                      </c:pt>
                      <c:pt idx="11407">
                        <c:v>63571900000000</c:v>
                      </c:pt>
                      <c:pt idx="11408">
                        <c:v>63551000000000</c:v>
                      </c:pt>
                      <c:pt idx="11409">
                        <c:v>63530200000000</c:v>
                      </c:pt>
                      <c:pt idx="11410">
                        <c:v>63509300000000</c:v>
                      </c:pt>
                      <c:pt idx="11411">
                        <c:v>63488500000000</c:v>
                      </c:pt>
                      <c:pt idx="11412">
                        <c:v>63467700000000</c:v>
                      </c:pt>
                      <c:pt idx="11413">
                        <c:v>63447000000000</c:v>
                      </c:pt>
                      <c:pt idx="11414">
                        <c:v>63426200000000</c:v>
                      </c:pt>
                      <c:pt idx="11415">
                        <c:v>63405500000000</c:v>
                      </c:pt>
                      <c:pt idx="11416">
                        <c:v>63384800000000</c:v>
                      </c:pt>
                      <c:pt idx="11417">
                        <c:v>63364200000000</c:v>
                      </c:pt>
                      <c:pt idx="11418">
                        <c:v>63343600000000</c:v>
                      </c:pt>
                      <c:pt idx="11419">
                        <c:v>63323000000000</c:v>
                      </c:pt>
                      <c:pt idx="11420">
                        <c:v>63302500000000</c:v>
                      </c:pt>
                      <c:pt idx="11421">
                        <c:v>63282000000000</c:v>
                      </c:pt>
                      <c:pt idx="11422">
                        <c:v>63261600000000</c:v>
                      </c:pt>
                      <c:pt idx="11423">
                        <c:v>63241200000000</c:v>
                      </c:pt>
                      <c:pt idx="11424">
                        <c:v>63220800000000</c:v>
                      </c:pt>
                      <c:pt idx="11425">
                        <c:v>63200500000000</c:v>
                      </c:pt>
                      <c:pt idx="11426">
                        <c:v>63180200000000</c:v>
                      </c:pt>
                      <c:pt idx="11427">
                        <c:v>63160000000000</c:v>
                      </c:pt>
                      <c:pt idx="11428">
                        <c:v>63139900000000</c:v>
                      </c:pt>
                      <c:pt idx="11429">
                        <c:v>63119800000000</c:v>
                      </c:pt>
                      <c:pt idx="11430">
                        <c:v>63099700000000</c:v>
                      </c:pt>
                      <c:pt idx="11431">
                        <c:v>63079700000000</c:v>
                      </c:pt>
                      <c:pt idx="11432">
                        <c:v>63059800000000</c:v>
                      </c:pt>
                      <c:pt idx="11433">
                        <c:v>63039900000000</c:v>
                      </c:pt>
                      <c:pt idx="11434">
                        <c:v>63020100000000</c:v>
                      </c:pt>
                      <c:pt idx="11435">
                        <c:v>63000300000000</c:v>
                      </c:pt>
                      <c:pt idx="11436">
                        <c:v>62980600000000</c:v>
                      </c:pt>
                      <c:pt idx="11437">
                        <c:v>62961000000000</c:v>
                      </c:pt>
                      <c:pt idx="11438">
                        <c:v>62941400000000</c:v>
                      </c:pt>
                      <c:pt idx="11439">
                        <c:v>62922000000000</c:v>
                      </c:pt>
                      <c:pt idx="11440">
                        <c:v>62902500000000</c:v>
                      </c:pt>
                      <c:pt idx="11441">
                        <c:v>62883200000000</c:v>
                      </c:pt>
                      <c:pt idx="11442">
                        <c:v>62863900000000</c:v>
                      </c:pt>
                      <c:pt idx="11443">
                        <c:v>62844700000000</c:v>
                      </c:pt>
                      <c:pt idx="11444">
                        <c:v>62825600000000</c:v>
                      </c:pt>
                      <c:pt idx="11445">
                        <c:v>62806600000000</c:v>
                      </c:pt>
                      <c:pt idx="11446">
                        <c:v>62787600000000</c:v>
                      </c:pt>
                      <c:pt idx="11447">
                        <c:v>62768700000000</c:v>
                      </c:pt>
                      <c:pt idx="11448">
                        <c:v>62749900000000</c:v>
                      </c:pt>
                      <c:pt idx="11449">
                        <c:v>62731200000000</c:v>
                      </c:pt>
                      <c:pt idx="11450">
                        <c:v>62712600000000</c:v>
                      </c:pt>
                      <c:pt idx="11451">
                        <c:v>62694000000000</c:v>
                      </c:pt>
                      <c:pt idx="11452">
                        <c:v>62675600000000</c:v>
                      </c:pt>
                      <c:pt idx="11453">
                        <c:v>62657200000000</c:v>
                      </c:pt>
                      <c:pt idx="11454">
                        <c:v>62638900000000</c:v>
                      </c:pt>
                      <c:pt idx="11455">
                        <c:v>62620700000000</c:v>
                      </c:pt>
                      <c:pt idx="11456">
                        <c:v>62602600000000</c:v>
                      </c:pt>
                      <c:pt idx="11457">
                        <c:v>62584600000000</c:v>
                      </c:pt>
                      <c:pt idx="11458">
                        <c:v>62566700000000</c:v>
                      </c:pt>
                      <c:pt idx="11459">
                        <c:v>62548900000000</c:v>
                      </c:pt>
                      <c:pt idx="11460">
                        <c:v>62531200000000</c:v>
                      </c:pt>
                      <c:pt idx="11461">
                        <c:v>62513600000000</c:v>
                      </c:pt>
                      <c:pt idx="11462">
                        <c:v>62496000000000</c:v>
                      </c:pt>
                      <c:pt idx="11463">
                        <c:v>62478600000000</c:v>
                      </c:pt>
                      <c:pt idx="11464">
                        <c:v>62461300000000</c:v>
                      </c:pt>
                      <c:pt idx="11465">
                        <c:v>62444100000000</c:v>
                      </c:pt>
                      <c:pt idx="11466">
                        <c:v>62426900000000</c:v>
                      </c:pt>
                      <c:pt idx="11467">
                        <c:v>62409900000000</c:v>
                      </c:pt>
                      <c:pt idx="11468">
                        <c:v>62393000000000</c:v>
                      </c:pt>
                      <c:pt idx="11469">
                        <c:v>62376200000000</c:v>
                      </c:pt>
                      <c:pt idx="11470">
                        <c:v>62359500000000</c:v>
                      </c:pt>
                      <c:pt idx="11471">
                        <c:v>62342900000000</c:v>
                      </c:pt>
                      <c:pt idx="11472">
                        <c:v>62326400000000</c:v>
                      </c:pt>
                      <c:pt idx="11473">
                        <c:v>62310000000000</c:v>
                      </c:pt>
                      <c:pt idx="11474">
                        <c:v>62293700000000</c:v>
                      </c:pt>
                      <c:pt idx="11475">
                        <c:v>62277500000000</c:v>
                      </c:pt>
                      <c:pt idx="11476">
                        <c:v>62261400000000</c:v>
                      </c:pt>
                      <c:pt idx="11477">
                        <c:v>62245400000000</c:v>
                      </c:pt>
                      <c:pt idx="11478">
                        <c:v>62229500000000</c:v>
                      </c:pt>
                      <c:pt idx="11479">
                        <c:v>62213700000000</c:v>
                      </c:pt>
                      <c:pt idx="11480">
                        <c:v>62198000000000</c:v>
                      </c:pt>
                      <c:pt idx="11481">
                        <c:v>62182400000000</c:v>
                      </c:pt>
                      <c:pt idx="11482">
                        <c:v>62166900000000</c:v>
                      </c:pt>
                      <c:pt idx="11483">
                        <c:v>62151600000000</c:v>
                      </c:pt>
                      <c:pt idx="11484">
                        <c:v>62136300000000</c:v>
                      </c:pt>
                      <c:pt idx="11485">
                        <c:v>62121100000000</c:v>
                      </c:pt>
                      <c:pt idx="11486">
                        <c:v>62106000000000</c:v>
                      </c:pt>
                      <c:pt idx="11487">
                        <c:v>62091000000000</c:v>
                      </c:pt>
                      <c:pt idx="11488">
                        <c:v>62076100000000</c:v>
                      </c:pt>
                      <c:pt idx="11489">
                        <c:v>62061300000000</c:v>
                      </c:pt>
                      <c:pt idx="11490">
                        <c:v>62046600000000</c:v>
                      </c:pt>
                      <c:pt idx="11491">
                        <c:v>62032000000000</c:v>
                      </c:pt>
                      <c:pt idx="11492">
                        <c:v>62017500000000</c:v>
                      </c:pt>
                      <c:pt idx="11493">
                        <c:v>62003000000000</c:v>
                      </c:pt>
                      <c:pt idx="11494">
                        <c:v>61988700000000</c:v>
                      </c:pt>
                      <c:pt idx="11495">
                        <c:v>61974000000000</c:v>
                      </c:pt>
                      <c:pt idx="11496">
                        <c:v>61959400000000</c:v>
                      </c:pt>
                      <c:pt idx="11497">
                        <c:v>61944700000000</c:v>
                      </c:pt>
                      <c:pt idx="11498">
                        <c:v>61930100000000</c:v>
                      </c:pt>
                      <c:pt idx="11499">
                        <c:v>61915400000000</c:v>
                      </c:pt>
                      <c:pt idx="11500">
                        <c:v>61900600000000</c:v>
                      </c:pt>
                      <c:pt idx="11501">
                        <c:v>61890600000000</c:v>
                      </c:pt>
                      <c:pt idx="11502">
                        <c:v>61876900000000</c:v>
                      </c:pt>
                      <c:pt idx="11503">
                        <c:v>61863300000000</c:v>
                      </c:pt>
                      <c:pt idx="11504">
                        <c:v>61849800000000</c:v>
                      </c:pt>
                      <c:pt idx="11505">
                        <c:v>61836300000000</c:v>
                      </c:pt>
                      <c:pt idx="11506">
                        <c:v>61822900000000</c:v>
                      </c:pt>
                      <c:pt idx="11507">
                        <c:v>61809500000000</c:v>
                      </c:pt>
                      <c:pt idx="11508">
                        <c:v>61796200000000</c:v>
                      </c:pt>
                      <c:pt idx="11509">
                        <c:v>61783000000000</c:v>
                      </c:pt>
                      <c:pt idx="11510">
                        <c:v>61769800000000</c:v>
                      </c:pt>
                      <c:pt idx="11511">
                        <c:v>61756700000000</c:v>
                      </c:pt>
                      <c:pt idx="11512">
                        <c:v>61743700000000</c:v>
                      </c:pt>
                      <c:pt idx="11513">
                        <c:v>61730700000000</c:v>
                      </c:pt>
                      <c:pt idx="11514">
                        <c:v>61717700000000</c:v>
                      </c:pt>
                      <c:pt idx="11515">
                        <c:v>61704800000000</c:v>
                      </c:pt>
                      <c:pt idx="11516">
                        <c:v>61691900000000</c:v>
                      </c:pt>
                      <c:pt idx="11517">
                        <c:v>61679100000000</c:v>
                      </c:pt>
                      <c:pt idx="11518">
                        <c:v>61666300000000</c:v>
                      </c:pt>
                      <c:pt idx="11519">
                        <c:v>61653600000000</c:v>
                      </c:pt>
                      <c:pt idx="11520">
                        <c:v>61640900000000</c:v>
                      </c:pt>
                      <c:pt idx="11521">
                        <c:v>61628200000000</c:v>
                      </c:pt>
                      <c:pt idx="11522">
                        <c:v>61615600000000</c:v>
                      </c:pt>
                      <c:pt idx="11523">
                        <c:v>61603000000000</c:v>
                      </c:pt>
                      <c:pt idx="11524">
                        <c:v>61590400000000</c:v>
                      </c:pt>
                      <c:pt idx="11525">
                        <c:v>61577800000000</c:v>
                      </c:pt>
                      <c:pt idx="11526">
                        <c:v>61565300000000</c:v>
                      </c:pt>
                      <c:pt idx="11527">
                        <c:v>61552700000000</c:v>
                      </c:pt>
                      <c:pt idx="11528">
                        <c:v>61540200000000</c:v>
                      </c:pt>
                      <c:pt idx="11529">
                        <c:v>61527700000000</c:v>
                      </c:pt>
                      <c:pt idx="11530">
                        <c:v>61515300000000</c:v>
                      </c:pt>
                      <c:pt idx="11531">
                        <c:v>61502800000000</c:v>
                      </c:pt>
                      <c:pt idx="11532">
                        <c:v>61490300000000</c:v>
                      </c:pt>
                      <c:pt idx="11533">
                        <c:v>61477900000000</c:v>
                      </c:pt>
                      <c:pt idx="11534">
                        <c:v>61465400000000</c:v>
                      </c:pt>
                      <c:pt idx="11535">
                        <c:v>61453000000000</c:v>
                      </c:pt>
                      <c:pt idx="11536">
                        <c:v>61440500000000</c:v>
                      </c:pt>
                      <c:pt idx="11537">
                        <c:v>61428000000000</c:v>
                      </c:pt>
                      <c:pt idx="11538">
                        <c:v>61415600000000</c:v>
                      </c:pt>
                      <c:pt idx="11539">
                        <c:v>61403100000000</c:v>
                      </c:pt>
                      <c:pt idx="11540">
                        <c:v>61390600000000</c:v>
                      </c:pt>
                      <c:pt idx="11541">
                        <c:v>61378100000000</c:v>
                      </c:pt>
                      <c:pt idx="11542">
                        <c:v>61365500000000</c:v>
                      </c:pt>
                      <c:pt idx="11543">
                        <c:v>61353000000000</c:v>
                      </c:pt>
                      <c:pt idx="11544">
                        <c:v>61340400000000</c:v>
                      </c:pt>
                      <c:pt idx="11545">
                        <c:v>61327800000000</c:v>
                      </c:pt>
                      <c:pt idx="11546">
                        <c:v>61315200000000</c:v>
                      </c:pt>
                      <c:pt idx="11547">
                        <c:v>61302600000000</c:v>
                      </c:pt>
                      <c:pt idx="11548">
                        <c:v>61289900000000</c:v>
                      </c:pt>
                      <c:pt idx="11549">
                        <c:v>61277200000000</c:v>
                      </c:pt>
                      <c:pt idx="11550">
                        <c:v>61264400000000</c:v>
                      </c:pt>
                      <c:pt idx="11551">
                        <c:v>61251700000000</c:v>
                      </c:pt>
                      <c:pt idx="11552">
                        <c:v>61238800000000</c:v>
                      </c:pt>
                      <c:pt idx="11553">
                        <c:v>61226000000000</c:v>
                      </c:pt>
                      <c:pt idx="11554">
                        <c:v>61213100000000</c:v>
                      </c:pt>
                      <c:pt idx="11555">
                        <c:v>61200100000000</c:v>
                      </c:pt>
                      <c:pt idx="11556">
                        <c:v>61187100000000</c:v>
                      </c:pt>
                      <c:pt idx="11557">
                        <c:v>61174100000000</c:v>
                      </c:pt>
                      <c:pt idx="11558">
                        <c:v>61161000000000</c:v>
                      </c:pt>
                      <c:pt idx="11559">
                        <c:v>61147900000000</c:v>
                      </c:pt>
                      <c:pt idx="11560">
                        <c:v>61134700000000</c:v>
                      </c:pt>
                      <c:pt idx="11561">
                        <c:v>61121400000000</c:v>
                      </c:pt>
                      <c:pt idx="11562">
                        <c:v>61108100000000</c:v>
                      </c:pt>
                      <c:pt idx="11563">
                        <c:v>61094700000000</c:v>
                      </c:pt>
                      <c:pt idx="11564">
                        <c:v>61081300000000</c:v>
                      </c:pt>
                      <c:pt idx="11565">
                        <c:v>61067800000000</c:v>
                      </c:pt>
                      <c:pt idx="11566">
                        <c:v>61054300000000</c:v>
                      </c:pt>
                      <c:pt idx="11567">
                        <c:v>61040700000000</c:v>
                      </c:pt>
                      <c:pt idx="11568">
                        <c:v>61027000000000</c:v>
                      </c:pt>
                      <c:pt idx="11569">
                        <c:v>61013300000000</c:v>
                      </c:pt>
                      <c:pt idx="11570">
                        <c:v>60999400000000</c:v>
                      </c:pt>
                      <c:pt idx="11571">
                        <c:v>60985600000000</c:v>
                      </c:pt>
                      <c:pt idx="11572">
                        <c:v>60971600000000</c:v>
                      </c:pt>
                      <c:pt idx="11573">
                        <c:v>60957600000000</c:v>
                      </c:pt>
                      <c:pt idx="11574">
                        <c:v>60943500000000</c:v>
                      </c:pt>
                      <c:pt idx="11575">
                        <c:v>60929400000000</c:v>
                      </c:pt>
                      <c:pt idx="11576">
                        <c:v>60915100000000</c:v>
                      </c:pt>
                      <c:pt idx="11577">
                        <c:v>60900800000000</c:v>
                      </c:pt>
                      <c:pt idx="11578">
                        <c:v>60886500000000</c:v>
                      </c:pt>
                      <c:pt idx="11579">
                        <c:v>60872000000000</c:v>
                      </c:pt>
                      <c:pt idx="11580">
                        <c:v>60857500000000</c:v>
                      </c:pt>
                      <c:pt idx="11581">
                        <c:v>60842900000000</c:v>
                      </c:pt>
                      <c:pt idx="11582">
                        <c:v>60828300000000</c:v>
                      </c:pt>
                      <c:pt idx="11583">
                        <c:v>60813500000000</c:v>
                      </c:pt>
                      <c:pt idx="11584">
                        <c:v>60798700000000</c:v>
                      </c:pt>
                      <c:pt idx="11585">
                        <c:v>60783800000000</c:v>
                      </c:pt>
                      <c:pt idx="11586">
                        <c:v>60768900000000</c:v>
                      </c:pt>
                      <c:pt idx="11587">
                        <c:v>60753800000000</c:v>
                      </c:pt>
                      <c:pt idx="11588">
                        <c:v>60738700000000</c:v>
                      </c:pt>
                      <c:pt idx="11589">
                        <c:v>60723500000000</c:v>
                      </c:pt>
                      <c:pt idx="11590">
                        <c:v>60708300000000</c:v>
                      </c:pt>
                      <c:pt idx="11591">
                        <c:v>60693000000000</c:v>
                      </c:pt>
                      <c:pt idx="11592">
                        <c:v>60677600000000</c:v>
                      </c:pt>
                      <c:pt idx="11593">
                        <c:v>60662100000000</c:v>
                      </c:pt>
                      <c:pt idx="11594">
                        <c:v>60646600000000</c:v>
                      </c:pt>
                      <c:pt idx="11595">
                        <c:v>60630900000000</c:v>
                      </c:pt>
                      <c:pt idx="11596">
                        <c:v>60615300000000</c:v>
                      </c:pt>
                      <c:pt idx="11597">
                        <c:v>60599500000000</c:v>
                      </c:pt>
                      <c:pt idx="11598">
                        <c:v>60583700000000</c:v>
                      </c:pt>
                      <c:pt idx="11599">
                        <c:v>60567800000000</c:v>
                      </c:pt>
                      <c:pt idx="11600">
                        <c:v>60551900000000</c:v>
                      </c:pt>
                      <c:pt idx="11601">
                        <c:v>60535900000000</c:v>
                      </c:pt>
                      <c:pt idx="11602">
                        <c:v>60519800000000</c:v>
                      </c:pt>
                      <c:pt idx="11603">
                        <c:v>60503700000000</c:v>
                      </c:pt>
                      <c:pt idx="11604">
                        <c:v>60487400000000</c:v>
                      </c:pt>
                      <c:pt idx="11605">
                        <c:v>60471200000000</c:v>
                      </c:pt>
                      <c:pt idx="11606">
                        <c:v>60454900000000</c:v>
                      </c:pt>
                      <c:pt idx="11607">
                        <c:v>60438500000000</c:v>
                      </c:pt>
                      <c:pt idx="11608">
                        <c:v>60422000000000</c:v>
                      </c:pt>
                      <c:pt idx="11609">
                        <c:v>60405500000000</c:v>
                      </c:pt>
                      <c:pt idx="11610">
                        <c:v>60388800000000</c:v>
                      </c:pt>
                      <c:pt idx="11611">
                        <c:v>60371700000000</c:v>
                      </c:pt>
                      <c:pt idx="11612">
                        <c:v>60354600000000</c:v>
                      </c:pt>
                      <c:pt idx="11613">
                        <c:v>60337300000000</c:v>
                      </c:pt>
                      <c:pt idx="11614">
                        <c:v>60319800000000</c:v>
                      </c:pt>
                      <c:pt idx="11615">
                        <c:v>60302200000000</c:v>
                      </c:pt>
                      <c:pt idx="11616">
                        <c:v>60288500000000</c:v>
                      </c:pt>
                      <c:pt idx="11617">
                        <c:v>60271600000000</c:v>
                      </c:pt>
                      <c:pt idx="11618">
                        <c:v>60254600000000</c:v>
                      </c:pt>
                      <c:pt idx="11619">
                        <c:v>60237600000000</c:v>
                      </c:pt>
                      <c:pt idx="11620">
                        <c:v>60220600000000</c:v>
                      </c:pt>
                      <c:pt idx="11621">
                        <c:v>60203500000000</c:v>
                      </c:pt>
                      <c:pt idx="11622">
                        <c:v>60186300000000</c:v>
                      </c:pt>
                      <c:pt idx="11623">
                        <c:v>60169200000000</c:v>
                      </c:pt>
                      <c:pt idx="11624">
                        <c:v>60151900000000</c:v>
                      </c:pt>
                      <c:pt idx="11625">
                        <c:v>60134700000000</c:v>
                      </c:pt>
                      <c:pt idx="11626">
                        <c:v>60117400000000</c:v>
                      </c:pt>
                      <c:pt idx="11627">
                        <c:v>60100100000000</c:v>
                      </c:pt>
                      <c:pt idx="11628">
                        <c:v>60082700000000</c:v>
                      </c:pt>
                      <c:pt idx="11629">
                        <c:v>60065300000000</c:v>
                      </c:pt>
                      <c:pt idx="11630">
                        <c:v>60047900000000</c:v>
                      </c:pt>
                      <c:pt idx="11631">
                        <c:v>60030400000000</c:v>
                      </c:pt>
                      <c:pt idx="11632">
                        <c:v>60012900000000</c:v>
                      </c:pt>
                      <c:pt idx="11633">
                        <c:v>59995400000000</c:v>
                      </c:pt>
                      <c:pt idx="11634">
                        <c:v>59977800000000</c:v>
                      </c:pt>
                      <c:pt idx="11635">
                        <c:v>59960200000000</c:v>
                      </c:pt>
                      <c:pt idx="11636">
                        <c:v>59942600000000</c:v>
                      </c:pt>
                      <c:pt idx="11637">
                        <c:v>59925000000000</c:v>
                      </c:pt>
                      <c:pt idx="11638">
                        <c:v>59907400000000</c:v>
                      </c:pt>
                      <c:pt idx="11639">
                        <c:v>59889700000000</c:v>
                      </c:pt>
                      <c:pt idx="11640">
                        <c:v>59872000000000</c:v>
                      </c:pt>
                      <c:pt idx="11641">
                        <c:v>59854300000000</c:v>
                      </c:pt>
                      <c:pt idx="11642">
                        <c:v>59836600000000</c:v>
                      </c:pt>
                      <c:pt idx="11643">
                        <c:v>59818800000000</c:v>
                      </c:pt>
                      <c:pt idx="11644">
                        <c:v>59801000000000</c:v>
                      </c:pt>
                      <c:pt idx="11645">
                        <c:v>59783300000000</c:v>
                      </c:pt>
                      <c:pt idx="11646">
                        <c:v>59765500000000</c:v>
                      </c:pt>
                      <c:pt idx="11647">
                        <c:v>59747700000000</c:v>
                      </c:pt>
                      <c:pt idx="11648">
                        <c:v>59729900000000</c:v>
                      </c:pt>
                      <c:pt idx="11649">
                        <c:v>59712000000000</c:v>
                      </c:pt>
                      <c:pt idx="11650">
                        <c:v>59694200000000</c:v>
                      </c:pt>
                      <c:pt idx="11651">
                        <c:v>59676300000000</c:v>
                      </c:pt>
                      <c:pt idx="11652">
                        <c:v>59658500000000</c:v>
                      </c:pt>
                      <c:pt idx="11653">
                        <c:v>59640600000000</c:v>
                      </c:pt>
                      <c:pt idx="11654">
                        <c:v>59622800000000</c:v>
                      </c:pt>
                      <c:pt idx="11655">
                        <c:v>59604900000000</c:v>
                      </c:pt>
                      <c:pt idx="11656">
                        <c:v>59587000000000</c:v>
                      </c:pt>
                      <c:pt idx="11657">
                        <c:v>59569200000000</c:v>
                      </c:pt>
                      <c:pt idx="11658">
                        <c:v>59551300000000</c:v>
                      </c:pt>
                      <c:pt idx="11659">
                        <c:v>59533400000000</c:v>
                      </c:pt>
                      <c:pt idx="11660">
                        <c:v>59515500000000</c:v>
                      </c:pt>
                      <c:pt idx="11661">
                        <c:v>59497700000000</c:v>
                      </c:pt>
                      <c:pt idx="11662">
                        <c:v>59479800000000</c:v>
                      </c:pt>
                      <c:pt idx="11663">
                        <c:v>59461900000000</c:v>
                      </c:pt>
                      <c:pt idx="11664">
                        <c:v>59444000000000</c:v>
                      </c:pt>
                      <c:pt idx="11665">
                        <c:v>59426200000000</c:v>
                      </c:pt>
                      <c:pt idx="11666">
                        <c:v>59408300000000</c:v>
                      </c:pt>
                      <c:pt idx="11667">
                        <c:v>59390500000000</c:v>
                      </c:pt>
                      <c:pt idx="11668">
                        <c:v>59372600000000</c:v>
                      </c:pt>
                      <c:pt idx="11669">
                        <c:v>59354800000000</c:v>
                      </c:pt>
                      <c:pt idx="11670">
                        <c:v>59337000000000</c:v>
                      </c:pt>
                      <c:pt idx="11671">
                        <c:v>59319200000000</c:v>
                      </c:pt>
                      <c:pt idx="11672">
                        <c:v>59301400000000</c:v>
                      </c:pt>
                      <c:pt idx="11673">
                        <c:v>59283600000000</c:v>
                      </c:pt>
                      <c:pt idx="11674">
                        <c:v>59265800000000</c:v>
                      </c:pt>
                      <c:pt idx="11675">
                        <c:v>59248000000000</c:v>
                      </c:pt>
                      <c:pt idx="11676">
                        <c:v>59230300000000</c:v>
                      </c:pt>
                      <c:pt idx="11677">
                        <c:v>59212500000000</c:v>
                      </c:pt>
                      <c:pt idx="11678">
                        <c:v>59194800000000</c:v>
                      </c:pt>
                      <c:pt idx="11679">
                        <c:v>59177100000000</c:v>
                      </c:pt>
                      <c:pt idx="11680">
                        <c:v>59159400000000</c:v>
                      </c:pt>
                      <c:pt idx="11681">
                        <c:v>59141700000000</c:v>
                      </c:pt>
                      <c:pt idx="11682">
                        <c:v>59124000000000</c:v>
                      </c:pt>
                      <c:pt idx="11683">
                        <c:v>59106300000000</c:v>
                      </c:pt>
                      <c:pt idx="11684">
                        <c:v>59088700000000</c:v>
                      </c:pt>
                      <c:pt idx="11685">
                        <c:v>59071000000000</c:v>
                      </c:pt>
                      <c:pt idx="11686">
                        <c:v>59053400000000</c:v>
                      </c:pt>
                      <c:pt idx="11687">
                        <c:v>59035800000000</c:v>
                      </c:pt>
                      <c:pt idx="11688">
                        <c:v>59018200000000</c:v>
                      </c:pt>
                      <c:pt idx="11689">
                        <c:v>59000600000000</c:v>
                      </c:pt>
                      <c:pt idx="11690">
                        <c:v>58983100000000</c:v>
                      </c:pt>
                      <c:pt idx="11691">
                        <c:v>58965500000000</c:v>
                      </c:pt>
                      <c:pt idx="11692">
                        <c:v>58948000000000</c:v>
                      </c:pt>
                      <c:pt idx="11693">
                        <c:v>58930500000000</c:v>
                      </c:pt>
                      <c:pt idx="11694">
                        <c:v>58913000000000</c:v>
                      </c:pt>
                      <c:pt idx="11695">
                        <c:v>58895500000000</c:v>
                      </c:pt>
                      <c:pt idx="11696">
                        <c:v>58878000000000</c:v>
                      </c:pt>
                      <c:pt idx="11697">
                        <c:v>58860600000000</c:v>
                      </c:pt>
                      <c:pt idx="11698">
                        <c:v>58843100000000</c:v>
                      </c:pt>
                      <c:pt idx="11699">
                        <c:v>58825700000000</c:v>
                      </c:pt>
                      <c:pt idx="11700">
                        <c:v>58808300000000</c:v>
                      </c:pt>
                      <c:pt idx="11701">
                        <c:v>58790900000000</c:v>
                      </c:pt>
                      <c:pt idx="11702">
                        <c:v>58773500000000</c:v>
                      </c:pt>
                      <c:pt idx="11703">
                        <c:v>58756100000000</c:v>
                      </c:pt>
                      <c:pt idx="11704">
                        <c:v>58738700000000</c:v>
                      </c:pt>
                      <c:pt idx="11705">
                        <c:v>58721400000000</c:v>
                      </c:pt>
                      <c:pt idx="11706">
                        <c:v>58704000000000</c:v>
                      </c:pt>
                      <c:pt idx="11707">
                        <c:v>58686700000000</c:v>
                      </c:pt>
                      <c:pt idx="11708">
                        <c:v>58669400000000</c:v>
                      </c:pt>
                      <c:pt idx="11709">
                        <c:v>58652000000000</c:v>
                      </c:pt>
                      <c:pt idx="11710">
                        <c:v>58634700000000</c:v>
                      </c:pt>
                      <c:pt idx="11711">
                        <c:v>58617400000000</c:v>
                      </c:pt>
                      <c:pt idx="11712">
                        <c:v>58600100000000</c:v>
                      </c:pt>
                      <c:pt idx="11713">
                        <c:v>58582900000000</c:v>
                      </c:pt>
                      <c:pt idx="11714">
                        <c:v>58565600000000</c:v>
                      </c:pt>
                      <c:pt idx="11715">
                        <c:v>58548300000000</c:v>
                      </c:pt>
                      <c:pt idx="11716">
                        <c:v>58531100000000</c:v>
                      </c:pt>
                      <c:pt idx="11717">
                        <c:v>58513800000000</c:v>
                      </c:pt>
                      <c:pt idx="11718">
                        <c:v>58496600000000</c:v>
                      </c:pt>
                      <c:pt idx="11719">
                        <c:v>58479400000000</c:v>
                      </c:pt>
                      <c:pt idx="11720">
                        <c:v>58462200000000</c:v>
                      </c:pt>
                      <c:pt idx="11721">
                        <c:v>58445000000000</c:v>
                      </c:pt>
                      <c:pt idx="11722">
                        <c:v>58427700000000</c:v>
                      </c:pt>
                      <c:pt idx="11723">
                        <c:v>58410600000000</c:v>
                      </c:pt>
                      <c:pt idx="11724">
                        <c:v>58393400000000</c:v>
                      </c:pt>
                      <c:pt idx="11725">
                        <c:v>58376200000000</c:v>
                      </c:pt>
                      <c:pt idx="11726">
                        <c:v>58359000000000</c:v>
                      </c:pt>
                      <c:pt idx="11727">
                        <c:v>58341500000000</c:v>
                      </c:pt>
                      <c:pt idx="11728">
                        <c:v>58323900000000</c:v>
                      </c:pt>
                      <c:pt idx="11729">
                        <c:v>58306200000000</c:v>
                      </c:pt>
                      <c:pt idx="11730">
                        <c:v>58288500000000</c:v>
                      </c:pt>
                      <c:pt idx="11731">
                        <c:v>58270700000000</c:v>
                      </c:pt>
                      <c:pt idx="11732">
                        <c:v>58252800000000</c:v>
                      </c:pt>
                      <c:pt idx="11733">
                        <c:v>58239000000000</c:v>
                      </c:pt>
                      <c:pt idx="11734">
                        <c:v>58221900000000</c:v>
                      </c:pt>
                      <c:pt idx="11735">
                        <c:v>58204800000000</c:v>
                      </c:pt>
                      <c:pt idx="11736">
                        <c:v>58187700000000</c:v>
                      </c:pt>
                      <c:pt idx="11737">
                        <c:v>58170600000000</c:v>
                      </c:pt>
                      <c:pt idx="11738">
                        <c:v>58153500000000</c:v>
                      </c:pt>
                      <c:pt idx="11739">
                        <c:v>58136500000000</c:v>
                      </c:pt>
                      <c:pt idx="11740">
                        <c:v>58119400000000</c:v>
                      </c:pt>
                      <c:pt idx="11741">
                        <c:v>58102400000000</c:v>
                      </c:pt>
                      <c:pt idx="11742">
                        <c:v>58085400000000</c:v>
                      </c:pt>
                      <c:pt idx="11743">
                        <c:v>58068300000000</c:v>
                      </c:pt>
                      <c:pt idx="11744">
                        <c:v>58051300000000</c:v>
                      </c:pt>
                      <c:pt idx="11745">
                        <c:v>58034300000000</c:v>
                      </c:pt>
                      <c:pt idx="11746">
                        <c:v>58017400000000</c:v>
                      </c:pt>
                      <c:pt idx="11747">
                        <c:v>58000400000000</c:v>
                      </c:pt>
                      <c:pt idx="11748">
                        <c:v>57983500000000</c:v>
                      </c:pt>
                      <c:pt idx="11749">
                        <c:v>57966500000000</c:v>
                      </c:pt>
                      <c:pt idx="11750">
                        <c:v>57949600000000</c:v>
                      </c:pt>
                      <c:pt idx="11751">
                        <c:v>57932700000000</c:v>
                      </c:pt>
                      <c:pt idx="11752">
                        <c:v>57915900000000</c:v>
                      </c:pt>
                      <c:pt idx="11753">
                        <c:v>57899000000000</c:v>
                      </c:pt>
                      <c:pt idx="11754">
                        <c:v>57882200000000</c:v>
                      </c:pt>
                      <c:pt idx="11755">
                        <c:v>57865300000000</c:v>
                      </c:pt>
                      <c:pt idx="11756">
                        <c:v>57848500000000</c:v>
                      </c:pt>
                      <c:pt idx="11757">
                        <c:v>57831800000000</c:v>
                      </c:pt>
                      <c:pt idx="11758">
                        <c:v>57815000000000</c:v>
                      </c:pt>
                      <c:pt idx="11759">
                        <c:v>57798300000000</c:v>
                      </c:pt>
                      <c:pt idx="11760">
                        <c:v>57781600000000</c:v>
                      </c:pt>
                      <c:pt idx="11761">
                        <c:v>57764900000000</c:v>
                      </c:pt>
                      <c:pt idx="11762">
                        <c:v>57748200000000</c:v>
                      </c:pt>
                      <c:pt idx="11763">
                        <c:v>57731600000000</c:v>
                      </c:pt>
                      <c:pt idx="11764">
                        <c:v>57715000000000</c:v>
                      </c:pt>
                      <c:pt idx="11765">
                        <c:v>57698400000000</c:v>
                      </c:pt>
                      <c:pt idx="11766">
                        <c:v>57681900000000</c:v>
                      </c:pt>
                      <c:pt idx="11767">
                        <c:v>57665300000000</c:v>
                      </c:pt>
                      <c:pt idx="11768">
                        <c:v>57648900000000</c:v>
                      </c:pt>
                      <c:pt idx="11769">
                        <c:v>57632400000000</c:v>
                      </c:pt>
                      <c:pt idx="11770">
                        <c:v>57616000000000</c:v>
                      </c:pt>
                      <c:pt idx="11771">
                        <c:v>57599600000000</c:v>
                      </c:pt>
                      <c:pt idx="11772">
                        <c:v>57583200000000</c:v>
                      </c:pt>
                      <c:pt idx="11773">
                        <c:v>57566900000000</c:v>
                      </c:pt>
                      <c:pt idx="11774">
                        <c:v>57550600000000</c:v>
                      </c:pt>
                      <c:pt idx="11775">
                        <c:v>57534400000000</c:v>
                      </c:pt>
                      <c:pt idx="11776">
                        <c:v>57518200000000</c:v>
                      </c:pt>
                      <c:pt idx="11777">
                        <c:v>57502000000000</c:v>
                      </c:pt>
                      <c:pt idx="11778">
                        <c:v>57485800000000</c:v>
                      </c:pt>
                      <c:pt idx="11779">
                        <c:v>57469700000000</c:v>
                      </c:pt>
                      <c:pt idx="11780">
                        <c:v>57453700000000</c:v>
                      </c:pt>
                      <c:pt idx="11781">
                        <c:v>57437700000000</c:v>
                      </c:pt>
                      <c:pt idx="11782">
                        <c:v>57421700000000</c:v>
                      </c:pt>
                      <c:pt idx="11783">
                        <c:v>57405800000000</c:v>
                      </c:pt>
                      <c:pt idx="11784">
                        <c:v>57389900000000</c:v>
                      </c:pt>
                      <c:pt idx="11785">
                        <c:v>57374100000000</c:v>
                      </c:pt>
                      <c:pt idx="11786">
                        <c:v>57358300000000</c:v>
                      </c:pt>
                      <c:pt idx="11787">
                        <c:v>57342600000000</c:v>
                      </c:pt>
                      <c:pt idx="11788">
                        <c:v>57326900000000</c:v>
                      </c:pt>
                      <c:pt idx="11789">
                        <c:v>57311300000000</c:v>
                      </c:pt>
                      <c:pt idx="11790">
                        <c:v>57295700000000</c:v>
                      </c:pt>
                      <c:pt idx="11791">
                        <c:v>57280200000000</c:v>
                      </c:pt>
                      <c:pt idx="11792">
                        <c:v>57264700000000</c:v>
                      </c:pt>
                      <c:pt idx="11793">
                        <c:v>57249300000000</c:v>
                      </c:pt>
                      <c:pt idx="11794">
                        <c:v>57234000000000</c:v>
                      </c:pt>
                      <c:pt idx="11795">
                        <c:v>57218700000000</c:v>
                      </c:pt>
                      <c:pt idx="11796">
                        <c:v>57203400000000</c:v>
                      </c:pt>
                      <c:pt idx="11797">
                        <c:v>57188300000000</c:v>
                      </c:pt>
                      <c:pt idx="11798">
                        <c:v>57173100000000</c:v>
                      </c:pt>
                      <c:pt idx="11799">
                        <c:v>57158100000000</c:v>
                      </c:pt>
                      <c:pt idx="11800">
                        <c:v>57143100000000</c:v>
                      </c:pt>
                      <c:pt idx="11801">
                        <c:v>57128200000000</c:v>
                      </c:pt>
                      <c:pt idx="11802">
                        <c:v>57113400000000</c:v>
                      </c:pt>
                      <c:pt idx="11803">
                        <c:v>57098600000000</c:v>
                      </c:pt>
                      <c:pt idx="11804">
                        <c:v>57083900000000</c:v>
                      </c:pt>
                      <c:pt idx="11805">
                        <c:v>57069200000000</c:v>
                      </c:pt>
                      <c:pt idx="11806">
                        <c:v>57054600000000</c:v>
                      </c:pt>
                      <c:pt idx="11807">
                        <c:v>57040100000000</c:v>
                      </c:pt>
                      <c:pt idx="11808">
                        <c:v>57025700000000</c:v>
                      </c:pt>
                      <c:pt idx="11809">
                        <c:v>57011400000000</c:v>
                      </c:pt>
                      <c:pt idx="11810">
                        <c:v>56997100000000</c:v>
                      </c:pt>
                      <c:pt idx="11811">
                        <c:v>56982900000000</c:v>
                      </c:pt>
                      <c:pt idx="11812">
                        <c:v>56968800000000</c:v>
                      </c:pt>
                      <c:pt idx="11813">
                        <c:v>56954700000000</c:v>
                      </c:pt>
                      <c:pt idx="11814">
                        <c:v>56940800000000</c:v>
                      </c:pt>
                      <c:pt idx="11815">
                        <c:v>56926900000000</c:v>
                      </c:pt>
                      <c:pt idx="11816">
                        <c:v>56913100000000</c:v>
                      </c:pt>
                      <c:pt idx="11817">
                        <c:v>56899400000000</c:v>
                      </c:pt>
                      <c:pt idx="11818">
                        <c:v>56885800000000</c:v>
                      </c:pt>
                      <c:pt idx="11819">
                        <c:v>56872200000000</c:v>
                      </c:pt>
                      <c:pt idx="11820">
                        <c:v>56858700000000</c:v>
                      </c:pt>
                      <c:pt idx="11821">
                        <c:v>56845300000000</c:v>
                      </c:pt>
                      <c:pt idx="11822">
                        <c:v>56832100000000</c:v>
                      </c:pt>
                      <c:pt idx="11823">
                        <c:v>56818800000000</c:v>
                      </c:pt>
                      <c:pt idx="11824">
                        <c:v>56805700000000</c:v>
                      </c:pt>
                      <c:pt idx="11825">
                        <c:v>56792700000000</c:v>
                      </c:pt>
                      <c:pt idx="11826">
                        <c:v>56779700000000</c:v>
                      </c:pt>
                      <c:pt idx="11827">
                        <c:v>56766800000000</c:v>
                      </c:pt>
                      <c:pt idx="11828">
                        <c:v>56754100000000</c:v>
                      </c:pt>
                      <c:pt idx="11829">
                        <c:v>56741400000000</c:v>
                      </c:pt>
                      <c:pt idx="11830">
                        <c:v>56728700000000</c:v>
                      </c:pt>
                      <c:pt idx="11831">
                        <c:v>56716200000000</c:v>
                      </c:pt>
                      <c:pt idx="11832">
                        <c:v>56703800000000</c:v>
                      </c:pt>
                      <c:pt idx="11833">
                        <c:v>56691400000000</c:v>
                      </c:pt>
                      <c:pt idx="11834">
                        <c:v>56679100000000</c:v>
                      </c:pt>
                      <c:pt idx="11835">
                        <c:v>56666900000000</c:v>
                      </c:pt>
                      <c:pt idx="11836">
                        <c:v>56654800000000</c:v>
                      </c:pt>
                      <c:pt idx="11837">
                        <c:v>56642800000000</c:v>
                      </c:pt>
                      <c:pt idx="11838">
                        <c:v>56630800000000</c:v>
                      </c:pt>
                      <c:pt idx="11839">
                        <c:v>56619000000000</c:v>
                      </c:pt>
                      <c:pt idx="11840">
                        <c:v>56607200000000</c:v>
                      </c:pt>
                      <c:pt idx="11841">
                        <c:v>56595400000000</c:v>
                      </c:pt>
                      <c:pt idx="11842">
                        <c:v>56583800000000</c:v>
                      </c:pt>
                      <c:pt idx="11843">
                        <c:v>56572200000000</c:v>
                      </c:pt>
                      <c:pt idx="11844">
                        <c:v>56560600000000</c:v>
                      </c:pt>
                      <c:pt idx="11845">
                        <c:v>56548800000000</c:v>
                      </c:pt>
                      <c:pt idx="11846">
                        <c:v>56537100000000</c:v>
                      </c:pt>
                      <c:pt idx="11847">
                        <c:v>56525300000000</c:v>
                      </c:pt>
                      <c:pt idx="11848">
                        <c:v>56513400000000</c:v>
                      </c:pt>
                      <c:pt idx="11849">
                        <c:v>56501600000000</c:v>
                      </c:pt>
                      <c:pt idx="11850">
                        <c:v>56489700000000</c:v>
                      </c:pt>
                      <c:pt idx="11851">
                        <c:v>56482100000000</c:v>
                      </c:pt>
                      <c:pt idx="11852">
                        <c:v>56471100000000</c:v>
                      </c:pt>
                      <c:pt idx="11853">
                        <c:v>56460100000000</c:v>
                      </c:pt>
                      <c:pt idx="11854">
                        <c:v>56449200000000</c:v>
                      </c:pt>
                      <c:pt idx="11855">
                        <c:v>56438400000000</c:v>
                      </c:pt>
                      <c:pt idx="11856">
                        <c:v>56427600000000</c:v>
                      </c:pt>
                      <c:pt idx="11857">
                        <c:v>56416800000000</c:v>
                      </c:pt>
                      <c:pt idx="11858">
                        <c:v>56406100000000</c:v>
                      </c:pt>
                      <c:pt idx="11859">
                        <c:v>56395400000000</c:v>
                      </c:pt>
                      <c:pt idx="11860">
                        <c:v>56384800000000</c:v>
                      </c:pt>
                      <c:pt idx="11861">
                        <c:v>56374200000000</c:v>
                      </c:pt>
                      <c:pt idx="11862">
                        <c:v>56363600000000</c:v>
                      </c:pt>
                      <c:pt idx="11863">
                        <c:v>56353100000000</c:v>
                      </c:pt>
                      <c:pt idx="11864">
                        <c:v>56342500000000</c:v>
                      </c:pt>
                      <c:pt idx="11865">
                        <c:v>56332000000000</c:v>
                      </c:pt>
                      <c:pt idx="11866">
                        <c:v>56321500000000</c:v>
                      </c:pt>
                      <c:pt idx="11867">
                        <c:v>56311100000000</c:v>
                      </c:pt>
                      <c:pt idx="11868">
                        <c:v>56300600000000</c:v>
                      </c:pt>
                      <c:pt idx="11869">
                        <c:v>56290200000000</c:v>
                      </c:pt>
                      <c:pt idx="11870">
                        <c:v>56279700000000</c:v>
                      </c:pt>
                      <c:pt idx="11871">
                        <c:v>56269300000000</c:v>
                      </c:pt>
                      <c:pt idx="11872">
                        <c:v>56258800000000</c:v>
                      </c:pt>
                      <c:pt idx="11873">
                        <c:v>56248400000000</c:v>
                      </c:pt>
                      <c:pt idx="11874">
                        <c:v>56237900000000</c:v>
                      </c:pt>
                      <c:pt idx="11875">
                        <c:v>56227500000000</c:v>
                      </c:pt>
                      <c:pt idx="11876">
                        <c:v>56217000000000</c:v>
                      </c:pt>
                      <c:pt idx="11877">
                        <c:v>56206500000000</c:v>
                      </c:pt>
                      <c:pt idx="11878">
                        <c:v>56196000000000</c:v>
                      </c:pt>
                      <c:pt idx="11879">
                        <c:v>56185500000000</c:v>
                      </c:pt>
                      <c:pt idx="11880">
                        <c:v>56174900000000</c:v>
                      </c:pt>
                      <c:pt idx="11881">
                        <c:v>56164300000000</c:v>
                      </c:pt>
                      <c:pt idx="11882">
                        <c:v>56153700000000</c:v>
                      </c:pt>
                      <c:pt idx="11883">
                        <c:v>56143000000000</c:v>
                      </c:pt>
                      <c:pt idx="11884">
                        <c:v>56132300000000</c:v>
                      </c:pt>
                      <c:pt idx="11885">
                        <c:v>56121600000000</c:v>
                      </c:pt>
                      <c:pt idx="11886">
                        <c:v>56110800000000</c:v>
                      </c:pt>
                      <c:pt idx="11887">
                        <c:v>56099900000000</c:v>
                      </c:pt>
                      <c:pt idx="11888">
                        <c:v>56089000000000</c:v>
                      </c:pt>
                      <c:pt idx="11889">
                        <c:v>56078100000000</c:v>
                      </c:pt>
                      <c:pt idx="11890">
                        <c:v>56067100000000</c:v>
                      </c:pt>
                      <c:pt idx="11891">
                        <c:v>56056000000000</c:v>
                      </c:pt>
                      <c:pt idx="11892">
                        <c:v>56044800000000</c:v>
                      </c:pt>
                      <c:pt idx="11893">
                        <c:v>56033600000000</c:v>
                      </c:pt>
                      <c:pt idx="11894">
                        <c:v>56022300000000</c:v>
                      </c:pt>
                      <c:pt idx="11895">
                        <c:v>56011000000000</c:v>
                      </c:pt>
                      <c:pt idx="11896">
                        <c:v>55999500000000</c:v>
                      </c:pt>
                      <c:pt idx="11897">
                        <c:v>55988000000000</c:v>
                      </c:pt>
                      <c:pt idx="11898">
                        <c:v>55976400000000</c:v>
                      </c:pt>
                      <c:pt idx="11899">
                        <c:v>55964700000000</c:v>
                      </c:pt>
                      <c:pt idx="11900">
                        <c:v>55952900000000</c:v>
                      </c:pt>
                      <c:pt idx="11901">
                        <c:v>55941000000000</c:v>
                      </c:pt>
                      <c:pt idx="11902">
                        <c:v>55929000000000</c:v>
                      </c:pt>
                      <c:pt idx="11903">
                        <c:v>55916900000000</c:v>
                      </c:pt>
                      <c:pt idx="11904">
                        <c:v>55904700000000</c:v>
                      </c:pt>
                      <c:pt idx="11905">
                        <c:v>55892300000000</c:v>
                      </c:pt>
                      <c:pt idx="11906">
                        <c:v>55879900000000</c:v>
                      </c:pt>
                      <c:pt idx="11907">
                        <c:v>55867400000000</c:v>
                      </c:pt>
                      <c:pt idx="11908">
                        <c:v>55854700000000</c:v>
                      </c:pt>
                      <c:pt idx="11909">
                        <c:v>55841900000000</c:v>
                      </c:pt>
                      <c:pt idx="11910">
                        <c:v>55829000000000</c:v>
                      </c:pt>
                      <c:pt idx="11911">
                        <c:v>55815900000000</c:v>
                      </c:pt>
                      <c:pt idx="11912">
                        <c:v>55802700000000</c:v>
                      </c:pt>
                      <c:pt idx="11913">
                        <c:v>55789400000000</c:v>
                      </c:pt>
                      <c:pt idx="11914">
                        <c:v>55776000000000</c:v>
                      </c:pt>
                      <c:pt idx="11915">
                        <c:v>55762400000000</c:v>
                      </c:pt>
                      <c:pt idx="11916">
                        <c:v>55748600000000</c:v>
                      </c:pt>
                      <c:pt idx="11917">
                        <c:v>55734700000000</c:v>
                      </c:pt>
                      <c:pt idx="11918">
                        <c:v>55720700000000</c:v>
                      </c:pt>
                      <c:pt idx="11919">
                        <c:v>55706500000000</c:v>
                      </c:pt>
                      <c:pt idx="11920">
                        <c:v>55692100000000</c:v>
                      </c:pt>
                      <c:pt idx="11921">
                        <c:v>55677600000000</c:v>
                      </c:pt>
                      <c:pt idx="11922">
                        <c:v>55663000000000</c:v>
                      </c:pt>
                      <c:pt idx="11923">
                        <c:v>55648100000000</c:v>
                      </c:pt>
                      <c:pt idx="11924">
                        <c:v>55633200000000</c:v>
                      </c:pt>
                      <c:pt idx="11925">
                        <c:v>55618000000000</c:v>
                      </c:pt>
                      <c:pt idx="11926">
                        <c:v>55602700000000</c:v>
                      </c:pt>
                      <c:pt idx="11927">
                        <c:v>55587200000000</c:v>
                      </c:pt>
                      <c:pt idx="11928">
                        <c:v>55571500000000</c:v>
                      </c:pt>
                      <c:pt idx="11929">
                        <c:v>55555700000000</c:v>
                      </c:pt>
                      <c:pt idx="11930">
                        <c:v>55539600000000</c:v>
                      </c:pt>
                      <c:pt idx="11931">
                        <c:v>55523400000000</c:v>
                      </c:pt>
                      <c:pt idx="11932">
                        <c:v>55507100000000</c:v>
                      </c:pt>
                      <c:pt idx="11933">
                        <c:v>55490500000000</c:v>
                      </c:pt>
                      <c:pt idx="11934">
                        <c:v>55473800000000</c:v>
                      </c:pt>
                      <c:pt idx="11935">
                        <c:v>55456800000000</c:v>
                      </c:pt>
                      <c:pt idx="11936">
                        <c:v>55439700000000</c:v>
                      </c:pt>
                      <c:pt idx="11937">
                        <c:v>55422400000000</c:v>
                      </c:pt>
                      <c:pt idx="11938">
                        <c:v>55404900000000</c:v>
                      </c:pt>
                      <c:pt idx="11939">
                        <c:v>55387300000000</c:v>
                      </c:pt>
                      <c:pt idx="11940">
                        <c:v>55369400000000</c:v>
                      </c:pt>
                      <c:pt idx="11941">
                        <c:v>55351400000000</c:v>
                      </c:pt>
                      <c:pt idx="11942">
                        <c:v>55333200000000</c:v>
                      </c:pt>
                      <c:pt idx="11943">
                        <c:v>55314800000000</c:v>
                      </c:pt>
                      <c:pt idx="11944">
                        <c:v>55296200000000</c:v>
                      </c:pt>
                      <c:pt idx="11945">
                        <c:v>55277400000000</c:v>
                      </c:pt>
                      <c:pt idx="11946">
                        <c:v>55258400000000</c:v>
                      </c:pt>
                      <c:pt idx="11947">
                        <c:v>55239300000000</c:v>
                      </c:pt>
                      <c:pt idx="11948">
                        <c:v>55219900000000</c:v>
                      </c:pt>
                      <c:pt idx="11949">
                        <c:v>55200400000000</c:v>
                      </c:pt>
                      <c:pt idx="11950">
                        <c:v>55180700000000</c:v>
                      </c:pt>
                      <c:pt idx="11951">
                        <c:v>55160800000000</c:v>
                      </c:pt>
                      <c:pt idx="11952">
                        <c:v>55140700000000</c:v>
                      </c:pt>
                      <c:pt idx="11953">
                        <c:v>55120500000000</c:v>
                      </c:pt>
                      <c:pt idx="11954">
                        <c:v>55100100000000</c:v>
                      </c:pt>
                      <c:pt idx="11955">
                        <c:v>55079500000000</c:v>
                      </c:pt>
                      <c:pt idx="11956">
                        <c:v>55058700000000</c:v>
                      </c:pt>
                      <c:pt idx="11957">
                        <c:v>55037800000000</c:v>
                      </c:pt>
                      <c:pt idx="11958">
                        <c:v>55016700000000</c:v>
                      </c:pt>
                      <c:pt idx="11959">
                        <c:v>54995500000000</c:v>
                      </c:pt>
                      <c:pt idx="11960">
                        <c:v>54974000000000</c:v>
                      </c:pt>
                      <c:pt idx="11961">
                        <c:v>54952400000000</c:v>
                      </c:pt>
                      <c:pt idx="11962">
                        <c:v>54930700000000</c:v>
                      </c:pt>
                      <c:pt idx="11963">
                        <c:v>54908700000000</c:v>
                      </c:pt>
                      <c:pt idx="11964">
                        <c:v>54886300000000</c:v>
                      </c:pt>
                      <c:pt idx="11965">
                        <c:v>54863700000000</c:v>
                      </c:pt>
                      <c:pt idx="11966">
                        <c:v>54840900000000</c:v>
                      </c:pt>
                      <c:pt idx="11967">
                        <c:v>54817900000000</c:v>
                      </c:pt>
                      <c:pt idx="11968">
                        <c:v>54794700000000</c:v>
                      </c:pt>
                      <c:pt idx="11969">
                        <c:v>54771200000000</c:v>
                      </c:pt>
                      <c:pt idx="11970">
                        <c:v>54751600000000</c:v>
                      </c:pt>
                      <c:pt idx="11971">
                        <c:v>54728600000000</c:v>
                      </c:pt>
                      <c:pt idx="11972">
                        <c:v>54705400000000</c:v>
                      </c:pt>
                      <c:pt idx="11973">
                        <c:v>54682200000000</c:v>
                      </c:pt>
                      <c:pt idx="11974">
                        <c:v>54658900000000</c:v>
                      </c:pt>
                      <c:pt idx="11975">
                        <c:v>54635400000000</c:v>
                      </c:pt>
                      <c:pt idx="11976">
                        <c:v>54611800000000</c:v>
                      </c:pt>
                      <c:pt idx="11977">
                        <c:v>54588200000000</c:v>
                      </c:pt>
                      <c:pt idx="11978">
                        <c:v>54564400000000</c:v>
                      </c:pt>
                      <c:pt idx="11979">
                        <c:v>54540600000000</c:v>
                      </c:pt>
                      <c:pt idx="11980">
                        <c:v>54516600000000</c:v>
                      </c:pt>
                      <c:pt idx="11981">
                        <c:v>54492600000000</c:v>
                      </c:pt>
                      <c:pt idx="11982">
                        <c:v>54468500000000</c:v>
                      </c:pt>
                      <c:pt idx="11983">
                        <c:v>54444400000000</c:v>
                      </c:pt>
                      <c:pt idx="11984">
                        <c:v>54420100000000</c:v>
                      </c:pt>
                      <c:pt idx="11985">
                        <c:v>54395900000000</c:v>
                      </c:pt>
                      <c:pt idx="11986">
                        <c:v>54371500000000</c:v>
                      </c:pt>
                      <c:pt idx="11987">
                        <c:v>54347100000000</c:v>
                      </c:pt>
                      <c:pt idx="11988">
                        <c:v>54322600000000</c:v>
                      </c:pt>
                      <c:pt idx="11989">
                        <c:v>54298200000000</c:v>
                      </c:pt>
                      <c:pt idx="11990">
                        <c:v>54273600000000</c:v>
                      </c:pt>
                      <c:pt idx="11991">
                        <c:v>54249100000000</c:v>
                      </c:pt>
                      <c:pt idx="11992">
                        <c:v>54224500000000</c:v>
                      </c:pt>
                      <c:pt idx="11993">
                        <c:v>54199900000000</c:v>
                      </c:pt>
                      <c:pt idx="11994">
                        <c:v>54175200000000</c:v>
                      </c:pt>
                      <c:pt idx="11995">
                        <c:v>54150600000000</c:v>
                      </c:pt>
                      <c:pt idx="11996">
                        <c:v>54125900000000</c:v>
                      </c:pt>
                      <c:pt idx="11997">
                        <c:v>54101300000000</c:v>
                      </c:pt>
                      <c:pt idx="11998">
                        <c:v>54076600000000</c:v>
                      </c:pt>
                      <c:pt idx="11999">
                        <c:v>54052000000000</c:v>
                      </c:pt>
                      <c:pt idx="12000">
                        <c:v>54027400000000</c:v>
                      </c:pt>
                      <c:pt idx="12001">
                        <c:v>54002800000000</c:v>
                      </c:pt>
                      <c:pt idx="12002">
                        <c:v>53978200000000</c:v>
                      </c:pt>
                      <c:pt idx="12003">
                        <c:v>53953600000000</c:v>
                      </c:pt>
                      <c:pt idx="12004">
                        <c:v>53929100000000</c:v>
                      </c:pt>
                      <c:pt idx="12005">
                        <c:v>53904600000000</c:v>
                      </c:pt>
                      <c:pt idx="12006">
                        <c:v>53880200000000</c:v>
                      </c:pt>
                      <c:pt idx="12007">
                        <c:v>53855800000000</c:v>
                      </c:pt>
                      <c:pt idx="12008">
                        <c:v>53831500000000</c:v>
                      </c:pt>
                      <c:pt idx="12009">
                        <c:v>53807200000000</c:v>
                      </c:pt>
                      <c:pt idx="12010">
                        <c:v>53783000000000</c:v>
                      </c:pt>
                      <c:pt idx="12011">
                        <c:v>53758800000000</c:v>
                      </c:pt>
                      <c:pt idx="12012">
                        <c:v>53734800000000</c:v>
                      </c:pt>
                      <c:pt idx="12013">
                        <c:v>53710800000000</c:v>
                      </c:pt>
                      <c:pt idx="12014">
                        <c:v>53686900000000</c:v>
                      </c:pt>
                      <c:pt idx="12015">
                        <c:v>53663100000000</c:v>
                      </c:pt>
                      <c:pt idx="12016">
                        <c:v>53639400000000</c:v>
                      </c:pt>
                      <c:pt idx="12017">
                        <c:v>53615800000000</c:v>
                      </c:pt>
                      <c:pt idx="12018">
                        <c:v>53592200000000</c:v>
                      </c:pt>
                      <c:pt idx="12019">
                        <c:v>53568800000000</c:v>
                      </c:pt>
                      <c:pt idx="12020">
                        <c:v>53545600000000</c:v>
                      </c:pt>
                      <c:pt idx="12021">
                        <c:v>53522400000000</c:v>
                      </c:pt>
                      <c:pt idx="12022">
                        <c:v>53499300000000</c:v>
                      </c:pt>
                      <c:pt idx="12023">
                        <c:v>53476400000000</c:v>
                      </c:pt>
                      <c:pt idx="12024">
                        <c:v>53453600000000</c:v>
                      </c:pt>
                      <c:pt idx="12025">
                        <c:v>53431000000000</c:v>
                      </c:pt>
                      <c:pt idx="12026">
                        <c:v>53408500000000</c:v>
                      </c:pt>
                      <c:pt idx="12027">
                        <c:v>53386100000000</c:v>
                      </c:pt>
                      <c:pt idx="12028">
                        <c:v>53363900000000</c:v>
                      </c:pt>
                      <c:pt idx="12029">
                        <c:v>53341900000000</c:v>
                      </c:pt>
                      <c:pt idx="12030">
                        <c:v>53320000000000</c:v>
                      </c:pt>
                      <c:pt idx="12031">
                        <c:v>53298200000000</c:v>
                      </c:pt>
                      <c:pt idx="12032">
                        <c:v>53276700000000</c:v>
                      </c:pt>
                      <c:pt idx="12033">
                        <c:v>53255300000000</c:v>
                      </c:pt>
                      <c:pt idx="12034">
                        <c:v>53234100000000</c:v>
                      </c:pt>
                      <c:pt idx="12035">
                        <c:v>53213000000000</c:v>
                      </c:pt>
                      <c:pt idx="12036">
                        <c:v>53192100000000</c:v>
                      </c:pt>
                      <c:pt idx="12037">
                        <c:v>53171400000000</c:v>
                      </c:pt>
                      <c:pt idx="12038">
                        <c:v>53151000000000</c:v>
                      </c:pt>
                      <c:pt idx="12039">
                        <c:v>53130600000000</c:v>
                      </c:pt>
                      <c:pt idx="12040">
                        <c:v>53110500000000</c:v>
                      </c:pt>
                      <c:pt idx="12041">
                        <c:v>53090600000000</c:v>
                      </c:pt>
                      <c:pt idx="12042">
                        <c:v>53070900000000</c:v>
                      </c:pt>
                      <c:pt idx="12043">
                        <c:v>53051400000000</c:v>
                      </c:pt>
                      <c:pt idx="12044">
                        <c:v>53032100000000</c:v>
                      </c:pt>
                      <c:pt idx="12045">
                        <c:v>53012900000000</c:v>
                      </c:pt>
                      <c:pt idx="12046">
                        <c:v>52994000000000</c:v>
                      </c:pt>
                      <c:pt idx="12047">
                        <c:v>52975400000000</c:v>
                      </c:pt>
                      <c:pt idx="12048">
                        <c:v>52956900000000</c:v>
                      </c:pt>
                      <c:pt idx="12049">
                        <c:v>52938600000000</c:v>
                      </c:pt>
                      <c:pt idx="12050">
                        <c:v>52920600000000</c:v>
                      </c:pt>
                      <c:pt idx="12051">
                        <c:v>52902700000000</c:v>
                      </c:pt>
                      <c:pt idx="12052">
                        <c:v>52885100000000</c:v>
                      </c:pt>
                      <c:pt idx="12053">
                        <c:v>52867700000000</c:v>
                      </c:pt>
                      <c:pt idx="12054">
                        <c:v>52850500000000</c:v>
                      </c:pt>
                      <c:pt idx="12055">
                        <c:v>52833600000000</c:v>
                      </c:pt>
                      <c:pt idx="12056">
                        <c:v>52816800000000</c:v>
                      </c:pt>
                      <c:pt idx="12057">
                        <c:v>52800300000000</c:v>
                      </c:pt>
                      <c:pt idx="12058">
                        <c:v>52784000000000</c:v>
                      </c:pt>
                      <c:pt idx="12059">
                        <c:v>52767900000000</c:v>
                      </c:pt>
                      <c:pt idx="12060">
                        <c:v>52752100000000</c:v>
                      </c:pt>
                      <c:pt idx="12061">
                        <c:v>52736400000000</c:v>
                      </c:pt>
                      <c:pt idx="12062">
                        <c:v>52721000000000</c:v>
                      </c:pt>
                      <c:pt idx="12063">
                        <c:v>52705800000000</c:v>
                      </c:pt>
                      <c:pt idx="12064">
                        <c:v>52690900000000</c:v>
                      </c:pt>
                      <c:pt idx="12065">
                        <c:v>52676100000000</c:v>
                      </c:pt>
                      <c:pt idx="12066">
                        <c:v>52661600000000</c:v>
                      </c:pt>
                      <c:pt idx="12067">
                        <c:v>52647300000000</c:v>
                      </c:pt>
                      <c:pt idx="12068">
                        <c:v>52633200000000</c:v>
                      </c:pt>
                      <c:pt idx="12069">
                        <c:v>52619300000000</c:v>
                      </c:pt>
                      <c:pt idx="12070">
                        <c:v>52605600000000</c:v>
                      </c:pt>
                      <c:pt idx="12071">
                        <c:v>52592100000000</c:v>
                      </c:pt>
                      <c:pt idx="12072">
                        <c:v>52578800000000</c:v>
                      </c:pt>
                      <c:pt idx="12073">
                        <c:v>52565800000000</c:v>
                      </c:pt>
                      <c:pt idx="12074">
                        <c:v>52552900000000</c:v>
                      </c:pt>
                      <c:pt idx="12075">
                        <c:v>52540300000000</c:v>
                      </c:pt>
                      <c:pt idx="12076">
                        <c:v>52527800000000</c:v>
                      </c:pt>
                      <c:pt idx="12077">
                        <c:v>52515600000000</c:v>
                      </c:pt>
                      <c:pt idx="12078">
                        <c:v>52503500000000</c:v>
                      </c:pt>
                      <c:pt idx="12079">
                        <c:v>52491700000000</c:v>
                      </c:pt>
                      <c:pt idx="12080">
                        <c:v>52480000000000</c:v>
                      </c:pt>
                      <c:pt idx="12081">
                        <c:v>52468500000000</c:v>
                      </c:pt>
                      <c:pt idx="12082">
                        <c:v>52457200000000</c:v>
                      </c:pt>
                      <c:pt idx="12083">
                        <c:v>52446000000000</c:v>
                      </c:pt>
                      <c:pt idx="12084">
                        <c:v>52434700000000</c:v>
                      </c:pt>
                      <c:pt idx="12085">
                        <c:v>52423600000000</c:v>
                      </c:pt>
                      <c:pt idx="12086">
                        <c:v>52412500000000</c:v>
                      </c:pt>
                      <c:pt idx="12087">
                        <c:v>52401500000000</c:v>
                      </c:pt>
                      <c:pt idx="12088">
                        <c:v>52390600000000</c:v>
                      </c:pt>
                      <c:pt idx="12089">
                        <c:v>52379800000000</c:v>
                      </c:pt>
                      <c:pt idx="12090">
                        <c:v>52372900000000</c:v>
                      </c:pt>
                      <c:pt idx="12091">
                        <c:v>52363100000000</c:v>
                      </c:pt>
                      <c:pt idx="12092">
                        <c:v>52353400000000</c:v>
                      </c:pt>
                      <c:pt idx="12093">
                        <c:v>52343900000000</c:v>
                      </c:pt>
                      <c:pt idx="12094">
                        <c:v>52334500000000</c:v>
                      </c:pt>
                      <c:pt idx="12095">
                        <c:v>52325300000000</c:v>
                      </c:pt>
                      <c:pt idx="12096">
                        <c:v>52316100000000</c:v>
                      </c:pt>
                      <c:pt idx="12097">
                        <c:v>52307200000000</c:v>
                      </c:pt>
                      <c:pt idx="12098">
                        <c:v>52298300000000</c:v>
                      </c:pt>
                      <c:pt idx="12099">
                        <c:v>52289600000000</c:v>
                      </c:pt>
                      <c:pt idx="12100">
                        <c:v>52280900000000</c:v>
                      </c:pt>
                      <c:pt idx="12101">
                        <c:v>52272400000000</c:v>
                      </c:pt>
                      <c:pt idx="12102">
                        <c:v>52264000000000</c:v>
                      </c:pt>
                      <c:pt idx="12103">
                        <c:v>52255700000000</c:v>
                      </c:pt>
                      <c:pt idx="12104">
                        <c:v>52247600000000</c:v>
                      </c:pt>
                      <c:pt idx="12105">
                        <c:v>52239500000000</c:v>
                      </c:pt>
                      <c:pt idx="12106">
                        <c:v>52231500000000</c:v>
                      </c:pt>
                      <c:pt idx="12107">
                        <c:v>52223500000000</c:v>
                      </c:pt>
                      <c:pt idx="12108">
                        <c:v>52215700000000</c:v>
                      </c:pt>
                      <c:pt idx="12109">
                        <c:v>52207900000000</c:v>
                      </c:pt>
                      <c:pt idx="12110">
                        <c:v>52200300000000</c:v>
                      </c:pt>
                      <c:pt idx="12111">
                        <c:v>52192700000000</c:v>
                      </c:pt>
                      <c:pt idx="12112">
                        <c:v>52185100000000</c:v>
                      </c:pt>
                      <c:pt idx="12113">
                        <c:v>52177600000000</c:v>
                      </c:pt>
                      <c:pt idx="12114">
                        <c:v>52170200000000</c:v>
                      </c:pt>
                      <c:pt idx="12115">
                        <c:v>52162800000000</c:v>
                      </c:pt>
                      <c:pt idx="12116">
                        <c:v>52155500000000</c:v>
                      </c:pt>
                      <c:pt idx="12117">
                        <c:v>52148200000000</c:v>
                      </c:pt>
                      <c:pt idx="12118">
                        <c:v>52141000000000</c:v>
                      </c:pt>
                      <c:pt idx="12119">
                        <c:v>52133800000000</c:v>
                      </c:pt>
                      <c:pt idx="12120">
                        <c:v>52126600000000</c:v>
                      </c:pt>
                      <c:pt idx="12121">
                        <c:v>52119500000000</c:v>
                      </c:pt>
                      <c:pt idx="12122">
                        <c:v>52112400000000</c:v>
                      </c:pt>
                      <c:pt idx="12123">
                        <c:v>52105300000000</c:v>
                      </c:pt>
                      <c:pt idx="12124">
                        <c:v>52098200000000</c:v>
                      </c:pt>
                      <c:pt idx="12125">
                        <c:v>52091100000000</c:v>
                      </c:pt>
                      <c:pt idx="12126">
                        <c:v>52084100000000</c:v>
                      </c:pt>
                      <c:pt idx="12127">
                        <c:v>52077000000000</c:v>
                      </c:pt>
                      <c:pt idx="12128">
                        <c:v>52069900000000</c:v>
                      </c:pt>
                      <c:pt idx="12129">
                        <c:v>52062900000000</c:v>
                      </c:pt>
                      <c:pt idx="12130">
                        <c:v>52055800000000</c:v>
                      </c:pt>
                      <c:pt idx="12131">
                        <c:v>52048700000000</c:v>
                      </c:pt>
                      <c:pt idx="12132">
                        <c:v>52041600000000</c:v>
                      </c:pt>
                      <c:pt idx="12133">
                        <c:v>52034400000000</c:v>
                      </c:pt>
                      <c:pt idx="12134">
                        <c:v>52027300000000</c:v>
                      </c:pt>
                      <c:pt idx="12135">
                        <c:v>52020100000000</c:v>
                      </c:pt>
                      <c:pt idx="12136">
                        <c:v>52012900000000</c:v>
                      </c:pt>
                      <c:pt idx="12137">
                        <c:v>52005600000000</c:v>
                      </c:pt>
                      <c:pt idx="12138">
                        <c:v>51998300000000</c:v>
                      </c:pt>
                      <c:pt idx="12139">
                        <c:v>51990900000000</c:v>
                      </c:pt>
                      <c:pt idx="12140">
                        <c:v>51983500000000</c:v>
                      </c:pt>
                      <c:pt idx="12141">
                        <c:v>51976100000000</c:v>
                      </c:pt>
                      <c:pt idx="12142">
                        <c:v>51968600000000</c:v>
                      </c:pt>
                      <c:pt idx="12143">
                        <c:v>51961000000000</c:v>
                      </c:pt>
                      <c:pt idx="12144">
                        <c:v>51953400000000</c:v>
                      </c:pt>
                      <c:pt idx="12145">
                        <c:v>51945700000000</c:v>
                      </c:pt>
                      <c:pt idx="12146">
                        <c:v>51937900000000</c:v>
                      </c:pt>
                      <c:pt idx="12147">
                        <c:v>51930000000000</c:v>
                      </c:pt>
                      <c:pt idx="12148">
                        <c:v>51922100000000</c:v>
                      </c:pt>
                      <c:pt idx="12149">
                        <c:v>51914100000000</c:v>
                      </c:pt>
                      <c:pt idx="12150">
                        <c:v>51906000000000</c:v>
                      </c:pt>
                      <c:pt idx="12151">
                        <c:v>51897800000000</c:v>
                      </c:pt>
                      <c:pt idx="12152">
                        <c:v>51889600000000</c:v>
                      </c:pt>
                      <c:pt idx="12153">
                        <c:v>51881200000000</c:v>
                      </c:pt>
                      <c:pt idx="12154">
                        <c:v>51872800000000</c:v>
                      </c:pt>
                      <c:pt idx="12155">
                        <c:v>51864200000000</c:v>
                      </c:pt>
                      <c:pt idx="12156">
                        <c:v>51855500000000</c:v>
                      </c:pt>
                      <c:pt idx="12157">
                        <c:v>51846800000000</c:v>
                      </c:pt>
                      <c:pt idx="12158">
                        <c:v>51837900000000</c:v>
                      </c:pt>
                      <c:pt idx="12159">
                        <c:v>51829000000000</c:v>
                      </c:pt>
                      <c:pt idx="12160">
                        <c:v>51819900000000</c:v>
                      </c:pt>
                      <c:pt idx="12161">
                        <c:v>51810700000000</c:v>
                      </c:pt>
                      <c:pt idx="12162">
                        <c:v>51801400000000</c:v>
                      </c:pt>
                      <c:pt idx="12163">
                        <c:v>51792000000000</c:v>
                      </c:pt>
                      <c:pt idx="12164">
                        <c:v>51782400000000</c:v>
                      </c:pt>
                      <c:pt idx="12165">
                        <c:v>51772800000000</c:v>
                      </c:pt>
                      <c:pt idx="12166">
                        <c:v>51763000000000</c:v>
                      </c:pt>
                      <c:pt idx="12167">
                        <c:v>51753100000000</c:v>
                      </c:pt>
                      <c:pt idx="12168">
                        <c:v>51743100000000</c:v>
                      </c:pt>
                      <c:pt idx="12169">
                        <c:v>51732900000000</c:v>
                      </c:pt>
                      <c:pt idx="12170">
                        <c:v>51722700000000</c:v>
                      </c:pt>
                      <c:pt idx="12171">
                        <c:v>51712300000000</c:v>
                      </c:pt>
                      <c:pt idx="12172">
                        <c:v>51701700000000</c:v>
                      </c:pt>
                      <c:pt idx="12173">
                        <c:v>51691100000000</c:v>
                      </c:pt>
                      <c:pt idx="12174">
                        <c:v>51680300000000</c:v>
                      </c:pt>
                      <c:pt idx="12175">
                        <c:v>51669400000000</c:v>
                      </c:pt>
                      <c:pt idx="12176">
                        <c:v>51658400000000</c:v>
                      </c:pt>
                      <c:pt idx="12177">
                        <c:v>51647200000000</c:v>
                      </c:pt>
                      <c:pt idx="12178">
                        <c:v>51635900000000</c:v>
                      </c:pt>
                      <c:pt idx="12179">
                        <c:v>51624500000000</c:v>
                      </c:pt>
                      <c:pt idx="12180">
                        <c:v>51613000000000</c:v>
                      </c:pt>
                      <c:pt idx="12181">
                        <c:v>51601300000000</c:v>
                      </c:pt>
                      <c:pt idx="12182">
                        <c:v>51589500000000</c:v>
                      </c:pt>
                      <c:pt idx="12183">
                        <c:v>51577600000000</c:v>
                      </c:pt>
                      <c:pt idx="12184">
                        <c:v>51565500000000</c:v>
                      </c:pt>
                      <c:pt idx="12185">
                        <c:v>51553400000000</c:v>
                      </c:pt>
                      <c:pt idx="12186">
                        <c:v>51541100000000</c:v>
                      </c:pt>
                      <c:pt idx="12187">
                        <c:v>51528600000000</c:v>
                      </c:pt>
                      <c:pt idx="12188">
                        <c:v>51516100000000</c:v>
                      </c:pt>
                      <c:pt idx="12189">
                        <c:v>51503400000000</c:v>
                      </c:pt>
                      <c:pt idx="12190">
                        <c:v>51490600000000</c:v>
                      </c:pt>
                      <c:pt idx="12191">
                        <c:v>51477700000000</c:v>
                      </c:pt>
                      <c:pt idx="12192">
                        <c:v>51464700000000</c:v>
                      </c:pt>
                      <c:pt idx="12193">
                        <c:v>51451600000000</c:v>
                      </c:pt>
                      <c:pt idx="12194">
                        <c:v>51438300000000</c:v>
                      </c:pt>
                      <c:pt idx="12195">
                        <c:v>51425000000000</c:v>
                      </c:pt>
                      <c:pt idx="12196">
                        <c:v>51411500000000</c:v>
                      </c:pt>
                      <c:pt idx="12197">
                        <c:v>51397900000000</c:v>
                      </c:pt>
                      <c:pt idx="12198">
                        <c:v>51384200000000</c:v>
                      </c:pt>
                      <c:pt idx="12199">
                        <c:v>51370400000000</c:v>
                      </c:pt>
                      <c:pt idx="12200">
                        <c:v>51356500000000</c:v>
                      </c:pt>
                      <c:pt idx="12201">
                        <c:v>51342500000000</c:v>
                      </c:pt>
                      <c:pt idx="12202">
                        <c:v>51328400000000</c:v>
                      </c:pt>
                      <c:pt idx="12203">
                        <c:v>51314100000000</c:v>
                      </c:pt>
                      <c:pt idx="12204">
                        <c:v>51299800000000</c:v>
                      </c:pt>
                      <c:pt idx="12205">
                        <c:v>51285200000000</c:v>
                      </c:pt>
                      <c:pt idx="12206">
                        <c:v>51270300000000</c:v>
                      </c:pt>
                      <c:pt idx="12207">
                        <c:v>51255300000000</c:v>
                      </c:pt>
                      <c:pt idx="12208">
                        <c:v>51240200000000</c:v>
                      </c:pt>
                      <c:pt idx="12209">
                        <c:v>51224900000000</c:v>
                      </c:pt>
                      <c:pt idx="12210">
                        <c:v>51209400000000</c:v>
                      </c:pt>
                      <c:pt idx="12211">
                        <c:v>51193700000000</c:v>
                      </c:pt>
                      <c:pt idx="12212">
                        <c:v>51182100000000</c:v>
                      </c:pt>
                      <c:pt idx="12213">
                        <c:v>51167000000000</c:v>
                      </c:pt>
                      <c:pt idx="12214">
                        <c:v>51151800000000</c:v>
                      </c:pt>
                      <c:pt idx="12215">
                        <c:v>51136600000000</c:v>
                      </c:pt>
                      <c:pt idx="12216">
                        <c:v>51121300000000</c:v>
                      </c:pt>
                      <c:pt idx="12217">
                        <c:v>51105900000000</c:v>
                      </c:pt>
                      <c:pt idx="12218">
                        <c:v>51090400000000</c:v>
                      </c:pt>
                      <c:pt idx="12219">
                        <c:v>51074900000000</c:v>
                      </c:pt>
                      <c:pt idx="12220">
                        <c:v>51059300000000</c:v>
                      </c:pt>
                      <c:pt idx="12221">
                        <c:v>51043700000000</c:v>
                      </c:pt>
                      <c:pt idx="12222">
                        <c:v>51028000000000</c:v>
                      </c:pt>
                      <c:pt idx="12223">
                        <c:v>51012200000000</c:v>
                      </c:pt>
                      <c:pt idx="12224">
                        <c:v>50996400000000</c:v>
                      </c:pt>
                      <c:pt idx="12225">
                        <c:v>50980500000000</c:v>
                      </c:pt>
                      <c:pt idx="12226">
                        <c:v>50964600000000</c:v>
                      </c:pt>
                      <c:pt idx="12227">
                        <c:v>50948600000000</c:v>
                      </c:pt>
                      <c:pt idx="12228">
                        <c:v>50932600000000</c:v>
                      </c:pt>
                      <c:pt idx="12229">
                        <c:v>50916600000000</c:v>
                      </c:pt>
                      <c:pt idx="12230">
                        <c:v>50900500000000</c:v>
                      </c:pt>
                      <c:pt idx="12231">
                        <c:v>50884300000000</c:v>
                      </c:pt>
                      <c:pt idx="12232">
                        <c:v>50868200000000</c:v>
                      </c:pt>
                      <c:pt idx="12233">
                        <c:v>50851900000000</c:v>
                      </c:pt>
                      <c:pt idx="12234">
                        <c:v>50835700000000</c:v>
                      </c:pt>
                      <c:pt idx="12235">
                        <c:v>50819400000000</c:v>
                      </c:pt>
                      <c:pt idx="12236">
                        <c:v>50803100000000</c:v>
                      </c:pt>
                      <c:pt idx="12237">
                        <c:v>50786800000000</c:v>
                      </c:pt>
                      <c:pt idx="12238">
                        <c:v>50770400000000</c:v>
                      </c:pt>
                      <c:pt idx="12239">
                        <c:v>50754100000000</c:v>
                      </c:pt>
                      <c:pt idx="12240">
                        <c:v>50737700000000</c:v>
                      </c:pt>
                      <c:pt idx="12241">
                        <c:v>50721300000000</c:v>
                      </c:pt>
                      <c:pt idx="12242">
                        <c:v>50704800000000</c:v>
                      </c:pt>
                      <c:pt idx="12243">
                        <c:v>50688400000000</c:v>
                      </c:pt>
                      <c:pt idx="12244">
                        <c:v>50671900000000</c:v>
                      </c:pt>
                      <c:pt idx="12245">
                        <c:v>50655400000000</c:v>
                      </c:pt>
                      <c:pt idx="12246">
                        <c:v>50639000000000</c:v>
                      </c:pt>
                      <c:pt idx="12247">
                        <c:v>50622500000000</c:v>
                      </c:pt>
                      <c:pt idx="12248">
                        <c:v>50606000000000</c:v>
                      </c:pt>
                      <c:pt idx="12249">
                        <c:v>50589500000000</c:v>
                      </c:pt>
                      <c:pt idx="12250">
                        <c:v>50573000000000</c:v>
                      </c:pt>
                      <c:pt idx="12251">
                        <c:v>50556600000000</c:v>
                      </c:pt>
                      <c:pt idx="12252">
                        <c:v>50540100000000</c:v>
                      </c:pt>
                      <c:pt idx="12253">
                        <c:v>50523600000000</c:v>
                      </c:pt>
                      <c:pt idx="12254">
                        <c:v>50507100000000</c:v>
                      </c:pt>
                      <c:pt idx="12255">
                        <c:v>50490700000000</c:v>
                      </c:pt>
                      <c:pt idx="12256">
                        <c:v>50474200000000</c:v>
                      </c:pt>
                      <c:pt idx="12257">
                        <c:v>50457800000000</c:v>
                      </c:pt>
                      <c:pt idx="12258">
                        <c:v>50441400000000</c:v>
                      </c:pt>
                      <c:pt idx="12259">
                        <c:v>50425000000000</c:v>
                      </c:pt>
                      <c:pt idx="12260">
                        <c:v>50408600000000</c:v>
                      </c:pt>
                      <c:pt idx="12261">
                        <c:v>50392300000000</c:v>
                      </c:pt>
                      <c:pt idx="12262">
                        <c:v>50376000000000</c:v>
                      </c:pt>
                      <c:pt idx="12263">
                        <c:v>50359700000000</c:v>
                      </c:pt>
                      <c:pt idx="12264">
                        <c:v>50343400000000</c:v>
                      </c:pt>
                      <c:pt idx="12265">
                        <c:v>50327100000000</c:v>
                      </c:pt>
                      <c:pt idx="12266">
                        <c:v>50310900000000</c:v>
                      </c:pt>
                      <c:pt idx="12267">
                        <c:v>50294700000000</c:v>
                      </c:pt>
                      <c:pt idx="12268">
                        <c:v>50278600000000</c:v>
                      </c:pt>
                      <c:pt idx="12269">
                        <c:v>50262500000000</c:v>
                      </c:pt>
                      <c:pt idx="12270">
                        <c:v>50246400000000</c:v>
                      </c:pt>
                      <c:pt idx="12271">
                        <c:v>50230300000000</c:v>
                      </c:pt>
                      <c:pt idx="12272">
                        <c:v>50214300000000</c:v>
                      </c:pt>
                      <c:pt idx="12273">
                        <c:v>50198400000000</c:v>
                      </c:pt>
                      <c:pt idx="12274">
                        <c:v>50182500000000</c:v>
                      </c:pt>
                      <c:pt idx="12275">
                        <c:v>50166600000000</c:v>
                      </c:pt>
                      <c:pt idx="12276">
                        <c:v>50150800000000</c:v>
                      </c:pt>
                      <c:pt idx="12277">
                        <c:v>50135000000000</c:v>
                      </c:pt>
                      <c:pt idx="12278">
                        <c:v>50119300000000</c:v>
                      </c:pt>
                      <c:pt idx="12279">
                        <c:v>50103600000000</c:v>
                      </c:pt>
                      <c:pt idx="12280">
                        <c:v>50087900000000</c:v>
                      </c:pt>
                      <c:pt idx="12281">
                        <c:v>50072300000000</c:v>
                      </c:pt>
                      <c:pt idx="12282">
                        <c:v>50056800000000</c:v>
                      </c:pt>
                      <c:pt idx="12283">
                        <c:v>50041300000000</c:v>
                      </c:pt>
                      <c:pt idx="12284">
                        <c:v>50025900000000</c:v>
                      </c:pt>
                      <c:pt idx="12285">
                        <c:v>50010500000000</c:v>
                      </c:pt>
                      <c:pt idx="12286">
                        <c:v>49995200000000</c:v>
                      </c:pt>
                      <c:pt idx="12287">
                        <c:v>49980000000000</c:v>
                      </c:pt>
                      <c:pt idx="12288">
                        <c:v>49964800000000</c:v>
                      </c:pt>
                      <c:pt idx="12289">
                        <c:v>49949600000000</c:v>
                      </c:pt>
                      <c:pt idx="12290">
                        <c:v>49934500000000</c:v>
                      </c:pt>
                      <c:pt idx="12291">
                        <c:v>49919500000000</c:v>
                      </c:pt>
                      <c:pt idx="12292">
                        <c:v>49904500000000</c:v>
                      </c:pt>
                      <c:pt idx="12293">
                        <c:v>49889600000000</c:v>
                      </c:pt>
                      <c:pt idx="12294">
                        <c:v>49874800000000</c:v>
                      </c:pt>
                      <c:pt idx="12295">
                        <c:v>49860000000000</c:v>
                      </c:pt>
                      <c:pt idx="12296">
                        <c:v>49845300000000</c:v>
                      </c:pt>
                      <c:pt idx="12297">
                        <c:v>49830600000000</c:v>
                      </c:pt>
                      <c:pt idx="12298">
                        <c:v>49816000000000</c:v>
                      </c:pt>
                      <c:pt idx="12299">
                        <c:v>49801500000000</c:v>
                      </c:pt>
                      <c:pt idx="12300">
                        <c:v>49787000000000</c:v>
                      </c:pt>
                      <c:pt idx="12301">
                        <c:v>49772500000000</c:v>
                      </c:pt>
                      <c:pt idx="12302">
                        <c:v>49758200000000</c:v>
                      </c:pt>
                      <c:pt idx="12303">
                        <c:v>49743900000000</c:v>
                      </c:pt>
                      <c:pt idx="12304">
                        <c:v>49729600000000</c:v>
                      </c:pt>
                      <c:pt idx="12305">
                        <c:v>49715400000000</c:v>
                      </c:pt>
                      <c:pt idx="12306">
                        <c:v>49701300000000</c:v>
                      </c:pt>
                      <c:pt idx="12307">
                        <c:v>49687200000000</c:v>
                      </c:pt>
                      <c:pt idx="12308">
                        <c:v>49673200000000</c:v>
                      </c:pt>
                      <c:pt idx="12309">
                        <c:v>49659300000000</c:v>
                      </c:pt>
                      <c:pt idx="12310">
                        <c:v>49645400000000</c:v>
                      </c:pt>
                      <c:pt idx="12311">
                        <c:v>49631600000000</c:v>
                      </c:pt>
                      <c:pt idx="12312">
                        <c:v>49617800000000</c:v>
                      </c:pt>
                      <c:pt idx="12313">
                        <c:v>49604100000000</c:v>
                      </c:pt>
                      <c:pt idx="12314">
                        <c:v>49590400000000</c:v>
                      </c:pt>
                      <c:pt idx="12315">
                        <c:v>49576800000000</c:v>
                      </c:pt>
                      <c:pt idx="12316">
                        <c:v>49563200000000</c:v>
                      </c:pt>
                      <c:pt idx="12317">
                        <c:v>49549700000000</c:v>
                      </c:pt>
                      <c:pt idx="12318">
                        <c:v>49536300000000</c:v>
                      </c:pt>
                      <c:pt idx="12319">
                        <c:v>49522900000000</c:v>
                      </c:pt>
                      <c:pt idx="12320">
                        <c:v>49509500000000</c:v>
                      </c:pt>
                      <c:pt idx="12321">
                        <c:v>49496200000000</c:v>
                      </c:pt>
                      <c:pt idx="12322">
                        <c:v>49483000000000</c:v>
                      </c:pt>
                      <c:pt idx="12323">
                        <c:v>49469800000000</c:v>
                      </c:pt>
                      <c:pt idx="12324">
                        <c:v>49456600000000</c:v>
                      </c:pt>
                      <c:pt idx="12325">
                        <c:v>49443500000000</c:v>
                      </c:pt>
                      <c:pt idx="12326">
                        <c:v>49430500000000</c:v>
                      </c:pt>
                      <c:pt idx="12327">
                        <c:v>49417400000000</c:v>
                      </c:pt>
                      <c:pt idx="12328">
                        <c:v>49404100000000</c:v>
                      </c:pt>
                      <c:pt idx="12329">
                        <c:v>49390800000000</c:v>
                      </c:pt>
                      <c:pt idx="12330">
                        <c:v>49377500000000</c:v>
                      </c:pt>
                      <c:pt idx="12331">
                        <c:v>49364200000000</c:v>
                      </c:pt>
                      <c:pt idx="12332">
                        <c:v>49350900000000</c:v>
                      </c:pt>
                      <c:pt idx="12333">
                        <c:v>49337400000000</c:v>
                      </c:pt>
                      <c:pt idx="12334">
                        <c:v>49327600000000</c:v>
                      </c:pt>
                      <c:pt idx="12335">
                        <c:v>49314900000000</c:v>
                      </c:pt>
                      <c:pt idx="12336">
                        <c:v>49302200000000</c:v>
                      </c:pt>
                      <c:pt idx="12337">
                        <c:v>49289600000000</c:v>
                      </c:pt>
                      <c:pt idx="12338">
                        <c:v>49277100000000</c:v>
                      </c:pt>
                      <c:pt idx="12339">
                        <c:v>49264500000000</c:v>
                      </c:pt>
                      <c:pt idx="12340">
                        <c:v>49252000000000</c:v>
                      </c:pt>
                      <c:pt idx="12341">
                        <c:v>49239500000000</c:v>
                      </c:pt>
                      <c:pt idx="12342">
                        <c:v>49227100000000</c:v>
                      </c:pt>
                      <c:pt idx="12343">
                        <c:v>49214700000000</c:v>
                      </c:pt>
                      <c:pt idx="12344">
                        <c:v>49202300000000</c:v>
                      </c:pt>
                      <c:pt idx="12345">
                        <c:v>49189900000000</c:v>
                      </c:pt>
                      <c:pt idx="12346">
                        <c:v>49177600000000</c:v>
                      </c:pt>
                      <c:pt idx="12347">
                        <c:v>49165300000000</c:v>
                      </c:pt>
                      <c:pt idx="12348">
                        <c:v>49153000000000</c:v>
                      </c:pt>
                      <c:pt idx="12349">
                        <c:v>49140800000000</c:v>
                      </c:pt>
                      <c:pt idx="12350">
                        <c:v>49128500000000</c:v>
                      </c:pt>
                      <c:pt idx="12351">
                        <c:v>49116300000000</c:v>
                      </c:pt>
                      <c:pt idx="12352">
                        <c:v>49104100000000</c:v>
                      </c:pt>
                      <c:pt idx="12353">
                        <c:v>49092000000000</c:v>
                      </c:pt>
                      <c:pt idx="12354">
                        <c:v>49079800000000</c:v>
                      </c:pt>
                      <c:pt idx="12355">
                        <c:v>49067700000000</c:v>
                      </c:pt>
                      <c:pt idx="12356">
                        <c:v>49055600000000</c:v>
                      </c:pt>
                      <c:pt idx="12357">
                        <c:v>49043500000000</c:v>
                      </c:pt>
                      <c:pt idx="12358">
                        <c:v>49031400000000</c:v>
                      </c:pt>
                      <c:pt idx="12359">
                        <c:v>49019300000000</c:v>
                      </c:pt>
                      <c:pt idx="12360">
                        <c:v>49007300000000</c:v>
                      </c:pt>
                      <c:pt idx="12361">
                        <c:v>48995300000000</c:v>
                      </c:pt>
                      <c:pt idx="12362">
                        <c:v>48983200000000</c:v>
                      </c:pt>
                      <c:pt idx="12363">
                        <c:v>48971200000000</c:v>
                      </c:pt>
                      <c:pt idx="12364">
                        <c:v>48959200000000</c:v>
                      </c:pt>
                      <c:pt idx="12365">
                        <c:v>48947200000000</c:v>
                      </c:pt>
                      <c:pt idx="12366">
                        <c:v>48935200000000</c:v>
                      </c:pt>
                      <c:pt idx="12367">
                        <c:v>48923300000000</c:v>
                      </c:pt>
                      <c:pt idx="12368">
                        <c:v>48911300000000</c:v>
                      </c:pt>
                      <c:pt idx="12369">
                        <c:v>48899300000000</c:v>
                      </c:pt>
                      <c:pt idx="12370">
                        <c:v>48887400000000</c:v>
                      </c:pt>
                      <c:pt idx="12371">
                        <c:v>48875400000000</c:v>
                      </c:pt>
                      <c:pt idx="12372">
                        <c:v>48863500000000</c:v>
                      </c:pt>
                      <c:pt idx="12373">
                        <c:v>48851500000000</c:v>
                      </c:pt>
                      <c:pt idx="12374">
                        <c:v>48839600000000</c:v>
                      </c:pt>
                      <c:pt idx="12375">
                        <c:v>48827600000000</c:v>
                      </c:pt>
                      <c:pt idx="12376">
                        <c:v>48815700000000</c:v>
                      </c:pt>
                      <c:pt idx="12377">
                        <c:v>48803700000000</c:v>
                      </c:pt>
                      <c:pt idx="12378">
                        <c:v>48791800000000</c:v>
                      </c:pt>
                      <c:pt idx="12379">
                        <c:v>48779800000000</c:v>
                      </c:pt>
                      <c:pt idx="12380">
                        <c:v>48767900000000</c:v>
                      </c:pt>
                      <c:pt idx="12381">
                        <c:v>48755900000000</c:v>
                      </c:pt>
                      <c:pt idx="12382">
                        <c:v>48744000000000</c:v>
                      </c:pt>
                      <c:pt idx="12383">
                        <c:v>48732000000000</c:v>
                      </c:pt>
                      <c:pt idx="12384">
                        <c:v>48720000000000</c:v>
                      </c:pt>
                      <c:pt idx="12385">
                        <c:v>48708000000000</c:v>
                      </c:pt>
                      <c:pt idx="12386">
                        <c:v>48696100000000</c:v>
                      </c:pt>
                      <c:pt idx="12387">
                        <c:v>48684100000000</c:v>
                      </c:pt>
                      <c:pt idx="12388">
                        <c:v>48672000000000</c:v>
                      </c:pt>
                      <c:pt idx="12389">
                        <c:v>48660000000000</c:v>
                      </c:pt>
                      <c:pt idx="12390">
                        <c:v>48648000000000</c:v>
                      </c:pt>
                      <c:pt idx="12391">
                        <c:v>48636000000000</c:v>
                      </c:pt>
                      <c:pt idx="12392">
                        <c:v>48623900000000</c:v>
                      </c:pt>
                      <c:pt idx="12393">
                        <c:v>48611900000000</c:v>
                      </c:pt>
                      <c:pt idx="12394">
                        <c:v>48599800000000</c:v>
                      </c:pt>
                      <c:pt idx="12395">
                        <c:v>48587700000000</c:v>
                      </c:pt>
                      <c:pt idx="12396">
                        <c:v>48575600000000</c:v>
                      </c:pt>
                      <c:pt idx="12397">
                        <c:v>48563500000000</c:v>
                      </c:pt>
                      <c:pt idx="12398">
                        <c:v>48551300000000</c:v>
                      </c:pt>
                      <c:pt idx="12399">
                        <c:v>48539200000000</c:v>
                      </c:pt>
                      <c:pt idx="12400">
                        <c:v>48527000000000</c:v>
                      </c:pt>
                      <c:pt idx="12401">
                        <c:v>48514800000000</c:v>
                      </c:pt>
                      <c:pt idx="12402">
                        <c:v>48502600000000</c:v>
                      </c:pt>
                      <c:pt idx="12403">
                        <c:v>48490400000000</c:v>
                      </c:pt>
                      <c:pt idx="12404">
                        <c:v>48478200000000</c:v>
                      </c:pt>
                      <c:pt idx="12405">
                        <c:v>48465900000000</c:v>
                      </c:pt>
                      <c:pt idx="12406">
                        <c:v>48453700000000</c:v>
                      </c:pt>
                      <c:pt idx="12407">
                        <c:v>48441400000000</c:v>
                      </c:pt>
                      <c:pt idx="12408">
                        <c:v>48429100000000</c:v>
                      </c:pt>
                      <c:pt idx="12409">
                        <c:v>48416800000000</c:v>
                      </c:pt>
                      <c:pt idx="12410">
                        <c:v>48404400000000</c:v>
                      </c:pt>
                      <c:pt idx="12411">
                        <c:v>48392000000000</c:v>
                      </c:pt>
                      <c:pt idx="12412">
                        <c:v>48379700000000</c:v>
                      </c:pt>
                      <c:pt idx="12413">
                        <c:v>48367300000000</c:v>
                      </c:pt>
                      <c:pt idx="12414">
                        <c:v>48354800000000</c:v>
                      </c:pt>
                      <c:pt idx="12415">
                        <c:v>48342400000000</c:v>
                      </c:pt>
                      <c:pt idx="12416">
                        <c:v>48329900000000</c:v>
                      </c:pt>
                      <c:pt idx="12417">
                        <c:v>48317400000000</c:v>
                      </c:pt>
                      <c:pt idx="12418">
                        <c:v>48304900000000</c:v>
                      </c:pt>
                      <c:pt idx="12419">
                        <c:v>48292400000000</c:v>
                      </c:pt>
                      <c:pt idx="12420">
                        <c:v>48279900000000</c:v>
                      </c:pt>
                      <c:pt idx="12421">
                        <c:v>48267300000000</c:v>
                      </c:pt>
                      <c:pt idx="12422">
                        <c:v>48254700000000</c:v>
                      </c:pt>
                      <c:pt idx="12423">
                        <c:v>48242100000000</c:v>
                      </c:pt>
                      <c:pt idx="12424">
                        <c:v>48229500000000</c:v>
                      </c:pt>
                      <c:pt idx="12425">
                        <c:v>48216800000000</c:v>
                      </c:pt>
                      <c:pt idx="12426">
                        <c:v>48204200000000</c:v>
                      </c:pt>
                      <c:pt idx="12427">
                        <c:v>48191500000000</c:v>
                      </c:pt>
                      <c:pt idx="12428">
                        <c:v>48178800000000</c:v>
                      </c:pt>
                      <c:pt idx="12429">
                        <c:v>48166000000000</c:v>
                      </c:pt>
                      <c:pt idx="12430">
                        <c:v>48153300000000</c:v>
                      </c:pt>
                      <c:pt idx="12431">
                        <c:v>48140500000000</c:v>
                      </c:pt>
                      <c:pt idx="12432">
                        <c:v>48127700000000</c:v>
                      </c:pt>
                      <c:pt idx="12433">
                        <c:v>48114900000000</c:v>
                      </c:pt>
                      <c:pt idx="12434">
                        <c:v>48102100000000</c:v>
                      </c:pt>
                      <c:pt idx="12435">
                        <c:v>48089300000000</c:v>
                      </c:pt>
                      <c:pt idx="12436">
                        <c:v>48076400000000</c:v>
                      </c:pt>
                      <c:pt idx="12437">
                        <c:v>48063600000000</c:v>
                      </c:pt>
                      <c:pt idx="12438">
                        <c:v>48050700000000</c:v>
                      </c:pt>
                      <c:pt idx="12439">
                        <c:v>48037800000000</c:v>
                      </c:pt>
                      <c:pt idx="12440">
                        <c:v>48024800000000</c:v>
                      </c:pt>
                      <c:pt idx="12441">
                        <c:v>48011900000000</c:v>
                      </c:pt>
                      <c:pt idx="12442">
                        <c:v>47998900000000</c:v>
                      </c:pt>
                      <c:pt idx="12443">
                        <c:v>47986000000000</c:v>
                      </c:pt>
                      <c:pt idx="12444">
                        <c:v>47973000000000</c:v>
                      </c:pt>
                      <c:pt idx="12445">
                        <c:v>47960000000000</c:v>
                      </c:pt>
                      <c:pt idx="12446">
                        <c:v>47946900000000</c:v>
                      </c:pt>
                      <c:pt idx="12447">
                        <c:v>47933900000000</c:v>
                      </c:pt>
                      <c:pt idx="12448">
                        <c:v>47920800000000</c:v>
                      </c:pt>
                      <c:pt idx="12449">
                        <c:v>47907800000000</c:v>
                      </c:pt>
                      <c:pt idx="12450">
                        <c:v>47894700000000</c:v>
                      </c:pt>
                      <c:pt idx="12451">
                        <c:v>47881500000000</c:v>
                      </c:pt>
                      <c:pt idx="12452">
                        <c:v>47868100000000</c:v>
                      </c:pt>
                      <c:pt idx="12453">
                        <c:v>47854600000000</c:v>
                      </c:pt>
                      <c:pt idx="12454">
                        <c:v>47841000000000</c:v>
                      </c:pt>
                      <c:pt idx="12455">
                        <c:v>47827400000000</c:v>
                      </c:pt>
                      <c:pt idx="12456">
                        <c:v>47813700000000</c:v>
                      </c:pt>
                      <c:pt idx="12457">
                        <c:v>47799900000000</c:v>
                      </c:pt>
                      <c:pt idx="12458">
                        <c:v>47789600000000</c:v>
                      </c:pt>
                      <c:pt idx="12459">
                        <c:v>47776400000000</c:v>
                      </c:pt>
                      <c:pt idx="12460">
                        <c:v>47763200000000</c:v>
                      </c:pt>
                      <c:pt idx="12461">
                        <c:v>47749900000000</c:v>
                      </c:pt>
                      <c:pt idx="12462">
                        <c:v>47736700000000</c:v>
                      </c:pt>
                      <c:pt idx="12463">
                        <c:v>47723500000000</c:v>
                      </c:pt>
                      <c:pt idx="12464">
                        <c:v>47710200000000</c:v>
                      </c:pt>
                      <c:pt idx="12465">
                        <c:v>47696900000000</c:v>
                      </c:pt>
                      <c:pt idx="12466">
                        <c:v>47683600000000</c:v>
                      </c:pt>
                      <c:pt idx="12467">
                        <c:v>47670300000000</c:v>
                      </c:pt>
                      <c:pt idx="12468">
                        <c:v>47657000000000</c:v>
                      </c:pt>
                      <c:pt idx="12469">
                        <c:v>47643700000000</c:v>
                      </c:pt>
                      <c:pt idx="12470">
                        <c:v>47630400000000</c:v>
                      </c:pt>
                      <c:pt idx="12471">
                        <c:v>47617100000000</c:v>
                      </c:pt>
                      <c:pt idx="12472">
                        <c:v>47603700000000</c:v>
                      </c:pt>
                      <c:pt idx="12473">
                        <c:v>47590400000000</c:v>
                      </c:pt>
                      <c:pt idx="12474">
                        <c:v>47577000000000</c:v>
                      </c:pt>
                      <c:pt idx="12475">
                        <c:v>47563600000000</c:v>
                      </c:pt>
                      <c:pt idx="12476">
                        <c:v>47550200000000</c:v>
                      </c:pt>
                      <c:pt idx="12477">
                        <c:v>47536800000000</c:v>
                      </c:pt>
                      <c:pt idx="12478">
                        <c:v>47523400000000</c:v>
                      </c:pt>
                      <c:pt idx="12479">
                        <c:v>47510000000000</c:v>
                      </c:pt>
                      <c:pt idx="12480">
                        <c:v>47496600000000</c:v>
                      </c:pt>
                      <c:pt idx="12481">
                        <c:v>47483200000000</c:v>
                      </c:pt>
                      <c:pt idx="12482">
                        <c:v>47469700000000</c:v>
                      </c:pt>
                      <c:pt idx="12483">
                        <c:v>47456300000000</c:v>
                      </c:pt>
                      <c:pt idx="12484">
                        <c:v>47442800000000</c:v>
                      </c:pt>
                      <c:pt idx="12485">
                        <c:v>47429300000000</c:v>
                      </c:pt>
                      <c:pt idx="12486">
                        <c:v>47415800000000</c:v>
                      </c:pt>
                      <c:pt idx="12487">
                        <c:v>47402400000000</c:v>
                      </c:pt>
                      <c:pt idx="12488">
                        <c:v>47388800000000</c:v>
                      </c:pt>
                      <c:pt idx="12489">
                        <c:v>47375300000000</c:v>
                      </c:pt>
                      <c:pt idx="12490">
                        <c:v>47361800000000</c:v>
                      </c:pt>
                      <c:pt idx="12491">
                        <c:v>47348300000000</c:v>
                      </c:pt>
                      <c:pt idx="12492">
                        <c:v>47334800000000</c:v>
                      </c:pt>
                      <c:pt idx="12493">
                        <c:v>47321200000000</c:v>
                      </c:pt>
                      <c:pt idx="12494">
                        <c:v>47307700000000</c:v>
                      </c:pt>
                      <c:pt idx="12495">
                        <c:v>47294100000000</c:v>
                      </c:pt>
                      <c:pt idx="12496">
                        <c:v>47280500000000</c:v>
                      </c:pt>
                      <c:pt idx="12497">
                        <c:v>47266900000000</c:v>
                      </c:pt>
                      <c:pt idx="12498">
                        <c:v>47253300000000</c:v>
                      </c:pt>
                      <c:pt idx="12499">
                        <c:v>47239700000000</c:v>
                      </c:pt>
                      <c:pt idx="12500">
                        <c:v>47226100000000</c:v>
                      </c:pt>
                      <c:pt idx="12501">
                        <c:v>47212500000000</c:v>
                      </c:pt>
                      <c:pt idx="12502">
                        <c:v>47198900000000</c:v>
                      </c:pt>
                      <c:pt idx="12503">
                        <c:v>47185300000000</c:v>
                      </c:pt>
                      <c:pt idx="12504">
                        <c:v>47171600000000</c:v>
                      </c:pt>
                      <c:pt idx="12505">
                        <c:v>47158000000000</c:v>
                      </c:pt>
                      <c:pt idx="12506">
                        <c:v>47144300000000</c:v>
                      </c:pt>
                      <c:pt idx="12507">
                        <c:v>47130600000000</c:v>
                      </c:pt>
                      <c:pt idx="12508">
                        <c:v>47116900000000</c:v>
                      </c:pt>
                      <c:pt idx="12509">
                        <c:v>47103200000000</c:v>
                      </c:pt>
                      <c:pt idx="12510">
                        <c:v>47089500000000</c:v>
                      </c:pt>
                      <c:pt idx="12511">
                        <c:v>47075800000000</c:v>
                      </c:pt>
                      <c:pt idx="12512">
                        <c:v>47062100000000</c:v>
                      </c:pt>
                      <c:pt idx="12513">
                        <c:v>47048400000000</c:v>
                      </c:pt>
                      <c:pt idx="12514">
                        <c:v>47034600000000</c:v>
                      </c:pt>
                      <c:pt idx="12515">
                        <c:v>47020900000000</c:v>
                      </c:pt>
                      <c:pt idx="12516">
                        <c:v>47007100000000</c:v>
                      </c:pt>
                      <c:pt idx="12517">
                        <c:v>46993400000000</c:v>
                      </c:pt>
                      <c:pt idx="12518">
                        <c:v>46979600000000</c:v>
                      </c:pt>
                      <c:pt idx="12519">
                        <c:v>46965800000000</c:v>
                      </c:pt>
                      <c:pt idx="12520">
                        <c:v>46952000000000</c:v>
                      </c:pt>
                      <c:pt idx="12521">
                        <c:v>46938200000000</c:v>
                      </c:pt>
                      <c:pt idx="12522">
                        <c:v>46924300000000</c:v>
                      </c:pt>
                      <c:pt idx="12523">
                        <c:v>46910500000000</c:v>
                      </c:pt>
                      <c:pt idx="12524">
                        <c:v>46896700000000</c:v>
                      </c:pt>
                      <c:pt idx="12525">
                        <c:v>46882800000000</c:v>
                      </c:pt>
                      <c:pt idx="12526">
                        <c:v>46868900000000</c:v>
                      </c:pt>
                      <c:pt idx="12527">
                        <c:v>46855000000000</c:v>
                      </c:pt>
                      <c:pt idx="12528">
                        <c:v>46841200000000</c:v>
                      </c:pt>
                      <c:pt idx="12529">
                        <c:v>46827200000000</c:v>
                      </c:pt>
                      <c:pt idx="12530">
                        <c:v>46813300000000</c:v>
                      </c:pt>
                      <c:pt idx="12531">
                        <c:v>46799400000000</c:v>
                      </c:pt>
                      <c:pt idx="12532">
                        <c:v>46785400000000</c:v>
                      </c:pt>
                      <c:pt idx="12533">
                        <c:v>46771500000000</c:v>
                      </c:pt>
                      <c:pt idx="12534">
                        <c:v>46757500000000</c:v>
                      </c:pt>
                      <c:pt idx="12535">
                        <c:v>46743500000000</c:v>
                      </c:pt>
                      <c:pt idx="12536">
                        <c:v>46729500000000</c:v>
                      </c:pt>
                      <c:pt idx="12537">
                        <c:v>46715500000000</c:v>
                      </c:pt>
                      <c:pt idx="12538">
                        <c:v>46701500000000</c:v>
                      </c:pt>
                      <c:pt idx="12539">
                        <c:v>46687400000000</c:v>
                      </c:pt>
                      <c:pt idx="12540">
                        <c:v>46673400000000</c:v>
                      </c:pt>
                      <c:pt idx="12541">
                        <c:v>46659300000000</c:v>
                      </c:pt>
                      <c:pt idx="12542">
                        <c:v>46645200000000</c:v>
                      </c:pt>
                      <c:pt idx="12543">
                        <c:v>46631100000000</c:v>
                      </c:pt>
                      <c:pt idx="12544">
                        <c:v>46617000000000</c:v>
                      </c:pt>
                      <c:pt idx="12545">
                        <c:v>46602900000000</c:v>
                      </c:pt>
                      <c:pt idx="12546">
                        <c:v>46588700000000</c:v>
                      </c:pt>
                      <c:pt idx="12547">
                        <c:v>46574500000000</c:v>
                      </c:pt>
                      <c:pt idx="12548">
                        <c:v>46560300000000</c:v>
                      </c:pt>
                      <c:pt idx="12549">
                        <c:v>46546100000000</c:v>
                      </c:pt>
                      <c:pt idx="12550">
                        <c:v>46531900000000</c:v>
                      </c:pt>
                      <c:pt idx="12551">
                        <c:v>46517700000000</c:v>
                      </c:pt>
                      <c:pt idx="12552">
                        <c:v>46503400000000</c:v>
                      </c:pt>
                      <c:pt idx="12553">
                        <c:v>46489100000000</c:v>
                      </c:pt>
                      <c:pt idx="12554">
                        <c:v>46474800000000</c:v>
                      </c:pt>
                      <c:pt idx="12555">
                        <c:v>46460500000000</c:v>
                      </c:pt>
                      <c:pt idx="12556">
                        <c:v>46446200000000</c:v>
                      </c:pt>
                      <c:pt idx="12557">
                        <c:v>46431900000000</c:v>
                      </c:pt>
                      <c:pt idx="12558">
                        <c:v>46417500000000</c:v>
                      </c:pt>
                      <c:pt idx="12559">
                        <c:v>46403100000000</c:v>
                      </c:pt>
                      <c:pt idx="12560">
                        <c:v>46388700000000</c:v>
                      </c:pt>
                      <c:pt idx="12561">
                        <c:v>46374300000000</c:v>
                      </c:pt>
                      <c:pt idx="12562">
                        <c:v>46359800000000</c:v>
                      </c:pt>
                      <c:pt idx="12563">
                        <c:v>46345400000000</c:v>
                      </c:pt>
                      <c:pt idx="12564">
                        <c:v>46330900000000</c:v>
                      </c:pt>
                      <c:pt idx="12565">
                        <c:v>46316400000000</c:v>
                      </c:pt>
                      <c:pt idx="12566">
                        <c:v>46301900000000</c:v>
                      </c:pt>
                      <c:pt idx="12567">
                        <c:v>46287400000000</c:v>
                      </c:pt>
                      <c:pt idx="12568">
                        <c:v>46272800000000</c:v>
                      </c:pt>
                      <c:pt idx="12569">
                        <c:v>46258300000000</c:v>
                      </c:pt>
                      <c:pt idx="12570">
                        <c:v>46243700000000</c:v>
                      </c:pt>
                      <c:pt idx="12571">
                        <c:v>46229100000000</c:v>
                      </c:pt>
                      <c:pt idx="12572">
                        <c:v>46214500000000</c:v>
                      </c:pt>
                      <c:pt idx="12573">
                        <c:v>46199800000000</c:v>
                      </c:pt>
                      <c:pt idx="12574">
                        <c:v>46185200000000</c:v>
                      </c:pt>
                      <c:pt idx="12575">
                        <c:v>46170500000000</c:v>
                      </c:pt>
                      <c:pt idx="12576">
                        <c:v>46155700000000</c:v>
                      </c:pt>
                      <c:pt idx="12577">
                        <c:v>46140700000000</c:v>
                      </c:pt>
                      <c:pt idx="12578">
                        <c:v>46125700000000</c:v>
                      </c:pt>
                      <c:pt idx="12579">
                        <c:v>46110600000000</c:v>
                      </c:pt>
                      <c:pt idx="12580">
                        <c:v>46095400000000</c:v>
                      </c:pt>
                      <c:pt idx="12581">
                        <c:v>46080100000000</c:v>
                      </c:pt>
                      <c:pt idx="12582">
                        <c:v>46064800000000</c:v>
                      </c:pt>
                      <c:pt idx="12583">
                        <c:v>46052700000000</c:v>
                      </c:pt>
                      <c:pt idx="12584">
                        <c:v>46037900000000</c:v>
                      </c:pt>
                      <c:pt idx="12585">
                        <c:v>46023100000000</c:v>
                      </c:pt>
                      <c:pt idx="12586">
                        <c:v>46008300000000</c:v>
                      </c:pt>
                      <c:pt idx="12587">
                        <c:v>45993500000000</c:v>
                      </c:pt>
                      <c:pt idx="12588">
                        <c:v>45978700000000</c:v>
                      </c:pt>
                      <c:pt idx="12589">
                        <c:v>45963800000000</c:v>
                      </c:pt>
                      <c:pt idx="12590">
                        <c:v>45949000000000</c:v>
                      </c:pt>
                      <c:pt idx="12591">
                        <c:v>45934200000000</c:v>
                      </c:pt>
                      <c:pt idx="12592">
                        <c:v>45919300000000</c:v>
                      </c:pt>
                      <c:pt idx="12593">
                        <c:v>45904400000000</c:v>
                      </c:pt>
                      <c:pt idx="12594">
                        <c:v>45889600000000</c:v>
                      </c:pt>
                      <c:pt idx="12595">
                        <c:v>45874700000000</c:v>
                      </c:pt>
                      <c:pt idx="12596">
                        <c:v>45859800000000</c:v>
                      </c:pt>
                      <c:pt idx="12597">
                        <c:v>45845000000000</c:v>
                      </c:pt>
                      <c:pt idx="12598">
                        <c:v>45830100000000</c:v>
                      </c:pt>
                      <c:pt idx="12599">
                        <c:v>45815200000000</c:v>
                      </c:pt>
                      <c:pt idx="12600">
                        <c:v>45800300000000</c:v>
                      </c:pt>
                      <c:pt idx="12601">
                        <c:v>45785400000000</c:v>
                      </c:pt>
                      <c:pt idx="12602">
                        <c:v>45770600000000</c:v>
                      </c:pt>
                      <c:pt idx="12603">
                        <c:v>45755700000000</c:v>
                      </c:pt>
                      <c:pt idx="12604">
                        <c:v>45740800000000</c:v>
                      </c:pt>
                      <c:pt idx="12605">
                        <c:v>45725900000000</c:v>
                      </c:pt>
                      <c:pt idx="12606">
                        <c:v>45711100000000</c:v>
                      </c:pt>
                      <c:pt idx="12607">
                        <c:v>45696200000000</c:v>
                      </c:pt>
                      <c:pt idx="12608">
                        <c:v>45681300000000</c:v>
                      </c:pt>
                      <c:pt idx="12609">
                        <c:v>45666500000000</c:v>
                      </c:pt>
                      <c:pt idx="12610">
                        <c:v>45651600000000</c:v>
                      </c:pt>
                      <c:pt idx="12611">
                        <c:v>45636800000000</c:v>
                      </c:pt>
                      <c:pt idx="12612">
                        <c:v>45622000000000</c:v>
                      </c:pt>
                      <c:pt idx="12613">
                        <c:v>45607200000000</c:v>
                      </c:pt>
                      <c:pt idx="12614">
                        <c:v>45592400000000</c:v>
                      </c:pt>
                      <c:pt idx="12615">
                        <c:v>45577600000000</c:v>
                      </c:pt>
                      <c:pt idx="12616">
                        <c:v>45562800000000</c:v>
                      </c:pt>
                      <c:pt idx="12617">
                        <c:v>45548000000000</c:v>
                      </c:pt>
                      <c:pt idx="12618">
                        <c:v>45533300000000</c:v>
                      </c:pt>
                      <c:pt idx="12619">
                        <c:v>45518600000000</c:v>
                      </c:pt>
                      <c:pt idx="12620">
                        <c:v>45503800000000</c:v>
                      </c:pt>
                      <c:pt idx="12621">
                        <c:v>45489100000000</c:v>
                      </c:pt>
                      <c:pt idx="12622">
                        <c:v>45474500000000</c:v>
                      </c:pt>
                      <c:pt idx="12623">
                        <c:v>45459800000000</c:v>
                      </c:pt>
                      <c:pt idx="12624">
                        <c:v>45445200000000</c:v>
                      </c:pt>
                      <c:pt idx="12625">
                        <c:v>45430500000000</c:v>
                      </c:pt>
                      <c:pt idx="12626">
                        <c:v>45415900000000</c:v>
                      </c:pt>
                      <c:pt idx="12627">
                        <c:v>45401400000000</c:v>
                      </c:pt>
                      <c:pt idx="12628">
                        <c:v>45386800000000</c:v>
                      </c:pt>
                      <c:pt idx="12629">
                        <c:v>45372300000000</c:v>
                      </c:pt>
                      <c:pt idx="12630">
                        <c:v>45357800000000</c:v>
                      </c:pt>
                      <c:pt idx="12631">
                        <c:v>45343300000000</c:v>
                      </c:pt>
                      <c:pt idx="12632">
                        <c:v>45328800000000</c:v>
                      </c:pt>
                      <c:pt idx="12633">
                        <c:v>45314400000000</c:v>
                      </c:pt>
                      <c:pt idx="12634">
                        <c:v>45300000000000</c:v>
                      </c:pt>
                      <c:pt idx="12635">
                        <c:v>45285600000000</c:v>
                      </c:pt>
                      <c:pt idx="12636">
                        <c:v>45271300000000</c:v>
                      </c:pt>
                      <c:pt idx="12637">
                        <c:v>45257000000000</c:v>
                      </c:pt>
                      <c:pt idx="12638">
                        <c:v>45242700000000</c:v>
                      </c:pt>
                      <c:pt idx="12639">
                        <c:v>45228500000000</c:v>
                      </c:pt>
                      <c:pt idx="12640">
                        <c:v>45214300000000</c:v>
                      </c:pt>
                      <c:pt idx="12641">
                        <c:v>45200100000000</c:v>
                      </c:pt>
                      <c:pt idx="12642">
                        <c:v>45185900000000</c:v>
                      </c:pt>
                      <c:pt idx="12643">
                        <c:v>45171800000000</c:v>
                      </c:pt>
                      <c:pt idx="12644">
                        <c:v>45157800000000</c:v>
                      </c:pt>
                      <c:pt idx="12645">
                        <c:v>45143700000000</c:v>
                      </c:pt>
                      <c:pt idx="12646">
                        <c:v>45129700000000</c:v>
                      </c:pt>
                      <c:pt idx="12647">
                        <c:v>45115800000000</c:v>
                      </c:pt>
                      <c:pt idx="12648">
                        <c:v>45101900000000</c:v>
                      </c:pt>
                      <c:pt idx="12649">
                        <c:v>45088000000000</c:v>
                      </c:pt>
                      <c:pt idx="12650">
                        <c:v>45074100000000</c:v>
                      </c:pt>
                      <c:pt idx="12651">
                        <c:v>45060300000000</c:v>
                      </c:pt>
                      <c:pt idx="12652">
                        <c:v>45046600000000</c:v>
                      </c:pt>
                      <c:pt idx="12653">
                        <c:v>45032800000000</c:v>
                      </c:pt>
                      <c:pt idx="12654">
                        <c:v>45019200000000</c:v>
                      </c:pt>
                      <c:pt idx="12655">
                        <c:v>45005500000000</c:v>
                      </c:pt>
                      <c:pt idx="12656">
                        <c:v>44991900000000</c:v>
                      </c:pt>
                      <c:pt idx="12657">
                        <c:v>44978400000000</c:v>
                      </c:pt>
                      <c:pt idx="12658">
                        <c:v>44964900000000</c:v>
                      </c:pt>
                      <c:pt idx="12659">
                        <c:v>44951400000000</c:v>
                      </c:pt>
                      <c:pt idx="12660">
                        <c:v>44938000000000</c:v>
                      </c:pt>
                      <c:pt idx="12661">
                        <c:v>44924600000000</c:v>
                      </c:pt>
                      <c:pt idx="12662">
                        <c:v>44911300000000</c:v>
                      </c:pt>
                      <c:pt idx="12663">
                        <c:v>44898000000000</c:v>
                      </c:pt>
                      <c:pt idx="12664">
                        <c:v>44884800000000</c:v>
                      </c:pt>
                      <c:pt idx="12665">
                        <c:v>44871600000000</c:v>
                      </c:pt>
                      <c:pt idx="12666">
                        <c:v>44858500000000</c:v>
                      </c:pt>
                      <c:pt idx="12667">
                        <c:v>44845400000000</c:v>
                      </c:pt>
                      <c:pt idx="12668">
                        <c:v>44832400000000</c:v>
                      </c:pt>
                      <c:pt idx="12669">
                        <c:v>44819400000000</c:v>
                      </c:pt>
                      <c:pt idx="12670">
                        <c:v>44806400000000</c:v>
                      </c:pt>
                      <c:pt idx="12671">
                        <c:v>44793500000000</c:v>
                      </c:pt>
                      <c:pt idx="12672">
                        <c:v>44780700000000</c:v>
                      </c:pt>
                      <c:pt idx="12673">
                        <c:v>44767900000000</c:v>
                      </c:pt>
                      <c:pt idx="12674">
                        <c:v>44755100000000</c:v>
                      </c:pt>
                      <c:pt idx="12675">
                        <c:v>44742400000000</c:v>
                      </c:pt>
                      <c:pt idx="12676">
                        <c:v>44729800000000</c:v>
                      </c:pt>
                      <c:pt idx="12677">
                        <c:v>44717200000000</c:v>
                      </c:pt>
                      <c:pt idx="12678">
                        <c:v>44704600000000</c:v>
                      </c:pt>
                      <c:pt idx="12679">
                        <c:v>44692100000000</c:v>
                      </c:pt>
                      <c:pt idx="12680">
                        <c:v>44679600000000</c:v>
                      </c:pt>
                      <c:pt idx="12681">
                        <c:v>44667200000000</c:v>
                      </c:pt>
                      <c:pt idx="12682">
                        <c:v>44654800000000</c:v>
                      </c:pt>
                      <c:pt idx="12683">
                        <c:v>44642500000000</c:v>
                      </c:pt>
                      <c:pt idx="12684">
                        <c:v>44630200000000</c:v>
                      </c:pt>
                      <c:pt idx="12685">
                        <c:v>44618000000000</c:v>
                      </c:pt>
                      <c:pt idx="12686">
                        <c:v>44605800000000</c:v>
                      </c:pt>
                      <c:pt idx="12687">
                        <c:v>44593700000000</c:v>
                      </c:pt>
                      <c:pt idx="12688">
                        <c:v>44581600000000</c:v>
                      </c:pt>
                      <c:pt idx="12689">
                        <c:v>44569600000000</c:v>
                      </c:pt>
                      <c:pt idx="12690">
                        <c:v>44557600000000</c:v>
                      </c:pt>
                      <c:pt idx="12691">
                        <c:v>44545600000000</c:v>
                      </c:pt>
                      <c:pt idx="12692">
                        <c:v>44533700000000</c:v>
                      </c:pt>
                      <c:pt idx="12693">
                        <c:v>44521900000000</c:v>
                      </c:pt>
                      <c:pt idx="12694">
                        <c:v>44510100000000</c:v>
                      </c:pt>
                      <c:pt idx="12695">
                        <c:v>44498300000000</c:v>
                      </c:pt>
                      <c:pt idx="12696">
                        <c:v>44486600000000</c:v>
                      </c:pt>
                      <c:pt idx="12697">
                        <c:v>44474900000000</c:v>
                      </c:pt>
                      <c:pt idx="12698">
                        <c:v>44463300000000</c:v>
                      </c:pt>
                      <c:pt idx="12699">
                        <c:v>44451700000000</c:v>
                      </c:pt>
                      <c:pt idx="12700">
                        <c:v>44440100000000</c:v>
                      </c:pt>
                      <c:pt idx="12701">
                        <c:v>44428600000000</c:v>
                      </c:pt>
                      <c:pt idx="12702">
                        <c:v>44417100000000</c:v>
                      </c:pt>
                      <c:pt idx="12703">
                        <c:v>44405400000000</c:v>
                      </c:pt>
                      <c:pt idx="12704">
                        <c:v>44393700000000</c:v>
                      </c:pt>
                      <c:pt idx="12705">
                        <c:v>44382000000000</c:v>
                      </c:pt>
                      <c:pt idx="12706">
                        <c:v>44370300000000</c:v>
                      </c:pt>
                      <c:pt idx="12707">
                        <c:v>44358500000000</c:v>
                      </c:pt>
                      <c:pt idx="12708">
                        <c:v>44346700000000</c:v>
                      </c:pt>
                      <c:pt idx="12709">
                        <c:v>44338000000000</c:v>
                      </c:pt>
                      <c:pt idx="12710">
                        <c:v>44326800000000</c:v>
                      </c:pt>
                      <c:pt idx="12711">
                        <c:v>44315700000000</c:v>
                      </c:pt>
                      <c:pt idx="12712">
                        <c:v>44304600000000</c:v>
                      </c:pt>
                      <c:pt idx="12713">
                        <c:v>44293500000000</c:v>
                      </c:pt>
                      <c:pt idx="12714">
                        <c:v>44282500000000</c:v>
                      </c:pt>
                      <c:pt idx="12715">
                        <c:v>44271500000000</c:v>
                      </c:pt>
                      <c:pt idx="12716">
                        <c:v>44260600000000</c:v>
                      </c:pt>
                      <c:pt idx="12717">
                        <c:v>44249600000000</c:v>
                      </c:pt>
                      <c:pt idx="12718">
                        <c:v>44238700000000</c:v>
                      </c:pt>
                      <c:pt idx="12719">
                        <c:v>44227900000000</c:v>
                      </c:pt>
                      <c:pt idx="12720">
                        <c:v>44217000000000</c:v>
                      </c:pt>
                      <c:pt idx="12721">
                        <c:v>44206200000000</c:v>
                      </c:pt>
                      <c:pt idx="12722">
                        <c:v>44195500000000</c:v>
                      </c:pt>
                      <c:pt idx="12723">
                        <c:v>44184700000000</c:v>
                      </c:pt>
                      <c:pt idx="12724">
                        <c:v>44174000000000</c:v>
                      </c:pt>
                      <c:pt idx="12725">
                        <c:v>44163300000000</c:v>
                      </c:pt>
                      <c:pt idx="12726">
                        <c:v>44152600000000</c:v>
                      </c:pt>
                      <c:pt idx="12727">
                        <c:v>44142000000000</c:v>
                      </c:pt>
                      <c:pt idx="12728">
                        <c:v>44131400000000</c:v>
                      </c:pt>
                      <c:pt idx="12729">
                        <c:v>44120800000000</c:v>
                      </c:pt>
                      <c:pt idx="12730">
                        <c:v>44110200000000</c:v>
                      </c:pt>
                      <c:pt idx="12731">
                        <c:v>44099700000000</c:v>
                      </c:pt>
                      <c:pt idx="12732">
                        <c:v>44089200000000</c:v>
                      </c:pt>
                      <c:pt idx="12733">
                        <c:v>44078600000000</c:v>
                      </c:pt>
                      <c:pt idx="12734">
                        <c:v>44068200000000</c:v>
                      </c:pt>
                      <c:pt idx="12735">
                        <c:v>44057700000000</c:v>
                      </c:pt>
                      <c:pt idx="12736">
                        <c:v>44047300000000</c:v>
                      </c:pt>
                      <c:pt idx="12737">
                        <c:v>44036800000000</c:v>
                      </c:pt>
                      <c:pt idx="12738">
                        <c:v>44026400000000</c:v>
                      </c:pt>
                      <c:pt idx="12739">
                        <c:v>44016000000000</c:v>
                      </c:pt>
                      <c:pt idx="12740">
                        <c:v>44005700000000</c:v>
                      </c:pt>
                      <c:pt idx="12741">
                        <c:v>43995300000000</c:v>
                      </c:pt>
                      <c:pt idx="12742">
                        <c:v>43985000000000</c:v>
                      </c:pt>
                      <c:pt idx="12743">
                        <c:v>43974600000000</c:v>
                      </c:pt>
                      <c:pt idx="12744">
                        <c:v>43964300000000</c:v>
                      </c:pt>
                      <c:pt idx="12745">
                        <c:v>43954000000000</c:v>
                      </c:pt>
                      <c:pt idx="12746">
                        <c:v>43943800000000</c:v>
                      </c:pt>
                      <c:pt idx="12747">
                        <c:v>43933500000000</c:v>
                      </c:pt>
                      <c:pt idx="12748">
                        <c:v>43923200000000</c:v>
                      </c:pt>
                      <c:pt idx="12749">
                        <c:v>43913000000000</c:v>
                      </c:pt>
                      <c:pt idx="12750">
                        <c:v>43902700000000</c:v>
                      </c:pt>
                      <c:pt idx="12751">
                        <c:v>43892500000000</c:v>
                      </c:pt>
                      <c:pt idx="12752">
                        <c:v>43882300000000</c:v>
                      </c:pt>
                      <c:pt idx="12753">
                        <c:v>43872100000000</c:v>
                      </c:pt>
                      <c:pt idx="12754">
                        <c:v>43861800000000</c:v>
                      </c:pt>
                      <c:pt idx="12755">
                        <c:v>43851700000000</c:v>
                      </c:pt>
                      <c:pt idx="12756">
                        <c:v>43841500000000</c:v>
                      </c:pt>
                      <c:pt idx="12757">
                        <c:v>43831300000000</c:v>
                      </c:pt>
                      <c:pt idx="12758">
                        <c:v>43821100000000</c:v>
                      </c:pt>
                      <c:pt idx="12759">
                        <c:v>43810900000000</c:v>
                      </c:pt>
                      <c:pt idx="12760">
                        <c:v>43800700000000</c:v>
                      </c:pt>
                      <c:pt idx="12761">
                        <c:v>43790600000000</c:v>
                      </c:pt>
                      <c:pt idx="12762">
                        <c:v>43780400000000</c:v>
                      </c:pt>
                      <c:pt idx="12763">
                        <c:v>43770300000000</c:v>
                      </c:pt>
                      <c:pt idx="12764">
                        <c:v>43760100000000</c:v>
                      </c:pt>
                      <c:pt idx="12765">
                        <c:v>43749900000000</c:v>
                      </c:pt>
                      <c:pt idx="12766">
                        <c:v>43739800000000</c:v>
                      </c:pt>
                      <c:pt idx="12767">
                        <c:v>43729600000000</c:v>
                      </c:pt>
                      <c:pt idx="12768">
                        <c:v>43719500000000</c:v>
                      </c:pt>
                      <c:pt idx="12769">
                        <c:v>43709300000000</c:v>
                      </c:pt>
                      <c:pt idx="12770">
                        <c:v>43699200000000</c:v>
                      </c:pt>
                      <c:pt idx="12771">
                        <c:v>43689000000000</c:v>
                      </c:pt>
                      <c:pt idx="12772">
                        <c:v>43678900000000</c:v>
                      </c:pt>
                      <c:pt idx="12773">
                        <c:v>43668700000000</c:v>
                      </c:pt>
                      <c:pt idx="12774">
                        <c:v>43658600000000</c:v>
                      </c:pt>
                      <c:pt idx="12775">
                        <c:v>43648400000000</c:v>
                      </c:pt>
                      <c:pt idx="12776">
                        <c:v>43638300000000</c:v>
                      </c:pt>
                      <c:pt idx="12777">
                        <c:v>43628100000000</c:v>
                      </c:pt>
                      <c:pt idx="12778">
                        <c:v>43618000000000</c:v>
                      </c:pt>
                      <c:pt idx="12779">
                        <c:v>43607800000000</c:v>
                      </c:pt>
                      <c:pt idx="12780">
                        <c:v>43597600000000</c:v>
                      </c:pt>
                      <c:pt idx="12781">
                        <c:v>43587500000000</c:v>
                      </c:pt>
                      <c:pt idx="12782">
                        <c:v>43577300000000</c:v>
                      </c:pt>
                      <c:pt idx="12783">
                        <c:v>43567100000000</c:v>
                      </c:pt>
                      <c:pt idx="12784">
                        <c:v>43557000000000</c:v>
                      </c:pt>
                      <c:pt idx="12785">
                        <c:v>43546800000000</c:v>
                      </c:pt>
                      <c:pt idx="12786">
                        <c:v>43536600000000</c:v>
                      </c:pt>
                      <c:pt idx="12787">
                        <c:v>43526400000000</c:v>
                      </c:pt>
                      <c:pt idx="12788">
                        <c:v>43516300000000</c:v>
                      </c:pt>
                      <c:pt idx="12789">
                        <c:v>43506100000000</c:v>
                      </c:pt>
                      <c:pt idx="12790">
                        <c:v>43495900000000</c:v>
                      </c:pt>
                      <c:pt idx="12791">
                        <c:v>43485700000000</c:v>
                      </c:pt>
                      <c:pt idx="12792">
                        <c:v>43475500000000</c:v>
                      </c:pt>
                      <c:pt idx="12793">
                        <c:v>43465300000000</c:v>
                      </c:pt>
                      <c:pt idx="12794">
                        <c:v>43455100000000</c:v>
                      </c:pt>
                      <c:pt idx="12795">
                        <c:v>43444900000000</c:v>
                      </c:pt>
                      <c:pt idx="12796">
                        <c:v>43434700000000</c:v>
                      </c:pt>
                      <c:pt idx="12797">
                        <c:v>43424500000000</c:v>
                      </c:pt>
                      <c:pt idx="12798">
                        <c:v>43414300000000</c:v>
                      </c:pt>
                      <c:pt idx="12799">
                        <c:v>43404100000000</c:v>
                      </c:pt>
                      <c:pt idx="12800">
                        <c:v>43393900000000</c:v>
                      </c:pt>
                      <c:pt idx="12801">
                        <c:v>43383700000000</c:v>
                      </c:pt>
                      <c:pt idx="12802">
                        <c:v>43373500000000</c:v>
                      </c:pt>
                      <c:pt idx="12803">
                        <c:v>43363300000000</c:v>
                      </c:pt>
                      <c:pt idx="12804">
                        <c:v>43353100000000</c:v>
                      </c:pt>
                      <c:pt idx="12805">
                        <c:v>43342900000000</c:v>
                      </c:pt>
                      <c:pt idx="12806">
                        <c:v>43332700000000</c:v>
                      </c:pt>
                      <c:pt idx="12807">
                        <c:v>43322500000000</c:v>
                      </c:pt>
                      <c:pt idx="12808">
                        <c:v>43312300000000</c:v>
                      </c:pt>
                      <c:pt idx="12809">
                        <c:v>43302100000000</c:v>
                      </c:pt>
                      <c:pt idx="12810">
                        <c:v>43291900000000</c:v>
                      </c:pt>
                      <c:pt idx="12811">
                        <c:v>43281700000000</c:v>
                      </c:pt>
                      <c:pt idx="12812">
                        <c:v>43271500000000</c:v>
                      </c:pt>
                      <c:pt idx="12813">
                        <c:v>43261300000000</c:v>
                      </c:pt>
                      <c:pt idx="12814">
                        <c:v>43251100000000</c:v>
                      </c:pt>
                      <c:pt idx="12815">
                        <c:v>43240900000000</c:v>
                      </c:pt>
                      <c:pt idx="12816">
                        <c:v>43230800000000</c:v>
                      </c:pt>
                      <c:pt idx="12817">
                        <c:v>43220600000000</c:v>
                      </c:pt>
                      <c:pt idx="12818">
                        <c:v>43210400000000</c:v>
                      </c:pt>
                      <c:pt idx="12819">
                        <c:v>43200200000000</c:v>
                      </c:pt>
                      <c:pt idx="12820">
                        <c:v>43190000000000</c:v>
                      </c:pt>
                      <c:pt idx="12821">
                        <c:v>43179900000000</c:v>
                      </c:pt>
                      <c:pt idx="12822">
                        <c:v>43169700000000</c:v>
                      </c:pt>
                      <c:pt idx="12823">
                        <c:v>43159500000000</c:v>
                      </c:pt>
                      <c:pt idx="12824">
                        <c:v>43149400000000</c:v>
                      </c:pt>
                      <c:pt idx="12825">
                        <c:v>43139200000000</c:v>
                      </c:pt>
                      <c:pt idx="12826">
                        <c:v>43129000000000</c:v>
                      </c:pt>
                      <c:pt idx="12827">
                        <c:v>43118900000000</c:v>
                      </c:pt>
                      <c:pt idx="12828">
                        <c:v>43108700000000</c:v>
                      </c:pt>
                      <c:pt idx="12829">
                        <c:v>43098600000000</c:v>
                      </c:pt>
                      <c:pt idx="12830">
                        <c:v>43088200000000</c:v>
                      </c:pt>
                      <c:pt idx="12831">
                        <c:v>43077800000000</c:v>
                      </c:pt>
                      <c:pt idx="12832">
                        <c:v>43067400000000</c:v>
                      </c:pt>
                      <c:pt idx="12833">
                        <c:v>43056900000000</c:v>
                      </c:pt>
                      <c:pt idx="12834">
                        <c:v>43046300000000</c:v>
                      </c:pt>
                      <c:pt idx="12835">
                        <c:v>43035700000000</c:v>
                      </c:pt>
                      <c:pt idx="12836">
                        <c:v>43025000000000</c:v>
                      </c:pt>
                      <c:pt idx="12837">
                        <c:v>43017400000000</c:v>
                      </c:pt>
                      <c:pt idx="12838">
                        <c:v>43007300000000</c:v>
                      </c:pt>
                      <c:pt idx="12839">
                        <c:v>42997200000000</c:v>
                      </c:pt>
                      <c:pt idx="12840">
                        <c:v>42987000000000</c:v>
                      </c:pt>
                      <c:pt idx="12841">
                        <c:v>42976900000000</c:v>
                      </c:pt>
                      <c:pt idx="12842">
                        <c:v>42966800000000</c:v>
                      </c:pt>
                      <c:pt idx="12843">
                        <c:v>42956600000000</c:v>
                      </c:pt>
                      <c:pt idx="12844">
                        <c:v>42946500000000</c:v>
                      </c:pt>
                      <c:pt idx="12845">
                        <c:v>42936400000000</c:v>
                      </c:pt>
                      <c:pt idx="12846">
                        <c:v>42926200000000</c:v>
                      </c:pt>
                      <c:pt idx="12847">
                        <c:v>42916100000000</c:v>
                      </c:pt>
                      <c:pt idx="12848">
                        <c:v>42906000000000</c:v>
                      </c:pt>
                      <c:pt idx="12849">
                        <c:v>42895800000000</c:v>
                      </c:pt>
                      <c:pt idx="12850">
                        <c:v>42885700000000</c:v>
                      </c:pt>
                      <c:pt idx="12851">
                        <c:v>42875500000000</c:v>
                      </c:pt>
                      <c:pt idx="12852">
                        <c:v>42865400000000</c:v>
                      </c:pt>
                      <c:pt idx="12853">
                        <c:v>42855200000000</c:v>
                      </c:pt>
                      <c:pt idx="12854">
                        <c:v>42845100000000</c:v>
                      </c:pt>
                      <c:pt idx="12855">
                        <c:v>42834900000000</c:v>
                      </c:pt>
                      <c:pt idx="12856">
                        <c:v>42824700000000</c:v>
                      </c:pt>
                      <c:pt idx="12857">
                        <c:v>42814500000000</c:v>
                      </c:pt>
                      <c:pt idx="12858">
                        <c:v>42804300000000</c:v>
                      </c:pt>
                      <c:pt idx="12859">
                        <c:v>42794100000000</c:v>
                      </c:pt>
                      <c:pt idx="12860">
                        <c:v>42783900000000</c:v>
                      </c:pt>
                      <c:pt idx="12861">
                        <c:v>42773700000000</c:v>
                      </c:pt>
                      <c:pt idx="12862">
                        <c:v>42763500000000</c:v>
                      </c:pt>
                      <c:pt idx="12863">
                        <c:v>42753300000000</c:v>
                      </c:pt>
                      <c:pt idx="12864">
                        <c:v>42743000000000</c:v>
                      </c:pt>
                      <c:pt idx="12865">
                        <c:v>42732800000000</c:v>
                      </c:pt>
                      <c:pt idx="12866">
                        <c:v>42722500000000</c:v>
                      </c:pt>
                      <c:pt idx="12867">
                        <c:v>42712200000000</c:v>
                      </c:pt>
                      <c:pt idx="12868">
                        <c:v>42701900000000</c:v>
                      </c:pt>
                      <c:pt idx="12869">
                        <c:v>42691600000000</c:v>
                      </c:pt>
                      <c:pt idx="12870">
                        <c:v>42681300000000</c:v>
                      </c:pt>
                      <c:pt idx="12871">
                        <c:v>42671000000000</c:v>
                      </c:pt>
                      <c:pt idx="12872">
                        <c:v>42660600000000</c:v>
                      </c:pt>
                      <c:pt idx="12873">
                        <c:v>42650300000000</c:v>
                      </c:pt>
                      <c:pt idx="12874">
                        <c:v>42639900000000</c:v>
                      </c:pt>
                      <c:pt idx="12875">
                        <c:v>42629500000000</c:v>
                      </c:pt>
                      <c:pt idx="12876">
                        <c:v>42619100000000</c:v>
                      </c:pt>
                      <c:pt idx="12877">
                        <c:v>42608600000000</c:v>
                      </c:pt>
                      <c:pt idx="12878">
                        <c:v>42598200000000</c:v>
                      </c:pt>
                      <c:pt idx="12879">
                        <c:v>42587700000000</c:v>
                      </c:pt>
                      <c:pt idx="12880">
                        <c:v>42577200000000</c:v>
                      </c:pt>
                      <c:pt idx="12881">
                        <c:v>42566700000000</c:v>
                      </c:pt>
                      <c:pt idx="12882">
                        <c:v>42556100000000</c:v>
                      </c:pt>
                      <c:pt idx="12883">
                        <c:v>42545600000000</c:v>
                      </c:pt>
                      <c:pt idx="12884">
                        <c:v>42535000000000</c:v>
                      </c:pt>
                      <c:pt idx="12885">
                        <c:v>42524400000000</c:v>
                      </c:pt>
                      <c:pt idx="12886">
                        <c:v>42513700000000</c:v>
                      </c:pt>
                      <c:pt idx="12887">
                        <c:v>42503100000000</c:v>
                      </c:pt>
                      <c:pt idx="12888">
                        <c:v>42492400000000</c:v>
                      </c:pt>
                      <c:pt idx="12889">
                        <c:v>42481700000000</c:v>
                      </c:pt>
                      <c:pt idx="12890">
                        <c:v>42470900000000</c:v>
                      </c:pt>
                      <c:pt idx="12891">
                        <c:v>42460200000000</c:v>
                      </c:pt>
                      <c:pt idx="12892">
                        <c:v>42449400000000</c:v>
                      </c:pt>
                      <c:pt idx="12893">
                        <c:v>42438500000000</c:v>
                      </c:pt>
                      <c:pt idx="12894">
                        <c:v>42427700000000</c:v>
                      </c:pt>
                      <c:pt idx="12895">
                        <c:v>42416800000000</c:v>
                      </c:pt>
                      <c:pt idx="12896">
                        <c:v>42405900000000</c:v>
                      </c:pt>
                      <c:pt idx="12897">
                        <c:v>42394900000000</c:v>
                      </c:pt>
                      <c:pt idx="12898">
                        <c:v>42383900000000</c:v>
                      </c:pt>
                      <c:pt idx="12899">
                        <c:v>42372900000000</c:v>
                      </c:pt>
                      <c:pt idx="12900">
                        <c:v>42361900000000</c:v>
                      </c:pt>
                      <c:pt idx="12901">
                        <c:v>42350800000000</c:v>
                      </c:pt>
                      <c:pt idx="12902">
                        <c:v>42339600000000</c:v>
                      </c:pt>
                      <c:pt idx="12903">
                        <c:v>42328500000000</c:v>
                      </c:pt>
                      <c:pt idx="12904">
                        <c:v>42317300000000</c:v>
                      </c:pt>
                      <c:pt idx="12905">
                        <c:v>42306000000000</c:v>
                      </c:pt>
                      <c:pt idx="12906">
                        <c:v>42294800000000</c:v>
                      </c:pt>
                      <c:pt idx="12907">
                        <c:v>42283500000000</c:v>
                      </c:pt>
                      <c:pt idx="12908">
                        <c:v>42272100000000</c:v>
                      </c:pt>
                      <c:pt idx="12909">
                        <c:v>42260700000000</c:v>
                      </c:pt>
                      <c:pt idx="12910">
                        <c:v>42249300000000</c:v>
                      </c:pt>
                      <c:pt idx="12911">
                        <c:v>42237800000000</c:v>
                      </c:pt>
                      <c:pt idx="12912">
                        <c:v>42226300000000</c:v>
                      </c:pt>
                      <c:pt idx="12913">
                        <c:v>42214700000000</c:v>
                      </c:pt>
                      <c:pt idx="12914">
                        <c:v>42203100000000</c:v>
                      </c:pt>
                      <c:pt idx="12915">
                        <c:v>42191400000000</c:v>
                      </c:pt>
                      <c:pt idx="12916">
                        <c:v>42179700000000</c:v>
                      </c:pt>
                      <c:pt idx="12917">
                        <c:v>42168000000000</c:v>
                      </c:pt>
                      <c:pt idx="12918">
                        <c:v>42156200000000</c:v>
                      </c:pt>
                      <c:pt idx="12919">
                        <c:v>42144300000000</c:v>
                      </c:pt>
                      <c:pt idx="12920">
                        <c:v>42132400000000</c:v>
                      </c:pt>
                      <c:pt idx="12921">
                        <c:v>42120500000000</c:v>
                      </c:pt>
                      <c:pt idx="12922">
                        <c:v>42108500000000</c:v>
                      </c:pt>
                      <c:pt idx="12923">
                        <c:v>42096500000000</c:v>
                      </c:pt>
                      <c:pt idx="12924">
                        <c:v>42084400000000</c:v>
                      </c:pt>
                      <c:pt idx="12925">
                        <c:v>42072300000000</c:v>
                      </c:pt>
                      <c:pt idx="12926">
                        <c:v>42060100000000</c:v>
                      </c:pt>
                      <c:pt idx="12927">
                        <c:v>42047800000000</c:v>
                      </c:pt>
                      <c:pt idx="12928">
                        <c:v>42035600000000</c:v>
                      </c:pt>
                      <c:pt idx="12929">
                        <c:v>42023200000000</c:v>
                      </c:pt>
                      <c:pt idx="12930">
                        <c:v>42010800000000</c:v>
                      </c:pt>
                      <c:pt idx="12931">
                        <c:v>41998400000000</c:v>
                      </c:pt>
                      <c:pt idx="12932">
                        <c:v>41985900000000</c:v>
                      </c:pt>
                      <c:pt idx="12933">
                        <c:v>41973300000000</c:v>
                      </c:pt>
                      <c:pt idx="12934">
                        <c:v>41960700000000</c:v>
                      </c:pt>
                      <c:pt idx="12935">
                        <c:v>41948100000000</c:v>
                      </c:pt>
                      <c:pt idx="12936">
                        <c:v>41935400000000</c:v>
                      </c:pt>
                      <c:pt idx="12937">
                        <c:v>41922600000000</c:v>
                      </c:pt>
                      <c:pt idx="12938">
                        <c:v>41909800000000</c:v>
                      </c:pt>
                      <c:pt idx="12939">
                        <c:v>41896900000000</c:v>
                      </c:pt>
                      <c:pt idx="12940">
                        <c:v>41884000000000</c:v>
                      </c:pt>
                      <c:pt idx="12941">
                        <c:v>41871000000000</c:v>
                      </c:pt>
                      <c:pt idx="12942">
                        <c:v>41858000000000</c:v>
                      </c:pt>
                      <c:pt idx="12943">
                        <c:v>41844900000000</c:v>
                      </c:pt>
                      <c:pt idx="12944">
                        <c:v>41831800000000</c:v>
                      </c:pt>
                      <c:pt idx="12945">
                        <c:v>41818600000000</c:v>
                      </c:pt>
                      <c:pt idx="12946">
                        <c:v>41805400000000</c:v>
                      </c:pt>
                      <c:pt idx="12947">
                        <c:v>41792100000000</c:v>
                      </c:pt>
                      <c:pt idx="12948">
                        <c:v>41778800000000</c:v>
                      </c:pt>
                      <c:pt idx="12949">
                        <c:v>41765400000000</c:v>
                      </c:pt>
                      <c:pt idx="12950">
                        <c:v>41752000000000</c:v>
                      </c:pt>
                      <c:pt idx="12951">
                        <c:v>41738500000000</c:v>
                      </c:pt>
                      <c:pt idx="12952">
                        <c:v>41724900000000</c:v>
                      </c:pt>
                      <c:pt idx="12953">
                        <c:v>41711400000000</c:v>
                      </c:pt>
                      <c:pt idx="12954">
                        <c:v>41697700000000</c:v>
                      </c:pt>
                      <c:pt idx="12955">
                        <c:v>41684100000000</c:v>
                      </c:pt>
                      <c:pt idx="12956">
                        <c:v>41670300000000</c:v>
                      </c:pt>
                      <c:pt idx="12957">
                        <c:v>41656600000000</c:v>
                      </c:pt>
                      <c:pt idx="12958">
                        <c:v>41642800000000</c:v>
                      </c:pt>
                      <c:pt idx="12959">
                        <c:v>41628700000000</c:v>
                      </c:pt>
                      <c:pt idx="12960">
                        <c:v>41614500000000</c:v>
                      </c:pt>
                      <c:pt idx="12961">
                        <c:v>41600300000000</c:v>
                      </c:pt>
                      <c:pt idx="12962">
                        <c:v>41585900000000</c:v>
                      </c:pt>
                      <c:pt idx="12963">
                        <c:v>41571500000000</c:v>
                      </c:pt>
                      <c:pt idx="12964">
                        <c:v>41557000000000</c:v>
                      </c:pt>
                      <c:pt idx="12965">
                        <c:v>41542300000000</c:v>
                      </c:pt>
                      <c:pt idx="12966">
                        <c:v>41530800000000</c:v>
                      </c:pt>
                      <c:pt idx="12967">
                        <c:v>41516600000000</c:v>
                      </c:pt>
                      <c:pt idx="12968">
                        <c:v>41502400000000</c:v>
                      </c:pt>
                      <c:pt idx="12969">
                        <c:v>41488200000000</c:v>
                      </c:pt>
                      <c:pt idx="12970">
                        <c:v>41473900000000</c:v>
                      </c:pt>
                      <c:pt idx="12971">
                        <c:v>41459600000000</c:v>
                      </c:pt>
                      <c:pt idx="12972">
                        <c:v>41445300000000</c:v>
                      </c:pt>
                      <c:pt idx="12973">
                        <c:v>41430900000000</c:v>
                      </c:pt>
                      <c:pt idx="12974">
                        <c:v>41416600000000</c:v>
                      </c:pt>
                      <c:pt idx="12975">
                        <c:v>41402100000000</c:v>
                      </c:pt>
                      <c:pt idx="12976">
                        <c:v>41387700000000</c:v>
                      </c:pt>
                      <c:pt idx="12977">
                        <c:v>41373300000000</c:v>
                      </c:pt>
                      <c:pt idx="12978">
                        <c:v>41358800000000</c:v>
                      </c:pt>
                      <c:pt idx="12979">
                        <c:v>41344300000000</c:v>
                      </c:pt>
                      <c:pt idx="12980">
                        <c:v>41329800000000</c:v>
                      </c:pt>
                      <c:pt idx="12981">
                        <c:v>41315300000000</c:v>
                      </c:pt>
                      <c:pt idx="12982">
                        <c:v>41300700000000</c:v>
                      </c:pt>
                      <c:pt idx="12983">
                        <c:v>41286100000000</c:v>
                      </c:pt>
                      <c:pt idx="12984">
                        <c:v>41271600000000</c:v>
                      </c:pt>
                      <c:pt idx="12985">
                        <c:v>41257000000000</c:v>
                      </c:pt>
                      <c:pt idx="12986">
                        <c:v>41242400000000</c:v>
                      </c:pt>
                      <c:pt idx="12987">
                        <c:v>41227800000000</c:v>
                      </c:pt>
                      <c:pt idx="12988">
                        <c:v>41213200000000</c:v>
                      </c:pt>
                      <c:pt idx="12989">
                        <c:v>41198600000000</c:v>
                      </c:pt>
                      <c:pt idx="12990">
                        <c:v>41184000000000</c:v>
                      </c:pt>
                      <c:pt idx="12991">
                        <c:v>41169400000000</c:v>
                      </c:pt>
                      <c:pt idx="12992">
                        <c:v>41154700000000</c:v>
                      </c:pt>
                      <c:pt idx="12993">
                        <c:v>41140100000000</c:v>
                      </c:pt>
                      <c:pt idx="12994">
                        <c:v>41125500000000</c:v>
                      </c:pt>
                      <c:pt idx="12995">
                        <c:v>41110900000000</c:v>
                      </c:pt>
                      <c:pt idx="12996">
                        <c:v>41096300000000</c:v>
                      </c:pt>
                      <c:pt idx="12997">
                        <c:v>41081700000000</c:v>
                      </c:pt>
                      <c:pt idx="12998">
                        <c:v>41067100000000</c:v>
                      </c:pt>
                      <c:pt idx="12999">
                        <c:v>41052600000000</c:v>
                      </c:pt>
                      <c:pt idx="13000">
                        <c:v>41038000000000</c:v>
                      </c:pt>
                      <c:pt idx="13001">
                        <c:v>41023400000000</c:v>
                      </c:pt>
                      <c:pt idx="13002">
                        <c:v>41008900000000</c:v>
                      </c:pt>
                      <c:pt idx="13003">
                        <c:v>40994400000000</c:v>
                      </c:pt>
                      <c:pt idx="13004">
                        <c:v>40979900000000</c:v>
                      </c:pt>
                      <c:pt idx="13005">
                        <c:v>40965400000000</c:v>
                      </c:pt>
                      <c:pt idx="13006">
                        <c:v>40951000000000</c:v>
                      </c:pt>
                      <c:pt idx="13007">
                        <c:v>40936600000000</c:v>
                      </c:pt>
                      <c:pt idx="13008">
                        <c:v>40922200000000</c:v>
                      </c:pt>
                      <c:pt idx="13009">
                        <c:v>40907800000000</c:v>
                      </c:pt>
                      <c:pt idx="13010">
                        <c:v>40893400000000</c:v>
                      </c:pt>
                      <c:pt idx="13011">
                        <c:v>40879100000000</c:v>
                      </c:pt>
                      <c:pt idx="13012">
                        <c:v>40864800000000</c:v>
                      </c:pt>
                      <c:pt idx="13013">
                        <c:v>40850600000000</c:v>
                      </c:pt>
                      <c:pt idx="13014">
                        <c:v>40836400000000</c:v>
                      </c:pt>
                      <c:pt idx="13015">
                        <c:v>40822200000000</c:v>
                      </c:pt>
                      <c:pt idx="13016">
                        <c:v>40808000000000</c:v>
                      </c:pt>
                      <c:pt idx="13017">
                        <c:v>40793900000000</c:v>
                      </c:pt>
                      <c:pt idx="13018">
                        <c:v>40779900000000</c:v>
                      </c:pt>
                      <c:pt idx="13019">
                        <c:v>40765900000000</c:v>
                      </c:pt>
                      <c:pt idx="13020">
                        <c:v>40751900000000</c:v>
                      </c:pt>
                      <c:pt idx="13021">
                        <c:v>40738000000000</c:v>
                      </c:pt>
                      <c:pt idx="13022">
                        <c:v>40724100000000</c:v>
                      </c:pt>
                      <c:pt idx="13023">
                        <c:v>40710300000000</c:v>
                      </c:pt>
                      <c:pt idx="13024">
                        <c:v>40696500000000</c:v>
                      </c:pt>
                      <c:pt idx="13025">
                        <c:v>40682700000000</c:v>
                      </c:pt>
                      <c:pt idx="13026">
                        <c:v>40669100000000</c:v>
                      </c:pt>
                      <c:pt idx="13027">
                        <c:v>40655400000000</c:v>
                      </c:pt>
                      <c:pt idx="13028">
                        <c:v>40641900000000</c:v>
                      </c:pt>
                      <c:pt idx="13029">
                        <c:v>40628400000000</c:v>
                      </c:pt>
                      <c:pt idx="13030">
                        <c:v>40614900000000</c:v>
                      </c:pt>
                      <c:pt idx="13031">
                        <c:v>40601500000000</c:v>
                      </c:pt>
                      <c:pt idx="13032">
                        <c:v>40588200000000</c:v>
                      </c:pt>
                      <c:pt idx="13033">
                        <c:v>40574900000000</c:v>
                      </c:pt>
                      <c:pt idx="13034">
                        <c:v>40561700000000</c:v>
                      </c:pt>
                      <c:pt idx="13035">
                        <c:v>40548600000000</c:v>
                      </c:pt>
                      <c:pt idx="13036">
                        <c:v>40535500000000</c:v>
                      </c:pt>
                      <c:pt idx="13037">
                        <c:v>40522500000000</c:v>
                      </c:pt>
                      <c:pt idx="13038">
                        <c:v>40509600000000</c:v>
                      </c:pt>
                      <c:pt idx="13039">
                        <c:v>40496700000000</c:v>
                      </c:pt>
                      <c:pt idx="13040">
                        <c:v>40483900000000</c:v>
                      </c:pt>
                      <c:pt idx="13041">
                        <c:v>40471200000000</c:v>
                      </c:pt>
                      <c:pt idx="13042">
                        <c:v>40458600000000</c:v>
                      </c:pt>
                      <c:pt idx="13043">
                        <c:v>40446000000000</c:v>
                      </c:pt>
                      <c:pt idx="13044">
                        <c:v>40433500000000</c:v>
                      </c:pt>
                      <c:pt idx="13045">
                        <c:v>40421100000000</c:v>
                      </c:pt>
                      <c:pt idx="13046">
                        <c:v>40408700000000</c:v>
                      </c:pt>
                      <c:pt idx="13047">
                        <c:v>40396500000000</c:v>
                      </c:pt>
                      <c:pt idx="13048">
                        <c:v>40384300000000</c:v>
                      </c:pt>
                      <c:pt idx="13049">
                        <c:v>40372200000000</c:v>
                      </c:pt>
                      <c:pt idx="13050">
                        <c:v>40360100000000</c:v>
                      </c:pt>
                      <c:pt idx="13051">
                        <c:v>40348200000000</c:v>
                      </c:pt>
                      <c:pt idx="13052">
                        <c:v>40336300000000</c:v>
                      </c:pt>
                      <c:pt idx="13053">
                        <c:v>40324500000000</c:v>
                      </c:pt>
                      <c:pt idx="13054">
                        <c:v>40312800000000</c:v>
                      </c:pt>
                      <c:pt idx="13055">
                        <c:v>40301200000000</c:v>
                      </c:pt>
                      <c:pt idx="13056">
                        <c:v>40289700000000</c:v>
                      </c:pt>
                      <c:pt idx="13057">
                        <c:v>40278200000000</c:v>
                      </c:pt>
                      <c:pt idx="13058">
                        <c:v>40266800000000</c:v>
                      </c:pt>
                      <c:pt idx="13059">
                        <c:v>40255500000000</c:v>
                      </c:pt>
                      <c:pt idx="13060">
                        <c:v>40244300000000</c:v>
                      </c:pt>
                      <c:pt idx="13061">
                        <c:v>40233200000000</c:v>
                      </c:pt>
                      <c:pt idx="13062">
                        <c:v>40222200000000</c:v>
                      </c:pt>
                      <c:pt idx="13063">
                        <c:v>40211200000000</c:v>
                      </c:pt>
                      <c:pt idx="13064">
                        <c:v>40200400000000</c:v>
                      </c:pt>
                      <c:pt idx="13065">
                        <c:v>40189600000000</c:v>
                      </c:pt>
                      <c:pt idx="13066">
                        <c:v>40178900000000</c:v>
                      </c:pt>
                      <c:pt idx="13067">
                        <c:v>40168300000000</c:v>
                      </c:pt>
                      <c:pt idx="13068">
                        <c:v>40157800000000</c:v>
                      </c:pt>
                      <c:pt idx="13069">
                        <c:v>40147300000000</c:v>
                      </c:pt>
                      <c:pt idx="13070">
                        <c:v>40137000000000</c:v>
                      </c:pt>
                      <c:pt idx="13071">
                        <c:v>40126700000000</c:v>
                      </c:pt>
                      <c:pt idx="13072">
                        <c:v>40116500000000</c:v>
                      </c:pt>
                      <c:pt idx="13073">
                        <c:v>40106400000000</c:v>
                      </c:pt>
                      <c:pt idx="13074">
                        <c:v>40096400000000</c:v>
                      </c:pt>
                      <c:pt idx="13075">
                        <c:v>40086400000000</c:v>
                      </c:pt>
                      <c:pt idx="13076">
                        <c:v>40076600000000</c:v>
                      </c:pt>
                      <c:pt idx="13077">
                        <c:v>40066800000000</c:v>
                      </c:pt>
                      <c:pt idx="13078">
                        <c:v>40057100000000</c:v>
                      </c:pt>
                      <c:pt idx="13079">
                        <c:v>40047500000000</c:v>
                      </c:pt>
                      <c:pt idx="13080">
                        <c:v>40037900000000</c:v>
                      </c:pt>
                      <c:pt idx="13081">
                        <c:v>40028400000000</c:v>
                      </c:pt>
                      <c:pt idx="13082">
                        <c:v>40019000000000</c:v>
                      </c:pt>
                      <c:pt idx="13083">
                        <c:v>40009700000000</c:v>
                      </c:pt>
                      <c:pt idx="13084">
                        <c:v>40000500000000</c:v>
                      </c:pt>
                      <c:pt idx="13085">
                        <c:v>39991300000000</c:v>
                      </c:pt>
                      <c:pt idx="13086">
                        <c:v>39982200000000</c:v>
                      </c:pt>
                      <c:pt idx="13087">
                        <c:v>39973200000000</c:v>
                      </c:pt>
                      <c:pt idx="13088">
                        <c:v>39964200000000</c:v>
                      </c:pt>
                      <c:pt idx="13089">
                        <c:v>39955100000000</c:v>
                      </c:pt>
                      <c:pt idx="13090">
                        <c:v>39946100000000</c:v>
                      </c:pt>
                      <c:pt idx="13091">
                        <c:v>39937000000000</c:v>
                      </c:pt>
                      <c:pt idx="13092">
                        <c:v>39928000000000</c:v>
                      </c:pt>
                      <c:pt idx="13093">
                        <c:v>39919000000000</c:v>
                      </c:pt>
                      <c:pt idx="13094">
                        <c:v>39910000000000</c:v>
                      </c:pt>
                      <c:pt idx="13095">
                        <c:v>39900900000000</c:v>
                      </c:pt>
                      <c:pt idx="13096">
                        <c:v>39894900000000</c:v>
                      </c:pt>
                      <c:pt idx="13097">
                        <c:v>39886500000000</c:v>
                      </c:pt>
                      <c:pt idx="13098">
                        <c:v>39878200000000</c:v>
                      </c:pt>
                      <c:pt idx="13099">
                        <c:v>39869900000000</c:v>
                      </c:pt>
                      <c:pt idx="13100">
                        <c:v>39861700000000</c:v>
                      </c:pt>
                      <c:pt idx="13101">
                        <c:v>39853500000000</c:v>
                      </c:pt>
                      <c:pt idx="13102">
                        <c:v>39845400000000</c:v>
                      </c:pt>
                      <c:pt idx="13103">
                        <c:v>39837300000000</c:v>
                      </c:pt>
                      <c:pt idx="13104">
                        <c:v>39829300000000</c:v>
                      </c:pt>
                      <c:pt idx="13105">
                        <c:v>39821300000000</c:v>
                      </c:pt>
                      <c:pt idx="13106">
                        <c:v>39813400000000</c:v>
                      </c:pt>
                      <c:pt idx="13107">
                        <c:v>39805500000000</c:v>
                      </c:pt>
                      <c:pt idx="13108">
                        <c:v>39797700000000</c:v>
                      </c:pt>
                      <c:pt idx="13109">
                        <c:v>39789800000000</c:v>
                      </c:pt>
                      <c:pt idx="13110">
                        <c:v>39782100000000</c:v>
                      </c:pt>
                      <c:pt idx="13111">
                        <c:v>39774300000000</c:v>
                      </c:pt>
                      <c:pt idx="13112">
                        <c:v>39766600000000</c:v>
                      </c:pt>
                      <c:pt idx="13113">
                        <c:v>39759000000000</c:v>
                      </c:pt>
                      <c:pt idx="13114">
                        <c:v>39751300000000</c:v>
                      </c:pt>
                      <c:pt idx="13115">
                        <c:v>39743700000000</c:v>
                      </c:pt>
                      <c:pt idx="13116">
                        <c:v>39736100000000</c:v>
                      </c:pt>
                      <c:pt idx="13117">
                        <c:v>39728600000000</c:v>
                      </c:pt>
                      <c:pt idx="13118">
                        <c:v>39721000000000</c:v>
                      </c:pt>
                      <c:pt idx="13119">
                        <c:v>39713500000000</c:v>
                      </c:pt>
                      <c:pt idx="13120">
                        <c:v>39706000000000</c:v>
                      </c:pt>
                      <c:pt idx="13121">
                        <c:v>39698600000000</c:v>
                      </c:pt>
                      <c:pt idx="13122">
                        <c:v>39691100000000</c:v>
                      </c:pt>
                      <c:pt idx="13123">
                        <c:v>39683700000000</c:v>
                      </c:pt>
                      <c:pt idx="13124">
                        <c:v>39676200000000</c:v>
                      </c:pt>
                      <c:pt idx="13125">
                        <c:v>39668800000000</c:v>
                      </c:pt>
                      <c:pt idx="13126">
                        <c:v>39661400000000</c:v>
                      </c:pt>
                      <c:pt idx="13127">
                        <c:v>39654000000000</c:v>
                      </c:pt>
                      <c:pt idx="13128">
                        <c:v>39646600000000</c:v>
                      </c:pt>
                      <c:pt idx="13129">
                        <c:v>39639200000000</c:v>
                      </c:pt>
                      <c:pt idx="13130">
                        <c:v>39631800000000</c:v>
                      </c:pt>
                      <c:pt idx="13131">
                        <c:v>39624400000000</c:v>
                      </c:pt>
                      <c:pt idx="13132">
                        <c:v>39617100000000</c:v>
                      </c:pt>
                      <c:pt idx="13133">
                        <c:v>39609700000000</c:v>
                      </c:pt>
                      <c:pt idx="13134">
                        <c:v>39602300000000</c:v>
                      </c:pt>
                      <c:pt idx="13135">
                        <c:v>39594900000000</c:v>
                      </c:pt>
                      <c:pt idx="13136">
                        <c:v>39587500000000</c:v>
                      </c:pt>
                      <c:pt idx="13137">
                        <c:v>39580100000000</c:v>
                      </c:pt>
                      <c:pt idx="13138">
                        <c:v>39572600000000</c:v>
                      </c:pt>
                      <c:pt idx="13139">
                        <c:v>39565200000000</c:v>
                      </c:pt>
                      <c:pt idx="13140">
                        <c:v>39557700000000</c:v>
                      </c:pt>
                      <c:pt idx="13141">
                        <c:v>39550300000000</c:v>
                      </c:pt>
                      <c:pt idx="13142">
                        <c:v>39542800000000</c:v>
                      </c:pt>
                      <c:pt idx="13143">
                        <c:v>39535200000000</c:v>
                      </c:pt>
                      <c:pt idx="13144">
                        <c:v>39527700000000</c:v>
                      </c:pt>
                      <c:pt idx="13145">
                        <c:v>39520100000000</c:v>
                      </c:pt>
                      <c:pt idx="13146">
                        <c:v>39512600000000</c:v>
                      </c:pt>
                      <c:pt idx="13147">
                        <c:v>39505000000000</c:v>
                      </c:pt>
                      <c:pt idx="13148">
                        <c:v>39497300000000</c:v>
                      </c:pt>
                      <c:pt idx="13149">
                        <c:v>39489600000000</c:v>
                      </c:pt>
                      <c:pt idx="13150">
                        <c:v>39481900000000</c:v>
                      </c:pt>
                      <c:pt idx="13151">
                        <c:v>39474200000000</c:v>
                      </c:pt>
                      <c:pt idx="13152">
                        <c:v>39466400000000</c:v>
                      </c:pt>
                      <c:pt idx="13153">
                        <c:v>39458600000000</c:v>
                      </c:pt>
                      <c:pt idx="13154">
                        <c:v>39450800000000</c:v>
                      </c:pt>
                      <c:pt idx="13155">
                        <c:v>39442900000000</c:v>
                      </c:pt>
                      <c:pt idx="13156">
                        <c:v>39435000000000</c:v>
                      </c:pt>
                      <c:pt idx="13157">
                        <c:v>39427000000000</c:v>
                      </c:pt>
                      <c:pt idx="13158">
                        <c:v>39419000000000</c:v>
                      </c:pt>
                      <c:pt idx="13159">
                        <c:v>39410900000000</c:v>
                      </c:pt>
                      <c:pt idx="13160">
                        <c:v>39402800000000</c:v>
                      </c:pt>
                      <c:pt idx="13161">
                        <c:v>39394600000000</c:v>
                      </c:pt>
                      <c:pt idx="13162">
                        <c:v>39386400000000</c:v>
                      </c:pt>
                      <c:pt idx="13163">
                        <c:v>39378200000000</c:v>
                      </c:pt>
                      <c:pt idx="13164">
                        <c:v>39369900000000</c:v>
                      </c:pt>
                      <c:pt idx="13165">
                        <c:v>39361500000000</c:v>
                      </c:pt>
                      <c:pt idx="13166">
                        <c:v>39353100000000</c:v>
                      </c:pt>
                      <c:pt idx="13167">
                        <c:v>39344600000000</c:v>
                      </c:pt>
                      <c:pt idx="13168">
                        <c:v>39336100000000</c:v>
                      </c:pt>
                      <c:pt idx="13169">
                        <c:v>39327500000000</c:v>
                      </c:pt>
                      <c:pt idx="13170">
                        <c:v>39318800000000</c:v>
                      </c:pt>
                      <c:pt idx="13171">
                        <c:v>39310100000000</c:v>
                      </c:pt>
                      <c:pt idx="13172">
                        <c:v>39301300000000</c:v>
                      </c:pt>
                      <c:pt idx="13173">
                        <c:v>39292500000000</c:v>
                      </c:pt>
                      <c:pt idx="13174">
                        <c:v>39283500000000</c:v>
                      </c:pt>
                      <c:pt idx="13175">
                        <c:v>39274600000000</c:v>
                      </c:pt>
                      <c:pt idx="13176">
                        <c:v>39265500000000</c:v>
                      </c:pt>
                      <c:pt idx="13177">
                        <c:v>39256400000000</c:v>
                      </c:pt>
                      <c:pt idx="13178">
                        <c:v>39247200000000</c:v>
                      </c:pt>
                      <c:pt idx="13179">
                        <c:v>39238000000000</c:v>
                      </c:pt>
                      <c:pt idx="13180">
                        <c:v>39228700000000</c:v>
                      </c:pt>
                      <c:pt idx="13181">
                        <c:v>39219300000000</c:v>
                      </c:pt>
                      <c:pt idx="13182">
                        <c:v>39209800000000</c:v>
                      </c:pt>
                      <c:pt idx="13183">
                        <c:v>39200300000000</c:v>
                      </c:pt>
                      <c:pt idx="13184">
                        <c:v>39190700000000</c:v>
                      </c:pt>
                      <c:pt idx="13185">
                        <c:v>39181100000000</c:v>
                      </c:pt>
                      <c:pt idx="13186">
                        <c:v>39171300000000</c:v>
                      </c:pt>
                      <c:pt idx="13187">
                        <c:v>39161500000000</c:v>
                      </c:pt>
                      <c:pt idx="13188">
                        <c:v>39151600000000</c:v>
                      </c:pt>
                      <c:pt idx="13189">
                        <c:v>39141600000000</c:v>
                      </c:pt>
                      <c:pt idx="13190">
                        <c:v>39131600000000</c:v>
                      </c:pt>
                      <c:pt idx="13191">
                        <c:v>39121500000000</c:v>
                      </c:pt>
                      <c:pt idx="13192">
                        <c:v>39111300000000</c:v>
                      </c:pt>
                      <c:pt idx="13193">
                        <c:v>39101000000000</c:v>
                      </c:pt>
                      <c:pt idx="13194">
                        <c:v>39090700000000</c:v>
                      </c:pt>
                      <c:pt idx="13195">
                        <c:v>39080300000000</c:v>
                      </c:pt>
                      <c:pt idx="13196">
                        <c:v>39069800000000</c:v>
                      </c:pt>
                      <c:pt idx="13197">
                        <c:v>39059300000000</c:v>
                      </c:pt>
                      <c:pt idx="13198">
                        <c:v>39048600000000</c:v>
                      </c:pt>
                      <c:pt idx="13199">
                        <c:v>39037900000000</c:v>
                      </c:pt>
                      <c:pt idx="13200">
                        <c:v>39027200000000</c:v>
                      </c:pt>
                      <c:pt idx="13201">
                        <c:v>39016300000000</c:v>
                      </c:pt>
                      <c:pt idx="13202">
                        <c:v>39005400000000</c:v>
                      </c:pt>
                      <c:pt idx="13203">
                        <c:v>38994400000000</c:v>
                      </c:pt>
                      <c:pt idx="13204">
                        <c:v>38983300000000</c:v>
                      </c:pt>
                      <c:pt idx="13205">
                        <c:v>38972200000000</c:v>
                      </c:pt>
                      <c:pt idx="13206">
                        <c:v>38961000000000</c:v>
                      </c:pt>
                      <c:pt idx="13207">
                        <c:v>38949700000000</c:v>
                      </c:pt>
                      <c:pt idx="13208">
                        <c:v>38938400000000</c:v>
                      </c:pt>
                      <c:pt idx="13209">
                        <c:v>38927000000000</c:v>
                      </c:pt>
                      <c:pt idx="13210">
                        <c:v>38915500000000</c:v>
                      </c:pt>
                      <c:pt idx="13211">
                        <c:v>38903900000000</c:v>
                      </c:pt>
                      <c:pt idx="13212">
                        <c:v>38892300000000</c:v>
                      </c:pt>
                      <c:pt idx="13213">
                        <c:v>38880700000000</c:v>
                      </c:pt>
                      <c:pt idx="13214">
                        <c:v>38868900000000</c:v>
                      </c:pt>
                      <c:pt idx="13215">
                        <c:v>38857100000000</c:v>
                      </c:pt>
                      <c:pt idx="13216">
                        <c:v>38845200000000</c:v>
                      </c:pt>
                      <c:pt idx="13217">
                        <c:v>38833300000000</c:v>
                      </c:pt>
                      <c:pt idx="13218">
                        <c:v>38821300000000</c:v>
                      </c:pt>
                      <c:pt idx="13219">
                        <c:v>38809300000000</c:v>
                      </c:pt>
                      <c:pt idx="13220">
                        <c:v>38797100000000</c:v>
                      </c:pt>
                      <c:pt idx="13221">
                        <c:v>38784700000000</c:v>
                      </c:pt>
                      <c:pt idx="13222">
                        <c:v>38772200000000</c:v>
                      </c:pt>
                      <c:pt idx="13223">
                        <c:v>38759700000000</c:v>
                      </c:pt>
                      <c:pt idx="13224">
                        <c:v>38747000000000</c:v>
                      </c:pt>
                      <c:pt idx="13225">
                        <c:v>38734200000000</c:v>
                      </c:pt>
                      <c:pt idx="13226">
                        <c:v>38721300000000</c:v>
                      </c:pt>
                      <c:pt idx="13227">
                        <c:v>38710900000000</c:v>
                      </c:pt>
                      <c:pt idx="13228">
                        <c:v>38698400000000</c:v>
                      </c:pt>
                      <c:pt idx="13229">
                        <c:v>38685800000000</c:v>
                      </c:pt>
                      <c:pt idx="13230">
                        <c:v>38673200000000</c:v>
                      </c:pt>
                      <c:pt idx="13231">
                        <c:v>38660600000000</c:v>
                      </c:pt>
                      <c:pt idx="13232">
                        <c:v>38647900000000</c:v>
                      </c:pt>
                      <c:pt idx="13233">
                        <c:v>38635100000000</c:v>
                      </c:pt>
                      <c:pt idx="13234">
                        <c:v>38622300000000</c:v>
                      </c:pt>
                      <c:pt idx="13235">
                        <c:v>38609500000000</c:v>
                      </c:pt>
                      <c:pt idx="13236">
                        <c:v>38596700000000</c:v>
                      </c:pt>
                      <c:pt idx="13237">
                        <c:v>38583800000000</c:v>
                      </c:pt>
                      <c:pt idx="13238">
                        <c:v>38570800000000</c:v>
                      </c:pt>
                      <c:pt idx="13239">
                        <c:v>38557900000000</c:v>
                      </c:pt>
                      <c:pt idx="13240">
                        <c:v>38544900000000</c:v>
                      </c:pt>
                      <c:pt idx="13241">
                        <c:v>38531900000000</c:v>
                      </c:pt>
                      <c:pt idx="13242">
                        <c:v>38518800000000</c:v>
                      </c:pt>
                      <c:pt idx="13243">
                        <c:v>38505700000000</c:v>
                      </c:pt>
                      <c:pt idx="13244">
                        <c:v>38492600000000</c:v>
                      </c:pt>
                      <c:pt idx="13245">
                        <c:v>38479500000000</c:v>
                      </c:pt>
                      <c:pt idx="13246">
                        <c:v>38466400000000</c:v>
                      </c:pt>
                      <c:pt idx="13247">
                        <c:v>38453200000000</c:v>
                      </c:pt>
                      <c:pt idx="13248">
                        <c:v>38440000000000</c:v>
                      </c:pt>
                      <c:pt idx="13249">
                        <c:v>38426800000000</c:v>
                      </c:pt>
                      <c:pt idx="13250">
                        <c:v>38413600000000</c:v>
                      </c:pt>
                      <c:pt idx="13251">
                        <c:v>38400400000000</c:v>
                      </c:pt>
                      <c:pt idx="13252">
                        <c:v>38387100000000</c:v>
                      </c:pt>
                      <c:pt idx="13253">
                        <c:v>38373900000000</c:v>
                      </c:pt>
                      <c:pt idx="13254">
                        <c:v>38360600000000</c:v>
                      </c:pt>
                      <c:pt idx="13255">
                        <c:v>38347300000000</c:v>
                      </c:pt>
                      <c:pt idx="13256">
                        <c:v>38334000000000</c:v>
                      </c:pt>
                      <c:pt idx="13257">
                        <c:v>38320700000000</c:v>
                      </c:pt>
                      <c:pt idx="13258">
                        <c:v>38307400000000</c:v>
                      </c:pt>
                      <c:pt idx="13259">
                        <c:v>38294200000000</c:v>
                      </c:pt>
                      <c:pt idx="13260">
                        <c:v>38280900000000</c:v>
                      </c:pt>
                      <c:pt idx="13261">
                        <c:v>38267600000000</c:v>
                      </c:pt>
                      <c:pt idx="13262">
                        <c:v>38254300000000</c:v>
                      </c:pt>
                      <c:pt idx="13263">
                        <c:v>38241000000000</c:v>
                      </c:pt>
                      <c:pt idx="13264">
                        <c:v>38227700000000</c:v>
                      </c:pt>
                      <c:pt idx="13265">
                        <c:v>38214400000000</c:v>
                      </c:pt>
                      <c:pt idx="13266">
                        <c:v>38201200000000</c:v>
                      </c:pt>
                      <c:pt idx="13267">
                        <c:v>38187900000000</c:v>
                      </c:pt>
                      <c:pt idx="13268">
                        <c:v>38174700000000</c:v>
                      </c:pt>
                      <c:pt idx="13269">
                        <c:v>38161500000000</c:v>
                      </c:pt>
                      <c:pt idx="13270">
                        <c:v>38148200000000</c:v>
                      </c:pt>
                      <c:pt idx="13271">
                        <c:v>38135100000000</c:v>
                      </c:pt>
                      <c:pt idx="13272">
                        <c:v>38121900000000</c:v>
                      </c:pt>
                      <c:pt idx="13273">
                        <c:v>38108700000000</c:v>
                      </c:pt>
                      <c:pt idx="13274">
                        <c:v>38095600000000</c:v>
                      </c:pt>
                      <c:pt idx="13275">
                        <c:v>38082500000000</c:v>
                      </c:pt>
                      <c:pt idx="13276">
                        <c:v>38069400000000</c:v>
                      </c:pt>
                      <c:pt idx="13277">
                        <c:v>38056300000000</c:v>
                      </c:pt>
                      <c:pt idx="13278">
                        <c:v>38043300000000</c:v>
                      </c:pt>
                      <c:pt idx="13279">
                        <c:v>38030300000000</c:v>
                      </c:pt>
                      <c:pt idx="13280">
                        <c:v>38017300000000</c:v>
                      </c:pt>
                      <c:pt idx="13281">
                        <c:v>38004400000000</c:v>
                      </c:pt>
                      <c:pt idx="13282">
                        <c:v>37991400000000</c:v>
                      </c:pt>
                      <c:pt idx="13283">
                        <c:v>37978600000000</c:v>
                      </c:pt>
                      <c:pt idx="13284">
                        <c:v>37965700000000</c:v>
                      </c:pt>
                      <c:pt idx="13285">
                        <c:v>37952900000000</c:v>
                      </c:pt>
                      <c:pt idx="13286">
                        <c:v>37940100000000</c:v>
                      </c:pt>
                      <c:pt idx="13287">
                        <c:v>37927400000000</c:v>
                      </c:pt>
                      <c:pt idx="13288">
                        <c:v>37914700000000</c:v>
                      </c:pt>
                      <c:pt idx="13289">
                        <c:v>37902100000000</c:v>
                      </c:pt>
                      <c:pt idx="13290">
                        <c:v>37889500000000</c:v>
                      </c:pt>
                      <c:pt idx="13291">
                        <c:v>37876900000000</c:v>
                      </c:pt>
                      <c:pt idx="13292">
                        <c:v>37864400000000</c:v>
                      </c:pt>
                      <c:pt idx="13293">
                        <c:v>37852000000000</c:v>
                      </c:pt>
                      <c:pt idx="13294">
                        <c:v>37839600000000</c:v>
                      </c:pt>
                      <c:pt idx="13295">
                        <c:v>37827200000000</c:v>
                      </c:pt>
                      <c:pt idx="13296">
                        <c:v>37814900000000</c:v>
                      </c:pt>
                      <c:pt idx="13297">
                        <c:v>37802600000000</c:v>
                      </c:pt>
                      <c:pt idx="13298">
                        <c:v>37790400000000</c:v>
                      </c:pt>
                      <c:pt idx="13299">
                        <c:v>37778300000000</c:v>
                      </c:pt>
                      <c:pt idx="13300">
                        <c:v>37766200000000</c:v>
                      </c:pt>
                      <c:pt idx="13301">
                        <c:v>37754200000000</c:v>
                      </c:pt>
                      <c:pt idx="13302">
                        <c:v>37742200000000</c:v>
                      </c:pt>
                      <c:pt idx="13303">
                        <c:v>37730300000000</c:v>
                      </c:pt>
                      <c:pt idx="13304">
                        <c:v>37718400000000</c:v>
                      </c:pt>
                      <c:pt idx="13305">
                        <c:v>37706600000000</c:v>
                      </c:pt>
                      <c:pt idx="13306">
                        <c:v>37694900000000</c:v>
                      </c:pt>
                      <c:pt idx="13307">
                        <c:v>37683200000000</c:v>
                      </c:pt>
                      <c:pt idx="13308">
                        <c:v>37671600000000</c:v>
                      </c:pt>
                      <c:pt idx="13309">
                        <c:v>37660000000000</c:v>
                      </c:pt>
                      <c:pt idx="13310">
                        <c:v>37648600000000</c:v>
                      </c:pt>
                      <c:pt idx="13311">
                        <c:v>37637100000000</c:v>
                      </c:pt>
                      <c:pt idx="13312">
                        <c:v>37625800000000</c:v>
                      </c:pt>
                      <c:pt idx="13313">
                        <c:v>37614500000000</c:v>
                      </c:pt>
                      <c:pt idx="13314">
                        <c:v>37603300000000</c:v>
                      </c:pt>
                      <c:pt idx="13315">
                        <c:v>37592100000000</c:v>
                      </c:pt>
                      <c:pt idx="13316">
                        <c:v>37581100000000</c:v>
                      </c:pt>
                      <c:pt idx="13317">
                        <c:v>37570000000000</c:v>
                      </c:pt>
                      <c:pt idx="13318">
                        <c:v>37559100000000</c:v>
                      </c:pt>
                      <c:pt idx="13319">
                        <c:v>37548200000000</c:v>
                      </c:pt>
                      <c:pt idx="13320">
                        <c:v>37537400000000</c:v>
                      </c:pt>
                      <c:pt idx="13321">
                        <c:v>37526700000000</c:v>
                      </c:pt>
                      <c:pt idx="13322">
                        <c:v>37516000000000</c:v>
                      </c:pt>
                      <c:pt idx="13323">
                        <c:v>37505400000000</c:v>
                      </c:pt>
                      <c:pt idx="13324">
                        <c:v>37494900000000</c:v>
                      </c:pt>
                      <c:pt idx="13325">
                        <c:v>37484400000000</c:v>
                      </c:pt>
                      <c:pt idx="13326">
                        <c:v>37474100000000</c:v>
                      </c:pt>
                      <c:pt idx="13327">
                        <c:v>37463700000000</c:v>
                      </c:pt>
                      <c:pt idx="13328">
                        <c:v>37453500000000</c:v>
                      </c:pt>
                      <c:pt idx="13329">
                        <c:v>37443300000000</c:v>
                      </c:pt>
                      <c:pt idx="13330">
                        <c:v>37433200000000</c:v>
                      </c:pt>
                      <c:pt idx="13331">
                        <c:v>37423200000000</c:v>
                      </c:pt>
                      <c:pt idx="13332">
                        <c:v>37413200000000</c:v>
                      </c:pt>
                      <c:pt idx="13333">
                        <c:v>37403300000000</c:v>
                      </c:pt>
                      <c:pt idx="13334">
                        <c:v>37393500000000</c:v>
                      </c:pt>
                      <c:pt idx="13335">
                        <c:v>37383800000000</c:v>
                      </c:pt>
                      <c:pt idx="13336">
                        <c:v>37374100000000</c:v>
                      </c:pt>
                      <c:pt idx="13337">
                        <c:v>37364500000000</c:v>
                      </c:pt>
                      <c:pt idx="13338">
                        <c:v>37354900000000</c:v>
                      </c:pt>
                      <c:pt idx="13339">
                        <c:v>37345400000000</c:v>
                      </c:pt>
                      <c:pt idx="13340">
                        <c:v>37336000000000</c:v>
                      </c:pt>
                      <c:pt idx="13341">
                        <c:v>37326600000000</c:v>
                      </c:pt>
                      <c:pt idx="13342">
                        <c:v>37317400000000</c:v>
                      </c:pt>
                      <c:pt idx="13343">
                        <c:v>37308100000000</c:v>
                      </c:pt>
                      <c:pt idx="13344">
                        <c:v>37299000000000</c:v>
                      </c:pt>
                      <c:pt idx="13345">
                        <c:v>37289900000000</c:v>
                      </c:pt>
                      <c:pt idx="13346">
                        <c:v>37280800000000</c:v>
                      </c:pt>
                      <c:pt idx="13347">
                        <c:v>37271900000000</c:v>
                      </c:pt>
                      <c:pt idx="13348">
                        <c:v>37263000000000</c:v>
                      </c:pt>
                      <c:pt idx="13349">
                        <c:v>37254100000000</c:v>
                      </c:pt>
                      <c:pt idx="13350">
                        <c:v>37245300000000</c:v>
                      </c:pt>
                      <c:pt idx="13351">
                        <c:v>37236600000000</c:v>
                      </c:pt>
                      <c:pt idx="13352">
                        <c:v>37227900000000</c:v>
                      </c:pt>
                      <c:pt idx="13353">
                        <c:v>37219100000000</c:v>
                      </c:pt>
                      <c:pt idx="13354">
                        <c:v>37210300000000</c:v>
                      </c:pt>
                      <c:pt idx="13355">
                        <c:v>37201500000000</c:v>
                      </c:pt>
                      <c:pt idx="13356">
                        <c:v>37192800000000</c:v>
                      </c:pt>
                      <c:pt idx="13357">
                        <c:v>37184000000000</c:v>
                      </c:pt>
                      <c:pt idx="13358">
                        <c:v>37175200000000</c:v>
                      </c:pt>
                      <c:pt idx="13359">
                        <c:v>37166500000000</c:v>
                      </c:pt>
                      <c:pt idx="13360">
                        <c:v>37160400000000</c:v>
                      </c:pt>
                      <c:pt idx="13361">
                        <c:v>37152100000000</c:v>
                      </c:pt>
                      <c:pt idx="13362">
                        <c:v>37144000000000</c:v>
                      </c:pt>
                      <c:pt idx="13363">
                        <c:v>37135800000000</c:v>
                      </c:pt>
                      <c:pt idx="13364">
                        <c:v>37127700000000</c:v>
                      </c:pt>
                      <c:pt idx="13365">
                        <c:v>37119700000000</c:v>
                      </c:pt>
                      <c:pt idx="13366">
                        <c:v>37111700000000</c:v>
                      </c:pt>
                      <c:pt idx="13367">
                        <c:v>37103700000000</c:v>
                      </c:pt>
                      <c:pt idx="13368">
                        <c:v>37095800000000</c:v>
                      </c:pt>
                      <c:pt idx="13369">
                        <c:v>37087900000000</c:v>
                      </c:pt>
                      <c:pt idx="13370">
                        <c:v>37080100000000</c:v>
                      </c:pt>
                      <c:pt idx="13371">
                        <c:v>37072300000000</c:v>
                      </c:pt>
                      <c:pt idx="13372">
                        <c:v>37064500000000</c:v>
                      </c:pt>
                      <c:pt idx="13373">
                        <c:v>37056700000000</c:v>
                      </c:pt>
                      <c:pt idx="13374">
                        <c:v>37049000000000</c:v>
                      </c:pt>
                      <c:pt idx="13375">
                        <c:v>37041300000000</c:v>
                      </c:pt>
                      <c:pt idx="13376">
                        <c:v>37033600000000</c:v>
                      </c:pt>
                      <c:pt idx="13377">
                        <c:v>37026000000000</c:v>
                      </c:pt>
                      <c:pt idx="13378">
                        <c:v>37018400000000</c:v>
                      </c:pt>
                      <c:pt idx="13379">
                        <c:v>37010800000000</c:v>
                      </c:pt>
                      <c:pt idx="13380">
                        <c:v>37003200000000</c:v>
                      </c:pt>
                      <c:pt idx="13381">
                        <c:v>36995700000000</c:v>
                      </c:pt>
                      <c:pt idx="13382">
                        <c:v>36988200000000</c:v>
                      </c:pt>
                      <c:pt idx="13383">
                        <c:v>36980700000000</c:v>
                      </c:pt>
                      <c:pt idx="13384">
                        <c:v>36973200000000</c:v>
                      </c:pt>
                      <c:pt idx="13385">
                        <c:v>36965700000000</c:v>
                      </c:pt>
                      <c:pt idx="13386">
                        <c:v>36958200000000</c:v>
                      </c:pt>
                      <c:pt idx="13387">
                        <c:v>36950800000000</c:v>
                      </c:pt>
                      <c:pt idx="13388">
                        <c:v>36943300000000</c:v>
                      </c:pt>
                      <c:pt idx="13389">
                        <c:v>36935900000000</c:v>
                      </c:pt>
                      <c:pt idx="13390">
                        <c:v>36928500000000</c:v>
                      </c:pt>
                      <c:pt idx="13391">
                        <c:v>36921100000000</c:v>
                      </c:pt>
                      <c:pt idx="13392">
                        <c:v>36913700000000</c:v>
                      </c:pt>
                      <c:pt idx="13393">
                        <c:v>36906300000000</c:v>
                      </c:pt>
                      <c:pt idx="13394">
                        <c:v>36898900000000</c:v>
                      </c:pt>
                      <c:pt idx="13395">
                        <c:v>36891500000000</c:v>
                      </c:pt>
                      <c:pt idx="13396">
                        <c:v>36884100000000</c:v>
                      </c:pt>
                      <c:pt idx="13397">
                        <c:v>36876700000000</c:v>
                      </c:pt>
                      <c:pt idx="13398">
                        <c:v>36869300000000</c:v>
                      </c:pt>
                      <c:pt idx="13399">
                        <c:v>36861800000000</c:v>
                      </c:pt>
                      <c:pt idx="13400">
                        <c:v>36854400000000</c:v>
                      </c:pt>
                      <c:pt idx="13401">
                        <c:v>36847000000000</c:v>
                      </c:pt>
                      <c:pt idx="13402">
                        <c:v>36839600000000</c:v>
                      </c:pt>
                      <c:pt idx="13403">
                        <c:v>36832100000000</c:v>
                      </c:pt>
                      <c:pt idx="13404">
                        <c:v>36824700000000</c:v>
                      </c:pt>
                      <c:pt idx="13405">
                        <c:v>36817200000000</c:v>
                      </c:pt>
                      <c:pt idx="13406">
                        <c:v>36809700000000</c:v>
                      </c:pt>
                      <c:pt idx="13407">
                        <c:v>36802300000000</c:v>
                      </c:pt>
                      <c:pt idx="13408">
                        <c:v>36794700000000</c:v>
                      </c:pt>
                      <c:pt idx="13409">
                        <c:v>36787200000000</c:v>
                      </c:pt>
                      <c:pt idx="13410">
                        <c:v>36779700000000</c:v>
                      </c:pt>
                      <c:pt idx="13411">
                        <c:v>36772100000000</c:v>
                      </c:pt>
                      <c:pt idx="13412">
                        <c:v>36764500000000</c:v>
                      </c:pt>
                      <c:pt idx="13413">
                        <c:v>36756900000000</c:v>
                      </c:pt>
                      <c:pt idx="13414">
                        <c:v>36749300000000</c:v>
                      </c:pt>
                      <c:pt idx="13415">
                        <c:v>36741600000000</c:v>
                      </c:pt>
                      <c:pt idx="13416">
                        <c:v>36733900000000</c:v>
                      </c:pt>
                      <c:pt idx="13417">
                        <c:v>36726200000000</c:v>
                      </c:pt>
                      <c:pt idx="13418">
                        <c:v>36718500000000</c:v>
                      </c:pt>
                      <c:pt idx="13419">
                        <c:v>36710700000000</c:v>
                      </c:pt>
                      <c:pt idx="13420">
                        <c:v>36702900000000</c:v>
                      </c:pt>
                      <c:pt idx="13421">
                        <c:v>36695000000000</c:v>
                      </c:pt>
                      <c:pt idx="13422">
                        <c:v>36687200000000</c:v>
                      </c:pt>
                      <c:pt idx="13423">
                        <c:v>36679200000000</c:v>
                      </c:pt>
                      <c:pt idx="13424">
                        <c:v>36671300000000</c:v>
                      </c:pt>
                      <c:pt idx="13425">
                        <c:v>36663300000000</c:v>
                      </c:pt>
                      <c:pt idx="13426">
                        <c:v>36655300000000</c:v>
                      </c:pt>
                      <c:pt idx="13427">
                        <c:v>36647200000000</c:v>
                      </c:pt>
                      <c:pt idx="13428">
                        <c:v>36639100000000</c:v>
                      </c:pt>
                      <c:pt idx="13429">
                        <c:v>36630900000000</c:v>
                      </c:pt>
                      <c:pt idx="13430">
                        <c:v>36622800000000</c:v>
                      </c:pt>
                      <c:pt idx="13431">
                        <c:v>36614500000000</c:v>
                      </c:pt>
                      <c:pt idx="13432">
                        <c:v>36606200000000</c:v>
                      </c:pt>
                      <c:pt idx="13433">
                        <c:v>36597900000000</c:v>
                      </c:pt>
                      <c:pt idx="13434">
                        <c:v>36589500000000</c:v>
                      </c:pt>
                      <c:pt idx="13435">
                        <c:v>36581100000000</c:v>
                      </c:pt>
                      <c:pt idx="13436">
                        <c:v>36572600000000</c:v>
                      </c:pt>
                      <c:pt idx="13437">
                        <c:v>36564100000000</c:v>
                      </c:pt>
                      <c:pt idx="13438">
                        <c:v>36555500000000</c:v>
                      </c:pt>
                      <c:pt idx="13439">
                        <c:v>36546900000000</c:v>
                      </c:pt>
                      <c:pt idx="13440">
                        <c:v>36538200000000</c:v>
                      </c:pt>
                      <c:pt idx="13441">
                        <c:v>36529500000000</c:v>
                      </c:pt>
                      <c:pt idx="13442">
                        <c:v>36520700000000</c:v>
                      </c:pt>
                      <c:pt idx="13443">
                        <c:v>36511800000000</c:v>
                      </c:pt>
                      <c:pt idx="13444">
                        <c:v>36502900000000</c:v>
                      </c:pt>
                      <c:pt idx="13445">
                        <c:v>36494000000000</c:v>
                      </c:pt>
                      <c:pt idx="13446">
                        <c:v>36485000000000</c:v>
                      </c:pt>
                      <c:pt idx="13447">
                        <c:v>36475900000000</c:v>
                      </c:pt>
                      <c:pt idx="13448">
                        <c:v>36466800000000</c:v>
                      </c:pt>
                      <c:pt idx="13449">
                        <c:v>36457600000000</c:v>
                      </c:pt>
                      <c:pt idx="13450">
                        <c:v>36448400000000</c:v>
                      </c:pt>
                      <c:pt idx="13451">
                        <c:v>36439100000000</c:v>
                      </c:pt>
                      <c:pt idx="13452">
                        <c:v>36429700000000</c:v>
                      </c:pt>
                      <c:pt idx="13453">
                        <c:v>36420300000000</c:v>
                      </c:pt>
                      <c:pt idx="13454">
                        <c:v>36410800000000</c:v>
                      </c:pt>
                      <c:pt idx="13455">
                        <c:v>36401300000000</c:v>
                      </c:pt>
                      <c:pt idx="13456">
                        <c:v>36391700000000</c:v>
                      </c:pt>
                      <c:pt idx="13457">
                        <c:v>36382100000000</c:v>
                      </c:pt>
                      <c:pt idx="13458">
                        <c:v>36372300000000</c:v>
                      </c:pt>
                      <c:pt idx="13459">
                        <c:v>36362600000000</c:v>
                      </c:pt>
                      <c:pt idx="13460">
                        <c:v>36352700000000</c:v>
                      </c:pt>
                      <c:pt idx="13461">
                        <c:v>36342800000000</c:v>
                      </c:pt>
                      <c:pt idx="13462">
                        <c:v>36332900000000</c:v>
                      </c:pt>
                      <c:pt idx="13463">
                        <c:v>36322900000000</c:v>
                      </c:pt>
                      <c:pt idx="13464">
                        <c:v>36312800000000</c:v>
                      </c:pt>
                      <c:pt idx="13465">
                        <c:v>36302700000000</c:v>
                      </c:pt>
                      <c:pt idx="13466">
                        <c:v>36292500000000</c:v>
                      </c:pt>
                      <c:pt idx="13467">
                        <c:v>36282200000000</c:v>
                      </c:pt>
                      <c:pt idx="13468">
                        <c:v>36271900000000</c:v>
                      </c:pt>
                      <c:pt idx="13469">
                        <c:v>36261500000000</c:v>
                      </c:pt>
                      <c:pt idx="13470">
                        <c:v>36251100000000</c:v>
                      </c:pt>
                      <c:pt idx="13471">
                        <c:v>36240600000000</c:v>
                      </c:pt>
                      <c:pt idx="13472">
                        <c:v>36230100000000</c:v>
                      </c:pt>
                      <c:pt idx="13473">
                        <c:v>36219500000000</c:v>
                      </c:pt>
                      <c:pt idx="13474">
                        <c:v>36208800000000</c:v>
                      </c:pt>
                      <c:pt idx="13475">
                        <c:v>36198100000000</c:v>
                      </c:pt>
                      <c:pt idx="13476">
                        <c:v>36187400000000</c:v>
                      </c:pt>
                      <c:pt idx="13477">
                        <c:v>36176500000000</c:v>
                      </c:pt>
                      <c:pt idx="13478">
                        <c:v>36165700000000</c:v>
                      </c:pt>
                      <c:pt idx="13479">
                        <c:v>36154700000000</c:v>
                      </c:pt>
                      <c:pt idx="13480">
                        <c:v>36143800000000</c:v>
                      </c:pt>
                      <c:pt idx="13481">
                        <c:v>36132700000000</c:v>
                      </c:pt>
                      <c:pt idx="13482">
                        <c:v>36121600000000</c:v>
                      </c:pt>
                      <c:pt idx="13483">
                        <c:v>36110500000000</c:v>
                      </c:pt>
                      <c:pt idx="13484">
                        <c:v>36099300000000</c:v>
                      </c:pt>
                      <c:pt idx="13485">
                        <c:v>36088100000000</c:v>
                      </c:pt>
                      <c:pt idx="13486">
                        <c:v>36076800000000</c:v>
                      </c:pt>
                      <c:pt idx="13487">
                        <c:v>36065300000000</c:v>
                      </c:pt>
                      <c:pt idx="13488">
                        <c:v>36053800000000</c:v>
                      </c:pt>
                      <c:pt idx="13489">
                        <c:v>36042100000000</c:v>
                      </c:pt>
                      <c:pt idx="13490">
                        <c:v>36030400000000</c:v>
                      </c:pt>
                      <c:pt idx="13491">
                        <c:v>36018500000000</c:v>
                      </c:pt>
                      <c:pt idx="13492">
                        <c:v>36006600000000</c:v>
                      </c:pt>
                      <c:pt idx="13493">
                        <c:v>35994600000000</c:v>
                      </c:pt>
                      <c:pt idx="13494">
                        <c:v>35985000000000</c:v>
                      </c:pt>
                      <c:pt idx="13495">
                        <c:v>35973300000000</c:v>
                      </c:pt>
                      <c:pt idx="13496">
                        <c:v>35961600000000</c:v>
                      </c:pt>
                      <c:pt idx="13497">
                        <c:v>35949900000000</c:v>
                      </c:pt>
                      <c:pt idx="13498">
                        <c:v>35938100000000</c:v>
                      </c:pt>
                      <c:pt idx="13499">
                        <c:v>35926300000000</c:v>
                      </c:pt>
                      <c:pt idx="13500">
                        <c:v>35914500000000</c:v>
                      </c:pt>
                      <c:pt idx="13501">
                        <c:v>35902600000000</c:v>
                      </c:pt>
                      <c:pt idx="13502">
                        <c:v>35890700000000</c:v>
                      </c:pt>
                      <c:pt idx="13503">
                        <c:v>35878700000000</c:v>
                      </c:pt>
                      <c:pt idx="13504">
                        <c:v>35866800000000</c:v>
                      </c:pt>
                      <c:pt idx="13505">
                        <c:v>35854800000000</c:v>
                      </c:pt>
                      <c:pt idx="13506">
                        <c:v>35842800000000</c:v>
                      </c:pt>
                      <c:pt idx="13507">
                        <c:v>35830700000000</c:v>
                      </c:pt>
                      <c:pt idx="13508">
                        <c:v>35818700000000</c:v>
                      </c:pt>
                      <c:pt idx="13509">
                        <c:v>35806600000000</c:v>
                      </c:pt>
                      <c:pt idx="13510">
                        <c:v>35794400000000</c:v>
                      </c:pt>
                      <c:pt idx="13511">
                        <c:v>35782300000000</c:v>
                      </c:pt>
                      <c:pt idx="13512">
                        <c:v>35770200000000</c:v>
                      </c:pt>
                      <c:pt idx="13513">
                        <c:v>35758000000000</c:v>
                      </c:pt>
                      <c:pt idx="13514">
                        <c:v>35745800000000</c:v>
                      </c:pt>
                      <c:pt idx="13515">
                        <c:v>35733600000000</c:v>
                      </c:pt>
                      <c:pt idx="13516">
                        <c:v>35721400000000</c:v>
                      </c:pt>
                      <c:pt idx="13517">
                        <c:v>35709100000000</c:v>
                      </c:pt>
                      <c:pt idx="13518">
                        <c:v>35696900000000</c:v>
                      </c:pt>
                      <c:pt idx="13519">
                        <c:v>35684600000000</c:v>
                      </c:pt>
                      <c:pt idx="13520">
                        <c:v>35672400000000</c:v>
                      </c:pt>
                      <c:pt idx="13521">
                        <c:v>35660100000000</c:v>
                      </c:pt>
                      <c:pt idx="13522">
                        <c:v>35647800000000</c:v>
                      </c:pt>
                      <c:pt idx="13523">
                        <c:v>35635500000000</c:v>
                      </c:pt>
                      <c:pt idx="13524">
                        <c:v>35623200000000</c:v>
                      </c:pt>
                      <c:pt idx="13525">
                        <c:v>35610900000000</c:v>
                      </c:pt>
                      <c:pt idx="13526">
                        <c:v>35598600000000</c:v>
                      </c:pt>
                      <c:pt idx="13527">
                        <c:v>35586300000000</c:v>
                      </c:pt>
                      <c:pt idx="13528">
                        <c:v>35574000000000</c:v>
                      </c:pt>
                      <c:pt idx="13529">
                        <c:v>35561700000000</c:v>
                      </c:pt>
                      <c:pt idx="13530">
                        <c:v>35549500000000</c:v>
                      </c:pt>
                      <c:pt idx="13531">
                        <c:v>35537200000000</c:v>
                      </c:pt>
                      <c:pt idx="13532">
                        <c:v>35524900000000</c:v>
                      </c:pt>
                      <c:pt idx="13533">
                        <c:v>35512600000000</c:v>
                      </c:pt>
                      <c:pt idx="13534">
                        <c:v>35500300000000</c:v>
                      </c:pt>
                      <c:pt idx="13535">
                        <c:v>35488100000000</c:v>
                      </c:pt>
                      <c:pt idx="13536">
                        <c:v>35475800000000</c:v>
                      </c:pt>
                      <c:pt idx="13537">
                        <c:v>35463600000000</c:v>
                      </c:pt>
                      <c:pt idx="13538">
                        <c:v>35451400000000</c:v>
                      </c:pt>
                      <c:pt idx="13539">
                        <c:v>35439100000000</c:v>
                      </c:pt>
                      <c:pt idx="13540">
                        <c:v>35426900000000</c:v>
                      </c:pt>
                      <c:pt idx="13541">
                        <c:v>35414800000000</c:v>
                      </c:pt>
                      <c:pt idx="13542">
                        <c:v>35402600000000</c:v>
                      </c:pt>
                      <c:pt idx="13543">
                        <c:v>35390500000000</c:v>
                      </c:pt>
                      <c:pt idx="13544">
                        <c:v>35378300000000</c:v>
                      </c:pt>
                      <c:pt idx="13545">
                        <c:v>35366200000000</c:v>
                      </c:pt>
                      <c:pt idx="13546">
                        <c:v>35354100000000</c:v>
                      </c:pt>
                      <c:pt idx="13547">
                        <c:v>35342100000000</c:v>
                      </c:pt>
                      <c:pt idx="13548">
                        <c:v>35330100000000</c:v>
                      </c:pt>
                      <c:pt idx="13549">
                        <c:v>35318000000000</c:v>
                      </c:pt>
                      <c:pt idx="13550">
                        <c:v>35306100000000</c:v>
                      </c:pt>
                      <c:pt idx="13551">
                        <c:v>35294100000000</c:v>
                      </c:pt>
                      <c:pt idx="13552">
                        <c:v>35282200000000</c:v>
                      </c:pt>
                      <c:pt idx="13553">
                        <c:v>35270300000000</c:v>
                      </c:pt>
                      <c:pt idx="13554">
                        <c:v>35258400000000</c:v>
                      </c:pt>
                      <c:pt idx="13555">
                        <c:v>35246600000000</c:v>
                      </c:pt>
                      <c:pt idx="13556">
                        <c:v>35234800000000</c:v>
                      </c:pt>
                      <c:pt idx="13557">
                        <c:v>35223100000000</c:v>
                      </c:pt>
                      <c:pt idx="13558">
                        <c:v>35211300000000</c:v>
                      </c:pt>
                      <c:pt idx="13559">
                        <c:v>35199600000000</c:v>
                      </c:pt>
                      <c:pt idx="13560">
                        <c:v>35188000000000</c:v>
                      </c:pt>
                      <c:pt idx="13561">
                        <c:v>35176400000000</c:v>
                      </c:pt>
                      <c:pt idx="13562">
                        <c:v>35164800000000</c:v>
                      </c:pt>
                      <c:pt idx="13563">
                        <c:v>35153300000000</c:v>
                      </c:pt>
                      <c:pt idx="13564">
                        <c:v>35141800000000</c:v>
                      </c:pt>
                      <c:pt idx="13565">
                        <c:v>35130300000000</c:v>
                      </c:pt>
                      <c:pt idx="13566">
                        <c:v>35118900000000</c:v>
                      </c:pt>
                      <c:pt idx="13567">
                        <c:v>35107600000000</c:v>
                      </c:pt>
                      <c:pt idx="13568">
                        <c:v>35096300000000</c:v>
                      </c:pt>
                      <c:pt idx="13569">
                        <c:v>35085000000000</c:v>
                      </c:pt>
                      <c:pt idx="13570">
                        <c:v>35073800000000</c:v>
                      </c:pt>
                      <c:pt idx="13571">
                        <c:v>35062600000000</c:v>
                      </c:pt>
                      <c:pt idx="13572">
                        <c:v>35051500000000</c:v>
                      </c:pt>
                      <c:pt idx="13573">
                        <c:v>35040400000000</c:v>
                      </c:pt>
                      <c:pt idx="13574">
                        <c:v>35029400000000</c:v>
                      </c:pt>
                      <c:pt idx="13575">
                        <c:v>35018400000000</c:v>
                      </c:pt>
                      <c:pt idx="13576">
                        <c:v>35007500000000</c:v>
                      </c:pt>
                      <c:pt idx="13577">
                        <c:v>34996600000000</c:v>
                      </c:pt>
                      <c:pt idx="13578">
                        <c:v>34985800000000</c:v>
                      </c:pt>
                      <c:pt idx="13579">
                        <c:v>34975100000000</c:v>
                      </c:pt>
                      <c:pt idx="13580">
                        <c:v>34964400000000</c:v>
                      </c:pt>
                      <c:pt idx="13581">
                        <c:v>34953700000000</c:v>
                      </c:pt>
                      <c:pt idx="13582">
                        <c:v>34943100000000</c:v>
                      </c:pt>
                      <c:pt idx="13583">
                        <c:v>34932600000000</c:v>
                      </c:pt>
                      <c:pt idx="13584">
                        <c:v>34922100000000</c:v>
                      </c:pt>
                      <c:pt idx="13585">
                        <c:v>34911700000000</c:v>
                      </c:pt>
                      <c:pt idx="13586">
                        <c:v>34901300000000</c:v>
                      </c:pt>
                      <c:pt idx="13587">
                        <c:v>34891000000000</c:v>
                      </c:pt>
                      <c:pt idx="13588">
                        <c:v>34880700000000</c:v>
                      </c:pt>
                      <c:pt idx="13589">
                        <c:v>34870500000000</c:v>
                      </c:pt>
                      <c:pt idx="13590">
                        <c:v>34860400000000</c:v>
                      </c:pt>
                      <c:pt idx="13591">
                        <c:v>34850300000000</c:v>
                      </c:pt>
                      <c:pt idx="13592">
                        <c:v>34840200000000</c:v>
                      </c:pt>
                      <c:pt idx="13593">
                        <c:v>34830300000000</c:v>
                      </c:pt>
                      <c:pt idx="13594">
                        <c:v>34820400000000</c:v>
                      </c:pt>
                      <c:pt idx="13595">
                        <c:v>34810500000000</c:v>
                      </c:pt>
                      <c:pt idx="13596">
                        <c:v>34800700000000</c:v>
                      </c:pt>
                      <c:pt idx="13597">
                        <c:v>34791000000000</c:v>
                      </c:pt>
                      <c:pt idx="13598">
                        <c:v>34781300000000</c:v>
                      </c:pt>
                      <c:pt idx="13599">
                        <c:v>34771700000000</c:v>
                      </c:pt>
                      <c:pt idx="13600">
                        <c:v>34762100000000</c:v>
                      </c:pt>
                      <c:pt idx="13601">
                        <c:v>34752600000000</c:v>
                      </c:pt>
                      <c:pt idx="13602">
                        <c:v>34743100000000</c:v>
                      </c:pt>
                      <c:pt idx="13603">
                        <c:v>34733800000000</c:v>
                      </c:pt>
                      <c:pt idx="13604">
                        <c:v>34724400000000</c:v>
                      </c:pt>
                      <c:pt idx="13605">
                        <c:v>34715100000000</c:v>
                      </c:pt>
                      <c:pt idx="13606">
                        <c:v>34705900000000</c:v>
                      </c:pt>
                      <c:pt idx="13607">
                        <c:v>34696700000000</c:v>
                      </c:pt>
                      <c:pt idx="13608">
                        <c:v>34687600000000</c:v>
                      </c:pt>
                      <c:pt idx="13609">
                        <c:v>34678600000000</c:v>
                      </c:pt>
                      <c:pt idx="13610">
                        <c:v>34669600000000</c:v>
                      </c:pt>
                      <c:pt idx="13611">
                        <c:v>34660600000000</c:v>
                      </c:pt>
                      <c:pt idx="13612">
                        <c:v>34651700000000</c:v>
                      </c:pt>
                      <c:pt idx="13613">
                        <c:v>34642900000000</c:v>
                      </c:pt>
                      <c:pt idx="13614">
                        <c:v>34634100000000</c:v>
                      </c:pt>
                      <c:pt idx="13615">
                        <c:v>34625300000000</c:v>
                      </c:pt>
                      <c:pt idx="13616">
                        <c:v>34616700000000</c:v>
                      </c:pt>
                      <c:pt idx="13617">
                        <c:v>34608000000000</c:v>
                      </c:pt>
                      <c:pt idx="13618">
                        <c:v>34599400000000</c:v>
                      </c:pt>
                      <c:pt idx="13619">
                        <c:v>34590900000000</c:v>
                      </c:pt>
                      <c:pt idx="13620">
                        <c:v>34582400000000</c:v>
                      </c:pt>
                      <c:pt idx="13621">
                        <c:v>34573900000000</c:v>
                      </c:pt>
                      <c:pt idx="13622">
                        <c:v>34565500000000</c:v>
                      </c:pt>
                      <c:pt idx="13623">
                        <c:v>34556900000000</c:v>
                      </c:pt>
                      <c:pt idx="13624">
                        <c:v>34548400000000</c:v>
                      </c:pt>
                      <c:pt idx="13625">
                        <c:v>34539900000000</c:v>
                      </c:pt>
                      <c:pt idx="13626">
                        <c:v>34531300000000</c:v>
                      </c:pt>
                      <c:pt idx="13627">
                        <c:v>34522800000000</c:v>
                      </c:pt>
                      <c:pt idx="13628">
                        <c:v>34514300000000</c:v>
                      </c:pt>
                      <c:pt idx="13629">
                        <c:v>34505700000000</c:v>
                      </c:pt>
                      <c:pt idx="13630">
                        <c:v>34499900000000</c:v>
                      </c:pt>
                      <c:pt idx="13631">
                        <c:v>34491900000000</c:v>
                      </c:pt>
                      <c:pt idx="13632">
                        <c:v>34483900000000</c:v>
                      </c:pt>
                      <c:pt idx="13633">
                        <c:v>34475900000000</c:v>
                      </c:pt>
                      <c:pt idx="13634">
                        <c:v>34468000000000</c:v>
                      </c:pt>
                      <c:pt idx="13635">
                        <c:v>34460100000000</c:v>
                      </c:pt>
                      <c:pt idx="13636">
                        <c:v>34452300000000</c:v>
                      </c:pt>
                      <c:pt idx="13637">
                        <c:v>34444400000000</c:v>
                      </c:pt>
                      <c:pt idx="13638">
                        <c:v>34436700000000</c:v>
                      </c:pt>
                      <c:pt idx="13639">
                        <c:v>34428900000000</c:v>
                      </c:pt>
                      <c:pt idx="13640">
                        <c:v>34421200000000</c:v>
                      </c:pt>
                      <c:pt idx="13641">
                        <c:v>34413500000000</c:v>
                      </c:pt>
                      <c:pt idx="13642">
                        <c:v>34405800000000</c:v>
                      </c:pt>
                      <c:pt idx="13643">
                        <c:v>34398100000000</c:v>
                      </c:pt>
                      <c:pt idx="13644">
                        <c:v>34390500000000</c:v>
                      </c:pt>
                      <c:pt idx="13645">
                        <c:v>34382900000000</c:v>
                      </c:pt>
                      <c:pt idx="13646">
                        <c:v>34375300000000</c:v>
                      </c:pt>
                      <c:pt idx="13647">
                        <c:v>34367800000000</c:v>
                      </c:pt>
                      <c:pt idx="13648">
                        <c:v>34360200000000</c:v>
                      </c:pt>
                      <c:pt idx="13649">
                        <c:v>34352700000000</c:v>
                      </c:pt>
                      <c:pt idx="13650">
                        <c:v>34345200000000</c:v>
                      </c:pt>
                      <c:pt idx="13651">
                        <c:v>34337700000000</c:v>
                      </c:pt>
                      <c:pt idx="13652">
                        <c:v>34330300000000</c:v>
                      </c:pt>
                      <c:pt idx="13653">
                        <c:v>34322800000000</c:v>
                      </c:pt>
                      <c:pt idx="13654">
                        <c:v>34315300000000</c:v>
                      </c:pt>
                      <c:pt idx="13655">
                        <c:v>34307900000000</c:v>
                      </c:pt>
                      <c:pt idx="13656">
                        <c:v>34300500000000</c:v>
                      </c:pt>
                      <c:pt idx="13657">
                        <c:v>34293100000000</c:v>
                      </c:pt>
                      <c:pt idx="13658">
                        <c:v>34285700000000</c:v>
                      </c:pt>
                      <c:pt idx="13659">
                        <c:v>34278300000000</c:v>
                      </c:pt>
                      <c:pt idx="13660">
                        <c:v>34270900000000</c:v>
                      </c:pt>
                      <c:pt idx="13661">
                        <c:v>34263500000000</c:v>
                      </c:pt>
                      <c:pt idx="13662">
                        <c:v>34256100000000</c:v>
                      </c:pt>
                      <c:pt idx="13663">
                        <c:v>34248700000000</c:v>
                      </c:pt>
                      <c:pt idx="13664">
                        <c:v>34241300000000</c:v>
                      </c:pt>
                      <c:pt idx="13665">
                        <c:v>34233900000000</c:v>
                      </c:pt>
                      <c:pt idx="13666">
                        <c:v>34226600000000</c:v>
                      </c:pt>
                      <c:pt idx="13667">
                        <c:v>34219200000000</c:v>
                      </c:pt>
                      <c:pt idx="13668">
                        <c:v>34211800000000</c:v>
                      </c:pt>
                      <c:pt idx="13669">
                        <c:v>34204400000000</c:v>
                      </c:pt>
                      <c:pt idx="13670">
                        <c:v>34197000000000</c:v>
                      </c:pt>
                      <c:pt idx="13671">
                        <c:v>34189600000000</c:v>
                      </c:pt>
                      <c:pt idx="13672">
                        <c:v>34182200000000</c:v>
                      </c:pt>
                      <c:pt idx="13673">
                        <c:v>34174700000000</c:v>
                      </c:pt>
                      <c:pt idx="13674">
                        <c:v>34167300000000</c:v>
                      </c:pt>
                      <c:pt idx="13675">
                        <c:v>34159800000000</c:v>
                      </c:pt>
                      <c:pt idx="13676">
                        <c:v>34152400000000</c:v>
                      </c:pt>
                      <c:pt idx="13677">
                        <c:v>34144900000000</c:v>
                      </c:pt>
                      <c:pt idx="13678">
                        <c:v>34137400000000</c:v>
                      </c:pt>
                      <c:pt idx="13679">
                        <c:v>34129900000000</c:v>
                      </c:pt>
                      <c:pt idx="13680">
                        <c:v>34122400000000</c:v>
                      </c:pt>
                      <c:pt idx="13681">
                        <c:v>34114800000000</c:v>
                      </c:pt>
                      <c:pt idx="13682">
                        <c:v>34107300000000</c:v>
                      </c:pt>
                      <c:pt idx="13683">
                        <c:v>34099700000000</c:v>
                      </c:pt>
                      <c:pt idx="13684">
                        <c:v>34092100000000</c:v>
                      </c:pt>
                      <c:pt idx="13685">
                        <c:v>34084400000000</c:v>
                      </c:pt>
                      <c:pt idx="13686">
                        <c:v>34076800000000</c:v>
                      </c:pt>
                      <c:pt idx="13687">
                        <c:v>34069100000000</c:v>
                      </c:pt>
                      <c:pt idx="13688">
                        <c:v>34061400000000</c:v>
                      </c:pt>
                      <c:pt idx="13689">
                        <c:v>34053700000000</c:v>
                      </c:pt>
                      <c:pt idx="13690">
                        <c:v>34045900000000</c:v>
                      </c:pt>
                      <c:pt idx="13691">
                        <c:v>34038100000000</c:v>
                      </c:pt>
                      <c:pt idx="13692">
                        <c:v>34030300000000</c:v>
                      </c:pt>
                      <c:pt idx="13693">
                        <c:v>34022400000000</c:v>
                      </c:pt>
                      <c:pt idx="13694">
                        <c:v>34014500000000</c:v>
                      </c:pt>
                      <c:pt idx="13695">
                        <c:v>34006600000000</c:v>
                      </c:pt>
                      <c:pt idx="13696">
                        <c:v>33998700000000</c:v>
                      </c:pt>
                      <c:pt idx="13697">
                        <c:v>33990700000000</c:v>
                      </c:pt>
                      <c:pt idx="13698">
                        <c:v>33982600000000</c:v>
                      </c:pt>
                      <c:pt idx="13699">
                        <c:v>33974600000000</c:v>
                      </c:pt>
                      <c:pt idx="13700">
                        <c:v>33966500000000</c:v>
                      </c:pt>
                      <c:pt idx="13701">
                        <c:v>33958300000000</c:v>
                      </c:pt>
                      <c:pt idx="13702">
                        <c:v>33950100000000</c:v>
                      </c:pt>
                      <c:pt idx="13703">
                        <c:v>33941900000000</c:v>
                      </c:pt>
                      <c:pt idx="13704">
                        <c:v>33933600000000</c:v>
                      </c:pt>
                      <c:pt idx="13705">
                        <c:v>33925300000000</c:v>
                      </c:pt>
                      <c:pt idx="13706">
                        <c:v>33917000000000</c:v>
                      </c:pt>
                      <c:pt idx="13707">
                        <c:v>33908600000000</c:v>
                      </c:pt>
                      <c:pt idx="13708">
                        <c:v>33900100000000</c:v>
                      </c:pt>
                      <c:pt idx="13709">
                        <c:v>33891600000000</c:v>
                      </c:pt>
                      <c:pt idx="13710">
                        <c:v>33883100000000</c:v>
                      </c:pt>
                      <c:pt idx="13711">
                        <c:v>33874500000000</c:v>
                      </c:pt>
                      <c:pt idx="13712">
                        <c:v>33865900000000</c:v>
                      </c:pt>
                      <c:pt idx="13713">
                        <c:v>33857200000000</c:v>
                      </c:pt>
                      <c:pt idx="13714">
                        <c:v>33848500000000</c:v>
                      </c:pt>
                      <c:pt idx="13715">
                        <c:v>33839700000000</c:v>
                      </c:pt>
                      <c:pt idx="13716">
                        <c:v>33830900000000</c:v>
                      </c:pt>
                      <c:pt idx="13717">
                        <c:v>33822000000000</c:v>
                      </c:pt>
                      <c:pt idx="13718">
                        <c:v>33813000000000</c:v>
                      </c:pt>
                      <c:pt idx="13719">
                        <c:v>33804100000000</c:v>
                      </c:pt>
                      <c:pt idx="13720">
                        <c:v>33795000000000</c:v>
                      </c:pt>
                      <c:pt idx="13721">
                        <c:v>33785900000000</c:v>
                      </c:pt>
                      <c:pt idx="13722">
                        <c:v>33776800000000</c:v>
                      </c:pt>
                      <c:pt idx="13723">
                        <c:v>33767600000000</c:v>
                      </c:pt>
                      <c:pt idx="13724">
                        <c:v>33758300000000</c:v>
                      </c:pt>
                      <c:pt idx="13725">
                        <c:v>33749000000000</c:v>
                      </c:pt>
                      <c:pt idx="13726">
                        <c:v>33739700000000</c:v>
                      </c:pt>
                      <c:pt idx="13727">
                        <c:v>33730300000000</c:v>
                      </c:pt>
                      <c:pt idx="13728">
                        <c:v>33720800000000</c:v>
                      </c:pt>
                      <c:pt idx="13729">
                        <c:v>33711300000000</c:v>
                      </c:pt>
                      <c:pt idx="13730">
                        <c:v>33701700000000</c:v>
                      </c:pt>
                      <c:pt idx="13731">
                        <c:v>33692100000000</c:v>
                      </c:pt>
                      <c:pt idx="13732">
                        <c:v>33682400000000</c:v>
                      </c:pt>
                      <c:pt idx="13733">
                        <c:v>33672700000000</c:v>
                      </c:pt>
                      <c:pt idx="13734">
                        <c:v>33662900000000</c:v>
                      </c:pt>
                      <c:pt idx="13735">
                        <c:v>33653000000000</c:v>
                      </c:pt>
                      <c:pt idx="13736">
                        <c:v>33643100000000</c:v>
                      </c:pt>
                      <c:pt idx="13737">
                        <c:v>33633200000000</c:v>
                      </c:pt>
                      <c:pt idx="13738">
                        <c:v>33623200000000</c:v>
                      </c:pt>
                      <c:pt idx="13739">
                        <c:v>33613100000000</c:v>
                      </c:pt>
                      <c:pt idx="13740">
                        <c:v>33603000000000</c:v>
                      </c:pt>
                      <c:pt idx="13741">
                        <c:v>33592800000000</c:v>
                      </c:pt>
                      <c:pt idx="13742">
                        <c:v>33582600000000</c:v>
                      </c:pt>
                      <c:pt idx="13743">
                        <c:v>33572300000000</c:v>
                      </c:pt>
                      <c:pt idx="13744">
                        <c:v>33562000000000</c:v>
                      </c:pt>
                      <c:pt idx="13745">
                        <c:v>33551600000000</c:v>
                      </c:pt>
                      <c:pt idx="13746">
                        <c:v>33541200000000</c:v>
                      </c:pt>
                      <c:pt idx="13747">
                        <c:v>33530700000000</c:v>
                      </c:pt>
                      <c:pt idx="13748">
                        <c:v>33520200000000</c:v>
                      </c:pt>
                      <c:pt idx="13749">
                        <c:v>33509600000000</c:v>
                      </c:pt>
                      <c:pt idx="13750">
                        <c:v>33499000000000</c:v>
                      </c:pt>
                      <c:pt idx="13751">
                        <c:v>33488300000000</c:v>
                      </c:pt>
                      <c:pt idx="13752">
                        <c:v>33477600000000</c:v>
                      </c:pt>
                      <c:pt idx="13753">
                        <c:v>33466800000000</c:v>
                      </c:pt>
                      <c:pt idx="13754">
                        <c:v>33456000000000</c:v>
                      </c:pt>
                      <c:pt idx="13755">
                        <c:v>33445200000000</c:v>
                      </c:pt>
                      <c:pt idx="13756">
                        <c:v>33434200000000</c:v>
                      </c:pt>
                      <c:pt idx="13757">
                        <c:v>33423300000000</c:v>
                      </c:pt>
                      <c:pt idx="13758">
                        <c:v>33412300000000</c:v>
                      </c:pt>
                      <c:pt idx="13759">
                        <c:v>33401100000000</c:v>
                      </c:pt>
                      <c:pt idx="13760">
                        <c:v>33389900000000</c:v>
                      </c:pt>
                      <c:pt idx="13761">
                        <c:v>33378500000000</c:v>
                      </c:pt>
                      <c:pt idx="13762">
                        <c:v>33367100000000</c:v>
                      </c:pt>
                      <c:pt idx="13763">
                        <c:v>33355600000000</c:v>
                      </c:pt>
                      <c:pt idx="13764">
                        <c:v>33344100000000</c:v>
                      </c:pt>
                      <c:pt idx="13765">
                        <c:v>33332400000000</c:v>
                      </c:pt>
                      <c:pt idx="13766">
                        <c:v>33320700000000</c:v>
                      </c:pt>
                      <c:pt idx="13767">
                        <c:v>33311500000000</c:v>
                      </c:pt>
                      <c:pt idx="13768">
                        <c:v>33300100000000</c:v>
                      </c:pt>
                      <c:pt idx="13769">
                        <c:v>33288700000000</c:v>
                      </c:pt>
                      <c:pt idx="13770">
                        <c:v>33277200000000</c:v>
                      </c:pt>
                      <c:pt idx="13771">
                        <c:v>33265800000000</c:v>
                      </c:pt>
                      <c:pt idx="13772">
                        <c:v>33254200000000</c:v>
                      </c:pt>
                      <c:pt idx="13773">
                        <c:v>33242700000000</c:v>
                      </c:pt>
                      <c:pt idx="13774">
                        <c:v>33231100000000</c:v>
                      </c:pt>
                      <c:pt idx="13775">
                        <c:v>33219500000000</c:v>
                      </c:pt>
                      <c:pt idx="13776">
                        <c:v>33207900000000</c:v>
                      </c:pt>
                      <c:pt idx="13777">
                        <c:v>33196200000000</c:v>
                      </c:pt>
                      <c:pt idx="13778">
                        <c:v>33184600000000</c:v>
                      </c:pt>
                      <c:pt idx="13779">
                        <c:v>33172900000000</c:v>
                      </c:pt>
                      <c:pt idx="13780">
                        <c:v>33161100000000</c:v>
                      </c:pt>
                      <c:pt idx="13781">
                        <c:v>33149400000000</c:v>
                      </c:pt>
                      <c:pt idx="13782">
                        <c:v>33137600000000</c:v>
                      </c:pt>
                      <c:pt idx="13783">
                        <c:v>33125800000000</c:v>
                      </c:pt>
                      <c:pt idx="13784">
                        <c:v>33114000000000</c:v>
                      </c:pt>
                      <c:pt idx="13785">
                        <c:v>33102200000000</c:v>
                      </c:pt>
                      <c:pt idx="13786">
                        <c:v>33090400000000</c:v>
                      </c:pt>
                      <c:pt idx="13787">
                        <c:v>33078500000000</c:v>
                      </c:pt>
                      <c:pt idx="13788">
                        <c:v>33066700000000</c:v>
                      </c:pt>
                      <c:pt idx="13789">
                        <c:v>33054800000000</c:v>
                      </c:pt>
                      <c:pt idx="13790">
                        <c:v>33042900000000</c:v>
                      </c:pt>
                      <c:pt idx="13791">
                        <c:v>33031000000000</c:v>
                      </c:pt>
                      <c:pt idx="13792">
                        <c:v>33019100000000</c:v>
                      </c:pt>
                      <c:pt idx="13793">
                        <c:v>33007200000000</c:v>
                      </c:pt>
                      <c:pt idx="13794">
                        <c:v>32995300000000</c:v>
                      </c:pt>
                      <c:pt idx="13795">
                        <c:v>32983300000000</c:v>
                      </c:pt>
                      <c:pt idx="13796">
                        <c:v>32971400000000</c:v>
                      </c:pt>
                      <c:pt idx="13797">
                        <c:v>32959500000000</c:v>
                      </c:pt>
                      <c:pt idx="13798">
                        <c:v>32947500000000</c:v>
                      </c:pt>
                      <c:pt idx="13799">
                        <c:v>32935600000000</c:v>
                      </c:pt>
                      <c:pt idx="13800">
                        <c:v>32923700000000</c:v>
                      </c:pt>
                      <c:pt idx="13801">
                        <c:v>32911700000000</c:v>
                      </c:pt>
                      <c:pt idx="13802">
                        <c:v>32899800000000</c:v>
                      </c:pt>
                      <c:pt idx="13803">
                        <c:v>32887900000000</c:v>
                      </c:pt>
                      <c:pt idx="13804">
                        <c:v>32876000000000</c:v>
                      </c:pt>
                      <c:pt idx="13805">
                        <c:v>32864000000000</c:v>
                      </c:pt>
                      <c:pt idx="13806">
                        <c:v>32852100000000</c:v>
                      </c:pt>
                      <c:pt idx="13807">
                        <c:v>32840200000000</c:v>
                      </c:pt>
                      <c:pt idx="13808">
                        <c:v>32828300000000</c:v>
                      </c:pt>
                      <c:pt idx="13809">
                        <c:v>32816500000000</c:v>
                      </c:pt>
                      <c:pt idx="13810">
                        <c:v>32804600000000</c:v>
                      </c:pt>
                      <c:pt idx="13811">
                        <c:v>32792700000000</c:v>
                      </c:pt>
                      <c:pt idx="13812">
                        <c:v>32780900000000</c:v>
                      </c:pt>
                      <c:pt idx="13813">
                        <c:v>32769100000000</c:v>
                      </c:pt>
                      <c:pt idx="13814">
                        <c:v>32757200000000</c:v>
                      </c:pt>
                      <c:pt idx="13815">
                        <c:v>32745500000000</c:v>
                      </c:pt>
                      <c:pt idx="13816">
                        <c:v>32733700000000</c:v>
                      </c:pt>
                      <c:pt idx="13817">
                        <c:v>32721900000000</c:v>
                      </c:pt>
                      <c:pt idx="13818">
                        <c:v>32710200000000</c:v>
                      </c:pt>
                      <c:pt idx="13819">
                        <c:v>32698500000000</c:v>
                      </c:pt>
                      <c:pt idx="13820">
                        <c:v>32686800000000</c:v>
                      </c:pt>
                      <c:pt idx="13821">
                        <c:v>32675100000000</c:v>
                      </c:pt>
                      <c:pt idx="13822">
                        <c:v>32663500000000</c:v>
                      </c:pt>
                      <c:pt idx="13823">
                        <c:v>32651900000000</c:v>
                      </c:pt>
                      <c:pt idx="13824">
                        <c:v>32640300000000</c:v>
                      </c:pt>
                      <c:pt idx="13825">
                        <c:v>32628700000000</c:v>
                      </c:pt>
                      <c:pt idx="13826">
                        <c:v>32617200000000</c:v>
                      </c:pt>
                      <c:pt idx="13827">
                        <c:v>32605700000000</c:v>
                      </c:pt>
                      <c:pt idx="13828">
                        <c:v>32594200000000</c:v>
                      </c:pt>
                      <c:pt idx="13829">
                        <c:v>32582700000000</c:v>
                      </c:pt>
                      <c:pt idx="13830">
                        <c:v>32571300000000</c:v>
                      </c:pt>
                      <c:pt idx="13831">
                        <c:v>32560000000000</c:v>
                      </c:pt>
                      <c:pt idx="13832">
                        <c:v>32548600000000</c:v>
                      </c:pt>
                      <c:pt idx="13833">
                        <c:v>32537300000000</c:v>
                      </c:pt>
                      <c:pt idx="13834">
                        <c:v>32526100000000</c:v>
                      </c:pt>
                      <c:pt idx="13835">
                        <c:v>32514800000000</c:v>
                      </c:pt>
                      <c:pt idx="13836">
                        <c:v>32503600000000</c:v>
                      </c:pt>
                      <c:pt idx="13837">
                        <c:v>32492500000000</c:v>
                      </c:pt>
                      <c:pt idx="13838">
                        <c:v>32481400000000</c:v>
                      </c:pt>
                      <c:pt idx="13839">
                        <c:v>32470300000000</c:v>
                      </c:pt>
                      <c:pt idx="13840">
                        <c:v>32459300000000</c:v>
                      </c:pt>
                      <c:pt idx="13841">
                        <c:v>32448300000000</c:v>
                      </c:pt>
                      <c:pt idx="13842">
                        <c:v>32437300000000</c:v>
                      </c:pt>
                      <c:pt idx="13843">
                        <c:v>32426400000000</c:v>
                      </c:pt>
                      <c:pt idx="13844">
                        <c:v>32415600000000</c:v>
                      </c:pt>
                      <c:pt idx="13845">
                        <c:v>32404700000000</c:v>
                      </c:pt>
                      <c:pt idx="13846">
                        <c:v>32394000000000</c:v>
                      </c:pt>
                      <c:pt idx="13847">
                        <c:v>32383300000000</c:v>
                      </c:pt>
                      <c:pt idx="13848">
                        <c:v>32372600000000</c:v>
                      </c:pt>
                      <c:pt idx="13849">
                        <c:v>32361900000000</c:v>
                      </c:pt>
                      <c:pt idx="13850">
                        <c:v>32351400000000</c:v>
                      </c:pt>
                      <c:pt idx="13851">
                        <c:v>32340800000000</c:v>
                      </c:pt>
                      <c:pt idx="13852">
                        <c:v>32330300000000</c:v>
                      </c:pt>
                      <c:pt idx="13853">
                        <c:v>32319900000000</c:v>
                      </c:pt>
                      <c:pt idx="13854">
                        <c:v>32309500000000</c:v>
                      </c:pt>
                      <c:pt idx="13855">
                        <c:v>32299200000000</c:v>
                      </c:pt>
                      <c:pt idx="13856">
                        <c:v>32288900000000</c:v>
                      </c:pt>
                      <c:pt idx="13857">
                        <c:v>32278700000000</c:v>
                      </c:pt>
                      <c:pt idx="13858">
                        <c:v>32268500000000</c:v>
                      </c:pt>
                      <c:pt idx="13859">
                        <c:v>32258400000000</c:v>
                      </c:pt>
                      <c:pt idx="13860">
                        <c:v>32248300000000</c:v>
                      </c:pt>
                      <c:pt idx="13861">
                        <c:v>32238200000000</c:v>
                      </c:pt>
                      <c:pt idx="13862">
                        <c:v>32228300000000</c:v>
                      </c:pt>
                      <c:pt idx="13863">
                        <c:v>32218300000000</c:v>
                      </c:pt>
                      <c:pt idx="13864">
                        <c:v>32208500000000</c:v>
                      </c:pt>
                      <c:pt idx="13865">
                        <c:v>32198600000000</c:v>
                      </c:pt>
                      <c:pt idx="13866">
                        <c:v>32188900000000</c:v>
                      </c:pt>
                      <c:pt idx="13867">
                        <c:v>32179200000000</c:v>
                      </c:pt>
                      <c:pt idx="13868">
                        <c:v>32169500000000</c:v>
                      </c:pt>
                      <c:pt idx="13869">
                        <c:v>32159900000000</c:v>
                      </c:pt>
                      <c:pt idx="13870">
                        <c:v>32150300000000</c:v>
                      </c:pt>
                      <c:pt idx="13871">
                        <c:v>32140800000000</c:v>
                      </c:pt>
                      <c:pt idx="13872">
                        <c:v>32131400000000</c:v>
                      </c:pt>
                      <c:pt idx="13873">
                        <c:v>32122000000000</c:v>
                      </c:pt>
                      <c:pt idx="13874">
                        <c:v>32112600000000</c:v>
                      </c:pt>
                      <c:pt idx="13875">
                        <c:v>32103300000000</c:v>
                      </c:pt>
                      <c:pt idx="13876">
                        <c:v>32094000000000</c:v>
                      </c:pt>
                      <c:pt idx="13877">
                        <c:v>32084800000000</c:v>
                      </c:pt>
                      <c:pt idx="13878">
                        <c:v>32075700000000</c:v>
                      </c:pt>
                      <c:pt idx="13879">
                        <c:v>32066600000000</c:v>
                      </c:pt>
                      <c:pt idx="13880">
                        <c:v>32057600000000</c:v>
                      </c:pt>
                      <c:pt idx="13881">
                        <c:v>32048600000000</c:v>
                      </c:pt>
                      <c:pt idx="13882">
                        <c:v>32039600000000</c:v>
                      </c:pt>
                      <c:pt idx="13883">
                        <c:v>32030700000000</c:v>
                      </c:pt>
                      <c:pt idx="13884">
                        <c:v>32021900000000</c:v>
                      </c:pt>
                      <c:pt idx="13885">
                        <c:v>32013100000000</c:v>
                      </c:pt>
                      <c:pt idx="13886">
                        <c:v>32004300000000</c:v>
                      </c:pt>
                      <c:pt idx="13887">
                        <c:v>31995600000000</c:v>
                      </c:pt>
                      <c:pt idx="13888">
                        <c:v>31986900000000</c:v>
                      </c:pt>
                      <c:pt idx="13889">
                        <c:v>31978300000000</c:v>
                      </c:pt>
                      <c:pt idx="13890">
                        <c:v>31969700000000</c:v>
                      </c:pt>
                      <c:pt idx="13891">
                        <c:v>31961200000000</c:v>
                      </c:pt>
                      <c:pt idx="13892">
                        <c:v>31952700000000</c:v>
                      </c:pt>
                      <c:pt idx="13893">
                        <c:v>31944300000000</c:v>
                      </c:pt>
                      <c:pt idx="13894">
                        <c:v>31935900000000</c:v>
                      </c:pt>
                      <c:pt idx="13895">
                        <c:v>31927600000000</c:v>
                      </c:pt>
                      <c:pt idx="13896">
                        <c:v>31919300000000</c:v>
                      </c:pt>
                      <c:pt idx="13897">
                        <c:v>31910900000000</c:v>
                      </c:pt>
                      <c:pt idx="13898">
                        <c:v>31902500000000</c:v>
                      </c:pt>
                      <c:pt idx="13899">
                        <c:v>31894100000000</c:v>
                      </c:pt>
                      <c:pt idx="13900">
                        <c:v>31885700000000</c:v>
                      </c:pt>
                      <c:pt idx="13901">
                        <c:v>31877400000000</c:v>
                      </c:pt>
                      <c:pt idx="13902">
                        <c:v>31869000000000</c:v>
                      </c:pt>
                      <c:pt idx="13903">
                        <c:v>31860600000000</c:v>
                      </c:pt>
                      <c:pt idx="13904">
                        <c:v>31852200000000</c:v>
                      </c:pt>
                      <c:pt idx="13905">
                        <c:v>31846300000000</c:v>
                      </c:pt>
                      <c:pt idx="13906">
                        <c:v>31838400000000</c:v>
                      </c:pt>
                      <c:pt idx="13907">
                        <c:v>31830500000000</c:v>
                      </c:pt>
                      <c:pt idx="13908">
                        <c:v>31822700000000</c:v>
                      </c:pt>
                      <c:pt idx="13909">
                        <c:v>31814800000000</c:v>
                      </c:pt>
                      <c:pt idx="13910">
                        <c:v>31807100000000</c:v>
                      </c:pt>
                      <c:pt idx="13911">
                        <c:v>31799300000000</c:v>
                      </c:pt>
                      <c:pt idx="13912">
                        <c:v>31791600000000</c:v>
                      </c:pt>
                      <c:pt idx="13913">
                        <c:v>31783900000000</c:v>
                      </c:pt>
                      <c:pt idx="13914">
                        <c:v>31776200000000</c:v>
                      </c:pt>
                      <c:pt idx="13915">
                        <c:v>31768600000000</c:v>
                      </c:pt>
                      <c:pt idx="13916">
                        <c:v>31761000000000</c:v>
                      </c:pt>
                      <c:pt idx="13917">
                        <c:v>31753400000000</c:v>
                      </c:pt>
                      <c:pt idx="13918">
                        <c:v>31745900000000</c:v>
                      </c:pt>
                      <c:pt idx="13919">
                        <c:v>31738400000000</c:v>
                      </c:pt>
                      <c:pt idx="13920">
                        <c:v>31730900000000</c:v>
                      </c:pt>
                      <c:pt idx="13921">
                        <c:v>31723400000000</c:v>
                      </c:pt>
                      <c:pt idx="13922">
                        <c:v>31716000000000</c:v>
                      </c:pt>
                      <c:pt idx="13923">
                        <c:v>31708500000000</c:v>
                      </c:pt>
                      <c:pt idx="13924">
                        <c:v>31701100000000</c:v>
                      </c:pt>
                      <c:pt idx="13925">
                        <c:v>31693800000000</c:v>
                      </c:pt>
                      <c:pt idx="13926">
                        <c:v>31686400000000</c:v>
                      </c:pt>
                      <c:pt idx="13927">
                        <c:v>31679100000000</c:v>
                      </c:pt>
                      <c:pt idx="13928">
                        <c:v>31671700000000</c:v>
                      </c:pt>
                      <c:pt idx="13929">
                        <c:v>31664400000000</c:v>
                      </c:pt>
                      <c:pt idx="13930">
                        <c:v>31657200000000</c:v>
                      </c:pt>
                      <c:pt idx="13931">
                        <c:v>31649900000000</c:v>
                      </c:pt>
                      <c:pt idx="13932">
                        <c:v>31642700000000</c:v>
                      </c:pt>
                      <c:pt idx="13933">
                        <c:v>31635400000000</c:v>
                      </c:pt>
                      <c:pt idx="13934">
                        <c:v>31628200000000</c:v>
                      </c:pt>
                      <c:pt idx="13935">
                        <c:v>31621000000000</c:v>
                      </c:pt>
                      <c:pt idx="13936">
                        <c:v>31613800000000</c:v>
                      </c:pt>
                      <c:pt idx="13937">
                        <c:v>31606600000000</c:v>
                      </c:pt>
                      <c:pt idx="13938">
                        <c:v>31599500000000</c:v>
                      </c:pt>
                      <c:pt idx="13939">
                        <c:v>31592300000000</c:v>
                      </c:pt>
                      <c:pt idx="13940">
                        <c:v>31585200000000</c:v>
                      </c:pt>
                      <c:pt idx="13941">
                        <c:v>31578000000000</c:v>
                      </c:pt>
                      <c:pt idx="13942">
                        <c:v>31570900000000</c:v>
                      </c:pt>
                      <c:pt idx="13943">
                        <c:v>31563800000000</c:v>
                      </c:pt>
                      <c:pt idx="13944">
                        <c:v>31556700000000</c:v>
                      </c:pt>
                      <c:pt idx="13945">
                        <c:v>31549500000000</c:v>
                      </c:pt>
                      <c:pt idx="13946">
                        <c:v>31542400000000</c:v>
                      </c:pt>
                      <c:pt idx="13947">
                        <c:v>31535300000000</c:v>
                      </c:pt>
                      <c:pt idx="13948">
                        <c:v>31528300000000</c:v>
                      </c:pt>
                      <c:pt idx="13949">
                        <c:v>31521200000000</c:v>
                      </c:pt>
                      <c:pt idx="13950">
                        <c:v>31514100000000</c:v>
                      </c:pt>
                      <c:pt idx="13951">
                        <c:v>31507000000000</c:v>
                      </c:pt>
                      <c:pt idx="13952">
                        <c:v>31499900000000</c:v>
                      </c:pt>
                      <c:pt idx="13953">
                        <c:v>31492800000000</c:v>
                      </c:pt>
                      <c:pt idx="13954">
                        <c:v>31485700000000</c:v>
                      </c:pt>
                      <c:pt idx="13955">
                        <c:v>31478700000000</c:v>
                      </c:pt>
                      <c:pt idx="13956">
                        <c:v>31471600000000</c:v>
                      </c:pt>
                      <c:pt idx="13957">
                        <c:v>31464500000000</c:v>
                      </c:pt>
                      <c:pt idx="13958">
                        <c:v>31457400000000</c:v>
                      </c:pt>
                      <c:pt idx="13959">
                        <c:v>31450300000000</c:v>
                      </c:pt>
                      <c:pt idx="13960">
                        <c:v>31443200000000</c:v>
                      </c:pt>
                      <c:pt idx="13961">
                        <c:v>31436100000000</c:v>
                      </c:pt>
                      <c:pt idx="13962">
                        <c:v>31429000000000</c:v>
                      </c:pt>
                      <c:pt idx="13963">
                        <c:v>31421900000000</c:v>
                      </c:pt>
                      <c:pt idx="13964">
                        <c:v>31414700000000</c:v>
                      </c:pt>
                      <c:pt idx="13965">
                        <c:v>31407600000000</c:v>
                      </c:pt>
                      <c:pt idx="13966">
                        <c:v>31400500000000</c:v>
                      </c:pt>
                      <c:pt idx="13967">
                        <c:v>31393300000000</c:v>
                      </c:pt>
                      <c:pt idx="13968">
                        <c:v>31386200000000</c:v>
                      </c:pt>
                      <c:pt idx="13969">
                        <c:v>31379000000000</c:v>
                      </c:pt>
                      <c:pt idx="13970">
                        <c:v>31371800000000</c:v>
                      </c:pt>
                      <c:pt idx="13971">
                        <c:v>31364600000000</c:v>
                      </c:pt>
                      <c:pt idx="13972">
                        <c:v>31357400000000</c:v>
                      </c:pt>
                      <c:pt idx="13973">
                        <c:v>31350200000000</c:v>
                      </c:pt>
                      <c:pt idx="13974">
                        <c:v>31343000000000</c:v>
                      </c:pt>
                      <c:pt idx="13975">
                        <c:v>31335800000000</c:v>
                      </c:pt>
                      <c:pt idx="13976">
                        <c:v>31328500000000</c:v>
                      </c:pt>
                      <c:pt idx="13977">
                        <c:v>31321200000000</c:v>
                      </c:pt>
                      <c:pt idx="13978">
                        <c:v>31314000000000</c:v>
                      </c:pt>
                      <c:pt idx="13979">
                        <c:v>31306700000000</c:v>
                      </c:pt>
                      <c:pt idx="13980">
                        <c:v>31299400000000</c:v>
                      </c:pt>
                      <c:pt idx="13981">
                        <c:v>31292000000000</c:v>
                      </c:pt>
                      <c:pt idx="13982">
                        <c:v>31284700000000</c:v>
                      </c:pt>
                      <c:pt idx="13983">
                        <c:v>31277300000000</c:v>
                      </c:pt>
                      <c:pt idx="13984">
                        <c:v>31269900000000</c:v>
                      </c:pt>
                      <c:pt idx="13985">
                        <c:v>31262600000000</c:v>
                      </c:pt>
                      <c:pt idx="13986">
                        <c:v>31255100000000</c:v>
                      </c:pt>
                      <c:pt idx="13987">
                        <c:v>31247700000000</c:v>
                      </c:pt>
                      <c:pt idx="13988">
                        <c:v>31240300000000</c:v>
                      </c:pt>
                      <c:pt idx="13989">
                        <c:v>31232800000000</c:v>
                      </c:pt>
                      <c:pt idx="13990">
                        <c:v>31225300000000</c:v>
                      </c:pt>
                      <c:pt idx="13991">
                        <c:v>31217800000000</c:v>
                      </c:pt>
                      <c:pt idx="13992">
                        <c:v>31210300000000</c:v>
                      </c:pt>
                      <c:pt idx="13993">
                        <c:v>31202700000000</c:v>
                      </c:pt>
                      <c:pt idx="13994">
                        <c:v>31195200000000</c:v>
                      </c:pt>
                      <c:pt idx="13995">
                        <c:v>31187600000000</c:v>
                      </c:pt>
                      <c:pt idx="13996">
                        <c:v>31180000000000</c:v>
                      </c:pt>
                      <c:pt idx="13997">
                        <c:v>31172300000000</c:v>
                      </c:pt>
                      <c:pt idx="13998">
                        <c:v>31164700000000</c:v>
                      </c:pt>
                      <c:pt idx="13999">
                        <c:v>31157000000000</c:v>
                      </c:pt>
                      <c:pt idx="14000">
                        <c:v>31149300000000</c:v>
                      </c:pt>
                      <c:pt idx="14001">
                        <c:v>31141600000000</c:v>
                      </c:pt>
                      <c:pt idx="14002">
                        <c:v>31133900000000</c:v>
                      </c:pt>
                      <c:pt idx="14003">
                        <c:v>31126100000000</c:v>
                      </c:pt>
                      <c:pt idx="14004">
                        <c:v>31118400000000</c:v>
                      </c:pt>
                      <c:pt idx="14005">
                        <c:v>31110600000000</c:v>
                      </c:pt>
                      <c:pt idx="14006">
                        <c:v>31102800000000</c:v>
                      </c:pt>
                      <c:pt idx="14007">
                        <c:v>31094900000000</c:v>
                      </c:pt>
                      <c:pt idx="14008">
                        <c:v>31087100000000</c:v>
                      </c:pt>
                      <c:pt idx="14009">
                        <c:v>31079200000000</c:v>
                      </c:pt>
                      <c:pt idx="14010">
                        <c:v>31071300000000</c:v>
                      </c:pt>
                      <c:pt idx="14011">
                        <c:v>31063400000000</c:v>
                      </c:pt>
                      <c:pt idx="14012">
                        <c:v>31055400000000</c:v>
                      </c:pt>
                      <c:pt idx="14013">
                        <c:v>31047500000000</c:v>
                      </c:pt>
                      <c:pt idx="14014">
                        <c:v>31039500000000</c:v>
                      </c:pt>
                      <c:pt idx="14015">
                        <c:v>31031500000000</c:v>
                      </c:pt>
                      <c:pt idx="14016">
                        <c:v>31023500000000</c:v>
                      </c:pt>
                      <c:pt idx="14017">
                        <c:v>31015500000000</c:v>
                      </c:pt>
                      <c:pt idx="14018">
                        <c:v>31007400000000</c:v>
                      </c:pt>
                      <c:pt idx="14019">
                        <c:v>30999300000000</c:v>
                      </c:pt>
                      <c:pt idx="14020">
                        <c:v>30991200000000</c:v>
                      </c:pt>
                      <c:pt idx="14021">
                        <c:v>30983100000000</c:v>
                      </c:pt>
                      <c:pt idx="14022">
                        <c:v>30975000000000</c:v>
                      </c:pt>
                      <c:pt idx="14023">
                        <c:v>30966800000000</c:v>
                      </c:pt>
                      <c:pt idx="14024">
                        <c:v>30958700000000</c:v>
                      </c:pt>
                      <c:pt idx="14025">
                        <c:v>30950500000000</c:v>
                      </c:pt>
                      <c:pt idx="14026">
                        <c:v>30942300000000</c:v>
                      </c:pt>
                      <c:pt idx="14027">
                        <c:v>30934100000000</c:v>
                      </c:pt>
                      <c:pt idx="14028">
                        <c:v>30925800000000</c:v>
                      </c:pt>
                      <c:pt idx="14029">
                        <c:v>30917600000000</c:v>
                      </c:pt>
                      <c:pt idx="14030">
                        <c:v>30909300000000</c:v>
                      </c:pt>
                      <c:pt idx="14031">
                        <c:v>30901000000000</c:v>
                      </c:pt>
                      <c:pt idx="14032">
                        <c:v>30892700000000</c:v>
                      </c:pt>
                      <c:pt idx="14033">
                        <c:v>30884400000000</c:v>
                      </c:pt>
                      <c:pt idx="14034">
                        <c:v>30876100000000</c:v>
                      </c:pt>
                      <c:pt idx="14035">
                        <c:v>30867700000000</c:v>
                      </c:pt>
                      <c:pt idx="14036">
                        <c:v>30859300000000</c:v>
                      </c:pt>
                      <c:pt idx="14037">
                        <c:v>30850800000000</c:v>
                      </c:pt>
                      <c:pt idx="14038">
                        <c:v>30842200000000</c:v>
                      </c:pt>
                      <c:pt idx="14039">
                        <c:v>30833600000000</c:v>
                      </c:pt>
                      <c:pt idx="14040">
                        <c:v>30825000000000</c:v>
                      </c:pt>
                      <c:pt idx="14041">
                        <c:v>30816300000000</c:v>
                      </c:pt>
                      <c:pt idx="14042">
                        <c:v>30807500000000</c:v>
                      </c:pt>
                      <c:pt idx="14043">
                        <c:v>30798700000000</c:v>
                      </c:pt>
                      <c:pt idx="14044">
                        <c:v>30792000000000</c:v>
                      </c:pt>
                      <c:pt idx="14045">
                        <c:v>30783500000000</c:v>
                      </c:pt>
                      <c:pt idx="14046">
                        <c:v>30775000000000</c:v>
                      </c:pt>
                      <c:pt idx="14047">
                        <c:v>30766500000000</c:v>
                      </c:pt>
                      <c:pt idx="14048">
                        <c:v>30758000000000</c:v>
                      </c:pt>
                      <c:pt idx="14049">
                        <c:v>30749500000000</c:v>
                      </c:pt>
                      <c:pt idx="14050">
                        <c:v>30741000000000</c:v>
                      </c:pt>
                      <c:pt idx="14051">
                        <c:v>30732400000000</c:v>
                      </c:pt>
                      <c:pt idx="14052">
                        <c:v>30723900000000</c:v>
                      </c:pt>
                      <c:pt idx="14053">
                        <c:v>30715300000000</c:v>
                      </c:pt>
                      <c:pt idx="14054">
                        <c:v>30706800000000</c:v>
                      </c:pt>
                      <c:pt idx="14055">
                        <c:v>30698200000000</c:v>
                      </c:pt>
                      <c:pt idx="14056">
                        <c:v>30689600000000</c:v>
                      </c:pt>
                      <c:pt idx="14057">
                        <c:v>30681000000000</c:v>
                      </c:pt>
                      <c:pt idx="14058">
                        <c:v>30672400000000</c:v>
                      </c:pt>
                      <c:pt idx="14059">
                        <c:v>30663800000000</c:v>
                      </c:pt>
                      <c:pt idx="14060">
                        <c:v>30655200000000</c:v>
                      </c:pt>
                      <c:pt idx="14061">
                        <c:v>30646600000000</c:v>
                      </c:pt>
                      <c:pt idx="14062">
                        <c:v>30637900000000</c:v>
                      </c:pt>
                      <c:pt idx="14063">
                        <c:v>30629300000000</c:v>
                      </c:pt>
                      <c:pt idx="14064">
                        <c:v>30620700000000</c:v>
                      </c:pt>
                      <c:pt idx="14065">
                        <c:v>30612000000000</c:v>
                      </c:pt>
                      <c:pt idx="14066">
                        <c:v>30603400000000</c:v>
                      </c:pt>
                      <c:pt idx="14067">
                        <c:v>30594700000000</c:v>
                      </c:pt>
                      <c:pt idx="14068">
                        <c:v>30586100000000</c:v>
                      </c:pt>
                      <c:pt idx="14069">
                        <c:v>30577400000000</c:v>
                      </c:pt>
                      <c:pt idx="14070">
                        <c:v>30568800000000</c:v>
                      </c:pt>
                      <c:pt idx="14071">
                        <c:v>30560100000000</c:v>
                      </c:pt>
                      <c:pt idx="14072">
                        <c:v>30551400000000</c:v>
                      </c:pt>
                      <c:pt idx="14073">
                        <c:v>30542800000000</c:v>
                      </c:pt>
                      <c:pt idx="14074">
                        <c:v>30534100000000</c:v>
                      </c:pt>
                      <c:pt idx="14075">
                        <c:v>30525400000000</c:v>
                      </c:pt>
                      <c:pt idx="14076">
                        <c:v>30516700000000</c:v>
                      </c:pt>
                      <c:pt idx="14077">
                        <c:v>30508000000000</c:v>
                      </c:pt>
                      <c:pt idx="14078">
                        <c:v>30499400000000</c:v>
                      </c:pt>
                      <c:pt idx="14079">
                        <c:v>30490700000000</c:v>
                      </c:pt>
                      <c:pt idx="14080">
                        <c:v>30482000000000</c:v>
                      </c:pt>
                      <c:pt idx="14081">
                        <c:v>30473300000000</c:v>
                      </c:pt>
                      <c:pt idx="14082">
                        <c:v>30464600000000</c:v>
                      </c:pt>
                      <c:pt idx="14083">
                        <c:v>30455900000000</c:v>
                      </c:pt>
                      <c:pt idx="14084">
                        <c:v>30447300000000</c:v>
                      </c:pt>
                      <c:pt idx="14085">
                        <c:v>30438600000000</c:v>
                      </c:pt>
                      <c:pt idx="14086">
                        <c:v>30429900000000</c:v>
                      </c:pt>
                      <c:pt idx="14087">
                        <c:v>30421200000000</c:v>
                      </c:pt>
                      <c:pt idx="14088">
                        <c:v>30412600000000</c:v>
                      </c:pt>
                      <c:pt idx="14089">
                        <c:v>30403900000000</c:v>
                      </c:pt>
                      <c:pt idx="14090">
                        <c:v>30395200000000</c:v>
                      </c:pt>
                      <c:pt idx="14091">
                        <c:v>30386500000000</c:v>
                      </c:pt>
                      <c:pt idx="14092">
                        <c:v>30377900000000</c:v>
                      </c:pt>
                      <c:pt idx="14093">
                        <c:v>30369200000000</c:v>
                      </c:pt>
                      <c:pt idx="14094">
                        <c:v>30360500000000</c:v>
                      </c:pt>
                      <c:pt idx="14095">
                        <c:v>30351900000000</c:v>
                      </c:pt>
                      <c:pt idx="14096">
                        <c:v>30343200000000</c:v>
                      </c:pt>
                      <c:pt idx="14097">
                        <c:v>30334600000000</c:v>
                      </c:pt>
                      <c:pt idx="14098">
                        <c:v>30326000000000</c:v>
                      </c:pt>
                      <c:pt idx="14099">
                        <c:v>30317300000000</c:v>
                      </c:pt>
                      <c:pt idx="14100">
                        <c:v>30308700000000</c:v>
                      </c:pt>
                      <c:pt idx="14101">
                        <c:v>30300100000000</c:v>
                      </c:pt>
                      <c:pt idx="14102">
                        <c:v>30291400000000</c:v>
                      </c:pt>
                      <c:pt idx="14103">
                        <c:v>30282800000000</c:v>
                      </c:pt>
                      <c:pt idx="14104">
                        <c:v>30274200000000</c:v>
                      </c:pt>
                      <c:pt idx="14105">
                        <c:v>30265600000000</c:v>
                      </c:pt>
                      <c:pt idx="14106">
                        <c:v>30257000000000</c:v>
                      </c:pt>
                      <c:pt idx="14107">
                        <c:v>30248400000000</c:v>
                      </c:pt>
                      <c:pt idx="14108">
                        <c:v>30239800000000</c:v>
                      </c:pt>
                      <c:pt idx="14109">
                        <c:v>30231300000000</c:v>
                      </c:pt>
                      <c:pt idx="14110">
                        <c:v>30222700000000</c:v>
                      </c:pt>
                      <c:pt idx="14111">
                        <c:v>30214100000000</c:v>
                      </c:pt>
                      <c:pt idx="14112">
                        <c:v>30205600000000</c:v>
                      </c:pt>
                      <c:pt idx="14113">
                        <c:v>30197000000000</c:v>
                      </c:pt>
                      <c:pt idx="14114">
                        <c:v>30188500000000</c:v>
                      </c:pt>
                      <c:pt idx="14115">
                        <c:v>30180000000000</c:v>
                      </c:pt>
                      <c:pt idx="14116">
                        <c:v>30171500000000</c:v>
                      </c:pt>
                      <c:pt idx="14117">
                        <c:v>30163000000000</c:v>
                      </c:pt>
                      <c:pt idx="14118">
                        <c:v>30154500000000</c:v>
                      </c:pt>
                      <c:pt idx="14119">
                        <c:v>30146000000000</c:v>
                      </c:pt>
                      <c:pt idx="14120">
                        <c:v>30137500000000</c:v>
                      </c:pt>
                      <c:pt idx="14121">
                        <c:v>30129000000000</c:v>
                      </c:pt>
                      <c:pt idx="14122">
                        <c:v>30120600000000</c:v>
                      </c:pt>
                      <c:pt idx="14123">
                        <c:v>30112100000000</c:v>
                      </c:pt>
                      <c:pt idx="14124">
                        <c:v>30103700000000</c:v>
                      </c:pt>
                      <c:pt idx="14125">
                        <c:v>30095300000000</c:v>
                      </c:pt>
                      <c:pt idx="14126">
                        <c:v>30086900000000</c:v>
                      </c:pt>
                      <c:pt idx="14127">
                        <c:v>30078500000000</c:v>
                      </c:pt>
                      <c:pt idx="14128">
                        <c:v>30070100000000</c:v>
                      </c:pt>
                      <c:pt idx="14129">
                        <c:v>30061700000000</c:v>
                      </c:pt>
                      <c:pt idx="14130">
                        <c:v>30053300000000</c:v>
                      </c:pt>
                      <c:pt idx="14131">
                        <c:v>30045000000000</c:v>
                      </c:pt>
                      <c:pt idx="14132">
                        <c:v>30036600000000</c:v>
                      </c:pt>
                      <c:pt idx="14133">
                        <c:v>30028300000000</c:v>
                      </c:pt>
                      <c:pt idx="14134">
                        <c:v>30020000000000</c:v>
                      </c:pt>
                      <c:pt idx="14135">
                        <c:v>30011700000000</c:v>
                      </c:pt>
                      <c:pt idx="14136">
                        <c:v>30003400000000</c:v>
                      </c:pt>
                      <c:pt idx="14137">
                        <c:v>29995100000000</c:v>
                      </c:pt>
                      <c:pt idx="14138">
                        <c:v>29986800000000</c:v>
                      </c:pt>
                      <c:pt idx="14139">
                        <c:v>29978600000000</c:v>
                      </c:pt>
                      <c:pt idx="14140">
                        <c:v>29970400000000</c:v>
                      </c:pt>
                      <c:pt idx="14141">
                        <c:v>29962100000000</c:v>
                      </c:pt>
                      <c:pt idx="14142">
                        <c:v>29953900000000</c:v>
                      </c:pt>
                      <c:pt idx="14143">
                        <c:v>29945700000000</c:v>
                      </c:pt>
                      <c:pt idx="14144">
                        <c:v>29937500000000</c:v>
                      </c:pt>
                      <c:pt idx="14145">
                        <c:v>29929300000000</c:v>
                      </c:pt>
                      <c:pt idx="14146">
                        <c:v>29921200000000</c:v>
                      </c:pt>
                      <c:pt idx="14147">
                        <c:v>29913000000000</c:v>
                      </c:pt>
                      <c:pt idx="14148">
                        <c:v>29904900000000</c:v>
                      </c:pt>
                      <c:pt idx="14149">
                        <c:v>29896800000000</c:v>
                      </c:pt>
                      <c:pt idx="14150">
                        <c:v>29888700000000</c:v>
                      </c:pt>
                      <c:pt idx="14151">
                        <c:v>29880600000000</c:v>
                      </c:pt>
                      <c:pt idx="14152">
                        <c:v>29872500000000</c:v>
                      </c:pt>
                      <c:pt idx="14153">
                        <c:v>29864400000000</c:v>
                      </c:pt>
                      <c:pt idx="14154">
                        <c:v>29856400000000</c:v>
                      </c:pt>
                      <c:pt idx="14155">
                        <c:v>29848300000000</c:v>
                      </c:pt>
                      <c:pt idx="14156">
                        <c:v>29840300000000</c:v>
                      </c:pt>
                      <c:pt idx="14157">
                        <c:v>29832300000000</c:v>
                      </c:pt>
                      <c:pt idx="14158">
                        <c:v>29824300000000</c:v>
                      </c:pt>
                      <c:pt idx="14159">
                        <c:v>29816300000000</c:v>
                      </c:pt>
                      <c:pt idx="14160">
                        <c:v>29808300000000</c:v>
                      </c:pt>
                      <c:pt idx="14161">
                        <c:v>29800400000000</c:v>
                      </c:pt>
                      <c:pt idx="14162">
                        <c:v>29792400000000</c:v>
                      </c:pt>
                      <c:pt idx="14163">
                        <c:v>29784500000000</c:v>
                      </c:pt>
                      <c:pt idx="14164">
                        <c:v>29776500000000</c:v>
                      </c:pt>
                      <c:pt idx="14165">
                        <c:v>29768600000000</c:v>
                      </c:pt>
                      <c:pt idx="14166">
                        <c:v>29760700000000</c:v>
                      </c:pt>
                      <c:pt idx="14167">
                        <c:v>29752800000000</c:v>
                      </c:pt>
                      <c:pt idx="14168">
                        <c:v>29745000000000</c:v>
                      </c:pt>
                      <c:pt idx="14169">
                        <c:v>29737100000000</c:v>
                      </c:pt>
                      <c:pt idx="14170">
                        <c:v>29729200000000</c:v>
                      </c:pt>
                      <c:pt idx="14171">
                        <c:v>29721400000000</c:v>
                      </c:pt>
                      <c:pt idx="14172">
                        <c:v>29713600000000</c:v>
                      </c:pt>
                      <c:pt idx="14173">
                        <c:v>29705700000000</c:v>
                      </c:pt>
                      <c:pt idx="14174">
                        <c:v>29697900000000</c:v>
                      </c:pt>
                      <c:pt idx="14175">
                        <c:v>29690100000000</c:v>
                      </c:pt>
                      <c:pt idx="14176">
                        <c:v>29682300000000</c:v>
                      </c:pt>
                      <c:pt idx="14177">
                        <c:v>29674500000000</c:v>
                      </c:pt>
                      <c:pt idx="14178">
                        <c:v>29666600000000</c:v>
                      </c:pt>
                      <c:pt idx="14179">
                        <c:v>29658700000000</c:v>
                      </c:pt>
                      <c:pt idx="14180">
                        <c:v>29650700000000</c:v>
                      </c:pt>
                      <c:pt idx="14181">
                        <c:v>29642800000000</c:v>
                      </c:pt>
                      <c:pt idx="14182">
                        <c:v>29634800000000</c:v>
                      </c:pt>
                      <c:pt idx="14183">
                        <c:v>29626700000000</c:v>
                      </c:pt>
                      <c:pt idx="14184">
                        <c:v>29618700000000</c:v>
                      </c:pt>
                      <c:pt idx="14185">
                        <c:v>29612700000000</c:v>
                      </c:pt>
                      <c:pt idx="14186">
                        <c:v>29605000000000</c:v>
                      </c:pt>
                      <c:pt idx="14187">
                        <c:v>29597300000000</c:v>
                      </c:pt>
                      <c:pt idx="14188">
                        <c:v>29589700000000</c:v>
                      </c:pt>
                      <c:pt idx="14189">
                        <c:v>29582000000000</c:v>
                      </c:pt>
                      <c:pt idx="14190">
                        <c:v>29574300000000</c:v>
                      </c:pt>
                      <c:pt idx="14191">
                        <c:v>29566700000000</c:v>
                      </c:pt>
                      <c:pt idx="14192">
                        <c:v>29559000000000</c:v>
                      </c:pt>
                      <c:pt idx="14193">
                        <c:v>29551400000000</c:v>
                      </c:pt>
                      <c:pt idx="14194">
                        <c:v>29543800000000</c:v>
                      </c:pt>
                      <c:pt idx="14195">
                        <c:v>29536100000000</c:v>
                      </c:pt>
                      <c:pt idx="14196">
                        <c:v>29528500000000</c:v>
                      </c:pt>
                      <c:pt idx="14197">
                        <c:v>29520900000000</c:v>
                      </c:pt>
                      <c:pt idx="14198">
                        <c:v>29513300000000</c:v>
                      </c:pt>
                      <c:pt idx="14199">
                        <c:v>29505700000000</c:v>
                      </c:pt>
                      <c:pt idx="14200">
                        <c:v>29498100000000</c:v>
                      </c:pt>
                      <c:pt idx="14201">
                        <c:v>29490500000000</c:v>
                      </c:pt>
                      <c:pt idx="14202">
                        <c:v>29482900000000</c:v>
                      </c:pt>
                      <c:pt idx="14203">
                        <c:v>29475300000000</c:v>
                      </c:pt>
                      <c:pt idx="14204">
                        <c:v>29467700000000</c:v>
                      </c:pt>
                      <c:pt idx="14205">
                        <c:v>29460200000000</c:v>
                      </c:pt>
                      <c:pt idx="14206">
                        <c:v>29452600000000</c:v>
                      </c:pt>
                      <c:pt idx="14207">
                        <c:v>29445000000000</c:v>
                      </c:pt>
                      <c:pt idx="14208">
                        <c:v>29437400000000</c:v>
                      </c:pt>
                      <c:pt idx="14209">
                        <c:v>29429900000000</c:v>
                      </c:pt>
                      <c:pt idx="14210">
                        <c:v>29422300000000</c:v>
                      </c:pt>
                      <c:pt idx="14211">
                        <c:v>29414700000000</c:v>
                      </c:pt>
                      <c:pt idx="14212">
                        <c:v>29407200000000</c:v>
                      </c:pt>
                      <c:pt idx="14213">
                        <c:v>29399600000000</c:v>
                      </c:pt>
                      <c:pt idx="14214">
                        <c:v>29392100000000</c:v>
                      </c:pt>
                      <c:pt idx="14215">
                        <c:v>29384500000000</c:v>
                      </c:pt>
                      <c:pt idx="14216">
                        <c:v>29377000000000</c:v>
                      </c:pt>
                      <c:pt idx="14217">
                        <c:v>29369400000000</c:v>
                      </c:pt>
                      <c:pt idx="14218">
                        <c:v>29361900000000</c:v>
                      </c:pt>
                      <c:pt idx="14219">
                        <c:v>29354300000000</c:v>
                      </c:pt>
                      <c:pt idx="14220">
                        <c:v>29346700000000</c:v>
                      </c:pt>
                      <c:pt idx="14221">
                        <c:v>29339200000000</c:v>
                      </c:pt>
                      <c:pt idx="14222">
                        <c:v>29331600000000</c:v>
                      </c:pt>
                      <c:pt idx="14223">
                        <c:v>29324100000000</c:v>
                      </c:pt>
                      <c:pt idx="14224">
                        <c:v>29316500000000</c:v>
                      </c:pt>
                      <c:pt idx="14225">
                        <c:v>29309000000000</c:v>
                      </c:pt>
                      <c:pt idx="14226">
                        <c:v>29301400000000</c:v>
                      </c:pt>
                      <c:pt idx="14227">
                        <c:v>29293800000000</c:v>
                      </c:pt>
                      <c:pt idx="14228">
                        <c:v>29286300000000</c:v>
                      </c:pt>
                      <c:pt idx="14229">
                        <c:v>29278700000000</c:v>
                      </c:pt>
                      <c:pt idx="14230">
                        <c:v>29271100000000</c:v>
                      </c:pt>
                      <c:pt idx="14231">
                        <c:v>29263500000000</c:v>
                      </c:pt>
                      <c:pt idx="14232">
                        <c:v>29255900000000</c:v>
                      </c:pt>
                      <c:pt idx="14233">
                        <c:v>29248400000000</c:v>
                      </c:pt>
                      <c:pt idx="14234">
                        <c:v>29240800000000</c:v>
                      </c:pt>
                      <c:pt idx="14235">
                        <c:v>29233200000000</c:v>
                      </c:pt>
                      <c:pt idx="14236">
                        <c:v>29225600000000</c:v>
                      </c:pt>
                      <c:pt idx="14237">
                        <c:v>29218000000000</c:v>
                      </c:pt>
                      <c:pt idx="14238">
                        <c:v>29210400000000</c:v>
                      </c:pt>
                      <c:pt idx="14239">
                        <c:v>29202700000000</c:v>
                      </c:pt>
                      <c:pt idx="14240">
                        <c:v>29195100000000</c:v>
                      </c:pt>
                      <c:pt idx="14241">
                        <c:v>29187500000000</c:v>
                      </c:pt>
                      <c:pt idx="14242">
                        <c:v>29179900000000</c:v>
                      </c:pt>
                      <c:pt idx="14243">
                        <c:v>29172200000000</c:v>
                      </c:pt>
                      <c:pt idx="14244">
                        <c:v>29164600000000</c:v>
                      </c:pt>
                      <c:pt idx="14245">
                        <c:v>29156900000000</c:v>
                      </c:pt>
                      <c:pt idx="14246">
                        <c:v>29149200000000</c:v>
                      </c:pt>
                      <c:pt idx="14247">
                        <c:v>29141600000000</c:v>
                      </c:pt>
                      <c:pt idx="14248">
                        <c:v>29133900000000</c:v>
                      </c:pt>
                      <c:pt idx="14249">
                        <c:v>29126200000000</c:v>
                      </c:pt>
                      <c:pt idx="14250">
                        <c:v>29118500000000</c:v>
                      </c:pt>
                      <c:pt idx="14251">
                        <c:v>29110800000000</c:v>
                      </c:pt>
                      <c:pt idx="14252">
                        <c:v>29103100000000</c:v>
                      </c:pt>
                      <c:pt idx="14253">
                        <c:v>29095400000000</c:v>
                      </c:pt>
                      <c:pt idx="14254">
                        <c:v>29087700000000</c:v>
                      </c:pt>
                      <c:pt idx="14255">
                        <c:v>29079900000000</c:v>
                      </c:pt>
                      <c:pt idx="14256">
                        <c:v>29072200000000</c:v>
                      </c:pt>
                      <c:pt idx="14257">
                        <c:v>29064400000000</c:v>
                      </c:pt>
                      <c:pt idx="14258">
                        <c:v>29056600000000</c:v>
                      </c:pt>
                      <c:pt idx="14259">
                        <c:v>29048900000000</c:v>
                      </c:pt>
                      <c:pt idx="14260">
                        <c:v>29041100000000</c:v>
                      </c:pt>
                      <c:pt idx="14261">
                        <c:v>29033300000000</c:v>
                      </c:pt>
                      <c:pt idx="14262">
                        <c:v>29025500000000</c:v>
                      </c:pt>
                      <c:pt idx="14263">
                        <c:v>29017600000000</c:v>
                      </c:pt>
                      <c:pt idx="14264">
                        <c:v>29009800000000</c:v>
                      </c:pt>
                      <c:pt idx="14265">
                        <c:v>29002000000000</c:v>
                      </c:pt>
                      <c:pt idx="14266">
                        <c:v>28994100000000</c:v>
                      </c:pt>
                      <c:pt idx="14267">
                        <c:v>28986200000000</c:v>
                      </c:pt>
                      <c:pt idx="14268">
                        <c:v>28978400000000</c:v>
                      </c:pt>
                      <c:pt idx="14269">
                        <c:v>28970500000000</c:v>
                      </c:pt>
                      <c:pt idx="14270">
                        <c:v>28962600000000</c:v>
                      </c:pt>
                      <c:pt idx="14271">
                        <c:v>28954700000000</c:v>
                      </c:pt>
                      <c:pt idx="14272">
                        <c:v>28946700000000</c:v>
                      </c:pt>
                      <c:pt idx="14273">
                        <c:v>28938800000000</c:v>
                      </c:pt>
                      <c:pt idx="14274">
                        <c:v>28930900000000</c:v>
                      </c:pt>
                      <c:pt idx="14275">
                        <c:v>28922900000000</c:v>
                      </c:pt>
                      <c:pt idx="14276">
                        <c:v>28914900000000</c:v>
                      </c:pt>
                      <c:pt idx="14277">
                        <c:v>28906900000000</c:v>
                      </c:pt>
                      <c:pt idx="14278">
                        <c:v>28898900000000</c:v>
                      </c:pt>
                      <c:pt idx="14279">
                        <c:v>28890900000000</c:v>
                      </c:pt>
                      <c:pt idx="14280">
                        <c:v>28882900000000</c:v>
                      </c:pt>
                      <c:pt idx="14281">
                        <c:v>28874800000000</c:v>
                      </c:pt>
                      <c:pt idx="14282">
                        <c:v>28866800000000</c:v>
                      </c:pt>
                      <c:pt idx="14283">
                        <c:v>28858700000000</c:v>
                      </c:pt>
                      <c:pt idx="14284">
                        <c:v>28850600000000</c:v>
                      </c:pt>
                      <c:pt idx="14285">
                        <c:v>28842600000000</c:v>
                      </c:pt>
                      <c:pt idx="14286">
                        <c:v>28834500000000</c:v>
                      </c:pt>
                      <c:pt idx="14287">
                        <c:v>28826300000000</c:v>
                      </c:pt>
                      <c:pt idx="14288">
                        <c:v>28818200000000</c:v>
                      </c:pt>
                      <c:pt idx="14289">
                        <c:v>28810100000000</c:v>
                      </c:pt>
                      <c:pt idx="14290">
                        <c:v>28801900000000</c:v>
                      </c:pt>
                      <c:pt idx="14291">
                        <c:v>28793700000000</c:v>
                      </c:pt>
                      <c:pt idx="14292">
                        <c:v>28785600000000</c:v>
                      </c:pt>
                      <c:pt idx="14293">
                        <c:v>28777400000000</c:v>
                      </c:pt>
                      <c:pt idx="14294">
                        <c:v>28769100000000</c:v>
                      </c:pt>
                      <c:pt idx="14295">
                        <c:v>28760900000000</c:v>
                      </c:pt>
                      <c:pt idx="14296">
                        <c:v>28752700000000</c:v>
                      </c:pt>
                      <c:pt idx="14297">
                        <c:v>28744400000000</c:v>
                      </c:pt>
                      <c:pt idx="14298">
                        <c:v>28736200000000</c:v>
                      </c:pt>
                      <c:pt idx="14299">
                        <c:v>28727900000000</c:v>
                      </c:pt>
                      <c:pt idx="14300">
                        <c:v>28719600000000</c:v>
                      </c:pt>
                      <c:pt idx="14301">
                        <c:v>28711300000000</c:v>
                      </c:pt>
                      <c:pt idx="14302">
                        <c:v>28703000000000</c:v>
                      </c:pt>
                      <c:pt idx="14303">
                        <c:v>28694700000000</c:v>
                      </c:pt>
                      <c:pt idx="14304">
                        <c:v>28686400000000</c:v>
                      </c:pt>
                      <c:pt idx="14305">
                        <c:v>28678000000000</c:v>
                      </c:pt>
                      <c:pt idx="14306">
                        <c:v>28669600000000</c:v>
                      </c:pt>
                      <c:pt idx="14307">
                        <c:v>28661300000000</c:v>
                      </c:pt>
                      <c:pt idx="14308">
                        <c:v>28652900000000</c:v>
                      </c:pt>
                      <c:pt idx="14309">
                        <c:v>28644500000000</c:v>
                      </c:pt>
                      <c:pt idx="14310">
                        <c:v>28636100000000</c:v>
                      </c:pt>
                      <c:pt idx="14311">
                        <c:v>28627700000000</c:v>
                      </c:pt>
                      <c:pt idx="14312">
                        <c:v>28619200000000</c:v>
                      </c:pt>
                      <c:pt idx="14313">
                        <c:v>28610800000000</c:v>
                      </c:pt>
                      <c:pt idx="14314">
                        <c:v>28602300000000</c:v>
                      </c:pt>
                      <c:pt idx="14315">
                        <c:v>28593900000000</c:v>
                      </c:pt>
                      <c:pt idx="14316">
                        <c:v>28585400000000</c:v>
                      </c:pt>
                      <c:pt idx="14317">
                        <c:v>28576900000000</c:v>
                      </c:pt>
                      <c:pt idx="14318">
                        <c:v>28568400000000</c:v>
                      </c:pt>
                      <c:pt idx="14319">
                        <c:v>28559900000000</c:v>
                      </c:pt>
                      <c:pt idx="14320">
                        <c:v>28551200000000</c:v>
                      </c:pt>
                      <c:pt idx="14321">
                        <c:v>28542500000000</c:v>
                      </c:pt>
                      <c:pt idx="14322">
                        <c:v>28533800000000</c:v>
                      </c:pt>
                      <c:pt idx="14323">
                        <c:v>28525100000000</c:v>
                      </c:pt>
                      <c:pt idx="14324">
                        <c:v>28516300000000</c:v>
                      </c:pt>
                      <c:pt idx="14325">
                        <c:v>28507400000000</c:v>
                      </c:pt>
                      <c:pt idx="14326">
                        <c:v>28498500000000</c:v>
                      </c:pt>
                      <c:pt idx="14327">
                        <c:v>28489600000000</c:v>
                      </c:pt>
                      <c:pt idx="14328">
                        <c:v>28482900000000</c:v>
                      </c:pt>
                      <c:pt idx="14329">
                        <c:v>28474300000000</c:v>
                      </c:pt>
                      <c:pt idx="14330">
                        <c:v>28465600000000</c:v>
                      </c:pt>
                      <c:pt idx="14331">
                        <c:v>28457000000000</c:v>
                      </c:pt>
                      <c:pt idx="14332">
                        <c:v>28448400000000</c:v>
                      </c:pt>
                      <c:pt idx="14333">
                        <c:v>28439700000000</c:v>
                      </c:pt>
                      <c:pt idx="14334">
                        <c:v>28431100000000</c:v>
                      </c:pt>
                      <c:pt idx="14335">
                        <c:v>28422400000000</c:v>
                      </c:pt>
                      <c:pt idx="14336">
                        <c:v>28413800000000</c:v>
                      </c:pt>
                      <c:pt idx="14337">
                        <c:v>28405100000000</c:v>
                      </c:pt>
                      <c:pt idx="14338">
                        <c:v>28396400000000</c:v>
                      </c:pt>
                      <c:pt idx="14339">
                        <c:v>28387700000000</c:v>
                      </c:pt>
                      <c:pt idx="14340">
                        <c:v>28379000000000</c:v>
                      </c:pt>
                      <c:pt idx="14341">
                        <c:v>28370300000000</c:v>
                      </c:pt>
                      <c:pt idx="14342">
                        <c:v>28361600000000</c:v>
                      </c:pt>
                      <c:pt idx="14343">
                        <c:v>28352900000000</c:v>
                      </c:pt>
                      <c:pt idx="14344">
                        <c:v>28344200000000</c:v>
                      </c:pt>
                      <c:pt idx="14345">
                        <c:v>28335500000000</c:v>
                      </c:pt>
                      <c:pt idx="14346">
                        <c:v>28326700000000</c:v>
                      </c:pt>
                      <c:pt idx="14347">
                        <c:v>28318000000000</c:v>
                      </c:pt>
                      <c:pt idx="14348">
                        <c:v>28309200000000</c:v>
                      </c:pt>
                      <c:pt idx="14349">
                        <c:v>28300500000000</c:v>
                      </c:pt>
                      <c:pt idx="14350">
                        <c:v>28291700000000</c:v>
                      </c:pt>
                      <c:pt idx="14351">
                        <c:v>28282900000000</c:v>
                      </c:pt>
                      <c:pt idx="14352">
                        <c:v>28274200000000</c:v>
                      </c:pt>
                      <c:pt idx="14353">
                        <c:v>28265400000000</c:v>
                      </c:pt>
                      <c:pt idx="14354">
                        <c:v>28256600000000</c:v>
                      </c:pt>
                      <c:pt idx="14355">
                        <c:v>28247800000000</c:v>
                      </c:pt>
                      <c:pt idx="14356">
                        <c:v>28239000000000</c:v>
                      </c:pt>
                      <c:pt idx="14357">
                        <c:v>28230300000000</c:v>
                      </c:pt>
                      <c:pt idx="14358">
                        <c:v>28221500000000</c:v>
                      </c:pt>
                      <c:pt idx="14359">
                        <c:v>28212700000000</c:v>
                      </c:pt>
                      <c:pt idx="14360">
                        <c:v>28203800000000</c:v>
                      </c:pt>
                      <c:pt idx="14361">
                        <c:v>28195000000000</c:v>
                      </c:pt>
                      <c:pt idx="14362">
                        <c:v>28186200000000</c:v>
                      </c:pt>
                      <c:pt idx="14363">
                        <c:v>28177400000000</c:v>
                      </c:pt>
                      <c:pt idx="14364">
                        <c:v>28168600000000</c:v>
                      </c:pt>
                      <c:pt idx="14365">
                        <c:v>28159800000000</c:v>
                      </c:pt>
                      <c:pt idx="14366">
                        <c:v>28150900000000</c:v>
                      </c:pt>
                      <c:pt idx="14367">
                        <c:v>28142100000000</c:v>
                      </c:pt>
                      <c:pt idx="14368">
                        <c:v>28133300000000</c:v>
                      </c:pt>
                      <c:pt idx="14369">
                        <c:v>28124400000000</c:v>
                      </c:pt>
                      <c:pt idx="14370">
                        <c:v>28115600000000</c:v>
                      </c:pt>
                      <c:pt idx="14371">
                        <c:v>28106800000000</c:v>
                      </c:pt>
                      <c:pt idx="14372">
                        <c:v>28097900000000</c:v>
                      </c:pt>
                      <c:pt idx="14373">
                        <c:v>28089100000000</c:v>
                      </c:pt>
                      <c:pt idx="14374">
                        <c:v>28080200000000</c:v>
                      </c:pt>
                      <c:pt idx="14375">
                        <c:v>28071400000000</c:v>
                      </c:pt>
                      <c:pt idx="14376">
                        <c:v>28062500000000</c:v>
                      </c:pt>
                      <c:pt idx="14377">
                        <c:v>28053700000000</c:v>
                      </c:pt>
                      <c:pt idx="14378">
                        <c:v>28044800000000</c:v>
                      </c:pt>
                      <c:pt idx="14379">
                        <c:v>28036000000000</c:v>
                      </c:pt>
                      <c:pt idx="14380">
                        <c:v>28027100000000</c:v>
                      </c:pt>
                      <c:pt idx="14381">
                        <c:v>28018300000000</c:v>
                      </c:pt>
                      <c:pt idx="14382">
                        <c:v>28009400000000</c:v>
                      </c:pt>
                      <c:pt idx="14383">
                        <c:v>28000500000000</c:v>
                      </c:pt>
                      <c:pt idx="14384">
                        <c:v>27991700000000</c:v>
                      </c:pt>
                      <c:pt idx="14385">
                        <c:v>27982800000000</c:v>
                      </c:pt>
                      <c:pt idx="14386">
                        <c:v>27974000000000</c:v>
                      </c:pt>
                      <c:pt idx="14387">
                        <c:v>27965100000000</c:v>
                      </c:pt>
                      <c:pt idx="14388">
                        <c:v>27956200000000</c:v>
                      </c:pt>
                      <c:pt idx="14389">
                        <c:v>27947400000000</c:v>
                      </c:pt>
                      <c:pt idx="14390">
                        <c:v>27938500000000</c:v>
                      </c:pt>
                      <c:pt idx="14391">
                        <c:v>27929700000000</c:v>
                      </c:pt>
                      <c:pt idx="14392">
                        <c:v>27920800000000</c:v>
                      </c:pt>
                      <c:pt idx="14393">
                        <c:v>27911900000000</c:v>
                      </c:pt>
                      <c:pt idx="14394">
                        <c:v>27903100000000</c:v>
                      </c:pt>
                      <c:pt idx="14395">
                        <c:v>27894200000000</c:v>
                      </c:pt>
                      <c:pt idx="14396">
                        <c:v>27885400000000</c:v>
                      </c:pt>
                      <c:pt idx="14397">
                        <c:v>27876500000000</c:v>
                      </c:pt>
                      <c:pt idx="14398">
                        <c:v>27867600000000</c:v>
                      </c:pt>
                      <c:pt idx="14399">
                        <c:v>27858800000000</c:v>
                      </c:pt>
                      <c:pt idx="14400">
                        <c:v>27849900000000</c:v>
                      </c:pt>
                      <c:pt idx="14401">
                        <c:v>27841100000000</c:v>
                      </c:pt>
                      <c:pt idx="14402">
                        <c:v>27832200000000</c:v>
                      </c:pt>
                      <c:pt idx="14403">
                        <c:v>27823300000000</c:v>
                      </c:pt>
                      <c:pt idx="14404">
                        <c:v>27814500000000</c:v>
                      </c:pt>
                      <c:pt idx="14405">
                        <c:v>27805600000000</c:v>
                      </c:pt>
                      <c:pt idx="14406">
                        <c:v>27796800000000</c:v>
                      </c:pt>
                      <c:pt idx="14407">
                        <c:v>27787900000000</c:v>
                      </c:pt>
                      <c:pt idx="14408">
                        <c:v>27779000000000</c:v>
                      </c:pt>
                      <c:pt idx="14409">
                        <c:v>27770200000000</c:v>
                      </c:pt>
                      <c:pt idx="14410">
                        <c:v>27761300000000</c:v>
                      </c:pt>
                      <c:pt idx="14411">
                        <c:v>27752500000000</c:v>
                      </c:pt>
                      <c:pt idx="14412">
                        <c:v>27743600000000</c:v>
                      </c:pt>
                      <c:pt idx="14413">
                        <c:v>27734800000000</c:v>
                      </c:pt>
                      <c:pt idx="14414">
                        <c:v>27725900000000</c:v>
                      </c:pt>
                      <c:pt idx="14415">
                        <c:v>27717000000000</c:v>
                      </c:pt>
                      <c:pt idx="14416">
                        <c:v>27708200000000</c:v>
                      </c:pt>
                      <c:pt idx="14417">
                        <c:v>27699300000000</c:v>
                      </c:pt>
                      <c:pt idx="14418">
                        <c:v>27690500000000</c:v>
                      </c:pt>
                      <c:pt idx="14419">
                        <c:v>27681600000000</c:v>
                      </c:pt>
                      <c:pt idx="14420">
                        <c:v>27672700000000</c:v>
                      </c:pt>
                      <c:pt idx="14421">
                        <c:v>27663900000000</c:v>
                      </c:pt>
                      <c:pt idx="14422">
                        <c:v>27655000000000</c:v>
                      </c:pt>
                      <c:pt idx="14423">
                        <c:v>27646200000000</c:v>
                      </c:pt>
                      <c:pt idx="14424">
                        <c:v>27637300000000</c:v>
                      </c:pt>
                      <c:pt idx="14425">
                        <c:v>27628400000000</c:v>
                      </c:pt>
                      <c:pt idx="14426">
                        <c:v>27619600000000</c:v>
                      </c:pt>
                      <c:pt idx="14427">
                        <c:v>27610700000000</c:v>
                      </c:pt>
                      <c:pt idx="14428">
                        <c:v>27601800000000</c:v>
                      </c:pt>
                      <c:pt idx="14429">
                        <c:v>27592900000000</c:v>
                      </c:pt>
                      <c:pt idx="14430">
                        <c:v>27584100000000</c:v>
                      </c:pt>
                      <c:pt idx="14431">
                        <c:v>27575200000000</c:v>
                      </c:pt>
                      <c:pt idx="14432">
                        <c:v>27566300000000</c:v>
                      </c:pt>
                      <c:pt idx="14433">
                        <c:v>27557400000000</c:v>
                      </c:pt>
                      <c:pt idx="14434">
                        <c:v>27548600000000</c:v>
                      </c:pt>
                      <c:pt idx="14435">
                        <c:v>27539700000000</c:v>
                      </c:pt>
                      <c:pt idx="14436">
                        <c:v>27530800000000</c:v>
                      </c:pt>
                      <c:pt idx="14437">
                        <c:v>27521900000000</c:v>
                      </c:pt>
                      <c:pt idx="14438">
                        <c:v>27513000000000</c:v>
                      </c:pt>
                      <c:pt idx="14439">
                        <c:v>27504100000000</c:v>
                      </c:pt>
                      <c:pt idx="14440">
                        <c:v>27495200000000</c:v>
                      </c:pt>
                      <c:pt idx="14441">
                        <c:v>27486300000000</c:v>
                      </c:pt>
                      <c:pt idx="14442">
                        <c:v>27477400000000</c:v>
                      </c:pt>
                      <c:pt idx="14443">
                        <c:v>27468500000000</c:v>
                      </c:pt>
                      <c:pt idx="14444">
                        <c:v>27459600000000</c:v>
                      </c:pt>
                      <c:pt idx="14445">
                        <c:v>27450700000000</c:v>
                      </c:pt>
                      <c:pt idx="14446">
                        <c:v>27441800000000</c:v>
                      </c:pt>
                      <c:pt idx="14447">
                        <c:v>27432900000000</c:v>
                      </c:pt>
                      <c:pt idx="14448">
                        <c:v>27423900000000</c:v>
                      </c:pt>
                      <c:pt idx="14449">
                        <c:v>27415000000000</c:v>
                      </c:pt>
                      <c:pt idx="14450">
                        <c:v>27406100000000</c:v>
                      </c:pt>
                      <c:pt idx="14451">
                        <c:v>27397200000000</c:v>
                      </c:pt>
                      <c:pt idx="14452">
                        <c:v>27388200000000</c:v>
                      </c:pt>
                      <c:pt idx="14453">
                        <c:v>27379300000000</c:v>
                      </c:pt>
                      <c:pt idx="14454">
                        <c:v>27370400000000</c:v>
                      </c:pt>
                      <c:pt idx="14455">
                        <c:v>27361400000000</c:v>
                      </c:pt>
                      <c:pt idx="14456">
                        <c:v>27352500000000</c:v>
                      </c:pt>
                      <c:pt idx="14457">
                        <c:v>27343500000000</c:v>
                      </c:pt>
                      <c:pt idx="14458">
                        <c:v>27334600000000</c:v>
                      </c:pt>
                      <c:pt idx="14459">
                        <c:v>27325600000000</c:v>
                      </c:pt>
                      <c:pt idx="14460">
                        <c:v>27316700000000</c:v>
                      </c:pt>
                      <c:pt idx="14461">
                        <c:v>27307700000000</c:v>
                      </c:pt>
                      <c:pt idx="14462">
                        <c:v>27298800000000</c:v>
                      </c:pt>
                      <c:pt idx="14463">
                        <c:v>27289700000000</c:v>
                      </c:pt>
                      <c:pt idx="14464">
                        <c:v>27280600000000</c:v>
                      </c:pt>
                      <c:pt idx="14465">
                        <c:v>27271500000000</c:v>
                      </c:pt>
                      <c:pt idx="14466">
                        <c:v>27262400000000</c:v>
                      </c:pt>
                      <c:pt idx="14467">
                        <c:v>27253200000000</c:v>
                      </c:pt>
                      <c:pt idx="14468">
                        <c:v>27244000000000</c:v>
                      </c:pt>
                      <c:pt idx="14469">
                        <c:v>27234800000000</c:v>
                      </c:pt>
                      <c:pt idx="14470">
                        <c:v>27225500000000</c:v>
                      </c:pt>
                      <c:pt idx="14471">
                        <c:v>27218000000000</c:v>
                      </c:pt>
                      <c:pt idx="14472">
                        <c:v>27209100000000</c:v>
                      </c:pt>
                      <c:pt idx="14473">
                        <c:v>27200100000000</c:v>
                      </c:pt>
                      <c:pt idx="14474">
                        <c:v>27191100000000</c:v>
                      </c:pt>
                      <c:pt idx="14475">
                        <c:v>27182200000000</c:v>
                      </c:pt>
                      <c:pt idx="14476">
                        <c:v>27173200000000</c:v>
                      </c:pt>
                      <c:pt idx="14477">
                        <c:v>27164200000000</c:v>
                      </c:pt>
                      <c:pt idx="14478">
                        <c:v>27155200000000</c:v>
                      </c:pt>
                      <c:pt idx="14479">
                        <c:v>27146300000000</c:v>
                      </c:pt>
                      <c:pt idx="14480">
                        <c:v>27137300000000</c:v>
                      </c:pt>
                      <c:pt idx="14481">
                        <c:v>27128300000000</c:v>
                      </c:pt>
                      <c:pt idx="14482">
                        <c:v>27119400000000</c:v>
                      </c:pt>
                      <c:pt idx="14483">
                        <c:v>27110400000000</c:v>
                      </c:pt>
                      <c:pt idx="14484">
                        <c:v>27101400000000</c:v>
                      </c:pt>
                      <c:pt idx="14485">
                        <c:v>27092500000000</c:v>
                      </c:pt>
                      <c:pt idx="14486">
                        <c:v>27083500000000</c:v>
                      </c:pt>
                      <c:pt idx="14487">
                        <c:v>27074600000000</c:v>
                      </c:pt>
                      <c:pt idx="14488">
                        <c:v>27065600000000</c:v>
                      </c:pt>
                      <c:pt idx="14489">
                        <c:v>27056700000000</c:v>
                      </c:pt>
                      <c:pt idx="14490">
                        <c:v>27047700000000</c:v>
                      </c:pt>
                      <c:pt idx="14491">
                        <c:v>27038800000000</c:v>
                      </c:pt>
                      <c:pt idx="14492">
                        <c:v>27029900000000</c:v>
                      </c:pt>
                      <c:pt idx="14493">
                        <c:v>27021000000000</c:v>
                      </c:pt>
                      <c:pt idx="14494">
                        <c:v>27012000000000</c:v>
                      </c:pt>
                      <c:pt idx="14495">
                        <c:v>27003100000000</c:v>
                      </c:pt>
                      <c:pt idx="14496">
                        <c:v>26994200000000</c:v>
                      </c:pt>
                      <c:pt idx="14497">
                        <c:v>26985300000000</c:v>
                      </c:pt>
                      <c:pt idx="14498">
                        <c:v>26976400000000</c:v>
                      </c:pt>
                      <c:pt idx="14499">
                        <c:v>26967600000000</c:v>
                      </c:pt>
                      <c:pt idx="14500">
                        <c:v>26958700000000</c:v>
                      </c:pt>
                      <c:pt idx="14501">
                        <c:v>26949800000000</c:v>
                      </c:pt>
                      <c:pt idx="14502">
                        <c:v>26941000000000</c:v>
                      </c:pt>
                      <c:pt idx="14503">
                        <c:v>26932100000000</c:v>
                      </c:pt>
                      <c:pt idx="14504">
                        <c:v>26923300000000</c:v>
                      </c:pt>
                      <c:pt idx="14505">
                        <c:v>26914400000000</c:v>
                      </c:pt>
                      <c:pt idx="14506">
                        <c:v>26905600000000</c:v>
                      </c:pt>
                      <c:pt idx="14507">
                        <c:v>26896800000000</c:v>
                      </c:pt>
                      <c:pt idx="14508">
                        <c:v>26888000000000</c:v>
                      </c:pt>
                      <c:pt idx="14509">
                        <c:v>26879200000000</c:v>
                      </c:pt>
                      <c:pt idx="14510">
                        <c:v>26870500000000</c:v>
                      </c:pt>
                      <c:pt idx="14511">
                        <c:v>26861700000000</c:v>
                      </c:pt>
                      <c:pt idx="14512">
                        <c:v>26853000000000</c:v>
                      </c:pt>
                      <c:pt idx="14513">
                        <c:v>26844200000000</c:v>
                      </c:pt>
                      <c:pt idx="14514">
                        <c:v>26835500000000</c:v>
                      </c:pt>
                      <c:pt idx="14515">
                        <c:v>26826800000000</c:v>
                      </c:pt>
                      <c:pt idx="14516">
                        <c:v>26818100000000</c:v>
                      </c:pt>
                      <c:pt idx="14517">
                        <c:v>26809400000000</c:v>
                      </c:pt>
                      <c:pt idx="14518">
                        <c:v>26800800000000</c:v>
                      </c:pt>
                      <c:pt idx="14519">
                        <c:v>26792100000000</c:v>
                      </c:pt>
                      <c:pt idx="14520">
                        <c:v>26783500000000</c:v>
                      </c:pt>
                      <c:pt idx="14521">
                        <c:v>26774900000000</c:v>
                      </c:pt>
                      <c:pt idx="14522">
                        <c:v>26766300000000</c:v>
                      </c:pt>
                      <c:pt idx="14523">
                        <c:v>26757700000000</c:v>
                      </c:pt>
                      <c:pt idx="14524">
                        <c:v>26749100000000</c:v>
                      </c:pt>
                      <c:pt idx="14525">
                        <c:v>26740600000000</c:v>
                      </c:pt>
                      <c:pt idx="14526">
                        <c:v>26732100000000</c:v>
                      </c:pt>
                      <c:pt idx="14527">
                        <c:v>26723600000000</c:v>
                      </c:pt>
                      <c:pt idx="14528">
                        <c:v>26715100000000</c:v>
                      </c:pt>
                      <c:pt idx="14529">
                        <c:v>26706600000000</c:v>
                      </c:pt>
                      <c:pt idx="14530">
                        <c:v>26698200000000</c:v>
                      </c:pt>
                      <c:pt idx="14531">
                        <c:v>26689700000000</c:v>
                      </c:pt>
                      <c:pt idx="14532">
                        <c:v>26681300000000</c:v>
                      </c:pt>
                      <c:pt idx="14533">
                        <c:v>26673000000000</c:v>
                      </c:pt>
                      <c:pt idx="14534">
                        <c:v>26664600000000</c:v>
                      </c:pt>
                      <c:pt idx="14535">
                        <c:v>26656200000000</c:v>
                      </c:pt>
                      <c:pt idx="14536">
                        <c:v>26647900000000</c:v>
                      </c:pt>
                      <c:pt idx="14537">
                        <c:v>26639600000000</c:v>
                      </c:pt>
                      <c:pt idx="14538">
                        <c:v>26631400000000</c:v>
                      </c:pt>
                      <c:pt idx="14539">
                        <c:v>26623100000000</c:v>
                      </c:pt>
                      <c:pt idx="14540">
                        <c:v>26614900000000</c:v>
                      </c:pt>
                      <c:pt idx="14541">
                        <c:v>26606700000000</c:v>
                      </c:pt>
                      <c:pt idx="14542">
                        <c:v>26598500000000</c:v>
                      </c:pt>
                      <c:pt idx="14543">
                        <c:v>26590400000000</c:v>
                      </c:pt>
                      <c:pt idx="14544">
                        <c:v>26582200000000</c:v>
                      </c:pt>
                      <c:pt idx="14545">
                        <c:v>26574100000000</c:v>
                      </c:pt>
                      <c:pt idx="14546">
                        <c:v>26566100000000</c:v>
                      </c:pt>
                      <c:pt idx="14547">
                        <c:v>26558000000000</c:v>
                      </c:pt>
                      <c:pt idx="14548">
                        <c:v>26550000000000</c:v>
                      </c:pt>
                      <c:pt idx="14549">
                        <c:v>26542000000000</c:v>
                      </c:pt>
                      <c:pt idx="14550">
                        <c:v>26534000000000</c:v>
                      </c:pt>
                      <c:pt idx="14551">
                        <c:v>26526100000000</c:v>
                      </c:pt>
                      <c:pt idx="14552">
                        <c:v>26518200000000</c:v>
                      </c:pt>
                      <c:pt idx="14553">
                        <c:v>26510300000000</c:v>
                      </c:pt>
                      <c:pt idx="14554">
                        <c:v>26502500000000</c:v>
                      </c:pt>
                      <c:pt idx="14555">
                        <c:v>26494600000000</c:v>
                      </c:pt>
                      <c:pt idx="14556">
                        <c:v>26486800000000</c:v>
                      </c:pt>
                      <c:pt idx="14557">
                        <c:v>26479100000000</c:v>
                      </c:pt>
                      <c:pt idx="14558">
                        <c:v>26471300000000</c:v>
                      </c:pt>
                      <c:pt idx="14559">
                        <c:v>26463600000000</c:v>
                      </c:pt>
                      <c:pt idx="14560">
                        <c:v>26456000000000</c:v>
                      </c:pt>
                      <c:pt idx="14561">
                        <c:v>26448300000000</c:v>
                      </c:pt>
                      <c:pt idx="14562">
                        <c:v>26440700000000</c:v>
                      </c:pt>
                      <c:pt idx="14563">
                        <c:v>26433200000000</c:v>
                      </c:pt>
                      <c:pt idx="14564">
                        <c:v>26425600000000</c:v>
                      </c:pt>
                      <c:pt idx="14565">
                        <c:v>26418100000000</c:v>
                      </c:pt>
                      <c:pt idx="14566">
                        <c:v>26410600000000</c:v>
                      </c:pt>
                      <c:pt idx="14567">
                        <c:v>26403200000000</c:v>
                      </c:pt>
                      <c:pt idx="14568">
                        <c:v>26395800000000</c:v>
                      </c:pt>
                      <c:pt idx="14569">
                        <c:v>26388400000000</c:v>
                      </c:pt>
                      <c:pt idx="14570">
                        <c:v>26381000000000</c:v>
                      </c:pt>
                      <c:pt idx="14571">
                        <c:v>26373700000000</c:v>
                      </c:pt>
                      <c:pt idx="14572">
                        <c:v>26366400000000</c:v>
                      </c:pt>
                      <c:pt idx="14573">
                        <c:v>26359200000000</c:v>
                      </c:pt>
                      <c:pt idx="14574">
                        <c:v>26352000000000</c:v>
                      </c:pt>
                      <c:pt idx="14575">
                        <c:v>26344800000000</c:v>
                      </c:pt>
                      <c:pt idx="14576">
                        <c:v>26337700000000</c:v>
                      </c:pt>
                      <c:pt idx="14577">
                        <c:v>26330600000000</c:v>
                      </c:pt>
                      <c:pt idx="14578">
                        <c:v>26323500000000</c:v>
                      </c:pt>
                      <c:pt idx="14579">
                        <c:v>26316400000000</c:v>
                      </c:pt>
                      <c:pt idx="14580">
                        <c:v>26309400000000</c:v>
                      </c:pt>
                      <c:pt idx="14581">
                        <c:v>26302500000000</c:v>
                      </c:pt>
                      <c:pt idx="14582">
                        <c:v>26295500000000</c:v>
                      </c:pt>
                      <c:pt idx="14583">
                        <c:v>26288600000000</c:v>
                      </c:pt>
                      <c:pt idx="14584">
                        <c:v>26281800000000</c:v>
                      </c:pt>
                      <c:pt idx="14585">
                        <c:v>26274900000000</c:v>
                      </c:pt>
                      <c:pt idx="14586">
                        <c:v>26268100000000</c:v>
                      </c:pt>
                      <c:pt idx="14587">
                        <c:v>26261400000000</c:v>
                      </c:pt>
                      <c:pt idx="14588">
                        <c:v>26254600000000</c:v>
                      </c:pt>
                      <c:pt idx="14589">
                        <c:v>26247900000000</c:v>
                      </c:pt>
                      <c:pt idx="14590">
                        <c:v>26241300000000</c:v>
                      </c:pt>
                      <c:pt idx="14591">
                        <c:v>26234600000000</c:v>
                      </c:pt>
                      <c:pt idx="14592">
                        <c:v>26228000000000</c:v>
                      </c:pt>
                      <c:pt idx="14593">
                        <c:v>26221500000000</c:v>
                      </c:pt>
                      <c:pt idx="14594">
                        <c:v>26215000000000</c:v>
                      </c:pt>
                      <c:pt idx="14595">
                        <c:v>26208500000000</c:v>
                      </c:pt>
                      <c:pt idx="14596">
                        <c:v>26202000000000</c:v>
                      </c:pt>
                      <c:pt idx="14597">
                        <c:v>26195600000000</c:v>
                      </c:pt>
                      <c:pt idx="14598">
                        <c:v>26189200000000</c:v>
                      </c:pt>
                      <c:pt idx="14599">
                        <c:v>26182800000000</c:v>
                      </c:pt>
                      <c:pt idx="14600">
                        <c:v>26176500000000</c:v>
                      </c:pt>
                      <c:pt idx="14601">
                        <c:v>26170200000000</c:v>
                      </c:pt>
                      <c:pt idx="14602">
                        <c:v>26163900000000</c:v>
                      </c:pt>
                      <c:pt idx="14603">
                        <c:v>26157700000000</c:v>
                      </c:pt>
                      <c:pt idx="14604">
                        <c:v>26151500000000</c:v>
                      </c:pt>
                      <c:pt idx="14605">
                        <c:v>26145300000000</c:v>
                      </c:pt>
                      <c:pt idx="14606">
                        <c:v>26139100000000</c:v>
                      </c:pt>
                      <c:pt idx="14607">
                        <c:v>26133000000000</c:v>
                      </c:pt>
                      <c:pt idx="14608">
                        <c:v>26126900000000</c:v>
                      </c:pt>
                      <c:pt idx="14609">
                        <c:v>26120700000000</c:v>
                      </c:pt>
                      <c:pt idx="14610">
                        <c:v>26114500000000</c:v>
                      </c:pt>
                      <c:pt idx="14611">
                        <c:v>26108400000000</c:v>
                      </c:pt>
                      <c:pt idx="14612">
                        <c:v>26102200000000</c:v>
                      </c:pt>
                      <c:pt idx="14613">
                        <c:v>26096000000000</c:v>
                      </c:pt>
                      <c:pt idx="14614">
                        <c:v>26089900000000</c:v>
                      </c:pt>
                      <c:pt idx="14615">
                        <c:v>26083700000000</c:v>
                      </c:pt>
                      <c:pt idx="14616">
                        <c:v>26077500000000</c:v>
                      </c:pt>
                      <c:pt idx="14617">
                        <c:v>26073400000000</c:v>
                      </c:pt>
                      <c:pt idx="14618">
                        <c:v>26067600000000</c:v>
                      </c:pt>
                      <c:pt idx="14619">
                        <c:v>26061800000000</c:v>
                      </c:pt>
                      <c:pt idx="14620">
                        <c:v>26056000000000</c:v>
                      </c:pt>
                      <c:pt idx="14621">
                        <c:v>26050300000000</c:v>
                      </c:pt>
                      <c:pt idx="14622">
                        <c:v>26044600000000</c:v>
                      </c:pt>
                      <c:pt idx="14623">
                        <c:v>26038900000000</c:v>
                      </c:pt>
                      <c:pt idx="14624">
                        <c:v>26033200000000</c:v>
                      </c:pt>
                      <c:pt idx="14625">
                        <c:v>26027600000000</c:v>
                      </c:pt>
                      <c:pt idx="14626">
                        <c:v>26021900000000</c:v>
                      </c:pt>
                      <c:pt idx="14627">
                        <c:v>26016300000000</c:v>
                      </c:pt>
                      <c:pt idx="14628">
                        <c:v>26010700000000</c:v>
                      </c:pt>
                      <c:pt idx="14629">
                        <c:v>26005100000000</c:v>
                      </c:pt>
                      <c:pt idx="14630">
                        <c:v>25999600000000</c:v>
                      </c:pt>
                      <c:pt idx="14631">
                        <c:v>25994000000000</c:v>
                      </c:pt>
                      <c:pt idx="14632">
                        <c:v>25988500000000</c:v>
                      </c:pt>
                      <c:pt idx="14633">
                        <c:v>25983000000000</c:v>
                      </c:pt>
                      <c:pt idx="14634">
                        <c:v>25977500000000</c:v>
                      </c:pt>
                      <c:pt idx="14635">
                        <c:v>25972000000000</c:v>
                      </c:pt>
                      <c:pt idx="14636">
                        <c:v>25966600000000</c:v>
                      </c:pt>
                      <c:pt idx="14637">
                        <c:v>25961100000000</c:v>
                      </c:pt>
                      <c:pt idx="14638">
                        <c:v>25955700000000</c:v>
                      </c:pt>
                      <c:pt idx="14639">
                        <c:v>25950300000000</c:v>
                      </c:pt>
                      <c:pt idx="14640">
                        <c:v>25944900000000</c:v>
                      </c:pt>
                      <c:pt idx="14641">
                        <c:v>25939500000000</c:v>
                      </c:pt>
                      <c:pt idx="14642">
                        <c:v>25934100000000</c:v>
                      </c:pt>
                      <c:pt idx="14643">
                        <c:v>25928700000000</c:v>
                      </c:pt>
                      <c:pt idx="14644">
                        <c:v>25923300000000</c:v>
                      </c:pt>
                      <c:pt idx="14645">
                        <c:v>25918000000000</c:v>
                      </c:pt>
                      <c:pt idx="14646">
                        <c:v>25912600000000</c:v>
                      </c:pt>
                      <c:pt idx="14647">
                        <c:v>25907300000000</c:v>
                      </c:pt>
                      <c:pt idx="14648">
                        <c:v>25902000000000</c:v>
                      </c:pt>
                      <c:pt idx="14649">
                        <c:v>25896600000000</c:v>
                      </c:pt>
                      <c:pt idx="14650">
                        <c:v>25891300000000</c:v>
                      </c:pt>
                      <c:pt idx="14651">
                        <c:v>25886000000000</c:v>
                      </c:pt>
                      <c:pt idx="14652">
                        <c:v>25880700000000</c:v>
                      </c:pt>
                      <c:pt idx="14653">
                        <c:v>25875400000000</c:v>
                      </c:pt>
                      <c:pt idx="14654">
                        <c:v>25870000000000</c:v>
                      </c:pt>
                      <c:pt idx="14655">
                        <c:v>25864700000000</c:v>
                      </c:pt>
                      <c:pt idx="14656">
                        <c:v>25859400000000</c:v>
                      </c:pt>
                      <c:pt idx="14657">
                        <c:v>25854100000000</c:v>
                      </c:pt>
                      <c:pt idx="14658">
                        <c:v>25848800000000</c:v>
                      </c:pt>
                      <c:pt idx="14659">
                        <c:v>25843500000000</c:v>
                      </c:pt>
                      <c:pt idx="14660">
                        <c:v>25838200000000</c:v>
                      </c:pt>
                      <c:pt idx="14661">
                        <c:v>25832900000000</c:v>
                      </c:pt>
                      <c:pt idx="14662">
                        <c:v>25827600000000</c:v>
                      </c:pt>
                      <c:pt idx="14663">
                        <c:v>25822300000000</c:v>
                      </c:pt>
                      <c:pt idx="14664">
                        <c:v>25817000000000</c:v>
                      </c:pt>
                      <c:pt idx="14665">
                        <c:v>25811700000000</c:v>
                      </c:pt>
                      <c:pt idx="14666">
                        <c:v>25806300000000</c:v>
                      </c:pt>
                      <c:pt idx="14667">
                        <c:v>25801000000000</c:v>
                      </c:pt>
                      <c:pt idx="14668">
                        <c:v>25795700000000</c:v>
                      </c:pt>
                      <c:pt idx="14669">
                        <c:v>25790300000000</c:v>
                      </c:pt>
                      <c:pt idx="14670">
                        <c:v>25785000000000</c:v>
                      </c:pt>
                      <c:pt idx="14671">
                        <c:v>25779600000000</c:v>
                      </c:pt>
                      <c:pt idx="14672">
                        <c:v>25774300000000</c:v>
                      </c:pt>
                      <c:pt idx="14673">
                        <c:v>25768900000000</c:v>
                      </c:pt>
                      <c:pt idx="14674">
                        <c:v>25763500000000</c:v>
                      </c:pt>
                      <c:pt idx="14675">
                        <c:v>25758100000000</c:v>
                      </c:pt>
                      <c:pt idx="14676">
                        <c:v>25752700000000</c:v>
                      </c:pt>
                      <c:pt idx="14677">
                        <c:v>25747300000000</c:v>
                      </c:pt>
                      <c:pt idx="14678">
                        <c:v>25741900000000</c:v>
                      </c:pt>
                      <c:pt idx="14679">
                        <c:v>25736400000000</c:v>
                      </c:pt>
                      <c:pt idx="14680">
                        <c:v>25731000000000</c:v>
                      </c:pt>
                      <c:pt idx="14681">
                        <c:v>25725500000000</c:v>
                      </c:pt>
                      <c:pt idx="14682">
                        <c:v>25720000000000</c:v>
                      </c:pt>
                      <c:pt idx="14683">
                        <c:v>25714500000000</c:v>
                      </c:pt>
                      <c:pt idx="14684">
                        <c:v>25709000000000</c:v>
                      </c:pt>
                      <c:pt idx="14685">
                        <c:v>25703500000000</c:v>
                      </c:pt>
                      <c:pt idx="14686">
                        <c:v>25697900000000</c:v>
                      </c:pt>
                      <c:pt idx="14687">
                        <c:v>25692400000000</c:v>
                      </c:pt>
                      <c:pt idx="14688">
                        <c:v>25686800000000</c:v>
                      </c:pt>
                      <c:pt idx="14689">
                        <c:v>25681200000000</c:v>
                      </c:pt>
                      <c:pt idx="14690">
                        <c:v>25675600000000</c:v>
                      </c:pt>
                      <c:pt idx="14691">
                        <c:v>25669900000000</c:v>
                      </c:pt>
                      <c:pt idx="14692">
                        <c:v>25664300000000</c:v>
                      </c:pt>
                      <c:pt idx="14693">
                        <c:v>25658600000000</c:v>
                      </c:pt>
                      <c:pt idx="14694">
                        <c:v>25652900000000</c:v>
                      </c:pt>
                      <c:pt idx="14695">
                        <c:v>25647200000000</c:v>
                      </c:pt>
                      <c:pt idx="14696">
                        <c:v>25641400000000</c:v>
                      </c:pt>
                      <c:pt idx="14697">
                        <c:v>25635700000000</c:v>
                      </c:pt>
                      <c:pt idx="14698">
                        <c:v>25629900000000</c:v>
                      </c:pt>
                      <c:pt idx="14699">
                        <c:v>25624100000000</c:v>
                      </c:pt>
                      <c:pt idx="14700">
                        <c:v>25618200000000</c:v>
                      </c:pt>
                      <c:pt idx="14701">
                        <c:v>25612400000000</c:v>
                      </c:pt>
                      <c:pt idx="14702">
                        <c:v>25606500000000</c:v>
                      </c:pt>
                      <c:pt idx="14703">
                        <c:v>25600600000000</c:v>
                      </c:pt>
                      <c:pt idx="14704">
                        <c:v>25594700000000</c:v>
                      </c:pt>
                      <c:pt idx="14705">
                        <c:v>25588800000000</c:v>
                      </c:pt>
                      <c:pt idx="14706">
                        <c:v>25582800000000</c:v>
                      </c:pt>
                      <c:pt idx="14707">
                        <c:v>25576800000000</c:v>
                      </c:pt>
                      <c:pt idx="14708">
                        <c:v>25570800000000</c:v>
                      </c:pt>
                      <c:pt idx="14709">
                        <c:v>25564700000000</c:v>
                      </c:pt>
                      <c:pt idx="14710">
                        <c:v>25558600000000</c:v>
                      </c:pt>
                      <c:pt idx="14711">
                        <c:v>25552500000000</c:v>
                      </c:pt>
                      <c:pt idx="14712">
                        <c:v>25546400000000</c:v>
                      </c:pt>
                      <c:pt idx="14713">
                        <c:v>25540300000000</c:v>
                      </c:pt>
                      <c:pt idx="14714">
                        <c:v>25534100000000</c:v>
                      </c:pt>
                      <c:pt idx="14715">
                        <c:v>25527900000000</c:v>
                      </c:pt>
                      <c:pt idx="14716">
                        <c:v>25521700000000</c:v>
                      </c:pt>
                      <c:pt idx="14717">
                        <c:v>25515400000000</c:v>
                      </c:pt>
                      <c:pt idx="14718">
                        <c:v>25509100000000</c:v>
                      </c:pt>
                      <c:pt idx="14719">
                        <c:v>25502800000000</c:v>
                      </c:pt>
                      <c:pt idx="14720">
                        <c:v>25496500000000</c:v>
                      </c:pt>
                      <c:pt idx="14721">
                        <c:v>25490100000000</c:v>
                      </c:pt>
                      <c:pt idx="14722">
                        <c:v>25483700000000</c:v>
                      </c:pt>
                      <c:pt idx="14723">
                        <c:v>25477300000000</c:v>
                      </c:pt>
                      <c:pt idx="14724">
                        <c:v>25470900000000</c:v>
                      </c:pt>
                      <c:pt idx="14725">
                        <c:v>25464400000000</c:v>
                      </c:pt>
                      <c:pt idx="14726">
                        <c:v>25457900000000</c:v>
                      </c:pt>
                      <c:pt idx="14727">
                        <c:v>25451400000000</c:v>
                      </c:pt>
                      <c:pt idx="14728">
                        <c:v>25444800000000</c:v>
                      </c:pt>
                      <c:pt idx="14729">
                        <c:v>25438200000000</c:v>
                      </c:pt>
                      <c:pt idx="14730">
                        <c:v>25431600000000</c:v>
                      </c:pt>
                      <c:pt idx="14731">
                        <c:v>25425000000000</c:v>
                      </c:pt>
                      <c:pt idx="14732">
                        <c:v>25418400000000</c:v>
                      </c:pt>
                      <c:pt idx="14733">
                        <c:v>25411700000000</c:v>
                      </c:pt>
                      <c:pt idx="14734">
                        <c:v>25405000000000</c:v>
                      </c:pt>
                      <c:pt idx="14735">
                        <c:v>25398200000000</c:v>
                      </c:pt>
                      <c:pt idx="14736">
                        <c:v>25391500000000</c:v>
                      </c:pt>
                      <c:pt idx="14737">
                        <c:v>25384700000000</c:v>
                      </c:pt>
                      <c:pt idx="14738">
                        <c:v>25377900000000</c:v>
                      </c:pt>
                      <c:pt idx="14739">
                        <c:v>25371000000000</c:v>
                      </c:pt>
                      <c:pt idx="14740">
                        <c:v>25364200000000</c:v>
                      </c:pt>
                      <c:pt idx="14741">
                        <c:v>25357300000000</c:v>
                      </c:pt>
                      <c:pt idx="14742">
                        <c:v>25350400000000</c:v>
                      </c:pt>
                      <c:pt idx="14743">
                        <c:v>25343500000000</c:v>
                      </c:pt>
                      <c:pt idx="14744">
                        <c:v>25336500000000</c:v>
                      </c:pt>
                      <c:pt idx="14745">
                        <c:v>25329500000000</c:v>
                      </c:pt>
                      <c:pt idx="14746">
                        <c:v>25322500000000</c:v>
                      </c:pt>
                      <c:pt idx="14747">
                        <c:v>25315500000000</c:v>
                      </c:pt>
                      <c:pt idx="14748">
                        <c:v>25308400000000</c:v>
                      </c:pt>
                      <c:pt idx="14749">
                        <c:v>25301400000000</c:v>
                      </c:pt>
                      <c:pt idx="14750">
                        <c:v>25294300000000</c:v>
                      </c:pt>
                      <c:pt idx="14751">
                        <c:v>25287200000000</c:v>
                      </c:pt>
                      <c:pt idx="14752">
                        <c:v>25280000000000</c:v>
                      </c:pt>
                      <c:pt idx="14753">
                        <c:v>25272900000000</c:v>
                      </c:pt>
                      <c:pt idx="14754">
                        <c:v>25265700000000</c:v>
                      </c:pt>
                      <c:pt idx="14755">
                        <c:v>25258400000000</c:v>
                      </c:pt>
                      <c:pt idx="14756">
                        <c:v>25251000000000</c:v>
                      </c:pt>
                      <c:pt idx="14757">
                        <c:v>25243700000000</c:v>
                      </c:pt>
                      <c:pt idx="14758">
                        <c:v>25236200000000</c:v>
                      </c:pt>
                      <c:pt idx="14759">
                        <c:v>25228800000000</c:v>
                      </c:pt>
                      <c:pt idx="14760">
                        <c:v>25221200000000</c:v>
                      </c:pt>
                      <c:pt idx="14761">
                        <c:v>25213700000000</c:v>
                      </c:pt>
                      <c:pt idx="14762">
                        <c:v>25206100000000</c:v>
                      </c:pt>
                      <c:pt idx="14763">
                        <c:v>25200200000000</c:v>
                      </c:pt>
                      <c:pt idx="14764">
                        <c:v>25192800000000</c:v>
                      </c:pt>
                      <c:pt idx="14765">
                        <c:v>25185400000000</c:v>
                      </c:pt>
                      <c:pt idx="14766">
                        <c:v>25178000000000</c:v>
                      </c:pt>
                      <c:pt idx="14767">
                        <c:v>25170600000000</c:v>
                      </c:pt>
                      <c:pt idx="14768">
                        <c:v>25163200000000</c:v>
                      </c:pt>
                      <c:pt idx="14769">
                        <c:v>25155700000000</c:v>
                      </c:pt>
                      <c:pt idx="14770">
                        <c:v>25148200000000</c:v>
                      </c:pt>
                      <c:pt idx="14771">
                        <c:v>25140800000000</c:v>
                      </c:pt>
                      <c:pt idx="14772">
                        <c:v>25133300000000</c:v>
                      </c:pt>
                      <c:pt idx="14773">
                        <c:v>25125800000000</c:v>
                      </c:pt>
                      <c:pt idx="14774">
                        <c:v>25118200000000</c:v>
                      </c:pt>
                      <c:pt idx="14775">
                        <c:v>25110700000000</c:v>
                      </c:pt>
                      <c:pt idx="14776">
                        <c:v>25103100000000</c:v>
                      </c:pt>
                      <c:pt idx="14777">
                        <c:v>25095600000000</c:v>
                      </c:pt>
                      <c:pt idx="14778">
                        <c:v>25088000000000</c:v>
                      </c:pt>
                      <c:pt idx="14779">
                        <c:v>25080400000000</c:v>
                      </c:pt>
                      <c:pt idx="14780">
                        <c:v>25072800000000</c:v>
                      </c:pt>
                      <c:pt idx="14781">
                        <c:v>25065200000000</c:v>
                      </c:pt>
                      <c:pt idx="14782">
                        <c:v>25057600000000</c:v>
                      </c:pt>
                      <c:pt idx="14783">
                        <c:v>25050000000000</c:v>
                      </c:pt>
                      <c:pt idx="14784">
                        <c:v>25042300000000</c:v>
                      </c:pt>
                      <c:pt idx="14785">
                        <c:v>25034700000000</c:v>
                      </c:pt>
                      <c:pt idx="14786">
                        <c:v>25027000000000</c:v>
                      </c:pt>
                      <c:pt idx="14787">
                        <c:v>25019400000000</c:v>
                      </c:pt>
                      <c:pt idx="14788">
                        <c:v>25011700000000</c:v>
                      </c:pt>
                      <c:pt idx="14789">
                        <c:v>25004000000000</c:v>
                      </c:pt>
                      <c:pt idx="14790">
                        <c:v>24996300000000</c:v>
                      </c:pt>
                      <c:pt idx="14791">
                        <c:v>24988700000000</c:v>
                      </c:pt>
                      <c:pt idx="14792">
                        <c:v>24981000000000</c:v>
                      </c:pt>
                      <c:pt idx="14793">
                        <c:v>24973300000000</c:v>
                      </c:pt>
                      <c:pt idx="14794">
                        <c:v>24965500000000</c:v>
                      </c:pt>
                      <c:pt idx="14795">
                        <c:v>24957800000000</c:v>
                      </c:pt>
                      <c:pt idx="14796">
                        <c:v>24950100000000</c:v>
                      </c:pt>
                      <c:pt idx="14797">
                        <c:v>24942400000000</c:v>
                      </c:pt>
                      <c:pt idx="14798">
                        <c:v>24934600000000</c:v>
                      </c:pt>
                      <c:pt idx="14799">
                        <c:v>24926900000000</c:v>
                      </c:pt>
                      <c:pt idx="14800">
                        <c:v>24919200000000</c:v>
                      </c:pt>
                      <c:pt idx="14801">
                        <c:v>24911400000000</c:v>
                      </c:pt>
                      <c:pt idx="14802">
                        <c:v>24903700000000</c:v>
                      </c:pt>
                      <c:pt idx="14803">
                        <c:v>24895900000000</c:v>
                      </c:pt>
                      <c:pt idx="14804">
                        <c:v>24888200000000</c:v>
                      </c:pt>
                      <c:pt idx="14805">
                        <c:v>24880500000000</c:v>
                      </c:pt>
                      <c:pt idx="14806">
                        <c:v>24872700000000</c:v>
                      </c:pt>
                      <c:pt idx="14807">
                        <c:v>24865000000000</c:v>
                      </c:pt>
                      <c:pt idx="14808">
                        <c:v>24857200000000</c:v>
                      </c:pt>
                      <c:pt idx="14809">
                        <c:v>24849500000000</c:v>
                      </c:pt>
                      <c:pt idx="14810">
                        <c:v>24841700000000</c:v>
                      </c:pt>
                      <c:pt idx="14811">
                        <c:v>24834000000000</c:v>
                      </c:pt>
                      <c:pt idx="14812">
                        <c:v>24826200000000</c:v>
                      </c:pt>
                      <c:pt idx="14813">
                        <c:v>24818500000000</c:v>
                      </c:pt>
                      <c:pt idx="14814">
                        <c:v>24810700000000</c:v>
                      </c:pt>
                      <c:pt idx="14815">
                        <c:v>24803000000000</c:v>
                      </c:pt>
                      <c:pt idx="14816">
                        <c:v>24795200000000</c:v>
                      </c:pt>
                      <c:pt idx="14817">
                        <c:v>24787500000000</c:v>
                      </c:pt>
                      <c:pt idx="14818">
                        <c:v>24779800000000</c:v>
                      </c:pt>
                      <c:pt idx="14819">
                        <c:v>24772000000000</c:v>
                      </c:pt>
                      <c:pt idx="14820">
                        <c:v>24764300000000</c:v>
                      </c:pt>
                      <c:pt idx="14821">
                        <c:v>24756600000000</c:v>
                      </c:pt>
                      <c:pt idx="14822">
                        <c:v>24748900000000</c:v>
                      </c:pt>
                      <c:pt idx="14823">
                        <c:v>24741200000000</c:v>
                      </c:pt>
                      <c:pt idx="14824">
                        <c:v>24733500000000</c:v>
                      </c:pt>
                      <c:pt idx="14825">
                        <c:v>24725800000000</c:v>
                      </c:pt>
                      <c:pt idx="14826">
                        <c:v>24718100000000</c:v>
                      </c:pt>
                      <c:pt idx="14827">
                        <c:v>24710400000000</c:v>
                      </c:pt>
                      <c:pt idx="14828">
                        <c:v>24702700000000</c:v>
                      </c:pt>
                      <c:pt idx="14829">
                        <c:v>24695000000000</c:v>
                      </c:pt>
                      <c:pt idx="14830">
                        <c:v>24687400000000</c:v>
                      </c:pt>
                      <c:pt idx="14831">
                        <c:v>24679700000000</c:v>
                      </c:pt>
                      <c:pt idx="14832">
                        <c:v>24672100000000</c:v>
                      </c:pt>
                      <c:pt idx="14833">
                        <c:v>24664400000000</c:v>
                      </c:pt>
                      <c:pt idx="14834">
                        <c:v>24656800000000</c:v>
                      </c:pt>
                      <c:pt idx="14835">
                        <c:v>24649200000000</c:v>
                      </c:pt>
                      <c:pt idx="14836">
                        <c:v>24641600000000</c:v>
                      </c:pt>
                      <c:pt idx="14837">
                        <c:v>24633900000000</c:v>
                      </c:pt>
                      <c:pt idx="14838">
                        <c:v>24626400000000</c:v>
                      </c:pt>
                      <c:pt idx="14839">
                        <c:v>24618800000000</c:v>
                      </c:pt>
                      <c:pt idx="14840">
                        <c:v>24611200000000</c:v>
                      </c:pt>
                      <c:pt idx="14841">
                        <c:v>24603600000000</c:v>
                      </c:pt>
                      <c:pt idx="14842">
                        <c:v>24596100000000</c:v>
                      </c:pt>
                      <c:pt idx="14843">
                        <c:v>24588500000000</c:v>
                      </c:pt>
                      <c:pt idx="14844">
                        <c:v>24581000000000</c:v>
                      </c:pt>
                      <c:pt idx="14845">
                        <c:v>24573500000000</c:v>
                      </c:pt>
                      <c:pt idx="14846">
                        <c:v>24566000000000</c:v>
                      </c:pt>
                      <c:pt idx="14847">
                        <c:v>24558500000000</c:v>
                      </c:pt>
                      <c:pt idx="14848">
                        <c:v>24551000000000</c:v>
                      </c:pt>
                      <c:pt idx="14849">
                        <c:v>24543500000000</c:v>
                      </c:pt>
                      <c:pt idx="14850">
                        <c:v>24536100000000</c:v>
                      </c:pt>
                      <c:pt idx="14851">
                        <c:v>24528600000000</c:v>
                      </c:pt>
                      <c:pt idx="14852">
                        <c:v>24521200000000</c:v>
                      </c:pt>
                      <c:pt idx="14853">
                        <c:v>24513800000000</c:v>
                      </c:pt>
                      <c:pt idx="14854">
                        <c:v>24506300000000</c:v>
                      </c:pt>
                      <c:pt idx="14855">
                        <c:v>24499000000000</c:v>
                      </c:pt>
                      <c:pt idx="14856">
                        <c:v>24491600000000</c:v>
                      </c:pt>
                      <c:pt idx="14857">
                        <c:v>24484200000000</c:v>
                      </c:pt>
                      <c:pt idx="14858">
                        <c:v>24476800000000</c:v>
                      </c:pt>
                      <c:pt idx="14859">
                        <c:v>24469500000000</c:v>
                      </c:pt>
                      <c:pt idx="14860">
                        <c:v>24462200000000</c:v>
                      </c:pt>
                      <c:pt idx="14861">
                        <c:v>24454900000000</c:v>
                      </c:pt>
                      <c:pt idx="14862">
                        <c:v>24447600000000</c:v>
                      </c:pt>
                      <c:pt idx="14863">
                        <c:v>24440300000000</c:v>
                      </c:pt>
                      <c:pt idx="14864">
                        <c:v>24433000000000</c:v>
                      </c:pt>
                      <c:pt idx="14865">
                        <c:v>24425800000000</c:v>
                      </c:pt>
                      <c:pt idx="14866">
                        <c:v>24418500000000</c:v>
                      </c:pt>
                      <c:pt idx="14867">
                        <c:v>24411300000000</c:v>
                      </c:pt>
                      <c:pt idx="14868">
                        <c:v>24404100000000</c:v>
                      </c:pt>
                      <c:pt idx="14869">
                        <c:v>24396900000000</c:v>
                      </c:pt>
                      <c:pt idx="14870">
                        <c:v>24389700000000</c:v>
                      </c:pt>
                      <c:pt idx="14871">
                        <c:v>24382500000000</c:v>
                      </c:pt>
                      <c:pt idx="14872">
                        <c:v>24375300000000</c:v>
                      </c:pt>
                      <c:pt idx="14873">
                        <c:v>24368200000000</c:v>
                      </c:pt>
                      <c:pt idx="14874">
                        <c:v>24361100000000</c:v>
                      </c:pt>
                      <c:pt idx="14875">
                        <c:v>24354000000000</c:v>
                      </c:pt>
                      <c:pt idx="14876">
                        <c:v>24346900000000</c:v>
                      </c:pt>
                      <c:pt idx="14877">
                        <c:v>24339800000000</c:v>
                      </c:pt>
                      <c:pt idx="14878">
                        <c:v>24332700000000</c:v>
                      </c:pt>
                      <c:pt idx="14879">
                        <c:v>24325600000000</c:v>
                      </c:pt>
                      <c:pt idx="14880">
                        <c:v>24318600000000</c:v>
                      </c:pt>
                      <c:pt idx="14881">
                        <c:v>24311600000000</c:v>
                      </c:pt>
                      <c:pt idx="14882">
                        <c:v>24304500000000</c:v>
                      </c:pt>
                      <c:pt idx="14883">
                        <c:v>24297500000000</c:v>
                      </c:pt>
                      <c:pt idx="14884">
                        <c:v>24290500000000</c:v>
                      </c:pt>
                      <c:pt idx="14885">
                        <c:v>24283600000000</c:v>
                      </c:pt>
                      <c:pt idx="14886">
                        <c:v>24276600000000</c:v>
                      </c:pt>
                      <c:pt idx="14887">
                        <c:v>24269700000000</c:v>
                      </c:pt>
                      <c:pt idx="14888">
                        <c:v>24262700000000</c:v>
                      </c:pt>
                      <c:pt idx="14889">
                        <c:v>24255800000000</c:v>
                      </c:pt>
                      <c:pt idx="14890">
                        <c:v>24248900000000</c:v>
                      </c:pt>
                      <c:pt idx="14891">
                        <c:v>24242000000000</c:v>
                      </c:pt>
                      <c:pt idx="14892">
                        <c:v>24235100000000</c:v>
                      </c:pt>
                      <c:pt idx="14893">
                        <c:v>24228200000000</c:v>
                      </c:pt>
                      <c:pt idx="14894">
                        <c:v>24221400000000</c:v>
                      </c:pt>
                      <c:pt idx="14895">
                        <c:v>24214500000000</c:v>
                      </c:pt>
                      <c:pt idx="14896">
                        <c:v>24207700000000</c:v>
                      </c:pt>
                      <c:pt idx="14897">
                        <c:v>24200800000000</c:v>
                      </c:pt>
                      <c:pt idx="14898">
                        <c:v>24194000000000</c:v>
                      </c:pt>
                      <c:pt idx="14899">
                        <c:v>24187200000000</c:v>
                      </c:pt>
                      <c:pt idx="14900">
                        <c:v>24180400000000</c:v>
                      </c:pt>
                      <c:pt idx="14901">
                        <c:v>24173600000000</c:v>
                      </c:pt>
                      <c:pt idx="14902">
                        <c:v>24166900000000</c:v>
                      </c:pt>
                      <c:pt idx="14903">
                        <c:v>24160000000000</c:v>
                      </c:pt>
                      <c:pt idx="14904">
                        <c:v>24153200000000</c:v>
                      </c:pt>
                      <c:pt idx="14905">
                        <c:v>24146300000000</c:v>
                      </c:pt>
                      <c:pt idx="14906">
                        <c:v>24139400000000</c:v>
                      </c:pt>
                      <c:pt idx="14907">
                        <c:v>24132500000000</c:v>
                      </c:pt>
                      <c:pt idx="14908">
                        <c:v>24125600000000</c:v>
                      </c:pt>
                      <c:pt idx="14909">
                        <c:v>24118700000000</c:v>
                      </c:pt>
                      <c:pt idx="14910">
                        <c:v>24111700000000</c:v>
                      </c:pt>
                      <c:pt idx="14911">
                        <c:v>24106400000000</c:v>
                      </c:pt>
                      <c:pt idx="14912">
                        <c:v>24099700000000</c:v>
                      </c:pt>
                      <c:pt idx="14913">
                        <c:v>24093100000000</c:v>
                      </c:pt>
                      <c:pt idx="14914">
                        <c:v>24086400000000</c:v>
                      </c:pt>
                      <c:pt idx="14915">
                        <c:v>24079800000000</c:v>
                      </c:pt>
                      <c:pt idx="14916">
                        <c:v>24073100000000</c:v>
                      </c:pt>
                      <c:pt idx="14917">
                        <c:v>24066500000000</c:v>
                      </c:pt>
                      <c:pt idx="14918">
                        <c:v>24059900000000</c:v>
                      </c:pt>
                      <c:pt idx="14919">
                        <c:v>24053200000000</c:v>
                      </c:pt>
                      <c:pt idx="14920">
                        <c:v>24046600000000</c:v>
                      </c:pt>
                      <c:pt idx="14921">
                        <c:v>24040000000000</c:v>
                      </c:pt>
                      <c:pt idx="14922">
                        <c:v>24033400000000</c:v>
                      </c:pt>
                      <c:pt idx="14923">
                        <c:v>24026800000000</c:v>
                      </c:pt>
                      <c:pt idx="14924">
                        <c:v>24020300000000</c:v>
                      </c:pt>
                      <c:pt idx="14925">
                        <c:v>24013700000000</c:v>
                      </c:pt>
                      <c:pt idx="14926">
                        <c:v>24007100000000</c:v>
                      </c:pt>
                      <c:pt idx="14927">
                        <c:v>24000500000000</c:v>
                      </c:pt>
                      <c:pt idx="14928">
                        <c:v>23994000000000</c:v>
                      </c:pt>
                      <c:pt idx="14929">
                        <c:v>23987400000000</c:v>
                      </c:pt>
                      <c:pt idx="14930">
                        <c:v>23980900000000</c:v>
                      </c:pt>
                      <c:pt idx="14931">
                        <c:v>23974300000000</c:v>
                      </c:pt>
                      <c:pt idx="14932">
                        <c:v>23967800000000</c:v>
                      </c:pt>
                      <c:pt idx="14933">
                        <c:v>23961300000000</c:v>
                      </c:pt>
                      <c:pt idx="14934">
                        <c:v>23954700000000</c:v>
                      </c:pt>
                      <c:pt idx="14935">
                        <c:v>23948200000000</c:v>
                      </c:pt>
                      <c:pt idx="14936">
                        <c:v>23941700000000</c:v>
                      </c:pt>
                      <c:pt idx="14937">
                        <c:v>23935200000000</c:v>
                      </c:pt>
                      <c:pt idx="14938">
                        <c:v>23928700000000</c:v>
                      </c:pt>
                      <c:pt idx="14939">
                        <c:v>23922100000000</c:v>
                      </c:pt>
                      <c:pt idx="14940">
                        <c:v>23915600000000</c:v>
                      </c:pt>
                      <c:pt idx="14941">
                        <c:v>23909100000000</c:v>
                      </c:pt>
                      <c:pt idx="14942">
                        <c:v>23902600000000</c:v>
                      </c:pt>
                      <c:pt idx="14943">
                        <c:v>23896100000000</c:v>
                      </c:pt>
                      <c:pt idx="14944">
                        <c:v>23889600000000</c:v>
                      </c:pt>
                      <c:pt idx="14945">
                        <c:v>23883100000000</c:v>
                      </c:pt>
                      <c:pt idx="14946">
                        <c:v>23876600000000</c:v>
                      </c:pt>
                      <c:pt idx="14947">
                        <c:v>23870100000000</c:v>
                      </c:pt>
                      <c:pt idx="14948">
                        <c:v>23863600000000</c:v>
                      </c:pt>
                      <c:pt idx="14949">
                        <c:v>23857100000000</c:v>
                      </c:pt>
                      <c:pt idx="14950">
                        <c:v>23850600000000</c:v>
                      </c:pt>
                      <c:pt idx="14951">
                        <c:v>23844200000000</c:v>
                      </c:pt>
                      <c:pt idx="14952">
                        <c:v>23837700000000</c:v>
                      </c:pt>
                      <c:pt idx="14953">
                        <c:v>23831200000000</c:v>
                      </c:pt>
                      <c:pt idx="14954">
                        <c:v>23824700000000</c:v>
                      </c:pt>
                      <c:pt idx="14955">
                        <c:v>23818200000000</c:v>
                      </c:pt>
                      <c:pt idx="14956">
                        <c:v>23811700000000</c:v>
                      </c:pt>
                      <c:pt idx="14957">
                        <c:v>23805200000000</c:v>
                      </c:pt>
                      <c:pt idx="14958">
                        <c:v>23798700000000</c:v>
                      </c:pt>
                      <c:pt idx="14959">
                        <c:v>23792200000000</c:v>
                      </c:pt>
                      <c:pt idx="14960">
                        <c:v>23785700000000</c:v>
                      </c:pt>
                      <c:pt idx="14961">
                        <c:v>23779200000000</c:v>
                      </c:pt>
                      <c:pt idx="14962">
                        <c:v>23772700000000</c:v>
                      </c:pt>
                      <c:pt idx="14963">
                        <c:v>23766200000000</c:v>
                      </c:pt>
                      <c:pt idx="14964">
                        <c:v>23759700000000</c:v>
                      </c:pt>
                      <c:pt idx="14965">
                        <c:v>23753200000000</c:v>
                      </c:pt>
                      <c:pt idx="14966">
                        <c:v>23746700000000</c:v>
                      </c:pt>
                      <c:pt idx="14967">
                        <c:v>23740200000000</c:v>
                      </c:pt>
                      <c:pt idx="14968">
                        <c:v>23733700000000</c:v>
                      </c:pt>
                      <c:pt idx="14969">
                        <c:v>23727200000000</c:v>
                      </c:pt>
                      <c:pt idx="14970">
                        <c:v>23720600000000</c:v>
                      </c:pt>
                      <c:pt idx="14971">
                        <c:v>23714100000000</c:v>
                      </c:pt>
                      <c:pt idx="14972">
                        <c:v>23707600000000</c:v>
                      </c:pt>
                      <c:pt idx="14973">
                        <c:v>23701100000000</c:v>
                      </c:pt>
                      <c:pt idx="14974">
                        <c:v>23694500000000</c:v>
                      </c:pt>
                      <c:pt idx="14975">
                        <c:v>23688000000000</c:v>
                      </c:pt>
                      <c:pt idx="14976">
                        <c:v>23681400000000</c:v>
                      </c:pt>
                      <c:pt idx="14977">
                        <c:v>23674900000000</c:v>
                      </c:pt>
                      <c:pt idx="14978">
                        <c:v>23668300000000</c:v>
                      </c:pt>
                      <c:pt idx="14979">
                        <c:v>23661800000000</c:v>
                      </c:pt>
                      <c:pt idx="14980">
                        <c:v>23655200000000</c:v>
                      </c:pt>
                      <c:pt idx="14981">
                        <c:v>23648700000000</c:v>
                      </c:pt>
                      <c:pt idx="14982">
                        <c:v>23642100000000</c:v>
                      </c:pt>
                      <c:pt idx="14983">
                        <c:v>23635500000000</c:v>
                      </c:pt>
                      <c:pt idx="14984">
                        <c:v>23628900000000</c:v>
                      </c:pt>
                      <c:pt idx="14985">
                        <c:v>23622300000000</c:v>
                      </c:pt>
                      <c:pt idx="14986">
                        <c:v>23615700000000</c:v>
                      </c:pt>
                      <c:pt idx="14987">
                        <c:v>23609100000000</c:v>
                      </c:pt>
                      <c:pt idx="14988">
                        <c:v>23602500000000</c:v>
                      </c:pt>
                      <c:pt idx="14989">
                        <c:v>23595900000000</c:v>
                      </c:pt>
                      <c:pt idx="14990">
                        <c:v>23589300000000</c:v>
                      </c:pt>
                      <c:pt idx="14991">
                        <c:v>23582600000000</c:v>
                      </c:pt>
                      <c:pt idx="14992">
                        <c:v>23576000000000</c:v>
                      </c:pt>
                      <c:pt idx="14993">
                        <c:v>23569300000000</c:v>
                      </c:pt>
                      <c:pt idx="14994">
                        <c:v>23562700000000</c:v>
                      </c:pt>
                      <c:pt idx="14995">
                        <c:v>23556000000000</c:v>
                      </c:pt>
                      <c:pt idx="14996">
                        <c:v>23549300000000</c:v>
                      </c:pt>
                      <c:pt idx="14997">
                        <c:v>23542700000000</c:v>
                      </c:pt>
                      <c:pt idx="14998">
                        <c:v>23536000000000</c:v>
                      </c:pt>
                      <c:pt idx="14999">
                        <c:v>23529300000000</c:v>
                      </c:pt>
                      <c:pt idx="15000">
                        <c:v>23522600000000</c:v>
                      </c:pt>
                      <c:pt idx="15001">
                        <c:v>23515900000000</c:v>
                      </c:pt>
                      <c:pt idx="15002">
                        <c:v>23509100000000</c:v>
                      </c:pt>
                      <c:pt idx="15003">
                        <c:v>23502400000000</c:v>
                      </c:pt>
                      <c:pt idx="15004">
                        <c:v>23495700000000</c:v>
                      </c:pt>
                      <c:pt idx="15005">
                        <c:v>23488900000000</c:v>
                      </c:pt>
                      <c:pt idx="15006">
                        <c:v>23482200000000</c:v>
                      </c:pt>
                      <c:pt idx="15007">
                        <c:v>23475400000000</c:v>
                      </c:pt>
                      <c:pt idx="15008">
                        <c:v>23468600000000</c:v>
                      </c:pt>
                      <c:pt idx="15009">
                        <c:v>23461800000000</c:v>
                      </c:pt>
                      <c:pt idx="15010">
                        <c:v>23455000000000</c:v>
                      </c:pt>
                      <c:pt idx="15011">
                        <c:v>23448200000000</c:v>
                      </c:pt>
                      <c:pt idx="15012">
                        <c:v>23441400000000</c:v>
                      </c:pt>
                      <c:pt idx="15013">
                        <c:v>23434600000000</c:v>
                      </c:pt>
                      <c:pt idx="15014">
                        <c:v>23427800000000</c:v>
                      </c:pt>
                      <c:pt idx="15015">
                        <c:v>23420900000000</c:v>
                      </c:pt>
                      <c:pt idx="15016">
                        <c:v>23414100000000</c:v>
                      </c:pt>
                      <c:pt idx="15017">
                        <c:v>23407200000000</c:v>
                      </c:pt>
                      <c:pt idx="15018">
                        <c:v>23400300000000</c:v>
                      </c:pt>
                      <c:pt idx="15019">
                        <c:v>23393400000000</c:v>
                      </c:pt>
                      <c:pt idx="15020">
                        <c:v>23386500000000</c:v>
                      </c:pt>
                      <c:pt idx="15021">
                        <c:v>23379600000000</c:v>
                      </c:pt>
                      <c:pt idx="15022">
                        <c:v>23372700000000</c:v>
                      </c:pt>
                      <c:pt idx="15023">
                        <c:v>23365800000000</c:v>
                      </c:pt>
                      <c:pt idx="15024">
                        <c:v>23358900000000</c:v>
                      </c:pt>
                      <c:pt idx="15025">
                        <c:v>23351900000000</c:v>
                      </c:pt>
                      <c:pt idx="15026">
                        <c:v>23345000000000</c:v>
                      </c:pt>
                      <c:pt idx="15027">
                        <c:v>23338000000000</c:v>
                      </c:pt>
                      <c:pt idx="15028">
                        <c:v>23331000000000</c:v>
                      </c:pt>
                      <c:pt idx="15029">
                        <c:v>23324000000000</c:v>
                      </c:pt>
                      <c:pt idx="15030">
                        <c:v>23317100000000</c:v>
                      </c:pt>
                      <c:pt idx="15031">
                        <c:v>23310000000000</c:v>
                      </c:pt>
                      <c:pt idx="15032">
                        <c:v>23303000000000</c:v>
                      </c:pt>
                      <c:pt idx="15033">
                        <c:v>23296000000000</c:v>
                      </c:pt>
                      <c:pt idx="15034">
                        <c:v>23289000000000</c:v>
                      </c:pt>
                      <c:pt idx="15035">
                        <c:v>23281900000000</c:v>
                      </c:pt>
                      <c:pt idx="15036">
                        <c:v>23274900000000</c:v>
                      </c:pt>
                      <c:pt idx="15037">
                        <c:v>23267800000000</c:v>
                      </c:pt>
                      <c:pt idx="15038">
                        <c:v>23260700000000</c:v>
                      </c:pt>
                      <c:pt idx="15039">
                        <c:v>23253700000000</c:v>
                      </c:pt>
                      <c:pt idx="15040">
                        <c:v>23246600000000</c:v>
                      </c:pt>
                      <c:pt idx="15041">
                        <c:v>23239500000000</c:v>
                      </c:pt>
                      <c:pt idx="15042">
                        <c:v>23232400000000</c:v>
                      </c:pt>
                      <c:pt idx="15043">
                        <c:v>23225200000000</c:v>
                      </c:pt>
                      <c:pt idx="15044">
                        <c:v>23218100000000</c:v>
                      </c:pt>
                      <c:pt idx="15045">
                        <c:v>23211000000000</c:v>
                      </c:pt>
                      <c:pt idx="15046">
                        <c:v>23203800000000</c:v>
                      </c:pt>
                      <c:pt idx="15047">
                        <c:v>23196700000000</c:v>
                      </c:pt>
                      <c:pt idx="15048">
                        <c:v>23189500000000</c:v>
                      </c:pt>
                      <c:pt idx="15049">
                        <c:v>23182300000000</c:v>
                      </c:pt>
                      <c:pt idx="15050">
                        <c:v>23175200000000</c:v>
                      </c:pt>
                      <c:pt idx="15051">
                        <c:v>23168000000000</c:v>
                      </c:pt>
                      <c:pt idx="15052">
                        <c:v>23160800000000</c:v>
                      </c:pt>
                      <c:pt idx="15053">
                        <c:v>23153500000000</c:v>
                      </c:pt>
                      <c:pt idx="15054">
                        <c:v>23146100000000</c:v>
                      </c:pt>
                      <c:pt idx="15055">
                        <c:v>23138800000000</c:v>
                      </c:pt>
                      <c:pt idx="15056">
                        <c:v>23131400000000</c:v>
                      </c:pt>
                      <c:pt idx="15057">
                        <c:v>23124000000000</c:v>
                      </c:pt>
                      <c:pt idx="15058">
                        <c:v>23116500000000</c:v>
                      </c:pt>
                      <c:pt idx="15059">
                        <c:v>23109100000000</c:v>
                      </c:pt>
                      <c:pt idx="15060">
                        <c:v>23101500000000</c:v>
                      </c:pt>
                      <c:pt idx="15061">
                        <c:v>23095700000000</c:v>
                      </c:pt>
                      <c:pt idx="15062">
                        <c:v>23088500000000</c:v>
                      </c:pt>
                      <c:pt idx="15063">
                        <c:v>23081200000000</c:v>
                      </c:pt>
                      <c:pt idx="15064">
                        <c:v>23073900000000</c:v>
                      </c:pt>
                      <c:pt idx="15065">
                        <c:v>23066600000000</c:v>
                      </c:pt>
                      <c:pt idx="15066">
                        <c:v>23059300000000</c:v>
                      </c:pt>
                      <c:pt idx="15067">
                        <c:v>23052100000000</c:v>
                      </c:pt>
                      <c:pt idx="15068">
                        <c:v>23044800000000</c:v>
                      </c:pt>
                      <c:pt idx="15069">
                        <c:v>23037500000000</c:v>
                      </c:pt>
                      <c:pt idx="15070">
                        <c:v>23030200000000</c:v>
                      </c:pt>
                      <c:pt idx="15071">
                        <c:v>23022800000000</c:v>
                      </c:pt>
                      <c:pt idx="15072">
                        <c:v>23015500000000</c:v>
                      </c:pt>
                      <c:pt idx="15073">
                        <c:v>23008200000000</c:v>
                      </c:pt>
                      <c:pt idx="15074">
                        <c:v>23000900000000</c:v>
                      </c:pt>
                      <c:pt idx="15075">
                        <c:v>22993600000000</c:v>
                      </c:pt>
                      <c:pt idx="15076">
                        <c:v>22986200000000</c:v>
                      </c:pt>
                      <c:pt idx="15077">
                        <c:v>22978900000000</c:v>
                      </c:pt>
                      <c:pt idx="15078">
                        <c:v>22971600000000</c:v>
                      </c:pt>
                      <c:pt idx="15079">
                        <c:v>22964200000000</c:v>
                      </c:pt>
                      <c:pt idx="15080">
                        <c:v>22956900000000</c:v>
                      </c:pt>
                      <c:pt idx="15081">
                        <c:v>22949600000000</c:v>
                      </c:pt>
                      <c:pt idx="15082">
                        <c:v>22942200000000</c:v>
                      </c:pt>
                      <c:pt idx="15083">
                        <c:v>22934900000000</c:v>
                      </c:pt>
                      <c:pt idx="15084">
                        <c:v>22927500000000</c:v>
                      </c:pt>
                      <c:pt idx="15085">
                        <c:v>22920200000000</c:v>
                      </c:pt>
                      <c:pt idx="15086">
                        <c:v>22912900000000</c:v>
                      </c:pt>
                      <c:pt idx="15087">
                        <c:v>22905500000000</c:v>
                      </c:pt>
                      <c:pt idx="15088">
                        <c:v>22898200000000</c:v>
                      </c:pt>
                      <c:pt idx="15089">
                        <c:v>22890800000000</c:v>
                      </c:pt>
                      <c:pt idx="15090">
                        <c:v>22883500000000</c:v>
                      </c:pt>
                      <c:pt idx="15091">
                        <c:v>22876100000000</c:v>
                      </c:pt>
                      <c:pt idx="15092">
                        <c:v>22868800000000</c:v>
                      </c:pt>
                      <c:pt idx="15093">
                        <c:v>22861400000000</c:v>
                      </c:pt>
                      <c:pt idx="15094">
                        <c:v>22854100000000</c:v>
                      </c:pt>
                      <c:pt idx="15095">
                        <c:v>22846700000000</c:v>
                      </c:pt>
                      <c:pt idx="15096">
                        <c:v>22839400000000</c:v>
                      </c:pt>
                      <c:pt idx="15097">
                        <c:v>22832100000000</c:v>
                      </c:pt>
                      <c:pt idx="15098">
                        <c:v>22824700000000</c:v>
                      </c:pt>
                      <c:pt idx="15099">
                        <c:v>22817400000000</c:v>
                      </c:pt>
                      <c:pt idx="15100">
                        <c:v>22810100000000</c:v>
                      </c:pt>
                      <c:pt idx="15101">
                        <c:v>22802700000000</c:v>
                      </c:pt>
                      <c:pt idx="15102">
                        <c:v>22795400000000</c:v>
                      </c:pt>
                      <c:pt idx="15103">
                        <c:v>22788100000000</c:v>
                      </c:pt>
                      <c:pt idx="15104">
                        <c:v>22780800000000</c:v>
                      </c:pt>
                      <c:pt idx="15105">
                        <c:v>22773400000000</c:v>
                      </c:pt>
                      <c:pt idx="15106">
                        <c:v>22766100000000</c:v>
                      </c:pt>
                      <c:pt idx="15107">
                        <c:v>22758800000000</c:v>
                      </c:pt>
                      <c:pt idx="15108">
                        <c:v>22751500000000</c:v>
                      </c:pt>
                      <c:pt idx="15109">
                        <c:v>22744200000000</c:v>
                      </c:pt>
                      <c:pt idx="15110">
                        <c:v>22736900000000</c:v>
                      </c:pt>
                      <c:pt idx="15111">
                        <c:v>22729600000000</c:v>
                      </c:pt>
                      <c:pt idx="15112">
                        <c:v>22722300000000</c:v>
                      </c:pt>
                      <c:pt idx="15113">
                        <c:v>22715100000000</c:v>
                      </c:pt>
                      <c:pt idx="15114">
                        <c:v>22707800000000</c:v>
                      </c:pt>
                      <c:pt idx="15115">
                        <c:v>22700500000000</c:v>
                      </c:pt>
                      <c:pt idx="15116">
                        <c:v>22693200000000</c:v>
                      </c:pt>
                      <c:pt idx="15117">
                        <c:v>22686000000000</c:v>
                      </c:pt>
                      <c:pt idx="15118">
                        <c:v>22678700000000</c:v>
                      </c:pt>
                      <c:pt idx="15119">
                        <c:v>22671500000000</c:v>
                      </c:pt>
                      <c:pt idx="15120">
                        <c:v>22664300000000</c:v>
                      </c:pt>
                      <c:pt idx="15121">
                        <c:v>22657000000000</c:v>
                      </c:pt>
                      <c:pt idx="15122">
                        <c:v>22649800000000</c:v>
                      </c:pt>
                      <c:pt idx="15123">
                        <c:v>22642600000000</c:v>
                      </c:pt>
                      <c:pt idx="15124">
                        <c:v>22635400000000</c:v>
                      </c:pt>
                      <c:pt idx="15125">
                        <c:v>22628200000000</c:v>
                      </c:pt>
                      <c:pt idx="15126">
                        <c:v>22621000000000</c:v>
                      </c:pt>
                      <c:pt idx="15127">
                        <c:v>22613800000000</c:v>
                      </c:pt>
                      <c:pt idx="15128">
                        <c:v>22606700000000</c:v>
                      </c:pt>
                      <c:pt idx="15129">
                        <c:v>22599500000000</c:v>
                      </c:pt>
                      <c:pt idx="15130">
                        <c:v>22592300000000</c:v>
                      </c:pt>
                      <c:pt idx="15131">
                        <c:v>22585200000000</c:v>
                      </c:pt>
                      <c:pt idx="15132">
                        <c:v>22578000000000</c:v>
                      </c:pt>
                      <c:pt idx="15133">
                        <c:v>22570900000000</c:v>
                      </c:pt>
                      <c:pt idx="15134">
                        <c:v>22563800000000</c:v>
                      </c:pt>
                      <c:pt idx="15135">
                        <c:v>22556700000000</c:v>
                      </c:pt>
                      <c:pt idx="15136">
                        <c:v>22549600000000</c:v>
                      </c:pt>
                      <c:pt idx="15137">
                        <c:v>22542500000000</c:v>
                      </c:pt>
                      <c:pt idx="15138">
                        <c:v>22535400000000</c:v>
                      </c:pt>
                      <c:pt idx="15139">
                        <c:v>22528400000000</c:v>
                      </c:pt>
                      <c:pt idx="15140">
                        <c:v>22521300000000</c:v>
                      </c:pt>
                      <c:pt idx="15141">
                        <c:v>22514300000000</c:v>
                      </c:pt>
                      <c:pt idx="15142">
                        <c:v>22507200000000</c:v>
                      </c:pt>
                      <c:pt idx="15143">
                        <c:v>22500200000000</c:v>
                      </c:pt>
                      <c:pt idx="15144">
                        <c:v>22493200000000</c:v>
                      </c:pt>
                      <c:pt idx="15145">
                        <c:v>22486200000000</c:v>
                      </c:pt>
                      <c:pt idx="15146">
                        <c:v>22479200000000</c:v>
                      </c:pt>
                      <c:pt idx="15147">
                        <c:v>22472200000000</c:v>
                      </c:pt>
                      <c:pt idx="15148">
                        <c:v>22465300000000</c:v>
                      </c:pt>
                      <c:pt idx="15149">
                        <c:v>22458300000000</c:v>
                      </c:pt>
                      <c:pt idx="15150">
                        <c:v>22451400000000</c:v>
                      </c:pt>
                      <c:pt idx="15151">
                        <c:v>22444400000000</c:v>
                      </c:pt>
                      <c:pt idx="15152">
                        <c:v>22437500000000</c:v>
                      </c:pt>
                      <c:pt idx="15153">
                        <c:v>22430600000000</c:v>
                      </c:pt>
                      <c:pt idx="15154">
                        <c:v>22423700000000</c:v>
                      </c:pt>
                      <c:pt idx="15155">
                        <c:v>22416800000000</c:v>
                      </c:pt>
                      <c:pt idx="15156">
                        <c:v>22410000000000</c:v>
                      </c:pt>
                      <c:pt idx="15157">
                        <c:v>22403100000000</c:v>
                      </c:pt>
                      <c:pt idx="15158">
                        <c:v>22396300000000</c:v>
                      </c:pt>
                      <c:pt idx="15159">
                        <c:v>22389400000000</c:v>
                      </c:pt>
                      <c:pt idx="15160">
                        <c:v>22382600000000</c:v>
                      </c:pt>
                      <c:pt idx="15161">
                        <c:v>22375800000000</c:v>
                      </c:pt>
                      <c:pt idx="15162">
                        <c:v>22369000000000</c:v>
                      </c:pt>
                      <c:pt idx="15163">
                        <c:v>22362200000000</c:v>
                      </c:pt>
                      <c:pt idx="15164">
                        <c:v>22355500000000</c:v>
                      </c:pt>
                      <c:pt idx="15165">
                        <c:v>22348700000000</c:v>
                      </c:pt>
                      <c:pt idx="15166">
                        <c:v>22342000000000</c:v>
                      </c:pt>
                      <c:pt idx="15167">
                        <c:v>22335200000000</c:v>
                      </c:pt>
                      <c:pt idx="15168">
                        <c:v>22328500000000</c:v>
                      </c:pt>
                      <c:pt idx="15169">
                        <c:v>22321800000000</c:v>
                      </c:pt>
                      <c:pt idx="15170">
                        <c:v>22315100000000</c:v>
                      </c:pt>
                      <c:pt idx="15171">
                        <c:v>22308400000000</c:v>
                      </c:pt>
                      <c:pt idx="15172">
                        <c:v>22301800000000</c:v>
                      </c:pt>
                      <c:pt idx="15173">
                        <c:v>22295100000000</c:v>
                      </c:pt>
                      <c:pt idx="15174">
                        <c:v>22288500000000</c:v>
                      </c:pt>
                      <c:pt idx="15175">
                        <c:v>22281800000000</c:v>
                      </c:pt>
                      <c:pt idx="15176">
                        <c:v>22275200000000</c:v>
                      </c:pt>
                      <c:pt idx="15177">
                        <c:v>22268600000000</c:v>
                      </c:pt>
                      <c:pt idx="15178">
                        <c:v>22262000000000</c:v>
                      </c:pt>
                      <c:pt idx="15179">
                        <c:v>22255400000000</c:v>
                      </c:pt>
                      <c:pt idx="15180">
                        <c:v>22248900000000</c:v>
                      </c:pt>
                      <c:pt idx="15181">
                        <c:v>22242300000000</c:v>
                      </c:pt>
                      <c:pt idx="15182">
                        <c:v>22235800000000</c:v>
                      </c:pt>
                      <c:pt idx="15183">
                        <c:v>22229200000000</c:v>
                      </c:pt>
                      <c:pt idx="15184">
                        <c:v>22222700000000</c:v>
                      </c:pt>
                      <c:pt idx="15185">
                        <c:v>22216200000000</c:v>
                      </c:pt>
                      <c:pt idx="15186">
                        <c:v>22209700000000</c:v>
                      </c:pt>
                      <c:pt idx="15187">
                        <c:v>22203200000000</c:v>
                      </c:pt>
                      <c:pt idx="15188">
                        <c:v>22196800000000</c:v>
                      </c:pt>
                      <c:pt idx="15189">
                        <c:v>22190300000000</c:v>
                      </c:pt>
                      <c:pt idx="15190">
                        <c:v>22183900000000</c:v>
                      </c:pt>
                      <c:pt idx="15191">
                        <c:v>22177400000000</c:v>
                      </c:pt>
                      <c:pt idx="15192">
                        <c:v>22171000000000</c:v>
                      </c:pt>
                      <c:pt idx="15193">
                        <c:v>22164600000000</c:v>
                      </c:pt>
                      <c:pt idx="15194">
                        <c:v>22158200000000</c:v>
                      </c:pt>
                      <c:pt idx="15195">
                        <c:v>22151800000000</c:v>
                      </c:pt>
                      <c:pt idx="15196">
                        <c:v>22145400000000</c:v>
                      </c:pt>
                      <c:pt idx="15197">
                        <c:v>22139100000000</c:v>
                      </c:pt>
                      <c:pt idx="15198">
                        <c:v>22132700000000</c:v>
                      </c:pt>
                      <c:pt idx="15199">
                        <c:v>22126400000000</c:v>
                      </c:pt>
                      <c:pt idx="15200">
                        <c:v>22120100000000</c:v>
                      </c:pt>
                      <c:pt idx="15201">
                        <c:v>22113700000000</c:v>
                      </c:pt>
                      <c:pt idx="15202">
                        <c:v>22107400000000</c:v>
                      </c:pt>
                      <c:pt idx="15203">
                        <c:v>22101100000000</c:v>
                      </c:pt>
                      <c:pt idx="15204">
                        <c:v>22094700000000</c:v>
                      </c:pt>
                      <c:pt idx="15205">
                        <c:v>22088300000000</c:v>
                      </c:pt>
                      <c:pt idx="15206">
                        <c:v>22081900000000</c:v>
                      </c:pt>
                      <c:pt idx="15207">
                        <c:v>22075500000000</c:v>
                      </c:pt>
                      <c:pt idx="15208">
                        <c:v>22069100000000</c:v>
                      </c:pt>
                      <c:pt idx="15209">
                        <c:v>22062700000000</c:v>
                      </c:pt>
                      <c:pt idx="15210">
                        <c:v>22056200000000</c:v>
                      </c:pt>
                      <c:pt idx="15211">
                        <c:v>22049700000000</c:v>
                      </c:pt>
                      <c:pt idx="15212">
                        <c:v>22044900000000</c:v>
                      </c:pt>
                      <c:pt idx="15213">
                        <c:v>22038700000000</c:v>
                      </c:pt>
                      <c:pt idx="15214">
                        <c:v>22032500000000</c:v>
                      </c:pt>
                      <c:pt idx="15215">
                        <c:v>22026300000000</c:v>
                      </c:pt>
                      <c:pt idx="15216">
                        <c:v>22020100000000</c:v>
                      </c:pt>
                      <c:pt idx="15217">
                        <c:v>22014000000000</c:v>
                      </c:pt>
                      <c:pt idx="15218">
                        <c:v>22007800000000</c:v>
                      </c:pt>
                      <c:pt idx="15219">
                        <c:v>22001700000000</c:v>
                      </c:pt>
                      <c:pt idx="15220">
                        <c:v>21995500000000</c:v>
                      </c:pt>
                      <c:pt idx="15221">
                        <c:v>21989400000000</c:v>
                      </c:pt>
                      <c:pt idx="15222">
                        <c:v>21983300000000</c:v>
                      </c:pt>
                      <c:pt idx="15223">
                        <c:v>21977200000000</c:v>
                      </c:pt>
                      <c:pt idx="15224">
                        <c:v>21971100000000</c:v>
                      </c:pt>
                      <c:pt idx="15225">
                        <c:v>21965000000000</c:v>
                      </c:pt>
                      <c:pt idx="15226">
                        <c:v>21958900000000</c:v>
                      </c:pt>
                      <c:pt idx="15227">
                        <c:v>21952800000000</c:v>
                      </c:pt>
                      <c:pt idx="15228">
                        <c:v>21946800000000</c:v>
                      </c:pt>
                      <c:pt idx="15229">
                        <c:v>21940700000000</c:v>
                      </c:pt>
                      <c:pt idx="15230">
                        <c:v>21934600000000</c:v>
                      </c:pt>
                      <c:pt idx="15231">
                        <c:v>21928600000000</c:v>
                      </c:pt>
                      <c:pt idx="15232">
                        <c:v>21922600000000</c:v>
                      </c:pt>
                      <c:pt idx="15233">
                        <c:v>21916500000000</c:v>
                      </c:pt>
                      <c:pt idx="15234">
                        <c:v>21910500000000</c:v>
                      </c:pt>
                      <c:pt idx="15235">
                        <c:v>21904500000000</c:v>
                      </c:pt>
                      <c:pt idx="15236">
                        <c:v>21898500000000</c:v>
                      </c:pt>
                      <c:pt idx="15237">
                        <c:v>21892500000000</c:v>
                      </c:pt>
                      <c:pt idx="15238">
                        <c:v>21886500000000</c:v>
                      </c:pt>
                      <c:pt idx="15239">
                        <c:v>21880500000000</c:v>
                      </c:pt>
                      <c:pt idx="15240">
                        <c:v>21874500000000</c:v>
                      </c:pt>
                      <c:pt idx="15241">
                        <c:v>21868600000000</c:v>
                      </c:pt>
                      <c:pt idx="15242">
                        <c:v>21862600000000</c:v>
                      </c:pt>
                      <c:pt idx="15243">
                        <c:v>21856600000000</c:v>
                      </c:pt>
                      <c:pt idx="15244">
                        <c:v>21850700000000</c:v>
                      </c:pt>
                      <c:pt idx="15245">
                        <c:v>21844700000000</c:v>
                      </c:pt>
                      <c:pt idx="15246">
                        <c:v>21838800000000</c:v>
                      </c:pt>
                      <c:pt idx="15247">
                        <c:v>21832900000000</c:v>
                      </c:pt>
                      <c:pt idx="15248">
                        <c:v>21826900000000</c:v>
                      </c:pt>
                      <c:pt idx="15249">
                        <c:v>21821000000000</c:v>
                      </c:pt>
                      <c:pt idx="15250">
                        <c:v>21815100000000</c:v>
                      </c:pt>
                      <c:pt idx="15251">
                        <c:v>21809200000000</c:v>
                      </c:pt>
                      <c:pt idx="15252">
                        <c:v>21803300000000</c:v>
                      </c:pt>
                      <c:pt idx="15253">
                        <c:v>21797400000000</c:v>
                      </c:pt>
                      <c:pt idx="15254">
                        <c:v>21791500000000</c:v>
                      </c:pt>
                      <c:pt idx="15255">
                        <c:v>21785600000000</c:v>
                      </c:pt>
                      <c:pt idx="15256">
                        <c:v>21779700000000</c:v>
                      </c:pt>
                      <c:pt idx="15257">
                        <c:v>21773800000000</c:v>
                      </c:pt>
                      <c:pt idx="15258">
                        <c:v>21768000000000</c:v>
                      </c:pt>
                      <c:pt idx="15259">
                        <c:v>21762100000000</c:v>
                      </c:pt>
                      <c:pt idx="15260">
                        <c:v>21756300000000</c:v>
                      </c:pt>
                      <c:pt idx="15261">
                        <c:v>21750400000000</c:v>
                      </c:pt>
                      <c:pt idx="15262">
                        <c:v>21744500000000</c:v>
                      </c:pt>
                      <c:pt idx="15263">
                        <c:v>21738700000000</c:v>
                      </c:pt>
                      <c:pt idx="15264">
                        <c:v>21732900000000</c:v>
                      </c:pt>
                      <c:pt idx="15265">
                        <c:v>21727000000000</c:v>
                      </c:pt>
                      <c:pt idx="15266">
                        <c:v>21721200000000</c:v>
                      </c:pt>
                      <c:pt idx="15267">
                        <c:v>21715400000000</c:v>
                      </c:pt>
                      <c:pt idx="15268">
                        <c:v>21709500000000</c:v>
                      </c:pt>
                      <c:pt idx="15269">
                        <c:v>21703700000000</c:v>
                      </c:pt>
                      <c:pt idx="15270">
                        <c:v>21697900000000</c:v>
                      </c:pt>
                      <c:pt idx="15271">
                        <c:v>21692100000000</c:v>
                      </c:pt>
                      <c:pt idx="15272">
                        <c:v>21686300000000</c:v>
                      </c:pt>
                      <c:pt idx="15273">
                        <c:v>21680500000000</c:v>
                      </c:pt>
                      <c:pt idx="15274">
                        <c:v>21674700000000</c:v>
                      </c:pt>
                      <c:pt idx="15275">
                        <c:v>21668900000000</c:v>
                      </c:pt>
                      <c:pt idx="15276">
                        <c:v>21663100000000</c:v>
                      </c:pt>
                      <c:pt idx="15277">
                        <c:v>21657400000000</c:v>
                      </c:pt>
                      <c:pt idx="15278">
                        <c:v>21651600000000</c:v>
                      </c:pt>
                      <c:pt idx="15279">
                        <c:v>21645800000000</c:v>
                      </c:pt>
                      <c:pt idx="15280">
                        <c:v>21640000000000</c:v>
                      </c:pt>
                      <c:pt idx="15281">
                        <c:v>21634300000000</c:v>
                      </c:pt>
                      <c:pt idx="15282">
                        <c:v>21628500000000</c:v>
                      </c:pt>
                      <c:pt idx="15283">
                        <c:v>21622700000000</c:v>
                      </c:pt>
                      <c:pt idx="15284">
                        <c:v>21617000000000</c:v>
                      </c:pt>
                      <c:pt idx="15285">
                        <c:v>21611200000000</c:v>
                      </c:pt>
                      <c:pt idx="15286">
                        <c:v>21605500000000</c:v>
                      </c:pt>
                      <c:pt idx="15287">
                        <c:v>21599700000000</c:v>
                      </c:pt>
                      <c:pt idx="15288">
                        <c:v>21594000000000</c:v>
                      </c:pt>
                      <c:pt idx="15289">
                        <c:v>21588300000000</c:v>
                      </c:pt>
                      <c:pt idx="15290">
                        <c:v>21582500000000</c:v>
                      </c:pt>
                      <c:pt idx="15291">
                        <c:v>21576800000000</c:v>
                      </c:pt>
                      <c:pt idx="15292">
                        <c:v>21571100000000</c:v>
                      </c:pt>
                      <c:pt idx="15293">
                        <c:v>21565400000000</c:v>
                      </c:pt>
                      <c:pt idx="15294">
                        <c:v>21559700000000</c:v>
                      </c:pt>
                      <c:pt idx="15295">
                        <c:v>21553900000000</c:v>
                      </c:pt>
                      <c:pt idx="15296">
                        <c:v>21548200000000</c:v>
                      </c:pt>
                      <c:pt idx="15297">
                        <c:v>21542500000000</c:v>
                      </c:pt>
                      <c:pt idx="15298">
                        <c:v>21536800000000</c:v>
                      </c:pt>
                      <c:pt idx="15299">
                        <c:v>21531100000000</c:v>
                      </c:pt>
                      <c:pt idx="15300">
                        <c:v>21525400000000</c:v>
                      </c:pt>
                      <c:pt idx="15301">
                        <c:v>21519800000000</c:v>
                      </c:pt>
                      <c:pt idx="15302">
                        <c:v>21514100000000</c:v>
                      </c:pt>
                      <c:pt idx="15303">
                        <c:v>21508400000000</c:v>
                      </c:pt>
                      <c:pt idx="15304">
                        <c:v>21502700000000</c:v>
                      </c:pt>
                      <c:pt idx="15305">
                        <c:v>21497000000000</c:v>
                      </c:pt>
                      <c:pt idx="15306">
                        <c:v>21491400000000</c:v>
                      </c:pt>
                      <c:pt idx="15307">
                        <c:v>21485700000000</c:v>
                      </c:pt>
                      <c:pt idx="15308">
                        <c:v>21480000000000</c:v>
                      </c:pt>
                      <c:pt idx="15309">
                        <c:v>21474400000000</c:v>
                      </c:pt>
                      <c:pt idx="15310">
                        <c:v>21468700000000</c:v>
                      </c:pt>
                      <c:pt idx="15311">
                        <c:v>21463100000000</c:v>
                      </c:pt>
                      <c:pt idx="15312">
                        <c:v>21457500000000</c:v>
                      </c:pt>
                      <c:pt idx="15313">
                        <c:v>21451800000000</c:v>
                      </c:pt>
                      <c:pt idx="15314">
                        <c:v>21446200000000</c:v>
                      </c:pt>
                      <c:pt idx="15315">
                        <c:v>21440600000000</c:v>
                      </c:pt>
                      <c:pt idx="15316">
                        <c:v>21434900000000</c:v>
                      </c:pt>
                      <c:pt idx="15317">
                        <c:v>21429300000000</c:v>
                      </c:pt>
                      <c:pt idx="15318">
                        <c:v>21423700000000</c:v>
                      </c:pt>
                      <c:pt idx="15319">
                        <c:v>21418100000000</c:v>
                      </c:pt>
                      <c:pt idx="15320">
                        <c:v>21412500000000</c:v>
                      </c:pt>
                      <c:pt idx="15321">
                        <c:v>21406900000000</c:v>
                      </c:pt>
                      <c:pt idx="15322">
                        <c:v>21401300000000</c:v>
                      </c:pt>
                      <c:pt idx="15323">
                        <c:v>21395700000000</c:v>
                      </c:pt>
                      <c:pt idx="15324">
                        <c:v>21390100000000</c:v>
                      </c:pt>
                      <c:pt idx="15325">
                        <c:v>21384500000000</c:v>
                      </c:pt>
                      <c:pt idx="15326">
                        <c:v>21379000000000</c:v>
                      </c:pt>
                      <c:pt idx="15327">
                        <c:v>21373400000000</c:v>
                      </c:pt>
                      <c:pt idx="15328">
                        <c:v>21367800000000</c:v>
                      </c:pt>
                      <c:pt idx="15329">
                        <c:v>21362300000000</c:v>
                      </c:pt>
                      <c:pt idx="15330">
                        <c:v>21356700000000</c:v>
                      </c:pt>
                      <c:pt idx="15331">
                        <c:v>21351200000000</c:v>
                      </c:pt>
                      <c:pt idx="15332">
                        <c:v>21345600000000</c:v>
                      </c:pt>
                      <c:pt idx="15333">
                        <c:v>21340100000000</c:v>
                      </c:pt>
                      <c:pt idx="15334">
                        <c:v>21334500000000</c:v>
                      </c:pt>
                      <c:pt idx="15335">
                        <c:v>21329000000000</c:v>
                      </c:pt>
                      <c:pt idx="15336">
                        <c:v>21323500000000</c:v>
                      </c:pt>
                      <c:pt idx="15337">
                        <c:v>21318000000000</c:v>
                      </c:pt>
                      <c:pt idx="15338">
                        <c:v>21312500000000</c:v>
                      </c:pt>
                      <c:pt idx="15339">
                        <c:v>21307000000000</c:v>
                      </c:pt>
                      <c:pt idx="15340">
                        <c:v>21301500000000</c:v>
                      </c:pt>
                      <c:pt idx="15341">
                        <c:v>21296000000000</c:v>
                      </c:pt>
                      <c:pt idx="15342">
                        <c:v>21290500000000</c:v>
                      </c:pt>
                      <c:pt idx="15343">
                        <c:v>21285000000000</c:v>
                      </c:pt>
                      <c:pt idx="15344">
                        <c:v>21279500000000</c:v>
                      </c:pt>
                      <c:pt idx="15345">
                        <c:v>21274100000000</c:v>
                      </c:pt>
                      <c:pt idx="15346">
                        <c:v>21268600000000</c:v>
                      </c:pt>
                      <c:pt idx="15347">
                        <c:v>21263100000000</c:v>
                      </c:pt>
                      <c:pt idx="15348">
                        <c:v>21257700000000</c:v>
                      </c:pt>
                      <c:pt idx="15349">
                        <c:v>21252200000000</c:v>
                      </c:pt>
                      <c:pt idx="15350">
                        <c:v>21246800000000</c:v>
                      </c:pt>
                      <c:pt idx="15351">
                        <c:v>21241400000000</c:v>
                      </c:pt>
                      <c:pt idx="15352">
                        <c:v>21235900000000</c:v>
                      </c:pt>
                      <c:pt idx="15353">
                        <c:v>21230500000000</c:v>
                      </c:pt>
                      <c:pt idx="15354">
                        <c:v>21225100000000</c:v>
                      </c:pt>
                      <c:pt idx="15355">
                        <c:v>21219700000000</c:v>
                      </c:pt>
                      <c:pt idx="15356">
                        <c:v>21214200000000</c:v>
                      </c:pt>
                      <c:pt idx="15357">
                        <c:v>21208700000000</c:v>
                      </c:pt>
                      <c:pt idx="15358">
                        <c:v>21203200000000</c:v>
                      </c:pt>
                      <c:pt idx="15359">
                        <c:v>21197700000000</c:v>
                      </c:pt>
                      <c:pt idx="15360">
                        <c:v>21192100000000</c:v>
                      </c:pt>
                      <c:pt idx="15361">
                        <c:v>21186600000000</c:v>
                      </c:pt>
                      <c:pt idx="15362">
                        <c:v>21181000000000</c:v>
                      </c:pt>
                      <c:pt idx="15363">
                        <c:v>21175400000000</c:v>
                      </c:pt>
                      <c:pt idx="15364">
                        <c:v>21169800000000</c:v>
                      </c:pt>
                      <c:pt idx="15365">
                        <c:v>21165800000000</c:v>
                      </c:pt>
                      <c:pt idx="15366">
                        <c:v>21160400000000</c:v>
                      </c:pt>
                      <c:pt idx="15367">
                        <c:v>21155100000000</c:v>
                      </c:pt>
                      <c:pt idx="15368">
                        <c:v>21149700000000</c:v>
                      </c:pt>
                      <c:pt idx="15369">
                        <c:v>21144400000000</c:v>
                      </c:pt>
                      <c:pt idx="15370">
                        <c:v>21139000000000</c:v>
                      </c:pt>
                      <c:pt idx="15371">
                        <c:v>21133700000000</c:v>
                      </c:pt>
                      <c:pt idx="15372">
                        <c:v>21128300000000</c:v>
                      </c:pt>
                      <c:pt idx="15373">
                        <c:v>21123000000000</c:v>
                      </c:pt>
                      <c:pt idx="15374">
                        <c:v>21117700000000</c:v>
                      </c:pt>
                      <c:pt idx="15375">
                        <c:v>21112300000000</c:v>
                      </c:pt>
                      <c:pt idx="15376">
                        <c:v>21107000000000</c:v>
                      </c:pt>
                      <c:pt idx="15377">
                        <c:v>21101700000000</c:v>
                      </c:pt>
                      <c:pt idx="15378">
                        <c:v>21096300000000</c:v>
                      </c:pt>
                      <c:pt idx="15379">
                        <c:v>21091000000000</c:v>
                      </c:pt>
                      <c:pt idx="15380">
                        <c:v>21085700000000</c:v>
                      </c:pt>
                      <c:pt idx="15381">
                        <c:v>21080400000000</c:v>
                      </c:pt>
                      <c:pt idx="15382">
                        <c:v>21075100000000</c:v>
                      </c:pt>
                      <c:pt idx="15383">
                        <c:v>21069800000000</c:v>
                      </c:pt>
                      <c:pt idx="15384">
                        <c:v>21064400000000</c:v>
                      </c:pt>
                      <c:pt idx="15385">
                        <c:v>21059100000000</c:v>
                      </c:pt>
                      <c:pt idx="15386">
                        <c:v>21053800000000</c:v>
                      </c:pt>
                      <c:pt idx="15387">
                        <c:v>21048500000000</c:v>
                      </c:pt>
                      <c:pt idx="15388">
                        <c:v>21043200000000</c:v>
                      </c:pt>
                      <c:pt idx="15389">
                        <c:v>21037900000000</c:v>
                      </c:pt>
                      <c:pt idx="15390">
                        <c:v>21032600000000</c:v>
                      </c:pt>
                      <c:pt idx="15391">
                        <c:v>21027300000000</c:v>
                      </c:pt>
                      <c:pt idx="15392">
                        <c:v>21022000000000</c:v>
                      </c:pt>
                      <c:pt idx="15393">
                        <c:v>21016700000000</c:v>
                      </c:pt>
                      <c:pt idx="15394">
                        <c:v>21011400000000</c:v>
                      </c:pt>
                      <c:pt idx="15395">
                        <c:v>21006100000000</c:v>
                      </c:pt>
                      <c:pt idx="15396">
                        <c:v>21000800000000</c:v>
                      </c:pt>
                      <c:pt idx="15397">
                        <c:v>20995500000000</c:v>
                      </c:pt>
                      <c:pt idx="15398">
                        <c:v>20990100000000</c:v>
                      </c:pt>
                      <c:pt idx="15399">
                        <c:v>20984800000000</c:v>
                      </c:pt>
                      <c:pt idx="15400">
                        <c:v>20979500000000</c:v>
                      </c:pt>
                      <c:pt idx="15401">
                        <c:v>20974200000000</c:v>
                      </c:pt>
                      <c:pt idx="15402">
                        <c:v>20968900000000</c:v>
                      </c:pt>
                      <c:pt idx="15403">
                        <c:v>20963600000000</c:v>
                      </c:pt>
                      <c:pt idx="15404">
                        <c:v>20958300000000</c:v>
                      </c:pt>
                      <c:pt idx="15405">
                        <c:v>20952900000000</c:v>
                      </c:pt>
                      <c:pt idx="15406">
                        <c:v>20947600000000</c:v>
                      </c:pt>
                      <c:pt idx="15407">
                        <c:v>20942300000000</c:v>
                      </c:pt>
                      <c:pt idx="15408">
                        <c:v>20936900000000</c:v>
                      </c:pt>
                      <c:pt idx="15409">
                        <c:v>20931600000000</c:v>
                      </c:pt>
                      <c:pt idx="15410">
                        <c:v>20926300000000</c:v>
                      </c:pt>
                      <c:pt idx="15411">
                        <c:v>20920900000000</c:v>
                      </c:pt>
                      <c:pt idx="15412">
                        <c:v>20915600000000</c:v>
                      </c:pt>
                      <c:pt idx="15413">
                        <c:v>20910200000000</c:v>
                      </c:pt>
                      <c:pt idx="15414">
                        <c:v>20904900000000</c:v>
                      </c:pt>
                      <c:pt idx="15415">
                        <c:v>20899500000000</c:v>
                      </c:pt>
                      <c:pt idx="15416">
                        <c:v>20894100000000</c:v>
                      </c:pt>
                      <c:pt idx="15417">
                        <c:v>20888800000000</c:v>
                      </c:pt>
                      <c:pt idx="15418">
                        <c:v>20883400000000</c:v>
                      </c:pt>
                      <c:pt idx="15419">
                        <c:v>20878000000000</c:v>
                      </c:pt>
                      <c:pt idx="15420">
                        <c:v>20872600000000</c:v>
                      </c:pt>
                      <c:pt idx="15421">
                        <c:v>20867200000000</c:v>
                      </c:pt>
                      <c:pt idx="15422">
                        <c:v>20861800000000</c:v>
                      </c:pt>
                      <c:pt idx="15423">
                        <c:v>20856400000000</c:v>
                      </c:pt>
                      <c:pt idx="15424">
                        <c:v>20851000000000</c:v>
                      </c:pt>
                      <c:pt idx="15425">
                        <c:v>20845600000000</c:v>
                      </c:pt>
                      <c:pt idx="15426">
                        <c:v>20840200000000</c:v>
                      </c:pt>
                      <c:pt idx="15427">
                        <c:v>20834700000000</c:v>
                      </c:pt>
                      <c:pt idx="15428">
                        <c:v>20829300000000</c:v>
                      </c:pt>
                      <c:pt idx="15429">
                        <c:v>20823800000000</c:v>
                      </c:pt>
                      <c:pt idx="15430">
                        <c:v>20818400000000</c:v>
                      </c:pt>
                      <c:pt idx="15431">
                        <c:v>20812900000000</c:v>
                      </c:pt>
                      <c:pt idx="15432">
                        <c:v>20807400000000</c:v>
                      </c:pt>
                      <c:pt idx="15433">
                        <c:v>20801900000000</c:v>
                      </c:pt>
                      <c:pt idx="15434">
                        <c:v>20796500000000</c:v>
                      </c:pt>
                      <c:pt idx="15435">
                        <c:v>20791000000000</c:v>
                      </c:pt>
                      <c:pt idx="15436">
                        <c:v>20785400000000</c:v>
                      </c:pt>
                      <c:pt idx="15437">
                        <c:v>20779900000000</c:v>
                      </c:pt>
                      <c:pt idx="15438">
                        <c:v>20774400000000</c:v>
                      </c:pt>
                      <c:pt idx="15439">
                        <c:v>20768900000000</c:v>
                      </c:pt>
                      <c:pt idx="15440">
                        <c:v>20763300000000</c:v>
                      </c:pt>
                      <c:pt idx="15441">
                        <c:v>20757800000000</c:v>
                      </c:pt>
                      <c:pt idx="15442">
                        <c:v>20752200000000</c:v>
                      </c:pt>
                      <c:pt idx="15443">
                        <c:v>20746600000000</c:v>
                      </c:pt>
                      <c:pt idx="15444">
                        <c:v>20741000000000</c:v>
                      </c:pt>
                      <c:pt idx="15445">
                        <c:v>20735400000000</c:v>
                      </c:pt>
                      <c:pt idx="15446">
                        <c:v>20729800000000</c:v>
                      </c:pt>
                      <c:pt idx="15447">
                        <c:v>20724200000000</c:v>
                      </c:pt>
                      <c:pt idx="15448">
                        <c:v>20718500000000</c:v>
                      </c:pt>
                      <c:pt idx="15449">
                        <c:v>20712900000000</c:v>
                      </c:pt>
                      <c:pt idx="15450">
                        <c:v>20707200000000</c:v>
                      </c:pt>
                      <c:pt idx="15451">
                        <c:v>20701500000000</c:v>
                      </c:pt>
                      <c:pt idx="15452">
                        <c:v>20695900000000</c:v>
                      </c:pt>
                      <c:pt idx="15453">
                        <c:v>20690200000000</c:v>
                      </c:pt>
                      <c:pt idx="15454">
                        <c:v>20684500000000</c:v>
                      </c:pt>
                      <c:pt idx="15455">
                        <c:v>20678700000000</c:v>
                      </c:pt>
                      <c:pt idx="15456">
                        <c:v>20673000000000</c:v>
                      </c:pt>
                      <c:pt idx="15457">
                        <c:v>20667200000000</c:v>
                      </c:pt>
                      <c:pt idx="15458">
                        <c:v>20661500000000</c:v>
                      </c:pt>
                      <c:pt idx="15459">
                        <c:v>20655700000000</c:v>
                      </c:pt>
                      <c:pt idx="15460">
                        <c:v>20649900000000</c:v>
                      </c:pt>
                      <c:pt idx="15461">
                        <c:v>20644100000000</c:v>
                      </c:pt>
                      <c:pt idx="15462">
                        <c:v>20638300000000</c:v>
                      </c:pt>
                      <c:pt idx="15463">
                        <c:v>20632400000000</c:v>
                      </c:pt>
                      <c:pt idx="15464">
                        <c:v>20626600000000</c:v>
                      </c:pt>
                      <c:pt idx="15465">
                        <c:v>20620700000000</c:v>
                      </c:pt>
                      <c:pt idx="15466">
                        <c:v>20614900000000</c:v>
                      </c:pt>
                      <c:pt idx="15467">
                        <c:v>20609000000000</c:v>
                      </c:pt>
                      <c:pt idx="15468">
                        <c:v>20603100000000</c:v>
                      </c:pt>
                      <c:pt idx="15469">
                        <c:v>20597100000000</c:v>
                      </c:pt>
                      <c:pt idx="15470">
                        <c:v>20591200000000</c:v>
                      </c:pt>
                      <c:pt idx="15471">
                        <c:v>20585200000000</c:v>
                      </c:pt>
                      <c:pt idx="15472">
                        <c:v>20579300000000</c:v>
                      </c:pt>
                      <c:pt idx="15473">
                        <c:v>20573300000000</c:v>
                      </c:pt>
                      <c:pt idx="15474">
                        <c:v>20567300000000</c:v>
                      </c:pt>
                      <c:pt idx="15475">
                        <c:v>20561300000000</c:v>
                      </c:pt>
                      <c:pt idx="15476">
                        <c:v>20555300000000</c:v>
                      </c:pt>
                      <c:pt idx="15477">
                        <c:v>20549200000000</c:v>
                      </c:pt>
                      <c:pt idx="15478">
                        <c:v>20543100000000</c:v>
                      </c:pt>
                      <c:pt idx="15479">
                        <c:v>20537100000000</c:v>
                      </c:pt>
                      <c:pt idx="15480">
                        <c:v>20531000000000</c:v>
                      </c:pt>
                      <c:pt idx="15481">
                        <c:v>20524900000000</c:v>
                      </c:pt>
                      <c:pt idx="15482">
                        <c:v>20518700000000</c:v>
                      </c:pt>
                      <c:pt idx="15483">
                        <c:v>20512600000000</c:v>
                      </c:pt>
                      <c:pt idx="15484">
                        <c:v>20506500000000</c:v>
                      </c:pt>
                      <c:pt idx="15485">
                        <c:v>20500300000000</c:v>
                      </c:pt>
                      <c:pt idx="15486">
                        <c:v>20494100000000</c:v>
                      </c:pt>
                      <c:pt idx="15487">
                        <c:v>20487900000000</c:v>
                      </c:pt>
                      <c:pt idx="15488">
                        <c:v>20481700000000</c:v>
                      </c:pt>
                      <c:pt idx="15489">
                        <c:v>20475400000000</c:v>
                      </c:pt>
                      <c:pt idx="15490">
                        <c:v>20469200000000</c:v>
                      </c:pt>
                      <c:pt idx="15491">
                        <c:v>20462900000000</c:v>
                      </c:pt>
                      <c:pt idx="15492">
                        <c:v>20456600000000</c:v>
                      </c:pt>
                      <c:pt idx="15493">
                        <c:v>20450300000000</c:v>
                      </c:pt>
                      <c:pt idx="15494">
                        <c:v>20444000000000</c:v>
                      </c:pt>
                      <c:pt idx="15495">
                        <c:v>20437700000000</c:v>
                      </c:pt>
                      <c:pt idx="15496">
                        <c:v>20431400000000</c:v>
                      </c:pt>
                      <c:pt idx="15497">
                        <c:v>20425000000000</c:v>
                      </c:pt>
                      <c:pt idx="15498">
                        <c:v>20418600000000</c:v>
                      </c:pt>
                      <c:pt idx="15499">
                        <c:v>20412200000000</c:v>
                      </c:pt>
                      <c:pt idx="15500">
                        <c:v>20405800000000</c:v>
                      </c:pt>
                      <c:pt idx="15501">
                        <c:v>20399400000000</c:v>
                      </c:pt>
                      <c:pt idx="15502">
                        <c:v>20393000000000</c:v>
                      </c:pt>
                      <c:pt idx="15503">
                        <c:v>20386500000000</c:v>
                      </c:pt>
                      <c:pt idx="15504">
                        <c:v>20380100000000</c:v>
                      </c:pt>
                      <c:pt idx="15505">
                        <c:v>20373600000000</c:v>
                      </c:pt>
                      <c:pt idx="15506">
                        <c:v>20367100000000</c:v>
                      </c:pt>
                      <c:pt idx="15507">
                        <c:v>20360600000000</c:v>
                      </c:pt>
                      <c:pt idx="15508">
                        <c:v>20354100000000</c:v>
                      </c:pt>
                      <c:pt idx="15509">
                        <c:v>20347600000000</c:v>
                      </c:pt>
                      <c:pt idx="15510">
                        <c:v>20341000000000</c:v>
                      </c:pt>
                      <c:pt idx="15511">
                        <c:v>20334400000000</c:v>
                      </c:pt>
                      <c:pt idx="15512">
                        <c:v>20327700000000</c:v>
                      </c:pt>
                      <c:pt idx="15513">
                        <c:v>20321000000000</c:v>
                      </c:pt>
                      <c:pt idx="15514">
                        <c:v>20314300000000</c:v>
                      </c:pt>
                      <c:pt idx="15515">
                        <c:v>20307500000000</c:v>
                      </c:pt>
                      <c:pt idx="15516">
                        <c:v>20300700000000</c:v>
                      </c:pt>
                      <c:pt idx="15517">
                        <c:v>20293900000000</c:v>
                      </c:pt>
                      <c:pt idx="15518">
                        <c:v>20287000000000</c:v>
                      </c:pt>
                      <c:pt idx="15519">
                        <c:v>20281700000000</c:v>
                      </c:pt>
                      <c:pt idx="15520">
                        <c:v>20275000000000</c:v>
                      </c:pt>
                      <c:pt idx="15521">
                        <c:v>20268400000000</c:v>
                      </c:pt>
                      <c:pt idx="15522">
                        <c:v>20261700000000</c:v>
                      </c:pt>
                      <c:pt idx="15523">
                        <c:v>20255000000000</c:v>
                      </c:pt>
                      <c:pt idx="15524">
                        <c:v>20248300000000</c:v>
                      </c:pt>
                      <c:pt idx="15525">
                        <c:v>20241600000000</c:v>
                      </c:pt>
                      <c:pt idx="15526">
                        <c:v>20234900000000</c:v>
                      </c:pt>
                      <c:pt idx="15527">
                        <c:v>20228200000000</c:v>
                      </c:pt>
                      <c:pt idx="15528">
                        <c:v>20221500000000</c:v>
                      </c:pt>
                      <c:pt idx="15529">
                        <c:v>20214700000000</c:v>
                      </c:pt>
                      <c:pt idx="15530">
                        <c:v>20208000000000</c:v>
                      </c:pt>
                      <c:pt idx="15531">
                        <c:v>20201200000000</c:v>
                      </c:pt>
                      <c:pt idx="15532">
                        <c:v>20194500000000</c:v>
                      </c:pt>
                      <c:pt idx="15533">
                        <c:v>20187700000000</c:v>
                      </c:pt>
                      <c:pt idx="15534">
                        <c:v>20181000000000</c:v>
                      </c:pt>
                      <c:pt idx="15535">
                        <c:v>20174200000000</c:v>
                      </c:pt>
                      <c:pt idx="15536">
                        <c:v>20167400000000</c:v>
                      </c:pt>
                      <c:pt idx="15537">
                        <c:v>20160700000000</c:v>
                      </c:pt>
                      <c:pt idx="15538">
                        <c:v>20153900000000</c:v>
                      </c:pt>
                      <c:pt idx="15539">
                        <c:v>20147100000000</c:v>
                      </c:pt>
                      <c:pt idx="15540">
                        <c:v>20140300000000</c:v>
                      </c:pt>
                      <c:pt idx="15541">
                        <c:v>20133500000000</c:v>
                      </c:pt>
                      <c:pt idx="15542">
                        <c:v>20126700000000</c:v>
                      </c:pt>
                      <c:pt idx="15543">
                        <c:v>20119900000000</c:v>
                      </c:pt>
                      <c:pt idx="15544">
                        <c:v>20113100000000</c:v>
                      </c:pt>
                      <c:pt idx="15545">
                        <c:v>20106300000000</c:v>
                      </c:pt>
                      <c:pt idx="15546">
                        <c:v>20099500000000</c:v>
                      </c:pt>
                      <c:pt idx="15547">
                        <c:v>20092700000000</c:v>
                      </c:pt>
                      <c:pt idx="15548">
                        <c:v>20085900000000</c:v>
                      </c:pt>
                      <c:pt idx="15549">
                        <c:v>20079100000000</c:v>
                      </c:pt>
                      <c:pt idx="15550">
                        <c:v>20072300000000</c:v>
                      </c:pt>
                      <c:pt idx="15551">
                        <c:v>20065500000000</c:v>
                      </c:pt>
                      <c:pt idx="15552">
                        <c:v>20058700000000</c:v>
                      </c:pt>
                      <c:pt idx="15553">
                        <c:v>20051900000000</c:v>
                      </c:pt>
                      <c:pt idx="15554">
                        <c:v>20045000000000</c:v>
                      </c:pt>
                      <c:pt idx="15555">
                        <c:v>20038200000000</c:v>
                      </c:pt>
                      <c:pt idx="15556">
                        <c:v>20031500000000</c:v>
                      </c:pt>
                      <c:pt idx="15557">
                        <c:v>20024700000000</c:v>
                      </c:pt>
                      <c:pt idx="15558">
                        <c:v>20017900000000</c:v>
                      </c:pt>
                      <c:pt idx="15559">
                        <c:v>20011100000000</c:v>
                      </c:pt>
                      <c:pt idx="15560">
                        <c:v>20004300000000</c:v>
                      </c:pt>
                      <c:pt idx="15561">
                        <c:v>19997500000000</c:v>
                      </c:pt>
                      <c:pt idx="15562">
                        <c:v>19990700000000</c:v>
                      </c:pt>
                      <c:pt idx="15563">
                        <c:v>19984000000000</c:v>
                      </c:pt>
                      <c:pt idx="15564">
                        <c:v>19977200000000</c:v>
                      </c:pt>
                      <c:pt idx="15565">
                        <c:v>19970400000000</c:v>
                      </c:pt>
                      <c:pt idx="15566">
                        <c:v>19963700000000</c:v>
                      </c:pt>
                      <c:pt idx="15567">
                        <c:v>19956900000000</c:v>
                      </c:pt>
                      <c:pt idx="15568">
                        <c:v>19950200000000</c:v>
                      </c:pt>
                      <c:pt idx="15569">
                        <c:v>19943500000000</c:v>
                      </c:pt>
                      <c:pt idx="15570">
                        <c:v>19936800000000</c:v>
                      </c:pt>
                      <c:pt idx="15571">
                        <c:v>19930000000000</c:v>
                      </c:pt>
                      <c:pt idx="15572">
                        <c:v>19923300000000</c:v>
                      </c:pt>
                      <c:pt idx="15573">
                        <c:v>19916600000000</c:v>
                      </c:pt>
                      <c:pt idx="15574">
                        <c:v>19909900000000</c:v>
                      </c:pt>
                      <c:pt idx="15575">
                        <c:v>19903300000000</c:v>
                      </c:pt>
                      <c:pt idx="15576">
                        <c:v>19896600000000</c:v>
                      </c:pt>
                      <c:pt idx="15577">
                        <c:v>19889900000000</c:v>
                      </c:pt>
                      <c:pt idx="15578">
                        <c:v>19883300000000</c:v>
                      </c:pt>
                      <c:pt idx="15579">
                        <c:v>19876700000000</c:v>
                      </c:pt>
                      <c:pt idx="15580">
                        <c:v>19870000000000</c:v>
                      </c:pt>
                      <c:pt idx="15581">
                        <c:v>19863400000000</c:v>
                      </c:pt>
                      <c:pt idx="15582">
                        <c:v>19856800000000</c:v>
                      </c:pt>
                      <c:pt idx="15583">
                        <c:v>19850200000000</c:v>
                      </c:pt>
                      <c:pt idx="15584">
                        <c:v>19843700000000</c:v>
                      </c:pt>
                      <c:pt idx="15585">
                        <c:v>19837100000000</c:v>
                      </c:pt>
                      <c:pt idx="15586">
                        <c:v>19830500000000</c:v>
                      </c:pt>
                      <c:pt idx="15587">
                        <c:v>19824000000000</c:v>
                      </c:pt>
                      <c:pt idx="15588">
                        <c:v>19817500000000</c:v>
                      </c:pt>
                      <c:pt idx="15589">
                        <c:v>19811000000000</c:v>
                      </c:pt>
                      <c:pt idx="15590">
                        <c:v>19804500000000</c:v>
                      </c:pt>
                      <c:pt idx="15591">
                        <c:v>19798000000000</c:v>
                      </c:pt>
                      <c:pt idx="15592">
                        <c:v>19791600000000</c:v>
                      </c:pt>
                      <c:pt idx="15593">
                        <c:v>19785100000000</c:v>
                      </c:pt>
                      <c:pt idx="15594">
                        <c:v>19778700000000</c:v>
                      </c:pt>
                      <c:pt idx="15595">
                        <c:v>19772300000000</c:v>
                      </c:pt>
                      <c:pt idx="15596">
                        <c:v>19765900000000</c:v>
                      </c:pt>
                      <c:pt idx="15597">
                        <c:v>19759500000000</c:v>
                      </c:pt>
                      <c:pt idx="15598">
                        <c:v>19753200000000</c:v>
                      </c:pt>
                      <c:pt idx="15599">
                        <c:v>19746800000000</c:v>
                      </c:pt>
                      <c:pt idx="15600">
                        <c:v>19740500000000</c:v>
                      </c:pt>
                      <c:pt idx="15601">
                        <c:v>19734200000000</c:v>
                      </c:pt>
                      <c:pt idx="15602">
                        <c:v>19727900000000</c:v>
                      </c:pt>
                      <c:pt idx="15603">
                        <c:v>19721700000000</c:v>
                      </c:pt>
                      <c:pt idx="15604">
                        <c:v>19715400000000</c:v>
                      </c:pt>
                      <c:pt idx="15605">
                        <c:v>19709200000000</c:v>
                      </c:pt>
                      <c:pt idx="15606">
                        <c:v>19703000000000</c:v>
                      </c:pt>
                      <c:pt idx="15607">
                        <c:v>19696800000000</c:v>
                      </c:pt>
                      <c:pt idx="15608">
                        <c:v>19690700000000</c:v>
                      </c:pt>
                      <c:pt idx="15609">
                        <c:v>19684500000000</c:v>
                      </c:pt>
                      <c:pt idx="15610">
                        <c:v>19678400000000</c:v>
                      </c:pt>
                      <c:pt idx="15611">
                        <c:v>19672300000000</c:v>
                      </c:pt>
                      <c:pt idx="15612">
                        <c:v>19666200000000</c:v>
                      </c:pt>
                      <c:pt idx="15613">
                        <c:v>19660200000000</c:v>
                      </c:pt>
                      <c:pt idx="15614">
                        <c:v>19654100000000</c:v>
                      </c:pt>
                      <c:pt idx="15615">
                        <c:v>19648100000000</c:v>
                      </c:pt>
                      <c:pt idx="15616">
                        <c:v>19642100000000</c:v>
                      </c:pt>
                      <c:pt idx="15617">
                        <c:v>19636200000000</c:v>
                      </c:pt>
                      <c:pt idx="15618">
                        <c:v>19630200000000</c:v>
                      </c:pt>
                      <c:pt idx="15619">
                        <c:v>19624300000000</c:v>
                      </c:pt>
                      <c:pt idx="15620">
                        <c:v>19618400000000</c:v>
                      </c:pt>
                      <c:pt idx="15621">
                        <c:v>19612500000000</c:v>
                      </c:pt>
                      <c:pt idx="15622">
                        <c:v>19606700000000</c:v>
                      </c:pt>
                      <c:pt idx="15623">
                        <c:v>19600900000000</c:v>
                      </c:pt>
                      <c:pt idx="15624">
                        <c:v>19595100000000</c:v>
                      </c:pt>
                      <c:pt idx="15625">
                        <c:v>19589300000000</c:v>
                      </c:pt>
                      <c:pt idx="15626">
                        <c:v>19583500000000</c:v>
                      </c:pt>
                      <c:pt idx="15627">
                        <c:v>19577800000000</c:v>
                      </c:pt>
                      <c:pt idx="15628">
                        <c:v>19572100000000</c:v>
                      </c:pt>
                      <c:pt idx="15629">
                        <c:v>19566400000000</c:v>
                      </c:pt>
                      <c:pt idx="15630">
                        <c:v>19560700000000</c:v>
                      </c:pt>
                      <c:pt idx="15631">
                        <c:v>19555100000000</c:v>
                      </c:pt>
                      <c:pt idx="15632">
                        <c:v>19549500000000</c:v>
                      </c:pt>
                      <c:pt idx="15633">
                        <c:v>19543900000000</c:v>
                      </c:pt>
                      <c:pt idx="15634">
                        <c:v>19538300000000</c:v>
                      </c:pt>
                      <c:pt idx="15635">
                        <c:v>19532800000000</c:v>
                      </c:pt>
                      <c:pt idx="15636">
                        <c:v>19527300000000</c:v>
                      </c:pt>
                      <c:pt idx="15637">
                        <c:v>19521800000000</c:v>
                      </c:pt>
                      <c:pt idx="15638">
                        <c:v>19516300000000</c:v>
                      </c:pt>
                      <c:pt idx="15639">
                        <c:v>19510900000000</c:v>
                      </c:pt>
                      <c:pt idx="15640">
                        <c:v>19505500000000</c:v>
                      </c:pt>
                      <c:pt idx="15641">
                        <c:v>19500100000000</c:v>
                      </c:pt>
                      <c:pt idx="15642">
                        <c:v>19494700000000</c:v>
                      </c:pt>
                      <c:pt idx="15643">
                        <c:v>19489400000000</c:v>
                      </c:pt>
                      <c:pt idx="15644">
                        <c:v>19484000000000</c:v>
                      </c:pt>
                      <c:pt idx="15645">
                        <c:v>19478700000000</c:v>
                      </c:pt>
                      <c:pt idx="15646">
                        <c:v>19473500000000</c:v>
                      </c:pt>
                      <c:pt idx="15647">
                        <c:v>19468200000000</c:v>
                      </c:pt>
                      <c:pt idx="15648">
                        <c:v>19463000000000</c:v>
                      </c:pt>
                      <c:pt idx="15649">
                        <c:v>19457800000000</c:v>
                      </c:pt>
                      <c:pt idx="15650">
                        <c:v>19452600000000</c:v>
                      </c:pt>
                      <c:pt idx="15651">
                        <c:v>19447400000000</c:v>
                      </c:pt>
                      <c:pt idx="15652">
                        <c:v>19442300000000</c:v>
                      </c:pt>
                      <c:pt idx="15653">
                        <c:v>19437200000000</c:v>
                      </c:pt>
                      <c:pt idx="15654">
                        <c:v>19432100000000</c:v>
                      </c:pt>
                      <c:pt idx="15655">
                        <c:v>19427000000000</c:v>
                      </c:pt>
                      <c:pt idx="15656">
                        <c:v>19422000000000</c:v>
                      </c:pt>
                      <c:pt idx="15657">
                        <c:v>19417000000000</c:v>
                      </c:pt>
                      <c:pt idx="15658">
                        <c:v>19412000000000</c:v>
                      </c:pt>
                      <c:pt idx="15659">
                        <c:v>19407000000000</c:v>
                      </c:pt>
                      <c:pt idx="15660">
                        <c:v>19402000000000</c:v>
                      </c:pt>
                      <c:pt idx="15661">
                        <c:v>19397100000000</c:v>
                      </c:pt>
                      <c:pt idx="15662">
                        <c:v>19392200000000</c:v>
                      </c:pt>
                      <c:pt idx="15663">
                        <c:v>19387300000000</c:v>
                      </c:pt>
                      <c:pt idx="15664">
                        <c:v>19382400000000</c:v>
                      </c:pt>
                      <c:pt idx="15665">
                        <c:v>19377500000000</c:v>
                      </c:pt>
                      <c:pt idx="15666">
                        <c:v>19372600000000</c:v>
                      </c:pt>
                      <c:pt idx="15667">
                        <c:v>19367700000000</c:v>
                      </c:pt>
                      <c:pt idx="15668">
                        <c:v>19362800000000</c:v>
                      </c:pt>
                      <c:pt idx="15669">
                        <c:v>19357900000000</c:v>
                      </c:pt>
                      <c:pt idx="15670">
                        <c:v>19353000000000</c:v>
                      </c:pt>
                      <c:pt idx="15671">
                        <c:v>19348100000000</c:v>
                      </c:pt>
                      <c:pt idx="15672">
                        <c:v>19343200000000</c:v>
                      </c:pt>
                      <c:pt idx="15673">
                        <c:v>19338300000000</c:v>
                      </c:pt>
                      <c:pt idx="15674">
                        <c:v>19334700000000</c:v>
                      </c:pt>
                      <c:pt idx="15675">
                        <c:v>19330000000000</c:v>
                      </c:pt>
                      <c:pt idx="15676">
                        <c:v>19325400000000</c:v>
                      </c:pt>
                      <c:pt idx="15677">
                        <c:v>19320700000000</c:v>
                      </c:pt>
                      <c:pt idx="15678">
                        <c:v>19316100000000</c:v>
                      </c:pt>
                      <c:pt idx="15679">
                        <c:v>19311500000000</c:v>
                      </c:pt>
                      <c:pt idx="15680">
                        <c:v>19306900000000</c:v>
                      </c:pt>
                      <c:pt idx="15681">
                        <c:v>19302300000000</c:v>
                      </c:pt>
                      <c:pt idx="15682">
                        <c:v>19297700000000</c:v>
                      </c:pt>
                      <c:pt idx="15683">
                        <c:v>19293200000000</c:v>
                      </c:pt>
                      <c:pt idx="15684">
                        <c:v>19288700000000</c:v>
                      </c:pt>
                      <c:pt idx="15685">
                        <c:v>19284100000000</c:v>
                      </c:pt>
                      <c:pt idx="15686">
                        <c:v>19279600000000</c:v>
                      </c:pt>
                      <c:pt idx="15687">
                        <c:v>19275100000000</c:v>
                      </c:pt>
                      <c:pt idx="15688">
                        <c:v>19270600000000</c:v>
                      </c:pt>
                      <c:pt idx="15689">
                        <c:v>19266200000000</c:v>
                      </c:pt>
                      <c:pt idx="15690">
                        <c:v>19261700000000</c:v>
                      </c:pt>
                      <c:pt idx="15691">
                        <c:v>19257300000000</c:v>
                      </c:pt>
                      <c:pt idx="15692">
                        <c:v>19252800000000</c:v>
                      </c:pt>
                      <c:pt idx="15693">
                        <c:v>19248400000000</c:v>
                      </c:pt>
                      <c:pt idx="15694">
                        <c:v>19244000000000</c:v>
                      </c:pt>
                      <c:pt idx="15695">
                        <c:v>19239600000000</c:v>
                      </c:pt>
                      <c:pt idx="15696">
                        <c:v>19235200000000</c:v>
                      </c:pt>
                      <c:pt idx="15697">
                        <c:v>19230800000000</c:v>
                      </c:pt>
                      <c:pt idx="15698">
                        <c:v>19226400000000</c:v>
                      </c:pt>
                      <c:pt idx="15699">
                        <c:v>19222000000000</c:v>
                      </c:pt>
                      <c:pt idx="15700">
                        <c:v>19217600000000</c:v>
                      </c:pt>
                      <c:pt idx="15701">
                        <c:v>19213300000000</c:v>
                      </c:pt>
                      <c:pt idx="15702">
                        <c:v>19208900000000</c:v>
                      </c:pt>
                      <c:pt idx="15703">
                        <c:v>19204600000000</c:v>
                      </c:pt>
                      <c:pt idx="15704">
                        <c:v>19200200000000</c:v>
                      </c:pt>
                      <c:pt idx="15705">
                        <c:v>19195900000000</c:v>
                      </c:pt>
                      <c:pt idx="15706">
                        <c:v>19191600000000</c:v>
                      </c:pt>
                      <c:pt idx="15707">
                        <c:v>19187200000000</c:v>
                      </c:pt>
                      <c:pt idx="15708">
                        <c:v>19182900000000</c:v>
                      </c:pt>
                      <c:pt idx="15709">
                        <c:v>19178600000000</c:v>
                      </c:pt>
                      <c:pt idx="15710">
                        <c:v>19174300000000</c:v>
                      </c:pt>
                      <c:pt idx="15711">
                        <c:v>19170000000000</c:v>
                      </c:pt>
                      <c:pt idx="15712">
                        <c:v>19165700000000</c:v>
                      </c:pt>
                      <c:pt idx="15713">
                        <c:v>19161400000000</c:v>
                      </c:pt>
                      <c:pt idx="15714">
                        <c:v>19157100000000</c:v>
                      </c:pt>
                      <c:pt idx="15715">
                        <c:v>19152800000000</c:v>
                      </c:pt>
                      <c:pt idx="15716">
                        <c:v>19148500000000</c:v>
                      </c:pt>
                      <c:pt idx="15717">
                        <c:v>19144200000000</c:v>
                      </c:pt>
                      <c:pt idx="15718">
                        <c:v>19139900000000</c:v>
                      </c:pt>
                      <c:pt idx="15719">
                        <c:v>19135600000000</c:v>
                      </c:pt>
                      <c:pt idx="15720">
                        <c:v>19131300000000</c:v>
                      </c:pt>
                      <c:pt idx="15721">
                        <c:v>19127000000000</c:v>
                      </c:pt>
                      <c:pt idx="15722">
                        <c:v>19122700000000</c:v>
                      </c:pt>
                      <c:pt idx="15723">
                        <c:v>19118400000000</c:v>
                      </c:pt>
                      <c:pt idx="15724">
                        <c:v>19114100000000</c:v>
                      </c:pt>
                      <c:pt idx="15725">
                        <c:v>19109700000000</c:v>
                      </c:pt>
                      <c:pt idx="15726">
                        <c:v>19105400000000</c:v>
                      </c:pt>
                      <c:pt idx="15727">
                        <c:v>19101100000000</c:v>
                      </c:pt>
                      <c:pt idx="15728">
                        <c:v>19096800000000</c:v>
                      </c:pt>
                      <c:pt idx="15729">
                        <c:v>19092500000000</c:v>
                      </c:pt>
                      <c:pt idx="15730">
                        <c:v>19088200000000</c:v>
                      </c:pt>
                      <c:pt idx="15731">
                        <c:v>19083800000000</c:v>
                      </c:pt>
                      <c:pt idx="15732">
                        <c:v>19079500000000</c:v>
                      </c:pt>
                      <c:pt idx="15733">
                        <c:v>19075100000000</c:v>
                      </c:pt>
                      <c:pt idx="15734">
                        <c:v>19070800000000</c:v>
                      </c:pt>
                      <c:pt idx="15735">
                        <c:v>19066400000000</c:v>
                      </c:pt>
                      <c:pt idx="15736">
                        <c:v>19062100000000</c:v>
                      </c:pt>
                      <c:pt idx="15737">
                        <c:v>19057700000000</c:v>
                      </c:pt>
                      <c:pt idx="15738">
                        <c:v>19053300000000</c:v>
                      </c:pt>
                      <c:pt idx="15739">
                        <c:v>19049000000000</c:v>
                      </c:pt>
                      <c:pt idx="15740">
                        <c:v>19044600000000</c:v>
                      </c:pt>
                      <c:pt idx="15741">
                        <c:v>19040200000000</c:v>
                      </c:pt>
                      <c:pt idx="15742">
                        <c:v>19035800000000</c:v>
                      </c:pt>
                      <c:pt idx="15743">
                        <c:v>19031300000000</c:v>
                      </c:pt>
                      <c:pt idx="15744">
                        <c:v>19026900000000</c:v>
                      </c:pt>
                      <c:pt idx="15745">
                        <c:v>19022500000000</c:v>
                      </c:pt>
                      <c:pt idx="15746">
                        <c:v>19018000000000</c:v>
                      </c:pt>
                      <c:pt idx="15747">
                        <c:v>19013600000000</c:v>
                      </c:pt>
                      <c:pt idx="15748">
                        <c:v>19009100000000</c:v>
                      </c:pt>
                      <c:pt idx="15749">
                        <c:v>19004600000000</c:v>
                      </c:pt>
                      <c:pt idx="15750">
                        <c:v>19000100000000</c:v>
                      </c:pt>
                      <c:pt idx="15751">
                        <c:v>18995600000000</c:v>
                      </c:pt>
                      <c:pt idx="15752">
                        <c:v>18991100000000</c:v>
                      </c:pt>
                      <c:pt idx="15753">
                        <c:v>18986600000000</c:v>
                      </c:pt>
                      <c:pt idx="15754">
                        <c:v>18982000000000</c:v>
                      </c:pt>
                      <c:pt idx="15755">
                        <c:v>18977500000000</c:v>
                      </c:pt>
                      <c:pt idx="15756">
                        <c:v>18972900000000</c:v>
                      </c:pt>
                      <c:pt idx="15757">
                        <c:v>18968300000000</c:v>
                      </c:pt>
                      <c:pt idx="15758">
                        <c:v>18963700000000</c:v>
                      </c:pt>
                      <c:pt idx="15759">
                        <c:v>18959100000000</c:v>
                      </c:pt>
                      <c:pt idx="15760">
                        <c:v>18954500000000</c:v>
                      </c:pt>
                      <c:pt idx="15761">
                        <c:v>18949800000000</c:v>
                      </c:pt>
                      <c:pt idx="15762">
                        <c:v>18945200000000</c:v>
                      </c:pt>
                      <c:pt idx="15763">
                        <c:v>18940500000000</c:v>
                      </c:pt>
                      <c:pt idx="15764">
                        <c:v>18935800000000</c:v>
                      </c:pt>
                      <c:pt idx="15765">
                        <c:v>18931100000000</c:v>
                      </c:pt>
                      <c:pt idx="15766">
                        <c:v>18926400000000</c:v>
                      </c:pt>
                      <c:pt idx="15767">
                        <c:v>18921700000000</c:v>
                      </c:pt>
                      <c:pt idx="15768">
                        <c:v>18916900000000</c:v>
                      </c:pt>
                      <c:pt idx="15769">
                        <c:v>18912200000000</c:v>
                      </c:pt>
                      <c:pt idx="15770">
                        <c:v>18907400000000</c:v>
                      </c:pt>
                      <c:pt idx="15771">
                        <c:v>18902600000000</c:v>
                      </c:pt>
                      <c:pt idx="15772">
                        <c:v>18897800000000</c:v>
                      </c:pt>
                      <c:pt idx="15773">
                        <c:v>18892900000000</c:v>
                      </c:pt>
                      <c:pt idx="15774">
                        <c:v>18888100000000</c:v>
                      </c:pt>
                      <c:pt idx="15775">
                        <c:v>18883200000000</c:v>
                      </c:pt>
                      <c:pt idx="15776">
                        <c:v>18878300000000</c:v>
                      </c:pt>
                      <c:pt idx="15777">
                        <c:v>18873400000000</c:v>
                      </c:pt>
                      <c:pt idx="15778">
                        <c:v>18868500000000</c:v>
                      </c:pt>
                      <c:pt idx="15779">
                        <c:v>18863500000000</c:v>
                      </c:pt>
                      <c:pt idx="15780">
                        <c:v>18858600000000</c:v>
                      </c:pt>
                      <c:pt idx="15781">
                        <c:v>18853600000000</c:v>
                      </c:pt>
                      <c:pt idx="15782">
                        <c:v>18848600000000</c:v>
                      </c:pt>
                      <c:pt idx="15783">
                        <c:v>18843600000000</c:v>
                      </c:pt>
                      <c:pt idx="15784">
                        <c:v>18838600000000</c:v>
                      </c:pt>
                      <c:pt idx="15785">
                        <c:v>18833500000000</c:v>
                      </c:pt>
                      <c:pt idx="15786">
                        <c:v>18828400000000</c:v>
                      </c:pt>
                      <c:pt idx="15787">
                        <c:v>18823400000000</c:v>
                      </c:pt>
                      <c:pt idx="15788">
                        <c:v>18818300000000</c:v>
                      </c:pt>
                      <c:pt idx="15789">
                        <c:v>18813100000000</c:v>
                      </c:pt>
                      <c:pt idx="15790">
                        <c:v>18808000000000</c:v>
                      </c:pt>
                      <c:pt idx="15791">
                        <c:v>18802800000000</c:v>
                      </c:pt>
                      <c:pt idx="15792">
                        <c:v>18797600000000</c:v>
                      </c:pt>
                      <c:pt idx="15793">
                        <c:v>18792400000000</c:v>
                      </c:pt>
                      <c:pt idx="15794">
                        <c:v>18787200000000</c:v>
                      </c:pt>
                      <c:pt idx="15795">
                        <c:v>18782000000000</c:v>
                      </c:pt>
                      <c:pt idx="15796">
                        <c:v>18776700000000</c:v>
                      </c:pt>
                      <c:pt idx="15797">
                        <c:v>18771500000000</c:v>
                      </c:pt>
                      <c:pt idx="15798">
                        <c:v>18766200000000</c:v>
                      </c:pt>
                      <c:pt idx="15799">
                        <c:v>18760900000000</c:v>
                      </c:pt>
                      <c:pt idx="15800">
                        <c:v>18755500000000</c:v>
                      </c:pt>
                      <c:pt idx="15801">
                        <c:v>18750200000000</c:v>
                      </c:pt>
                      <c:pt idx="15802">
                        <c:v>18744800000000</c:v>
                      </c:pt>
                      <c:pt idx="15803">
                        <c:v>18739500000000</c:v>
                      </c:pt>
                      <c:pt idx="15804">
                        <c:v>18734100000000</c:v>
                      </c:pt>
                      <c:pt idx="15805">
                        <c:v>18728600000000</c:v>
                      </c:pt>
                      <c:pt idx="15806">
                        <c:v>18723200000000</c:v>
                      </c:pt>
                      <c:pt idx="15807">
                        <c:v>18717800000000</c:v>
                      </c:pt>
                      <c:pt idx="15808">
                        <c:v>18712300000000</c:v>
                      </c:pt>
                      <c:pt idx="15809">
                        <c:v>18706800000000</c:v>
                      </c:pt>
                      <c:pt idx="15810">
                        <c:v>18701300000000</c:v>
                      </c:pt>
                      <c:pt idx="15811">
                        <c:v>18695800000000</c:v>
                      </c:pt>
                      <c:pt idx="15812">
                        <c:v>18690300000000</c:v>
                      </c:pt>
                      <c:pt idx="15813">
                        <c:v>18684700000000</c:v>
                      </c:pt>
                      <c:pt idx="15814">
                        <c:v>18679200000000</c:v>
                      </c:pt>
                      <c:pt idx="15815">
                        <c:v>18673600000000</c:v>
                      </c:pt>
                      <c:pt idx="15816">
                        <c:v>18668000000000</c:v>
                      </c:pt>
                      <c:pt idx="15817">
                        <c:v>18662400000000</c:v>
                      </c:pt>
                      <c:pt idx="15818">
                        <c:v>18656700000000</c:v>
                      </c:pt>
                      <c:pt idx="15819">
                        <c:v>18651100000000</c:v>
                      </c:pt>
                      <c:pt idx="15820">
                        <c:v>18645400000000</c:v>
                      </c:pt>
                      <c:pt idx="15821">
                        <c:v>18639800000000</c:v>
                      </c:pt>
                      <c:pt idx="15822">
                        <c:v>18634100000000</c:v>
                      </c:pt>
                      <c:pt idx="15823">
                        <c:v>18628300000000</c:v>
                      </c:pt>
                      <c:pt idx="15824">
                        <c:v>18622500000000</c:v>
                      </c:pt>
                      <c:pt idx="15825">
                        <c:v>18616700000000</c:v>
                      </c:pt>
                      <c:pt idx="15826">
                        <c:v>18610800000000</c:v>
                      </c:pt>
                      <c:pt idx="15827">
                        <c:v>18604900000000</c:v>
                      </c:pt>
                      <c:pt idx="15828">
                        <c:v>18599000000000</c:v>
                      </c:pt>
                      <c:pt idx="15829">
                        <c:v>18593100000000</c:v>
                      </c:pt>
                      <c:pt idx="15830">
                        <c:v>18587100000000</c:v>
                      </c:pt>
                      <c:pt idx="15831">
                        <c:v>18581100000000</c:v>
                      </c:pt>
                      <c:pt idx="15832">
                        <c:v>18576500000000</c:v>
                      </c:pt>
                      <c:pt idx="15833">
                        <c:v>18570600000000</c:v>
                      </c:pt>
                      <c:pt idx="15834">
                        <c:v>18564800000000</c:v>
                      </c:pt>
                      <c:pt idx="15835">
                        <c:v>18558900000000</c:v>
                      </c:pt>
                      <c:pt idx="15836">
                        <c:v>18553100000000</c:v>
                      </c:pt>
                      <c:pt idx="15837">
                        <c:v>18547200000000</c:v>
                      </c:pt>
                      <c:pt idx="15838">
                        <c:v>18541300000000</c:v>
                      </c:pt>
                      <c:pt idx="15839">
                        <c:v>18535400000000</c:v>
                      </c:pt>
                      <c:pt idx="15840">
                        <c:v>18529500000000</c:v>
                      </c:pt>
                      <c:pt idx="15841">
                        <c:v>18523600000000</c:v>
                      </c:pt>
                      <c:pt idx="15842">
                        <c:v>18517700000000</c:v>
                      </c:pt>
                      <c:pt idx="15843">
                        <c:v>18511700000000</c:v>
                      </c:pt>
                      <c:pt idx="15844">
                        <c:v>18505800000000</c:v>
                      </c:pt>
                      <c:pt idx="15845">
                        <c:v>18499900000000</c:v>
                      </c:pt>
                      <c:pt idx="15846">
                        <c:v>18493900000000</c:v>
                      </c:pt>
                      <c:pt idx="15847">
                        <c:v>18487900000000</c:v>
                      </c:pt>
                      <c:pt idx="15848">
                        <c:v>18482000000000</c:v>
                      </c:pt>
                      <c:pt idx="15849">
                        <c:v>18476000000000</c:v>
                      </c:pt>
                      <c:pt idx="15850">
                        <c:v>18470000000000</c:v>
                      </c:pt>
                      <c:pt idx="15851">
                        <c:v>18464000000000</c:v>
                      </c:pt>
                      <c:pt idx="15852">
                        <c:v>18458000000000</c:v>
                      </c:pt>
                      <c:pt idx="15853">
                        <c:v>18452000000000</c:v>
                      </c:pt>
                      <c:pt idx="15854">
                        <c:v>18446000000000</c:v>
                      </c:pt>
                      <c:pt idx="15855">
                        <c:v>18439900000000</c:v>
                      </c:pt>
                      <c:pt idx="15856">
                        <c:v>18433900000000</c:v>
                      </c:pt>
                      <c:pt idx="15857">
                        <c:v>18427900000000</c:v>
                      </c:pt>
                      <c:pt idx="15858">
                        <c:v>18421900000000</c:v>
                      </c:pt>
                      <c:pt idx="15859">
                        <c:v>18415800000000</c:v>
                      </c:pt>
                      <c:pt idx="15860">
                        <c:v>18409800000000</c:v>
                      </c:pt>
                      <c:pt idx="15861">
                        <c:v>18403700000000</c:v>
                      </c:pt>
                      <c:pt idx="15862">
                        <c:v>18397700000000</c:v>
                      </c:pt>
                      <c:pt idx="15863">
                        <c:v>18391600000000</c:v>
                      </c:pt>
                      <c:pt idx="15864">
                        <c:v>18385600000000</c:v>
                      </c:pt>
                      <c:pt idx="15865">
                        <c:v>18379500000000</c:v>
                      </c:pt>
                      <c:pt idx="15866">
                        <c:v>18373400000000</c:v>
                      </c:pt>
                      <c:pt idx="15867">
                        <c:v>18367400000000</c:v>
                      </c:pt>
                      <c:pt idx="15868">
                        <c:v>18361300000000</c:v>
                      </c:pt>
                      <c:pt idx="15869">
                        <c:v>18355200000000</c:v>
                      </c:pt>
                      <c:pt idx="15870">
                        <c:v>18349200000000</c:v>
                      </c:pt>
                      <c:pt idx="15871">
                        <c:v>18343100000000</c:v>
                      </c:pt>
                      <c:pt idx="15872">
                        <c:v>18337000000000</c:v>
                      </c:pt>
                      <c:pt idx="15873">
                        <c:v>18331000000000</c:v>
                      </c:pt>
                      <c:pt idx="15874">
                        <c:v>18324900000000</c:v>
                      </c:pt>
                      <c:pt idx="15875">
                        <c:v>18318800000000</c:v>
                      </c:pt>
                      <c:pt idx="15876">
                        <c:v>18312700000000</c:v>
                      </c:pt>
                      <c:pt idx="15877">
                        <c:v>18306700000000</c:v>
                      </c:pt>
                      <c:pt idx="15878">
                        <c:v>18300600000000</c:v>
                      </c:pt>
                      <c:pt idx="15879">
                        <c:v>18294500000000</c:v>
                      </c:pt>
                      <c:pt idx="15880">
                        <c:v>18288500000000</c:v>
                      </c:pt>
                      <c:pt idx="15881">
                        <c:v>18282400000000</c:v>
                      </c:pt>
                      <c:pt idx="15882">
                        <c:v>18276300000000</c:v>
                      </c:pt>
                      <c:pt idx="15883">
                        <c:v>18270300000000</c:v>
                      </c:pt>
                      <c:pt idx="15884">
                        <c:v>18264200000000</c:v>
                      </c:pt>
                      <c:pt idx="15885">
                        <c:v>18258100000000</c:v>
                      </c:pt>
                      <c:pt idx="15886">
                        <c:v>18252100000000</c:v>
                      </c:pt>
                      <c:pt idx="15887">
                        <c:v>18246000000000</c:v>
                      </c:pt>
                      <c:pt idx="15888">
                        <c:v>18240000000000</c:v>
                      </c:pt>
                      <c:pt idx="15889">
                        <c:v>18234000000000</c:v>
                      </c:pt>
                      <c:pt idx="15890">
                        <c:v>18227900000000</c:v>
                      </c:pt>
                      <c:pt idx="15891">
                        <c:v>18221900000000</c:v>
                      </c:pt>
                      <c:pt idx="15892">
                        <c:v>18215800000000</c:v>
                      </c:pt>
                      <c:pt idx="15893">
                        <c:v>18209800000000</c:v>
                      </c:pt>
                      <c:pt idx="15894">
                        <c:v>18203800000000</c:v>
                      </c:pt>
                      <c:pt idx="15895">
                        <c:v>18197800000000</c:v>
                      </c:pt>
                      <c:pt idx="15896">
                        <c:v>18191800000000</c:v>
                      </c:pt>
                      <c:pt idx="15897">
                        <c:v>18185800000000</c:v>
                      </c:pt>
                      <c:pt idx="15898">
                        <c:v>18179800000000</c:v>
                      </c:pt>
                      <c:pt idx="15899">
                        <c:v>18173800000000</c:v>
                      </c:pt>
                      <c:pt idx="15900">
                        <c:v>18167800000000</c:v>
                      </c:pt>
                      <c:pt idx="15901">
                        <c:v>18161800000000</c:v>
                      </c:pt>
                      <c:pt idx="15902">
                        <c:v>18155900000000</c:v>
                      </c:pt>
                      <c:pt idx="15903">
                        <c:v>18149900000000</c:v>
                      </c:pt>
                      <c:pt idx="15904">
                        <c:v>18144000000000</c:v>
                      </c:pt>
                      <c:pt idx="15905">
                        <c:v>18138000000000</c:v>
                      </c:pt>
                      <c:pt idx="15906">
                        <c:v>18132100000000</c:v>
                      </c:pt>
                      <c:pt idx="15907">
                        <c:v>18126100000000</c:v>
                      </c:pt>
                      <c:pt idx="15908">
                        <c:v>18120200000000</c:v>
                      </c:pt>
                      <c:pt idx="15909">
                        <c:v>18114300000000</c:v>
                      </c:pt>
                      <c:pt idx="15910">
                        <c:v>18108400000000</c:v>
                      </c:pt>
                      <c:pt idx="15911">
                        <c:v>18102500000000</c:v>
                      </c:pt>
                      <c:pt idx="15912">
                        <c:v>18096600000000</c:v>
                      </c:pt>
                      <c:pt idx="15913">
                        <c:v>18090700000000</c:v>
                      </c:pt>
                      <c:pt idx="15914">
                        <c:v>18084900000000</c:v>
                      </c:pt>
                      <c:pt idx="15915">
                        <c:v>18079000000000</c:v>
                      </c:pt>
                      <c:pt idx="15916">
                        <c:v>18073200000000</c:v>
                      </c:pt>
                      <c:pt idx="15917">
                        <c:v>18067300000000</c:v>
                      </c:pt>
                      <c:pt idx="15918">
                        <c:v>18061500000000</c:v>
                      </c:pt>
                      <c:pt idx="15919">
                        <c:v>18055700000000</c:v>
                      </c:pt>
                      <c:pt idx="15920">
                        <c:v>18049900000000</c:v>
                      </c:pt>
                      <c:pt idx="15921">
                        <c:v>18044100000000</c:v>
                      </c:pt>
                      <c:pt idx="15922">
                        <c:v>18038300000000</c:v>
                      </c:pt>
                      <c:pt idx="15923">
                        <c:v>18032500000000</c:v>
                      </c:pt>
                      <c:pt idx="15924">
                        <c:v>18026800000000</c:v>
                      </c:pt>
                      <c:pt idx="15925">
                        <c:v>18021000000000</c:v>
                      </c:pt>
                      <c:pt idx="15926">
                        <c:v>18015300000000</c:v>
                      </c:pt>
                      <c:pt idx="15927">
                        <c:v>18009500000000</c:v>
                      </c:pt>
                      <c:pt idx="15928">
                        <c:v>18003800000000</c:v>
                      </c:pt>
                      <c:pt idx="15929">
                        <c:v>17998100000000</c:v>
                      </c:pt>
                      <c:pt idx="15930">
                        <c:v>17992400000000</c:v>
                      </c:pt>
                      <c:pt idx="15931">
                        <c:v>17986700000000</c:v>
                      </c:pt>
                      <c:pt idx="15932">
                        <c:v>17981100000000</c:v>
                      </c:pt>
                      <c:pt idx="15933">
                        <c:v>17975400000000</c:v>
                      </c:pt>
                      <c:pt idx="15934">
                        <c:v>17969700000000</c:v>
                      </c:pt>
                      <c:pt idx="15935">
                        <c:v>17964100000000</c:v>
                      </c:pt>
                      <c:pt idx="15936">
                        <c:v>17958500000000</c:v>
                      </c:pt>
                      <c:pt idx="15937">
                        <c:v>17952900000000</c:v>
                      </c:pt>
                      <c:pt idx="15938">
                        <c:v>17947300000000</c:v>
                      </c:pt>
                      <c:pt idx="15939">
                        <c:v>17941700000000</c:v>
                      </c:pt>
                      <c:pt idx="15940">
                        <c:v>17936100000000</c:v>
                      </c:pt>
                      <c:pt idx="15941">
                        <c:v>17930600000000</c:v>
                      </c:pt>
                      <c:pt idx="15942">
                        <c:v>17925000000000</c:v>
                      </c:pt>
                      <c:pt idx="15943">
                        <c:v>17919500000000</c:v>
                      </c:pt>
                      <c:pt idx="15944">
                        <c:v>17913900000000</c:v>
                      </c:pt>
                      <c:pt idx="15945">
                        <c:v>17908400000000</c:v>
                      </c:pt>
                      <c:pt idx="15946">
                        <c:v>17902900000000</c:v>
                      </c:pt>
                      <c:pt idx="15947">
                        <c:v>17897400000000</c:v>
                      </c:pt>
                      <c:pt idx="15948">
                        <c:v>17892000000000</c:v>
                      </c:pt>
                      <c:pt idx="15949">
                        <c:v>17886500000000</c:v>
                      </c:pt>
                      <c:pt idx="15950">
                        <c:v>17881000000000</c:v>
                      </c:pt>
                      <c:pt idx="15951">
                        <c:v>17875600000000</c:v>
                      </c:pt>
                      <c:pt idx="15952">
                        <c:v>17870200000000</c:v>
                      </c:pt>
                      <c:pt idx="15953">
                        <c:v>17864800000000</c:v>
                      </c:pt>
                      <c:pt idx="15954">
                        <c:v>17859300000000</c:v>
                      </c:pt>
                      <c:pt idx="15955">
                        <c:v>17854000000000</c:v>
                      </c:pt>
                      <c:pt idx="15956">
                        <c:v>17848600000000</c:v>
                      </c:pt>
                      <c:pt idx="15957">
                        <c:v>17843200000000</c:v>
                      </c:pt>
                      <c:pt idx="15958">
                        <c:v>17837800000000</c:v>
                      </c:pt>
                      <c:pt idx="15959">
                        <c:v>17832500000000</c:v>
                      </c:pt>
                      <c:pt idx="15960">
                        <c:v>17827200000000</c:v>
                      </c:pt>
                      <c:pt idx="15961">
                        <c:v>17821800000000</c:v>
                      </c:pt>
                      <c:pt idx="15962">
                        <c:v>17816500000000</c:v>
                      </c:pt>
                      <c:pt idx="15963">
                        <c:v>17811200000000</c:v>
                      </c:pt>
                      <c:pt idx="15964">
                        <c:v>17805900000000</c:v>
                      </c:pt>
                      <c:pt idx="15965">
                        <c:v>17800700000000</c:v>
                      </c:pt>
                      <c:pt idx="15966">
                        <c:v>17795400000000</c:v>
                      </c:pt>
                      <c:pt idx="15967">
                        <c:v>17790200000000</c:v>
                      </c:pt>
                      <c:pt idx="15968">
                        <c:v>17784900000000</c:v>
                      </c:pt>
                      <c:pt idx="15969">
                        <c:v>17779700000000</c:v>
                      </c:pt>
                      <c:pt idx="15970">
                        <c:v>17774500000000</c:v>
                      </c:pt>
                      <c:pt idx="15971">
                        <c:v>17769200000000</c:v>
                      </c:pt>
                      <c:pt idx="15972">
                        <c:v>17764000000000</c:v>
                      </c:pt>
                      <c:pt idx="15973">
                        <c:v>17758900000000</c:v>
                      </c:pt>
                      <c:pt idx="15974">
                        <c:v>17753700000000</c:v>
                      </c:pt>
                      <c:pt idx="15975">
                        <c:v>17748500000000</c:v>
                      </c:pt>
                      <c:pt idx="15976">
                        <c:v>17743300000000</c:v>
                      </c:pt>
                      <c:pt idx="15977">
                        <c:v>17738200000000</c:v>
                      </c:pt>
                      <c:pt idx="15978">
                        <c:v>17733100000000</c:v>
                      </c:pt>
                      <c:pt idx="15979">
                        <c:v>17727900000000</c:v>
                      </c:pt>
                      <c:pt idx="15980">
                        <c:v>17722800000000</c:v>
                      </c:pt>
                      <c:pt idx="15981">
                        <c:v>17717700000000</c:v>
                      </c:pt>
                      <c:pt idx="15982">
                        <c:v>17712500000000</c:v>
                      </c:pt>
                      <c:pt idx="15983">
                        <c:v>17707300000000</c:v>
                      </c:pt>
                      <c:pt idx="15984">
                        <c:v>17702200000000</c:v>
                      </c:pt>
                      <c:pt idx="15985">
                        <c:v>17697000000000</c:v>
                      </c:pt>
                      <c:pt idx="15986">
                        <c:v>17691800000000</c:v>
                      </c:pt>
                      <c:pt idx="15987">
                        <c:v>17686600000000</c:v>
                      </c:pt>
                      <c:pt idx="15988">
                        <c:v>17681400000000</c:v>
                      </c:pt>
                      <c:pt idx="15989">
                        <c:v>17676200000000</c:v>
                      </c:pt>
                      <c:pt idx="15990">
                        <c:v>17670900000000</c:v>
                      </c:pt>
                      <c:pt idx="15991">
                        <c:v>17667100000000</c:v>
                      </c:pt>
                      <c:pt idx="15992">
                        <c:v>17662100000000</c:v>
                      </c:pt>
                      <c:pt idx="15993">
                        <c:v>17657100000000</c:v>
                      </c:pt>
                      <c:pt idx="15994">
                        <c:v>17652100000000</c:v>
                      </c:pt>
                      <c:pt idx="15995">
                        <c:v>17647100000000</c:v>
                      </c:pt>
                      <c:pt idx="15996">
                        <c:v>17642100000000</c:v>
                      </c:pt>
                      <c:pt idx="15997">
                        <c:v>17637200000000</c:v>
                      </c:pt>
                      <c:pt idx="15998">
                        <c:v>17632200000000</c:v>
                      </c:pt>
                      <c:pt idx="15999">
                        <c:v>17627200000000</c:v>
                      </c:pt>
                      <c:pt idx="16000">
                        <c:v>17622300000000</c:v>
                      </c:pt>
                      <c:pt idx="16001">
                        <c:v>17617300000000</c:v>
                      </c:pt>
                      <c:pt idx="16002">
                        <c:v>17612400000000</c:v>
                      </c:pt>
                      <c:pt idx="16003">
                        <c:v>17607500000000</c:v>
                      </c:pt>
                      <c:pt idx="16004">
                        <c:v>17602600000000</c:v>
                      </c:pt>
                      <c:pt idx="16005">
                        <c:v>17597600000000</c:v>
                      </c:pt>
                      <c:pt idx="16006">
                        <c:v>17592700000000</c:v>
                      </c:pt>
                      <c:pt idx="16007">
                        <c:v>17587800000000</c:v>
                      </c:pt>
                      <c:pt idx="16008">
                        <c:v>17582900000000</c:v>
                      </c:pt>
                      <c:pt idx="16009">
                        <c:v>17578000000000</c:v>
                      </c:pt>
                      <c:pt idx="16010">
                        <c:v>17573200000000</c:v>
                      </c:pt>
                      <c:pt idx="16011">
                        <c:v>17568300000000</c:v>
                      </c:pt>
                      <c:pt idx="16012">
                        <c:v>17563400000000</c:v>
                      </c:pt>
                      <c:pt idx="16013">
                        <c:v>17558600000000</c:v>
                      </c:pt>
                      <c:pt idx="16014">
                        <c:v>17553700000000</c:v>
                      </c:pt>
                      <c:pt idx="16015">
                        <c:v>17548800000000</c:v>
                      </c:pt>
                      <c:pt idx="16016">
                        <c:v>17544000000000</c:v>
                      </c:pt>
                      <c:pt idx="16017">
                        <c:v>17539200000000</c:v>
                      </c:pt>
                      <c:pt idx="16018">
                        <c:v>17534300000000</c:v>
                      </c:pt>
                      <c:pt idx="16019">
                        <c:v>17529500000000</c:v>
                      </c:pt>
                      <c:pt idx="16020">
                        <c:v>17524700000000</c:v>
                      </c:pt>
                      <c:pt idx="16021">
                        <c:v>17519800000000</c:v>
                      </c:pt>
                      <c:pt idx="16022">
                        <c:v>17515000000000</c:v>
                      </c:pt>
                      <c:pt idx="16023">
                        <c:v>17510200000000</c:v>
                      </c:pt>
                      <c:pt idx="16024">
                        <c:v>17505400000000</c:v>
                      </c:pt>
                      <c:pt idx="16025">
                        <c:v>17500600000000</c:v>
                      </c:pt>
                      <c:pt idx="16026">
                        <c:v>17495800000000</c:v>
                      </c:pt>
                      <c:pt idx="16027">
                        <c:v>17491000000000</c:v>
                      </c:pt>
                      <c:pt idx="16028">
                        <c:v>17486200000000</c:v>
                      </c:pt>
                      <c:pt idx="16029">
                        <c:v>17481400000000</c:v>
                      </c:pt>
                      <c:pt idx="16030">
                        <c:v>17476700000000</c:v>
                      </c:pt>
                      <c:pt idx="16031">
                        <c:v>17471900000000</c:v>
                      </c:pt>
                      <c:pt idx="16032">
                        <c:v>17467100000000</c:v>
                      </c:pt>
                      <c:pt idx="16033">
                        <c:v>17462400000000</c:v>
                      </c:pt>
                      <c:pt idx="16034">
                        <c:v>17457600000000</c:v>
                      </c:pt>
                      <c:pt idx="16035">
                        <c:v>17452800000000</c:v>
                      </c:pt>
                      <c:pt idx="16036">
                        <c:v>17448100000000</c:v>
                      </c:pt>
                      <c:pt idx="16037">
                        <c:v>17443300000000</c:v>
                      </c:pt>
                      <c:pt idx="16038">
                        <c:v>17438600000000</c:v>
                      </c:pt>
                      <c:pt idx="16039">
                        <c:v>17433800000000</c:v>
                      </c:pt>
                      <c:pt idx="16040">
                        <c:v>17429100000000</c:v>
                      </c:pt>
                      <c:pt idx="16041">
                        <c:v>17424300000000</c:v>
                      </c:pt>
                      <c:pt idx="16042">
                        <c:v>17419600000000</c:v>
                      </c:pt>
                      <c:pt idx="16043">
                        <c:v>17414900000000</c:v>
                      </c:pt>
                      <c:pt idx="16044">
                        <c:v>17410100000000</c:v>
                      </c:pt>
                      <c:pt idx="16045">
                        <c:v>17405400000000</c:v>
                      </c:pt>
                      <c:pt idx="16046">
                        <c:v>17400700000000</c:v>
                      </c:pt>
                      <c:pt idx="16047">
                        <c:v>17396000000000</c:v>
                      </c:pt>
                      <c:pt idx="16048">
                        <c:v>17391200000000</c:v>
                      </c:pt>
                      <c:pt idx="16049">
                        <c:v>17386500000000</c:v>
                      </c:pt>
                      <c:pt idx="16050">
                        <c:v>17381800000000</c:v>
                      </c:pt>
                      <c:pt idx="16051">
                        <c:v>17377100000000</c:v>
                      </c:pt>
                      <c:pt idx="16052">
                        <c:v>17372400000000</c:v>
                      </c:pt>
                      <c:pt idx="16053">
                        <c:v>17367700000000</c:v>
                      </c:pt>
                      <c:pt idx="16054">
                        <c:v>17363000000000</c:v>
                      </c:pt>
                      <c:pt idx="16055">
                        <c:v>17358300000000</c:v>
                      </c:pt>
                      <c:pt idx="16056">
                        <c:v>17353600000000</c:v>
                      </c:pt>
                      <c:pt idx="16057">
                        <c:v>17348900000000</c:v>
                      </c:pt>
                      <c:pt idx="16058">
                        <c:v>17344200000000</c:v>
                      </c:pt>
                      <c:pt idx="16059">
                        <c:v>17339500000000</c:v>
                      </c:pt>
                      <c:pt idx="16060">
                        <c:v>17334800000000</c:v>
                      </c:pt>
                      <c:pt idx="16061">
                        <c:v>17330100000000</c:v>
                      </c:pt>
                      <c:pt idx="16062">
                        <c:v>17325400000000</c:v>
                      </c:pt>
                      <c:pt idx="16063">
                        <c:v>17320700000000</c:v>
                      </c:pt>
                      <c:pt idx="16064">
                        <c:v>17316000000000</c:v>
                      </c:pt>
                      <c:pt idx="16065">
                        <c:v>17311300000000</c:v>
                      </c:pt>
                      <c:pt idx="16066">
                        <c:v>17306600000000</c:v>
                      </c:pt>
                      <c:pt idx="16067">
                        <c:v>17301900000000</c:v>
                      </c:pt>
                      <c:pt idx="16068">
                        <c:v>17297200000000</c:v>
                      </c:pt>
                      <c:pt idx="16069">
                        <c:v>17292500000000</c:v>
                      </c:pt>
                      <c:pt idx="16070">
                        <c:v>17287800000000</c:v>
                      </c:pt>
                      <c:pt idx="16071">
                        <c:v>17283200000000</c:v>
                      </c:pt>
                      <c:pt idx="16072">
                        <c:v>17278500000000</c:v>
                      </c:pt>
                      <c:pt idx="16073">
                        <c:v>17273800000000</c:v>
                      </c:pt>
                      <c:pt idx="16074">
                        <c:v>17269100000000</c:v>
                      </c:pt>
                      <c:pt idx="16075">
                        <c:v>17264400000000</c:v>
                      </c:pt>
                      <c:pt idx="16076">
                        <c:v>17259700000000</c:v>
                      </c:pt>
                      <c:pt idx="16077">
                        <c:v>17255000000000</c:v>
                      </c:pt>
                      <c:pt idx="16078">
                        <c:v>17250400000000</c:v>
                      </c:pt>
                      <c:pt idx="16079">
                        <c:v>17245700000000</c:v>
                      </c:pt>
                      <c:pt idx="16080">
                        <c:v>17241000000000</c:v>
                      </c:pt>
                      <c:pt idx="16081">
                        <c:v>17236300000000</c:v>
                      </c:pt>
                      <c:pt idx="16082">
                        <c:v>17231600000000</c:v>
                      </c:pt>
                      <c:pt idx="16083">
                        <c:v>17227000000000</c:v>
                      </c:pt>
                      <c:pt idx="16084">
                        <c:v>17222300000000</c:v>
                      </c:pt>
                      <c:pt idx="16085">
                        <c:v>17217600000000</c:v>
                      </c:pt>
                      <c:pt idx="16086">
                        <c:v>17212900000000</c:v>
                      </c:pt>
                      <c:pt idx="16087">
                        <c:v>17208200000000</c:v>
                      </c:pt>
                      <c:pt idx="16088">
                        <c:v>17203500000000</c:v>
                      </c:pt>
                      <c:pt idx="16089">
                        <c:v>17198900000000</c:v>
                      </c:pt>
                      <c:pt idx="16090">
                        <c:v>17194200000000</c:v>
                      </c:pt>
                      <c:pt idx="16091">
                        <c:v>17189500000000</c:v>
                      </c:pt>
                      <c:pt idx="16092">
                        <c:v>17184800000000</c:v>
                      </c:pt>
                      <c:pt idx="16093">
                        <c:v>17180100000000</c:v>
                      </c:pt>
                      <c:pt idx="16094">
                        <c:v>17175500000000</c:v>
                      </c:pt>
                      <c:pt idx="16095">
                        <c:v>17170800000000</c:v>
                      </c:pt>
                      <c:pt idx="16096">
                        <c:v>17166100000000</c:v>
                      </c:pt>
                      <c:pt idx="16097">
                        <c:v>17161400000000</c:v>
                      </c:pt>
                      <c:pt idx="16098">
                        <c:v>17156700000000</c:v>
                      </c:pt>
                      <c:pt idx="16099">
                        <c:v>17152100000000</c:v>
                      </c:pt>
                      <c:pt idx="16100">
                        <c:v>17147400000000</c:v>
                      </c:pt>
                      <c:pt idx="16101">
                        <c:v>17142700000000</c:v>
                      </c:pt>
                      <c:pt idx="16102">
                        <c:v>17138000000000</c:v>
                      </c:pt>
                      <c:pt idx="16103">
                        <c:v>17133300000000</c:v>
                      </c:pt>
                      <c:pt idx="16104">
                        <c:v>17128700000000</c:v>
                      </c:pt>
                      <c:pt idx="16105">
                        <c:v>17124000000000</c:v>
                      </c:pt>
                      <c:pt idx="16106">
                        <c:v>17119300000000</c:v>
                      </c:pt>
                      <c:pt idx="16107">
                        <c:v>17114600000000</c:v>
                      </c:pt>
                      <c:pt idx="16108">
                        <c:v>17109900000000</c:v>
                      </c:pt>
                      <c:pt idx="16109">
                        <c:v>17105300000000</c:v>
                      </c:pt>
                      <c:pt idx="16110">
                        <c:v>17100600000000</c:v>
                      </c:pt>
                      <c:pt idx="16111">
                        <c:v>17095900000000</c:v>
                      </c:pt>
                      <c:pt idx="16112">
                        <c:v>17091200000000</c:v>
                      </c:pt>
                      <c:pt idx="16113">
                        <c:v>17086500000000</c:v>
                      </c:pt>
                      <c:pt idx="16114">
                        <c:v>17081800000000</c:v>
                      </c:pt>
                      <c:pt idx="16115">
                        <c:v>17077200000000</c:v>
                      </c:pt>
                      <c:pt idx="16116">
                        <c:v>17072500000000</c:v>
                      </c:pt>
                      <c:pt idx="16117">
                        <c:v>17067800000000</c:v>
                      </c:pt>
                      <c:pt idx="16118">
                        <c:v>17063100000000</c:v>
                      </c:pt>
                      <c:pt idx="16119">
                        <c:v>17058400000000</c:v>
                      </c:pt>
                      <c:pt idx="16120">
                        <c:v>17053800000000</c:v>
                      </c:pt>
                      <c:pt idx="16121">
                        <c:v>17049100000000</c:v>
                      </c:pt>
                      <c:pt idx="16122">
                        <c:v>17044400000000</c:v>
                      </c:pt>
                      <c:pt idx="16123">
                        <c:v>17039700000000</c:v>
                      </c:pt>
                      <c:pt idx="16124">
                        <c:v>17035100000000</c:v>
                      </c:pt>
                      <c:pt idx="16125">
                        <c:v>17030400000000</c:v>
                      </c:pt>
                      <c:pt idx="16126">
                        <c:v>17025700000000</c:v>
                      </c:pt>
                      <c:pt idx="16127">
                        <c:v>17021000000000</c:v>
                      </c:pt>
                      <c:pt idx="16128">
                        <c:v>17016300000000</c:v>
                      </c:pt>
                      <c:pt idx="16129">
                        <c:v>17011700000000</c:v>
                      </c:pt>
                      <c:pt idx="16130">
                        <c:v>17007000000000</c:v>
                      </c:pt>
                      <c:pt idx="16131">
                        <c:v>17002300000000</c:v>
                      </c:pt>
                      <c:pt idx="16132">
                        <c:v>16997600000000</c:v>
                      </c:pt>
                      <c:pt idx="16133">
                        <c:v>16993000000000</c:v>
                      </c:pt>
                      <c:pt idx="16134">
                        <c:v>16988300000000</c:v>
                      </c:pt>
                      <c:pt idx="16135">
                        <c:v>16983600000000</c:v>
                      </c:pt>
                      <c:pt idx="16136">
                        <c:v>16979000000000</c:v>
                      </c:pt>
                      <c:pt idx="16137">
                        <c:v>16974300000000</c:v>
                      </c:pt>
                      <c:pt idx="16138">
                        <c:v>16969600000000</c:v>
                      </c:pt>
                      <c:pt idx="16139">
                        <c:v>16964900000000</c:v>
                      </c:pt>
                      <c:pt idx="16140">
                        <c:v>16960300000000</c:v>
                      </c:pt>
                      <c:pt idx="16141">
                        <c:v>16955600000000</c:v>
                      </c:pt>
                      <c:pt idx="16142">
                        <c:v>16950900000000</c:v>
                      </c:pt>
                      <c:pt idx="16143">
                        <c:v>16946100000000</c:v>
                      </c:pt>
                      <c:pt idx="16144">
                        <c:v>16941400000000</c:v>
                      </c:pt>
                      <c:pt idx="16145">
                        <c:v>16936600000000</c:v>
                      </c:pt>
                      <c:pt idx="16146">
                        <c:v>16931900000000</c:v>
                      </c:pt>
                      <c:pt idx="16147">
                        <c:v>16927100000000</c:v>
                      </c:pt>
                      <c:pt idx="16148">
                        <c:v>16922300000000</c:v>
                      </c:pt>
                      <c:pt idx="16149">
                        <c:v>16917400000000</c:v>
                      </c:pt>
                      <c:pt idx="16150">
                        <c:v>16912600000000</c:v>
                      </c:pt>
                      <c:pt idx="16151">
                        <c:v>16909000000000</c:v>
                      </c:pt>
                      <c:pt idx="16152">
                        <c:v>16904300000000</c:v>
                      </c:pt>
                      <c:pt idx="16153">
                        <c:v>16899700000000</c:v>
                      </c:pt>
                      <c:pt idx="16154">
                        <c:v>16895000000000</c:v>
                      </c:pt>
                      <c:pt idx="16155">
                        <c:v>16890400000000</c:v>
                      </c:pt>
                      <c:pt idx="16156">
                        <c:v>16885700000000</c:v>
                      </c:pt>
                      <c:pt idx="16157">
                        <c:v>16881100000000</c:v>
                      </c:pt>
                      <c:pt idx="16158">
                        <c:v>16876400000000</c:v>
                      </c:pt>
                      <c:pt idx="16159">
                        <c:v>16871800000000</c:v>
                      </c:pt>
                      <c:pt idx="16160">
                        <c:v>16867100000000</c:v>
                      </c:pt>
                      <c:pt idx="16161">
                        <c:v>16862500000000</c:v>
                      </c:pt>
                      <c:pt idx="16162">
                        <c:v>16857800000000</c:v>
                      </c:pt>
                      <c:pt idx="16163">
                        <c:v>16853200000000</c:v>
                      </c:pt>
                      <c:pt idx="16164">
                        <c:v>16848500000000</c:v>
                      </c:pt>
                      <c:pt idx="16165">
                        <c:v>16843900000000</c:v>
                      </c:pt>
                      <c:pt idx="16166">
                        <c:v>16839200000000</c:v>
                      </c:pt>
                      <c:pt idx="16167">
                        <c:v>16834600000000</c:v>
                      </c:pt>
                      <c:pt idx="16168">
                        <c:v>16830000000000</c:v>
                      </c:pt>
                      <c:pt idx="16169">
                        <c:v>16825300000000</c:v>
                      </c:pt>
                      <c:pt idx="16170">
                        <c:v>16820700000000</c:v>
                      </c:pt>
                      <c:pt idx="16171">
                        <c:v>16816000000000</c:v>
                      </c:pt>
                      <c:pt idx="16172">
                        <c:v>16811400000000</c:v>
                      </c:pt>
                      <c:pt idx="16173">
                        <c:v>16806800000000</c:v>
                      </c:pt>
                      <c:pt idx="16174">
                        <c:v>16802100000000</c:v>
                      </c:pt>
                      <c:pt idx="16175">
                        <c:v>16797500000000</c:v>
                      </c:pt>
                      <c:pt idx="16176">
                        <c:v>16792900000000</c:v>
                      </c:pt>
                      <c:pt idx="16177">
                        <c:v>16788300000000</c:v>
                      </c:pt>
                      <c:pt idx="16178">
                        <c:v>16783600000000</c:v>
                      </c:pt>
                      <c:pt idx="16179">
                        <c:v>16779000000000</c:v>
                      </c:pt>
                      <c:pt idx="16180">
                        <c:v>16774400000000</c:v>
                      </c:pt>
                      <c:pt idx="16181">
                        <c:v>16769800000000</c:v>
                      </c:pt>
                      <c:pt idx="16182">
                        <c:v>16765100000000</c:v>
                      </c:pt>
                      <c:pt idx="16183">
                        <c:v>16760500000000</c:v>
                      </c:pt>
                      <c:pt idx="16184">
                        <c:v>16755900000000</c:v>
                      </c:pt>
                      <c:pt idx="16185">
                        <c:v>16751300000000</c:v>
                      </c:pt>
                      <c:pt idx="16186">
                        <c:v>16746700000000</c:v>
                      </c:pt>
                      <c:pt idx="16187">
                        <c:v>16742000000000</c:v>
                      </c:pt>
                      <c:pt idx="16188">
                        <c:v>16737400000000</c:v>
                      </c:pt>
                      <c:pt idx="16189">
                        <c:v>16732800000000</c:v>
                      </c:pt>
                      <c:pt idx="16190">
                        <c:v>16728200000000</c:v>
                      </c:pt>
                      <c:pt idx="16191">
                        <c:v>16723600000000</c:v>
                      </c:pt>
                      <c:pt idx="16192">
                        <c:v>16719000000000</c:v>
                      </c:pt>
                      <c:pt idx="16193">
                        <c:v>16714400000000</c:v>
                      </c:pt>
                      <c:pt idx="16194">
                        <c:v>16709800000000</c:v>
                      </c:pt>
                      <c:pt idx="16195">
                        <c:v>16705200000000</c:v>
                      </c:pt>
                      <c:pt idx="16196">
                        <c:v>16700600000000</c:v>
                      </c:pt>
                      <c:pt idx="16197">
                        <c:v>16695900000000</c:v>
                      </c:pt>
                      <c:pt idx="16198">
                        <c:v>16691300000000</c:v>
                      </c:pt>
                      <c:pt idx="16199">
                        <c:v>16686700000000</c:v>
                      </c:pt>
                      <c:pt idx="16200">
                        <c:v>16682100000000</c:v>
                      </c:pt>
                      <c:pt idx="16201">
                        <c:v>16677500000000</c:v>
                      </c:pt>
                      <c:pt idx="16202">
                        <c:v>16672900000000</c:v>
                      </c:pt>
                      <c:pt idx="16203">
                        <c:v>16668300000000</c:v>
                      </c:pt>
                      <c:pt idx="16204">
                        <c:v>16663800000000</c:v>
                      </c:pt>
                      <c:pt idx="16205">
                        <c:v>16659200000000</c:v>
                      </c:pt>
                      <c:pt idx="16206">
                        <c:v>16654600000000</c:v>
                      </c:pt>
                      <c:pt idx="16207">
                        <c:v>16650000000000</c:v>
                      </c:pt>
                      <c:pt idx="16208">
                        <c:v>16645400000000</c:v>
                      </c:pt>
                      <c:pt idx="16209">
                        <c:v>16640800000000</c:v>
                      </c:pt>
                      <c:pt idx="16210">
                        <c:v>16636200000000</c:v>
                      </c:pt>
                      <c:pt idx="16211">
                        <c:v>16631600000000</c:v>
                      </c:pt>
                      <c:pt idx="16212">
                        <c:v>16627000000000</c:v>
                      </c:pt>
                      <c:pt idx="16213">
                        <c:v>16622400000000</c:v>
                      </c:pt>
                      <c:pt idx="16214">
                        <c:v>16617900000000</c:v>
                      </c:pt>
                      <c:pt idx="16215">
                        <c:v>16613300000000</c:v>
                      </c:pt>
                      <c:pt idx="16216">
                        <c:v>16608700000000</c:v>
                      </c:pt>
                      <c:pt idx="16217">
                        <c:v>16604100000000</c:v>
                      </c:pt>
                      <c:pt idx="16218">
                        <c:v>16599500000000</c:v>
                      </c:pt>
                      <c:pt idx="16219">
                        <c:v>16595000000000</c:v>
                      </c:pt>
                      <c:pt idx="16220">
                        <c:v>16590400000000</c:v>
                      </c:pt>
                      <c:pt idx="16221">
                        <c:v>16585800000000</c:v>
                      </c:pt>
                      <c:pt idx="16222">
                        <c:v>16581200000000</c:v>
                      </c:pt>
                      <c:pt idx="16223">
                        <c:v>16576700000000</c:v>
                      </c:pt>
                      <c:pt idx="16224">
                        <c:v>16572100000000</c:v>
                      </c:pt>
                      <c:pt idx="16225">
                        <c:v>16567500000000</c:v>
                      </c:pt>
                      <c:pt idx="16226">
                        <c:v>16563000000000</c:v>
                      </c:pt>
                      <c:pt idx="16227">
                        <c:v>16558400000000</c:v>
                      </c:pt>
                      <c:pt idx="16228">
                        <c:v>16553800000000</c:v>
                      </c:pt>
                      <c:pt idx="16229">
                        <c:v>16549300000000</c:v>
                      </c:pt>
                      <c:pt idx="16230">
                        <c:v>16544700000000</c:v>
                      </c:pt>
                      <c:pt idx="16231">
                        <c:v>16540100000000</c:v>
                      </c:pt>
                      <c:pt idx="16232">
                        <c:v>16535600000000</c:v>
                      </c:pt>
                      <c:pt idx="16233">
                        <c:v>16531000000000</c:v>
                      </c:pt>
                      <c:pt idx="16234">
                        <c:v>16526400000000</c:v>
                      </c:pt>
                      <c:pt idx="16235">
                        <c:v>16521900000000</c:v>
                      </c:pt>
                      <c:pt idx="16236">
                        <c:v>16517300000000</c:v>
                      </c:pt>
                      <c:pt idx="16237">
                        <c:v>16512800000000</c:v>
                      </c:pt>
                      <c:pt idx="16238">
                        <c:v>16508200000000</c:v>
                      </c:pt>
                      <c:pt idx="16239">
                        <c:v>16503700000000</c:v>
                      </c:pt>
                      <c:pt idx="16240">
                        <c:v>16499100000000</c:v>
                      </c:pt>
                      <c:pt idx="16241">
                        <c:v>16494600000000</c:v>
                      </c:pt>
                      <c:pt idx="16242">
                        <c:v>16490000000000</c:v>
                      </c:pt>
                      <c:pt idx="16243">
                        <c:v>16485500000000</c:v>
                      </c:pt>
                      <c:pt idx="16244">
                        <c:v>16480900000000</c:v>
                      </c:pt>
                      <c:pt idx="16245">
                        <c:v>16476400000000</c:v>
                      </c:pt>
                      <c:pt idx="16246">
                        <c:v>16471800000000</c:v>
                      </c:pt>
                      <c:pt idx="16247">
                        <c:v>16467300000000</c:v>
                      </c:pt>
                      <c:pt idx="16248">
                        <c:v>16462800000000</c:v>
                      </c:pt>
                      <c:pt idx="16249">
                        <c:v>16458200000000</c:v>
                      </c:pt>
                      <c:pt idx="16250">
                        <c:v>16453700000000</c:v>
                      </c:pt>
                      <c:pt idx="16251">
                        <c:v>16449200000000</c:v>
                      </c:pt>
                      <c:pt idx="16252">
                        <c:v>16444600000000</c:v>
                      </c:pt>
                      <c:pt idx="16253">
                        <c:v>16440100000000</c:v>
                      </c:pt>
                      <c:pt idx="16254">
                        <c:v>16435600000000</c:v>
                      </c:pt>
                      <c:pt idx="16255">
                        <c:v>16431000000000</c:v>
                      </c:pt>
                      <c:pt idx="16256">
                        <c:v>16426500000000</c:v>
                      </c:pt>
                      <c:pt idx="16257">
                        <c:v>16422000000000</c:v>
                      </c:pt>
                      <c:pt idx="16258">
                        <c:v>16417400000000</c:v>
                      </c:pt>
                      <c:pt idx="16259">
                        <c:v>16412900000000</c:v>
                      </c:pt>
                      <c:pt idx="16260">
                        <c:v>16408400000000</c:v>
                      </c:pt>
                      <c:pt idx="16261">
                        <c:v>16403900000000</c:v>
                      </c:pt>
                      <c:pt idx="16262">
                        <c:v>16399400000000</c:v>
                      </c:pt>
                      <c:pt idx="16263">
                        <c:v>16394800000000</c:v>
                      </c:pt>
                      <c:pt idx="16264">
                        <c:v>16390300000000</c:v>
                      </c:pt>
                      <c:pt idx="16265">
                        <c:v>16385800000000</c:v>
                      </c:pt>
                      <c:pt idx="16266">
                        <c:v>16381300000000</c:v>
                      </c:pt>
                      <c:pt idx="16267">
                        <c:v>16376800000000</c:v>
                      </c:pt>
                      <c:pt idx="16268">
                        <c:v>16372300000000</c:v>
                      </c:pt>
                      <c:pt idx="16269">
                        <c:v>16367800000000</c:v>
                      </c:pt>
                      <c:pt idx="16270">
                        <c:v>16363300000000</c:v>
                      </c:pt>
                      <c:pt idx="16271">
                        <c:v>16358800000000</c:v>
                      </c:pt>
                      <c:pt idx="16272">
                        <c:v>16354300000000</c:v>
                      </c:pt>
                      <c:pt idx="16273">
                        <c:v>16349800000000</c:v>
                      </c:pt>
                      <c:pt idx="16274">
                        <c:v>16345300000000</c:v>
                      </c:pt>
                      <c:pt idx="16275">
                        <c:v>16340800000000</c:v>
                      </c:pt>
                      <c:pt idx="16276">
                        <c:v>16336300000000</c:v>
                      </c:pt>
                      <c:pt idx="16277">
                        <c:v>16331800000000</c:v>
                      </c:pt>
                      <c:pt idx="16278">
                        <c:v>16327300000000</c:v>
                      </c:pt>
                      <c:pt idx="16279">
                        <c:v>16322800000000</c:v>
                      </c:pt>
                      <c:pt idx="16280">
                        <c:v>16318300000000</c:v>
                      </c:pt>
                      <c:pt idx="16281">
                        <c:v>16313800000000</c:v>
                      </c:pt>
                      <c:pt idx="16282">
                        <c:v>16309400000000</c:v>
                      </c:pt>
                      <c:pt idx="16283">
                        <c:v>16304900000000</c:v>
                      </c:pt>
                      <c:pt idx="16284">
                        <c:v>16300400000000</c:v>
                      </c:pt>
                      <c:pt idx="16285">
                        <c:v>16295900000000</c:v>
                      </c:pt>
                      <c:pt idx="16286">
                        <c:v>16291400000000</c:v>
                      </c:pt>
                      <c:pt idx="16287">
                        <c:v>16287000000000</c:v>
                      </c:pt>
                      <c:pt idx="16288">
                        <c:v>16282500000000</c:v>
                      </c:pt>
                      <c:pt idx="16289">
                        <c:v>16278000000000</c:v>
                      </c:pt>
                      <c:pt idx="16290">
                        <c:v>16273600000000</c:v>
                      </c:pt>
                      <c:pt idx="16291">
                        <c:v>16269100000000</c:v>
                      </c:pt>
                      <c:pt idx="16292">
                        <c:v>16264600000000</c:v>
                      </c:pt>
                      <c:pt idx="16293">
                        <c:v>16260200000000</c:v>
                      </c:pt>
                      <c:pt idx="16294">
                        <c:v>16255700000000</c:v>
                      </c:pt>
                      <c:pt idx="16295">
                        <c:v>16251200000000</c:v>
                      </c:pt>
                      <c:pt idx="16296">
                        <c:v>16246800000000</c:v>
                      </c:pt>
                      <c:pt idx="16297">
                        <c:v>16242300000000</c:v>
                      </c:pt>
                      <c:pt idx="16298">
                        <c:v>16237900000000</c:v>
                      </c:pt>
                      <c:pt idx="16299">
                        <c:v>16233400000000</c:v>
                      </c:pt>
                      <c:pt idx="16300">
                        <c:v>16229000000000</c:v>
                      </c:pt>
                      <c:pt idx="16301">
                        <c:v>16224500000000</c:v>
                      </c:pt>
                      <c:pt idx="16302">
                        <c:v>16220100000000</c:v>
                      </c:pt>
                      <c:pt idx="16303">
                        <c:v>16215600000000</c:v>
                      </c:pt>
                      <c:pt idx="16304">
                        <c:v>16211100000000</c:v>
                      </c:pt>
                      <c:pt idx="16305">
                        <c:v>16206600000000</c:v>
                      </c:pt>
                      <c:pt idx="16306">
                        <c:v>16202100000000</c:v>
                      </c:pt>
                      <c:pt idx="16307">
                        <c:v>16197500000000</c:v>
                      </c:pt>
                      <c:pt idx="16308">
                        <c:v>16193000000000</c:v>
                      </c:pt>
                      <c:pt idx="16309">
                        <c:v>16188400000000</c:v>
                      </c:pt>
                      <c:pt idx="16310">
                        <c:v>16183800000000</c:v>
                      </c:pt>
                      <c:pt idx="16311">
                        <c:v>16179300000000</c:v>
                      </c:pt>
                      <c:pt idx="16312">
                        <c:v>16174600000000</c:v>
                      </c:pt>
                      <c:pt idx="16313">
                        <c:v>16171200000000</c:v>
                      </c:pt>
                      <c:pt idx="16314">
                        <c:v>16166800000000</c:v>
                      </c:pt>
                      <c:pt idx="16315">
                        <c:v>16162400000000</c:v>
                      </c:pt>
                      <c:pt idx="16316">
                        <c:v>16157900000000</c:v>
                      </c:pt>
                      <c:pt idx="16317">
                        <c:v>16153500000000</c:v>
                      </c:pt>
                      <c:pt idx="16318">
                        <c:v>16149100000000</c:v>
                      </c:pt>
                      <c:pt idx="16319">
                        <c:v>16144700000000</c:v>
                      </c:pt>
                      <c:pt idx="16320">
                        <c:v>16140200000000</c:v>
                      </c:pt>
                      <c:pt idx="16321">
                        <c:v>16135800000000</c:v>
                      </c:pt>
                      <c:pt idx="16322">
                        <c:v>16131400000000</c:v>
                      </c:pt>
                      <c:pt idx="16323">
                        <c:v>16127000000000</c:v>
                      </c:pt>
                      <c:pt idx="16324">
                        <c:v>16122500000000</c:v>
                      </c:pt>
                      <c:pt idx="16325">
                        <c:v>16118100000000</c:v>
                      </c:pt>
                      <c:pt idx="16326">
                        <c:v>16113700000000</c:v>
                      </c:pt>
                      <c:pt idx="16327">
                        <c:v>16109300000000</c:v>
                      </c:pt>
                      <c:pt idx="16328">
                        <c:v>16104900000000</c:v>
                      </c:pt>
                      <c:pt idx="16329">
                        <c:v>16100500000000</c:v>
                      </c:pt>
                      <c:pt idx="16330">
                        <c:v>16096000000000</c:v>
                      </c:pt>
                      <c:pt idx="16331">
                        <c:v>16091600000000</c:v>
                      </c:pt>
                      <c:pt idx="16332">
                        <c:v>16087200000000</c:v>
                      </c:pt>
                      <c:pt idx="16333">
                        <c:v>16082800000000</c:v>
                      </c:pt>
                      <c:pt idx="16334">
                        <c:v>16078400000000</c:v>
                      </c:pt>
                      <c:pt idx="16335">
                        <c:v>16074000000000</c:v>
                      </c:pt>
                      <c:pt idx="16336">
                        <c:v>16069600000000</c:v>
                      </c:pt>
                      <c:pt idx="16337">
                        <c:v>16065200000000</c:v>
                      </c:pt>
                      <c:pt idx="16338">
                        <c:v>16060800000000</c:v>
                      </c:pt>
                      <c:pt idx="16339">
                        <c:v>16056300000000</c:v>
                      </c:pt>
                      <c:pt idx="16340">
                        <c:v>16051900000000</c:v>
                      </c:pt>
                      <c:pt idx="16341">
                        <c:v>16047500000000</c:v>
                      </c:pt>
                      <c:pt idx="16342">
                        <c:v>16043100000000</c:v>
                      </c:pt>
                      <c:pt idx="16343">
                        <c:v>16038700000000</c:v>
                      </c:pt>
                      <c:pt idx="16344">
                        <c:v>16034300000000</c:v>
                      </c:pt>
                      <c:pt idx="16345">
                        <c:v>16029900000000</c:v>
                      </c:pt>
                      <c:pt idx="16346">
                        <c:v>16025500000000</c:v>
                      </c:pt>
                      <c:pt idx="16347">
                        <c:v>16021100000000</c:v>
                      </c:pt>
                      <c:pt idx="16348">
                        <c:v>16016700000000</c:v>
                      </c:pt>
                      <c:pt idx="16349">
                        <c:v>16012300000000</c:v>
                      </c:pt>
                      <c:pt idx="16350">
                        <c:v>16007900000000</c:v>
                      </c:pt>
                      <c:pt idx="16351">
                        <c:v>16003400000000</c:v>
                      </c:pt>
                      <c:pt idx="16352">
                        <c:v>15999000000000</c:v>
                      </c:pt>
                      <c:pt idx="16353">
                        <c:v>15994600000000</c:v>
                      </c:pt>
                      <c:pt idx="16354">
                        <c:v>15990200000000</c:v>
                      </c:pt>
                      <c:pt idx="16355">
                        <c:v>15985800000000</c:v>
                      </c:pt>
                      <c:pt idx="16356">
                        <c:v>15981400000000</c:v>
                      </c:pt>
                      <c:pt idx="16357">
                        <c:v>15977000000000</c:v>
                      </c:pt>
                      <c:pt idx="16358">
                        <c:v>15972600000000</c:v>
                      </c:pt>
                      <c:pt idx="16359">
                        <c:v>15968200000000</c:v>
                      </c:pt>
                      <c:pt idx="16360">
                        <c:v>15963800000000</c:v>
                      </c:pt>
                      <c:pt idx="16361">
                        <c:v>15959300000000</c:v>
                      </c:pt>
                      <c:pt idx="16362">
                        <c:v>15954900000000</c:v>
                      </c:pt>
                      <c:pt idx="16363">
                        <c:v>15950500000000</c:v>
                      </c:pt>
                      <c:pt idx="16364">
                        <c:v>15946100000000</c:v>
                      </c:pt>
                      <c:pt idx="16365">
                        <c:v>15941700000000</c:v>
                      </c:pt>
                      <c:pt idx="16366">
                        <c:v>15937300000000</c:v>
                      </c:pt>
                      <c:pt idx="16367">
                        <c:v>15932800000000</c:v>
                      </c:pt>
                      <c:pt idx="16368">
                        <c:v>15928400000000</c:v>
                      </c:pt>
                      <c:pt idx="16369">
                        <c:v>15924000000000</c:v>
                      </c:pt>
                      <c:pt idx="16370">
                        <c:v>15919600000000</c:v>
                      </c:pt>
                      <c:pt idx="16371">
                        <c:v>15915200000000</c:v>
                      </c:pt>
                      <c:pt idx="16372">
                        <c:v>15910700000000</c:v>
                      </c:pt>
                      <c:pt idx="16373">
                        <c:v>15906300000000</c:v>
                      </c:pt>
                      <c:pt idx="16374">
                        <c:v>15901900000000</c:v>
                      </c:pt>
                      <c:pt idx="16375">
                        <c:v>15897500000000</c:v>
                      </c:pt>
                      <c:pt idx="16376">
                        <c:v>15893000000000</c:v>
                      </c:pt>
                      <c:pt idx="16377">
                        <c:v>15888600000000</c:v>
                      </c:pt>
                      <c:pt idx="16378">
                        <c:v>15884200000000</c:v>
                      </c:pt>
                      <c:pt idx="16379">
                        <c:v>15879700000000</c:v>
                      </c:pt>
                      <c:pt idx="16380">
                        <c:v>15875300000000</c:v>
                      </c:pt>
                      <c:pt idx="16381">
                        <c:v>15870900000000</c:v>
                      </c:pt>
                      <c:pt idx="16382">
                        <c:v>15866400000000</c:v>
                      </c:pt>
                      <c:pt idx="16383">
                        <c:v>15862000000000</c:v>
                      </c:pt>
                      <c:pt idx="16384">
                        <c:v>15857500000000</c:v>
                      </c:pt>
                      <c:pt idx="16385">
                        <c:v>15853100000000</c:v>
                      </c:pt>
                      <c:pt idx="16386">
                        <c:v>15848600000000</c:v>
                      </c:pt>
                      <c:pt idx="16387">
                        <c:v>15844200000000</c:v>
                      </c:pt>
                      <c:pt idx="16388">
                        <c:v>15839700000000</c:v>
                      </c:pt>
                      <c:pt idx="16389">
                        <c:v>15835300000000</c:v>
                      </c:pt>
                      <c:pt idx="16390">
                        <c:v>15830800000000</c:v>
                      </c:pt>
                      <c:pt idx="16391">
                        <c:v>15826400000000</c:v>
                      </c:pt>
                      <c:pt idx="16392">
                        <c:v>15821900000000</c:v>
                      </c:pt>
                      <c:pt idx="16393">
                        <c:v>15817500000000</c:v>
                      </c:pt>
                      <c:pt idx="16394">
                        <c:v>15813000000000</c:v>
                      </c:pt>
                      <c:pt idx="16395">
                        <c:v>15808500000000</c:v>
                      </c:pt>
                      <c:pt idx="16396">
                        <c:v>15804100000000</c:v>
                      </c:pt>
                      <c:pt idx="16397">
                        <c:v>15799600000000</c:v>
                      </c:pt>
                      <c:pt idx="16398">
                        <c:v>15795100000000</c:v>
                      </c:pt>
                      <c:pt idx="16399">
                        <c:v>15790600000000</c:v>
                      </c:pt>
                      <c:pt idx="16400">
                        <c:v>15786100000000</c:v>
                      </c:pt>
                      <c:pt idx="16401">
                        <c:v>15781700000000</c:v>
                      </c:pt>
                      <c:pt idx="16402">
                        <c:v>15777200000000</c:v>
                      </c:pt>
                      <c:pt idx="16403">
                        <c:v>15772700000000</c:v>
                      </c:pt>
                      <c:pt idx="16404">
                        <c:v>15768200000000</c:v>
                      </c:pt>
                      <c:pt idx="16405">
                        <c:v>15763700000000</c:v>
                      </c:pt>
                      <c:pt idx="16406">
                        <c:v>15759200000000</c:v>
                      </c:pt>
                      <c:pt idx="16407">
                        <c:v>15754700000000</c:v>
                      </c:pt>
                      <c:pt idx="16408">
                        <c:v>15750200000000</c:v>
                      </c:pt>
                      <c:pt idx="16409">
                        <c:v>15745700000000</c:v>
                      </c:pt>
                      <c:pt idx="16410">
                        <c:v>15741200000000</c:v>
                      </c:pt>
                      <c:pt idx="16411">
                        <c:v>15736700000000</c:v>
                      </c:pt>
                      <c:pt idx="16412">
                        <c:v>15732200000000</c:v>
                      </c:pt>
                      <c:pt idx="16413">
                        <c:v>15727600000000</c:v>
                      </c:pt>
                      <c:pt idx="16414">
                        <c:v>15723100000000</c:v>
                      </c:pt>
                      <c:pt idx="16415">
                        <c:v>15718600000000</c:v>
                      </c:pt>
                      <c:pt idx="16416">
                        <c:v>15714100000000</c:v>
                      </c:pt>
                      <c:pt idx="16417">
                        <c:v>15709500000000</c:v>
                      </c:pt>
                      <c:pt idx="16418">
                        <c:v>15705000000000</c:v>
                      </c:pt>
                      <c:pt idx="16419">
                        <c:v>15700400000000</c:v>
                      </c:pt>
                      <c:pt idx="16420">
                        <c:v>15695900000000</c:v>
                      </c:pt>
                      <c:pt idx="16421">
                        <c:v>15691300000000</c:v>
                      </c:pt>
                      <c:pt idx="16422">
                        <c:v>15686800000000</c:v>
                      </c:pt>
                      <c:pt idx="16423">
                        <c:v>15682200000000</c:v>
                      </c:pt>
                      <c:pt idx="16424">
                        <c:v>15677700000000</c:v>
                      </c:pt>
                      <c:pt idx="16425">
                        <c:v>15673100000000</c:v>
                      </c:pt>
                      <c:pt idx="16426">
                        <c:v>15668600000000</c:v>
                      </c:pt>
                      <c:pt idx="16427">
                        <c:v>15664000000000</c:v>
                      </c:pt>
                      <c:pt idx="16428">
                        <c:v>15659400000000</c:v>
                      </c:pt>
                      <c:pt idx="16429">
                        <c:v>15654800000000</c:v>
                      </c:pt>
                      <c:pt idx="16430">
                        <c:v>15650200000000</c:v>
                      </c:pt>
                      <c:pt idx="16431">
                        <c:v>15645700000000</c:v>
                      </c:pt>
                      <c:pt idx="16432">
                        <c:v>15641100000000</c:v>
                      </c:pt>
                      <c:pt idx="16433">
                        <c:v>15636500000000</c:v>
                      </c:pt>
                      <c:pt idx="16434">
                        <c:v>15631900000000</c:v>
                      </c:pt>
                      <c:pt idx="16435">
                        <c:v>15627300000000</c:v>
                      </c:pt>
                      <c:pt idx="16436">
                        <c:v>15622700000000</c:v>
                      </c:pt>
                      <c:pt idx="16437">
                        <c:v>15618100000000</c:v>
                      </c:pt>
                      <c:pt idx="16438">
                        <c:v>15613500000000</c:v>
                      </c:pt>
                      <c:pt idx="16439">
                        <c:v>15608800000000</c:v>
                      </c:pt>
                      <c:pt idx="16440">
                        <c:v>15604200000000</c:v>
                      </c:pt>
                      <c:pt idx="16441">
                        <c:v>15599600000000</c:v>
                      </c:pt>
                      <c:pt idx="16442">
                        <c:v>15595000000000</c:v>
                      </c:pt>
                      <c:pt idx="16443">
                        <c:v>15590300000000</c:v>
                      </c:pt>
                      <c:pt idx="16444">
                        <c:v>15585700000000</c:v>
                      </c:pt>
                      <c:pt idx="16445">
                        <c:v>15581000000000</c:v>
                      </c:pt>
                      <c:pt idx="16446">
                        <c:v>15576400000000</c:v>
                      </c:pt>
                      <c:pt idx="16447">
                        <c:v>15571800000000</c:v>
                      </c:pt>
                      <c:pt idx="16448">
                        <c:v>15567100000000</c:v>
                      </c:pt>
                      <c:pt idx="16449">
                        <c:v>15562400000000</c:v>
                      </c:pt>
                      <c:pt idx="16450">
                        <c:v>15557800000000</c:v>
                      </c:pt>
                      <c:pt idx="16451">
                        <c:v>15553100000000</c:v>
                      </c:pt>
                      <c:pt idx="16452">
                        <c:v>15548400000000</c:v>
                      </c:pt>
                      <c:pt idx="16453">
                        <c:v>15543800000000</c:v>
                      </c:pt>
                      <c:pt idx="16454">
                        <c:v>15539100000000</c:v>
                      </c:pt>
                      <c:pt idx="16455">
                        <c:v>15534400000000</c:v>
                      </c:pt>
                      <c:pt idx="16456">
                        <c:v>15529700000000</c:v>
                      </c:pt>
                      <c:pt idx="16457">
                        <c:v>15525100000000</c:v>
                      </c:pt>
                      <c:pt idx="16458">
                        <c:v>15520400000000</c:v>
                      </c:pt>
                      <c:pt idx="16459">
                        <c:v>15515700000000</c:v>
                      </c:pt>
                      <c:pt idx="16460">
                        <c:v>15511000000000</c:v>
                      </c:pt>
                      <c:pt idx="16461">
                        <c:v>15506300000000</c:v>
                      </c:pt>
                      <c:pt idx="16462">
                        <c:v>15501600000000</c:v>
                      </c:pt>
                      <c:pt idx="16463">
                        <c:v>15496900000000</c:v>
                      </c:pt>
                      <c:pt idx="16464">
                        <c:v>15492100000000</c:v>
                      </c:pt>
                      <c:pt idx="16465">
                        <c:v>15487400000000</c:v>
                      </c:pt>
                      <c:pt idx="16466">
                        <c:v>15482700000000</c:v>
                      </c:pt>
                      <c:pt idx="16467">
                        <c:v>15478000000000</c:v>
                      </c:pt>
                      <c:pt idx="16468">
                        <c:v>15473200000000</c:v>
                      </c:pt>
                      <c:pt idx="16469">
                        <c:v>15468400000000</c:v>
                      </c:pt>
                      <c:pt idx="16470">
                        <c:v>15463600000000</c:v>
                      </c:pt>
                      <c:pt idx="16471">
                        <c:v>15458700000000</c:v>
                      </c:pt>
                      <c:pt idx="16472">
                        <c:v>15453900000000</c:v>
                      </c:pt>
                      <c:pt idx="16473">
                        <c:v>15449000000000</c:v>
                      </c:pt>
                      <c:pt idx="16474">
                        <c:v>15444200000000</c:v>
                      </c:pt>
                      <c:pt idx="16475">
                        <c:v>15439300000000</c:v>
                      </c:pt>
                      <c:pt idx="16476">
                        <c:v>15434300000000</c:v>
                      </c:pt>
                      <c:pt idx="16477">
                        <c:v>15430600000000</c:v>
                      </c:pt>
                      <c:pt idx="16478">
                        <c:v>15425900000000</c:v>
                      </c:pt>
                      <c:pt idx="16479">
                        <c:v>15421100000000</c:v>
                      </c:pt>
                      <c:pt idx="16480">
                        <c:v>15416400000000</c:v>
                      </c:pt>
                      <c:pt idx="16481">
                        <c:v>15411600000000</c:v>
                      </c:pt>
                      <c:pt idx="16482">
                        <c:v>15406800000000</c:v>
                      </c:pt>
                      <c:pt idx="16483">
                        <c:v>15402100000000</c:v>
                      </c:pt>
                      <c:pt idx="16484">
                        <c:v>15397300000000</c:v>
                      </c:pt>
                      <c:pt idx="16485">
                        <c:v>15392500000000</c:v>
                      </c:pt>
                      <c:pt idx="16486">
                        <c:v>15387800000000</c:v>
                      </c:pt>
                      <c:pt idx="16487">
                        <c:v>15383000000000</c:v>
                      </c:pt>
                      <c:pt idx="16488">
                        <c:v>15378200000000</c:v>
                      </c:pt>
                      <c:pt idx="16489">
                        <c:v>15373500000000</c:v>
                      </c:pt>
                      <c:pt idx="16490">
                        <c:v>15368700000000</c:v>
                      </c:pt>
                      <c:pt idx="16491">
                        <c:v>15363900000000</c:v>
                      </c:pt>
                      <c:pt idx="16492">
                        <c:v>15359100000000</c:v>
                      </c:pt>
                      <c:pt idx="16493">
                        <c:v>15354400000000</c:v>
                      </c:pt>
                      <c:pt idx="16494">
                        <c:v>15349600000000</c:v>
                      </c:pt>
                      <c:pt idx="16495">
                        <c:v>15344800000000</c:v>
                      </c:pt>
                      <c:pt idx="16496">
                        <c:v>15340000000000</c:v>
                      </c:pt>
                      <c:pt idx="16497">
                        <c:v>15335300000000</c:v>
                      </c:pt>
                      <c:pt idx="16498">
                        <c:v>15330500000000</c:v>
                      </c:pt>
                      <c:pt idx="16499">
                        <c:v>15325700000000</c:v>
                      </c:pt>
                      <c:pt idx="16500">
                        <c:v>15320900000000</c:v>
                      </c:pt>
                      <c:pt idx="16501">
                        <c:v>15316100000000</c:v>
                      </c:pt>
                      <c:pt idx="16502">
                        <c:v>15311300000000</c:v>
                      </c:pt>
                      <c:pt idx="16503">
                        <c:v>15306600000000</c:v>
                      </c:pt>
                      <c:pt idx="16504">
                        <c:v>15301800000000</c:v>
                      </c:pt>
                      <c:pt idx="16505">
                        <c:v>15297000000000</c:v>
                      </c:pt>
                      <c:pt idx="16506">
                        <c:v>15292200000000</c:v>
                      </c:pt>
                      <c:pt idx="16507">
                        <c:v>15287400000000</c:v>
                      </c:pt>
                      <c:pt idx="16508">
                        <c:v>15282700000000</c:v>
                      </c:pt>
                      <c:pt idx="16509">
                        <c:v>15277900000000</c:v>
                      </c:pt>
                      <c:pt idx="16510">
                        <c:v>15273100000000</c:v>
                      </c:pt>
                      <c:pt idx="16511">
                        <c:v>15268300000000</c:v>
                      </c:pt>
                      <c:pt idx="16512">
                        <c:v>15263500000000</c:v>
                      </c:pt>
                      <c:pt idx="16513">
                        <c:v>15258800000000</c:v>
                      </c:pt>
                      <c:pt idx="16514">
                        <c:v>15254000000000</c:v>
                      </c:pt>
                      <c:pt idx="16515">
                        <c:v>15249200000000</c:v>
                      </c:pt>
                      <c:pt idx="16516">
                        <c:v>15244400000000</c:v>
                      </c:pt>
                      <c:pt idx="16517">
                        <c:v>15239700000000</c:v>
                      </c:pt>
                      <c:pt idx="16518">
                        <c:v>15234900000000</c:v>
                      </c:pt>
                      <c:pt idx="16519">
                        <c:v>15230100000000</c:v>
                      </c:pt>
                      <c:pt idx="16520">
                        <c:v>15225400000000</c:v>
                      </c:pt>
                      <c:pt idx="16521">
                        <c:v>15220600000000</c:v>
                      </c:pt>
                      <c:pt idx="16522">
                        <c:v>15215800000000</c:v>
                      </c:pt>
                      <c:pt idx="16523">
                        <c:v>15211100000000</c:v>
                      </c:pt>
                      <c:pt idx="16524">
                        <c:v>15206300000000</c:v>
                      </c:pt>
                      <c:pt idx="16525">
                        <c:v>15201600000000</c:v>
                      </c:pt>
                      <c:pt idx="16526">
                        <c:v>15196800000000</c:v>
                      </c:pt>
                      <c:pt idx="16527">
                        <c:v>15192000000000</c:v>
                      </c:pt>
                      <c:pt idx="16528">
                        <c:v>15187300000000</c:v>
                      </c:pt>
                      <c:pt idx="16529">
                        <c:v>15182600000000</c:v>
                      </c:pt>
                      <c:pt idx="16530">
                        <c:v>15177800000000</c:v>
                      </c:pt>
                      <c:pt idx="16531">
                        <c:v>15173100000000</c:v>
                      </c:pt>
                      <c:pt idx="16532">
                        <c:v>15168300000000</c:v>
                      </c:pt>
                      <c:pt idx="16533">
                        <c:v>15163600000000</c:v>
                      </c:pt>
                      <c:pt idx="16534">
                        <c:v>15158900000000</c:v>
                      </c:pt>
                      <c:pt idx="16535">
                        <c:v>15154100000000</c:v>
                      </c:pt>
                      <c:pt idx="16536">
                        <c:v>15149400000000</c:v>
                      </c:pt>
                      <c:pt idx="16537">
                        <c:v>15144700000000</c:v>
                      </c:pt>
                      <c:pt idx="16538">
                        <c:v>15140000000000</c:v>
                      </c:pt>
                      <c:pt idx="16539">
                        <c:v>15135300000000</c:v>
                      </c:pt>
                      <c:pt idx="16540">
                        <c:v>15130500000000</c:v>
                      </c:pt>
                      <c:pt idx="16541">
                        <c:v>15125800000000</c:v>
                      </c:pt>
                      <c:pt idx="16542">
                        <c:v>15121100000000</c:v>
                      </c:pt>
                      <c:pt idx="16543">
                        <c:v>15116400000000</c:v>
                      </c:pt>
                      <c:pt idx="16544">
                        <c:v>15111700000000</c:v>
                      </c:pt>
                      <c:pt idx="16545">
                        <c:v>15107100000000</c:v>
                      </c:pt>
                      <c:pt idx="16546">
                        <c:v>15102400000000</c:v>
                      </c:pt>
                      <c:pt idx="16547">
                        <c:v>15097700000000</c:v>
                      </c:pt>
                      <c:pt idx="16548">
                        <c:v>15093000000000</c:v>
                      </c:pt>
                      <c:pt idx="16549">
                        <c:v>15088300000000</c:v>
                      </c:pt>
                      <c:pt idx="16550">
                        <c:v>15083700000000</c:v>
                      </c:pt>
                      <c:pt idx="16551">
                        <c:v>15079000000000</c:v>
                      </c:pt>
                      <c:pt idx="16552">
                        <c:v>15074400000000</c:v>
                      </c:pt>
                      <c:pt idx="16553">
                        <c:v>15069700000000</c:v>
                      </c:pt>
                      <c:pt idx="16554">
                        <c:v>15065100000000</c:v>
                      </c:pt>
                      <c:pt idx="16555">
                        <c:v>15060400000000</c:v>
                      </c:pt>
                      <c:pt idx="16556">
                        <c:v>15055800000000</c:v>
                      </c:pt>
                      <c:pt idx="16557">
                        <c:v>15051200000000</c:v>
                      </c:pt>
                      <c:pt idx="16558">
                        <c:v>15046500000000</c:v>
                      </c:pt>
                      <c:pt idx="16559">
                        <c:v>15041900000000</c:v>
                      </c:pt>
                      <c:pt idx="16560">
                        <c:v>15037300000000</c:v>
                      </c:pt>
                      <c:pt idx="16561">
                        <c:v>15032700000000</c:v>
                      </c:pt>
                      <c:pt idx="16562">
                        <c:v>15028100000000</c:v>
                      </c:pt>
                      <c:pt idx="16563">
                        <c:v>15023500000000</c:v>
                      </c:pt>
                      <c:pt idx="16564">
                        <c:v>15018900000000</c:v>
                      </c:pt>
                      <c:pt idx="16565">
                        <c:v>15014300000000</c:v>
                      </c:pt>
                      <c:pt idx="16566">
                        <c:v>15009700000000</c:v>
                      </c:pt>
                      <c:pt idx="16567">
                        <c:v>15005200000000</c:v>
                      </c:pt>
                      <c:pt idx="16568">
                        <c:v>15000600000000</c:v>
                      </c:pt>
                      <c:pt idx="16569">
                        <c:v>14996100000000</c:v>
                      </c:pt>
                      <c:pt idx="16570">
                        <c:v>14991500000000</c:v>
                      </c:pt>
                      <c:pt idx="16571">
                        <c:v>14987000000000</c:v>
                      </c:pt>
                      <c:pt idx="16572">
                        <c:v>14982400000000</c:v>
                      </c:pt>
                      <c:pt idx="16573">
                        <c:v>14977900000000</c:v>
                      </c:pt>
                      <c:pt idx="16574">
                        <c:v>14973400000000</c:v>
                      </c:pt>
                      <c:pt idx="16575">
                        <c:v>14968800000000</c:v>
                      </c:pt>
                      <c:pt idx="16576">
                        <c:v>14964300000000</c:v>
                      </c:pt>
                      <c:pt idx="16577">
                        <c:v>14959800000000</c:v>
                      </c:pt>
                      <c:pt idx="16578">
                        <c:v>14955300000000</c:v>
                      </c:pt>
                      <c:pt idx="16579">
                        <c:v>14950800000000</c:v>
                      </c:pt>
                      <c:pt idx="16580">
                        <c:v>14946300000000</c:v>
                      </c:pt>
                      <c:pt idx="16581">
                        <c:v>14941900000000</c:v>
                      </c:pt>
                      <c:pt idx="16582">
                        <c:v>14937400000000</c:v>
                      </c:pt>
                      <c:pt idx="16583">
                        <c:v>14932900000000</c:v>
                      </c:pt>
                      <c:pt idx="16584">
                        <c:v>14928500000000</c:v>
                      </c:pt>
                      <c:pt idx="16585">
                        <c:v>14924000000000</c:v>
                      </c:pt>
                      <c:pt idx="16586">
                        <c:v>14919600000000</c:v>
                      </c:pt>
                      <c:pt idx="16587">
                        <c:v>14915100000000</c:v>
                      </c:pt>
                      <c:pt idx="16588">
                        <c:v>14910700000000</c:v>
                      </c:pt>
                      <c:pt idx="16589">
                        <c:v>14906300000000</c:v>
                      </c:pt>
                      <c:pt idx="16590">
                        <c:v>14901900000000</c:v>
                      </c:pt>
                      <c:pt idx="16591">
                        <c:v>14897500000000</c:v>
                      </c:pt>
                      <c:pt idx="16592">
                        <c:v>14893100000000</c:v>
                      </c:pt>
                      <c:pt idx="16593">
                        <c:v>14888700000000</c:v>
                      </c:pt>
                      <c:pt idx="16594">
                        <c:v>14884300000000</c:v>
                      </c:pt>
                      <c:pt idx="16595">
                        <c:v>14879900000000</c:v>
                      </c:pt>
                      <c:pt idx="16596">
                        <c:v>14875600000000</c:v>
                      </c:pt>
                      <c:pt idx="16597">
                        <c:v>14871200000000</c:v>
                      </c:pt>
                      <c:pt idx="16598">
                        <c:v>14866800000000</c:v>
                      </c:pt>
                      <c:pt idx="16599">
                        <c:v>14862500000000</c:v>
                      </c:pt>
                      <c:pt idx="16600">
                        <c:v>14858100000000</c:v>
                      </c:pt>
                      <c:pt idx="16601">
                        <c:v>14853800000000</c:v>
                      </c:pt>
                      <c:pt idx="16602">
                        <c:v>14849500000000</c:v>
                      </c:pt>
                      <c:pt idx="16603">
                        <c:v>14845200000000</c:v>
                      </c:pt>
                      <c:pt idx="16604">
                        <c:v>14840900000000</c:v>
                      </c:pt>
                      <c:pt idx="16605">
                        <c:v>14836600000000</c:v>
                      </c:pt>
                      <c:pt idx="16606">
                        <c:v>14832300000000</c:v>
                      </c:pt>
                      <c:pt idx="16607">
                        <c:v>14828000000000</c:v>
                      </c:pt>
                      <c:pt idx="16608">
                        <c:v>14823700000000</c:v>
                      </c:pt>
                      <c:pt idx="16609">
                        <c:v>14819400000000</c:v>
                      </c:pt>
                      <c:pt idx="16610">
                        <c:v>14815100000000</c:v>
                      </c:pt>
                      <c:pt idx="16611">
                        <c:v>14810900000000</c:v>
                      </c:pt>
                      <c:pt idx="16612">
                        <c:v>14806600000000</c:v>
                      </c:pt>
                      <c:pt idx="16613">
                        <c:v>14802400000000</c:v>
                      </c:pt>
                      <c:pt idx="16614">
                        <c:v>14798100000000</c:v>
                      </c:pt>
                      <c:pt idx="16615">
                        <c:v>14793900000000</c:v>
                      </c:pt>
                      <c:pt idx="16616">
                        <c:v>14789700000000</c:v>
                      </c:pt>
                      <c:pt idx="16617">
                        <c:v>14785500000000</c:v>
                      </c:pt>
                      <c:pt idx="16618">
                        <c:v>14781300000000</c:v>
                      </c:pt>
                      <c:pt idx="16619">
                        <c:v>14777100000000</c:v>
                      </c:pt>
                      <c:pt idx="16620">
                        <c:v>14772900000000</c:v>
                      </c:pt>
                      <c:pt idx="16621">
                        <c:v>14768700000000</c:v>
                      </c:pt>
                      <c:pt idx="16622">
                        <c:v>14764500000000</c:v>
                      </c:pt>
                      <c:pt idx="16623">
                        <c:v>14760300000000</c:v>
                      </c:pt>
                      <c:pt idx="16624">
                        <c:v>14756100000000</c:v>
                      </c:pt>
                      <c:pt idx="16625">
                        <c:v>14752000000000</c:v>
                      </c:pt>
                      <c:pt idx="16626">
                        <c:v>14747800000000</c:v>
                      </c:pt>
                      <c:pt idx="16627">
                        <c:v>14743700000000</c:v>
                      </c:pt>
                      <c:pt idx="16628">
                        <c:v>14739500000000</c:v>
                      </c:pt>
                      <c:pt idx="16629">
                        <c:v>14735400000000</c:v>
                      </c:pt>
                      <c:pt idx="16630">
                        <c:v>14731200000000</c:v>
                      </c:pt>
                      <c:pt idx="16631">
                        <c:v>14727100000000</c:v>
                      </c:pt>
                      <c:pt idx="16632">
                        <c:v>14723000000000</c:v>
                      </c:pt>
                      <c:pt idx="16633">
                        <c:v>14718800000000</c:v>
                      </c:pt>
                      <c:pt idx="16634">
                        <c:v>14714600000000</c:v>
                      </c:pt>
                      <c:pt idx="16635">
                        <c:v>14710500000000</c:v>
                      </c:pt>
                      <c:pt idx="16636">
                        <c:v>14706300000000</c:v>
                      </c:pt>
                      <c:pt idx="16637">
                        <c:v>14702100000000</c:v>
                      </c:pt>
                      <c:pt idx="16638">
                        <c:v>14697900000000</c:v>
                      </c:pt>
                      <c:pt idx="16639">
                        <c:v>14693700000000</c:v>
                      </c:pt>
                      <c:pt idx="16640">
                        <c:v>14689500000000</c:v>
                      </c:pt>
                      <c:pt idx="16641">
                        <c:v>14685200000000</c:v>
                      </c:pt>
                      <c:pt idx="16642">
                        <c:v>14682100000000</c:v>
                      </c:pt>
                      <c:pt idx="16643">
                        <c:v>14678100000000</c:v>
                      </c:pt>
                      <c:pt idx="16644">
                        <c:v>14674000000000</c:v>
                      </c:pt>
                      <c:pt idx="16645">
                        <c:v>14670000000000</c:v>
                      </c:pt>
                      <c:pt idx="16646">
                        <c:v>14665900000000</c:v>
                      </c:pt>
                      <c:pt idx="16647">
                        <c:v>14661900000000</c:v>
                      </c:pt>
                      <c:pt idx="16648">
                        <c:v>14657800000000</c:v>
                      </c:pt>
                      <c:pt idx="16649">
                        <c:v>14653800000000</c:v>
                      </c:pt>
                      <c:pt idx="16650">
                        <c:v>14649800000000</c:v>
                      </c:pt>
                      <c:pt idx="16651">
                        <c:v>14645800000000</c:v>
                      </c:pt>
                      <c:pt idx="16652">
                        <c:v>14641800000000</c:v>
                      </c:pt>
                      <c:pt idx="16653">
                        <c:v>14637800000000</c:v>
                      </c:pt>
                      <c:pt idx="16654">
                        <c:v>14633800000000</c:v>
                      </c:pt>
                      <c:pt idx="16655">
                        <c:v>14629800000000</c:v>
                      </c:pt>
                      <c:pt idx="16656">
                        <c:v>14625800000000</c:v>
                      </c:pt>
                      <c:pt idx="16657">
                        <c:v>14621800000000</c:v>
                      </c:pt>
                      <c:pt idx="16658">
                        <c:v>14617800000000</c:v>
                      </c:pt>
                      <c:pt idx="16659">
                        <c:v>14613800000000</c:v>
                      </c:pt>
                      <c:pt idx="16660">
                        <c:v>14609800000000</c:v>
                      </c:pt>
                      <c:pt idx="16661">
                        <c:v>14605900000000</c:v>
                      </c:pt>
                      <c:pt idx="16662">
                        <c:v>14601900000000</c:v>
                      </c:pt>
                      <c:pt idx="16663">
                        <c:v>14597900000000</c:v>
                      </c:pt>
                      <c:pt idx="16664">
                        <c:v>14594000000000</c:v>
                      </c:pt>
                      <c:pt idx="16665">
                        <c:v>14590000000000</c:v>
                      </c:pt>
                      <c:pt idx="16666">
                        <c:v>14586100000000</c:v>
                      </c:pt>
                      <c:pt idx="16667">
                        <c:v>14582100000000</c:v>
                      </c:pt>
                      <c:pt idx="16668">
                        <c:v>14578200000000</c:v>
                      </c:pt>
                      <c:pt idx="16669">
                        <c:v>14574200000000</c:v>
                      </c:pt>
                      <c:pt idx="16670">
                        <c:v>14570300000000</c:v>
                      </c:pt>
                      <c:pt idx="16671">
                        <c:v>14566300000000</c:v>
                      </c:pt>
                      <c:pt idx="16672">
                        <c:v>14562400000000</c:v>
                      </c:pt>
                      <c:pt idx="16673">
                        <c:v>14558500000000</c:v>
                      </c:pt>
                      <c:pt idx="16674">
                        <c:v>14554500000000</c:v>
                      </c:pt>
                      <c:pt idx="16675">
                        <c:v>14550600000000</c:v>
                      </c:pt>
                      <c:pt idx="16676">
                        <c:v>14546700000000</c:v>
                      </c:pt>
                      <c:pt idx="16677">
                        <c:v>14542800000000</c:v>
                      </c:pt>
                      <c:pt idx="16678">
                        <c:v>14538900000000</c:v>
                      </c:pt>
                      <c:pt idx="16679">
                        <c:v>14534900000000</c:v>
                      </c:pt>
                      <c:pt idx="16680">
                        <c:v>14531000000000</c:v>
                      </c:pt>
                      <c:pt idx="16681">
                        <c:v>14527100000000</c:v>
                      </c:pt>
                      <c:pt idx="16682">
                        <c:v>14523200000000</c:v>
                      </c:pt>
                      <c:pt idx="16683">
                        <c:v>14519300000000</c:v>
                      </c:pt>
                      <c:pt idx="16684">
                        <c:v>14515400000000</c:v>
                      </c:pt>
                      <c:pt idx="16685">
                        <c:v>14511500000000</c:v>
                      </c:pt>
                      <c:pt idx="16686">
                        <c:v>14507600000000</c:v>
                      </c:pt>
                      <c:pt idx="16687">
                        <c:v>14503700000000</c:v>
                      </c:pt>
                      <c:pt idx="16688">
                        <c:v>14499800000000</c:v>
                      </c:pt>
                      <c:pt idx="16689">
                        <c:v>14495900000000</c:v>
                      </c:pt>
                      <c:pt idx="16690">
                        <c:v>14492000000000</c:v>
                      </c:pt>
                      <c:pt idx="16691">
                        <c:v>14488100000000</c:v>
                      </c:pt>
                      <c:pt idx="16692">
                        <c:v>14484300000000</c:v>
                      </c:pt>
                      <c:pt idx="16693">
                        <c:v>14480400000000</c:v>
                      </c:pt>
                      <c:pt idx="16694">
                        <c:v>14476500000000</c:v>
                      </c:pt>
                      <c:pt idx="16695">
                        <c:v>14472600000000</c:v>
                      </c:pt>
                      <c:pt idx="16696">
                        <c:v>14468700000000</c:v>
                      </c:pt>
                      <c:pt idx="16697">
                        <c:v>14464800000000</c:v>
                      </c:pt>
                      <c:pt idx="16698">
                        <c:v>14461000000000</c:v>
                      </c:pt>
                      <c:pt idx="16699">
                        <c:v>14457100000000</c:v>
                      </c:pt>
                      <c:pt idx="16700">
                        <c:v>14453200000000</c:v>
                      </c:pt>
                      <c:pt idx="16701">
                        <c:v>14449300000000</c:v>
                      </c:pt>
                      <c:pt idx="16702">
                        <c:v>14445400000000</c:v>
                      </c:pt>
                      <c:pt idx="16703">
                        <c:v>14441600000000</c:v>
                      </c:pt>
                      <c:pt idx="16704">
                        <c:v>14437700000000</c:v>
                      </c:pt>
                      <c:pt idx="16705">
                        <c:v>14433800000000</c:v>
                      </c:pt>
                      <c:pt idx="16706">
                        <c:v>14429900000000</c:v>
                      </c:pt>
                      <c:pt idx="16707">
                        <c:v>14426100000000</c:v>
                      </c:pt>
                      <c:pt idx="16708">
                        <c:v>14422200000000</c:v>
                      </c:pt>
                      <c:pt idx="16709">
                        <c:v>14418300000000</c:v>
                      </c:pt>
                      <c:pt idx="16710">
                        <c:v>14414400000000</c:v>
                      </c:pt>
                      <c:pt idx="16711">
                        <c:v>14410600000000</c:v>
                      </c:pt>
                      <c:pt idx="16712">
                        <c:v>14406700000000</c:v>
                      </c:pt>
                      <c:pt idx="16713">
                        <c:v>14402800000000</c:v>
                      </c:pt>
                      <c:pt idx="16714">
                        <c:v>14398900000000</c:v>
                      </c:pt>
                      <c:pt idx="16715">
                        <c:v>14395100000000</c:v>
                      </c:pt>
                      <c:pt idx="16716">
                        <c:v>14391200000000</c:v>
                      </c:pt>
                      <c:pt idx="16717">
                        <c:v>14387300000000</c:v>
                      </c:pt>
                      <c:pt idx="16718">
                        <c:v>14383400000000</c:v>
                      </c:pt>
                      <c:pt idx="16719">
                        <c:v>14379600000000</c:v>
                      </c:pt>
                      <c:pt idx="16720">
                        <c:v>14375700000000</c:v>
                      </c:pt>
                      <c:pt idx="16721">
                        <c:v>14371800000000</c:v>
                      </c:pt>
                      <c:pt idx="16722">
                        <c:v>14367900000000</c:v>
                      </c:pt>
                      <c:pt idx="16723">
                        <c:v>14364000000000</c:v>
                      </c:pt>
                      <c:pt idx="16724">
                        <c:v>14360200000000</c:v>
                      </c:pt>
                      <c:pt idx="16725">
                        <c:v>14356300000000</c:v>
                      </c:pt>
                      <c:pt idx="16726">
                        <c:v>14352400000000</c:v>
                      </c:pt>
                      <c:pt idx="16727">
                        <c:v>14348500000000</c:v>
                      </c:pt>
                      <c:pt idx="16728">
                        <c:v>14344600000000</c:v>
                      </c:pt>
                      <c:pt idx="16729">
                        <c:v>14340800000000</c:v>
                      </c:pt>
                      <c:pt idx="16730">
                        <c:v>14336900000000</c:v>
                      </c:pt>
                      <c:pt idx="16731">
                        <c:v>14333000000000</c:v>
                      </c:pt>
                      <c:pt idx="16732">
                        <c:v>14329100000000</c:v>
                      </c:pt>
                      <c:pt idx="16733">
                        <c:v>14325200000000</c:v>
                      </c:pt>
                      <c:pt idx="16734">
                        <c:v>14321300000000</c:v>
                      </c:pt>
                      <c:pt idx="16735">
                        <c:v>14317400000000</c:v>
                      </c:pt>
                      <c:pt idx="16736">
                        <c:v>14313600000000</c:v>
                      </c:pt>
                      <c:pt idx="16737">
                        <c:v>14309700000000</c:v>
                      </c:pt>
                      <c:pt idx="16738">
                        <c:v>14305800000000</c:v>
                      </c:pt>
                      <c:pt idx="16739">
                        <c:v>14301900000000</c:v>
                      </c:pt>
                      <c:pt idx="16740">
                        <c:v>14298000000000</c:v>
                      </c:pt>
                      <c:pt idx="16741">
                        <c:v>14294100000000</c:v>
                      </c:pt>
                      <c:pt idx="16742">
                        <c:v>14290200000000</c:v>
                      </c:pt>
                      <c:pt idx="16743">
                        <c:v>14286300000000</c:v>
                      </c:pt>
                      <c:pt idx="16744">
                        <c:v>14282400000000</c:v>
                      </c:pt>
                      <c:pt idx="16745">
                        <c:v>14278500000000</c:v>
                      </c:pt>
                      <c:pt idx="16746">
                        <c:v>14274600000000</c:v>
                      </c:pt>
                      <c:pt idx="16747">
                        <c:v>14270700000000</c:v>
                      </c:pt>
                      <c:pt idx="16748">
                        <c:v>14266800000000</c:v>
                      </c:pt>
                      <c:pt idx="16749">
                        <c:v>14262900000000</c:v>
                      </c:pt>
                      <c:pt idx="16750">
                        <c:v>14258900000000</c:v>
                      </c:pt>
                      <c:pt idx="16751">
                        <c:v>14255000000000</c:v>
                      </c:pt>
                      <c:pt idx="16752">
                        <c:v>14251100000000</c:v>
                      </c:pt>
                      <c:pt idx="16753">
                        <c:v>14247200000000</c:v>
                      </c:pt>
                      <c:pt idx="16754">
                        <c:v>14243300000000</c:v>
                      </c:pt>
                      <c:pt idx="16755">
                        <c:v>14239400000000</c:v>
                      </c:pt>
                      <c:pt idx="16756">
                        <c:v>14235400000000</c:v>
                      </c:pt>
                      <c:pt idx="16757">
                        <c:v>14231500000000</c:v>
                      </c:pt>
                      <c:pt idx="16758">
                        <c:v>14227600000000</c:v>
                      </c:pt>
                      <c:pt idx="16759">
                        <c:v>14223700000000</c:v>
                      </c:pt>
                      <c:pt idx="16760">
                        <c:v>14219700000000</c:v>
                      </c:pt>
                      <c:pt idx="16761">
                        <c:v>14215800000000</c:v>
                      </c:pt>
                      <c:pt idx="16762">
                        <c:v>14211900000000</c:v>
                      </c:pt>
                      <c:pt idx="16763">
                        <c:v>14208000000000</c:v>
                      </c:pt>
                      <c:pt idx="16764">
                        <c:v>14204000000000</c:v>
                      </c:pt>
                      <c:pt idx="16765">
                        <c:v>14200100000000</c:v>
                      </c:pt>
                      <c:pt idx="16766">
                        <c:v>14196100000000</c:v>
                      </c:pt>
                      <c:pt idx="16767">
                        <c:v>14192200000000</c:v>
                      </c:pt>
                      <c:pt idx="16768">
                        <c:v>14188300000000</c:v>
                      </c:pt>
                      <c:pt idx="16769">
                        <c:v>14184300000000</c:v>
                      </c:pt>
                      <c:pt idx="16770">
                        <c:v>14180400000000</c:v>
                      </c:pt>
                      <c:pt idx="16771">
                        <c:v>14176400000000</c:v>
                      </c:pt>
                      <c:pt idx="16772">
                        <c:v>14172500000000</c:v>
                      </c:pt>
                      <c:pt idx="16773">
                        <c:v>14168500000000</c:v>
                      </c:pt>
                      <c:pt idx="16774">
                        <c:v>14164600000000</c:v>
                      </c:pt>
                      <c:pt idx="16775">
                        <c:v>14160700000000</c:v>
                      </c:pt>
                      <c:pt idx="16776">
                        <c:v>14156700000000</c:v>
                      </c:pt>
                      <c:pt idx="16777">
                        <c:v>14152700000000</c:v>
                      </c:pt>
                      <c:pt idx="16778">
                        <c:v>14148800000000</c:v>
                      </c:pt>
                      <c:pt idx="16779">
                        <c:v>14144800000000</c:v>
                      </c:pt>
                      <c:pt idx="16780">
                        <c:v>14140900000000</c:v>
                      </c:pt>
                      <c:pt idx="16781">
                        <c:v>14136900000000</c:v>
                      </c:pt>
                      <c:pt idx="16782">
                        <c:v>14133000000000</c:v>
                      </c:pt>
                      <c:pt idx="16783">
                        <c:v>14129000000000</c:v>
                      </c:pt>
                      <c:pt idx="16784">
                        <c:v>14125000000000</c:v>
                      </c:pt>
                      <c:pt idx="16785">
                        <c:v>14121100000000</c:v>
                      </c:pt>
                      <c:pt idx="16786">
                        <c:v>14117100000000</c:v>
                      </c:pt>
                      <c:pt idx="16787">
                        <c:v>14113100000000</c:v>
                      </c:pt>
                      <c:pt idx="16788">
                        <c:v>14109200000000</c:v>
                      </c:pt>
                      <c:pt idx="16789">
                        <c:v>14105200000000</c:v>
                      </c:pt>
                      <c:pt idx="16790">
                        <c:v>14101200000000</c:v>
                      </c:pt>
                      <c:pt idx="16791">
                        <c:v>14097300000000</c:v>
                      </c:pt>
                      <c:pt idx="16792">
                        <c:v>14093300000000</c:v>
                      </c:pt>
                      <c:pt idx="16793">
                        <c:v>14089300000000</c:v>
                      </c:pt>
                      <c:pt idx="16794">
                        <c:v>14085400000000</c:v>
                      </c:pt>
                      <c:pt idx="16795">
                        <c:v>14081400000000</c:v>
                      </c:pt>
                      <c:pt idx="16796">
                        <c:v>14077400000000</c:v>
                      </c:pt>
                      <c:pt idx="16797">
                        <c:v>14073400000000</c:v>
                      </c:pt>
                      <c:pt idx="16798">
                        <c:v>14069500000000</c:v>
                      </c:pt>
                      <c:pt idx="16799">
                        <c:v>14065500000000</c:v>
                      </c:pt>
                      <c:pt idx="16800">
                        <c:v>14061400000000</c:v>
                      </c:pt>
                      <c:pt idx="16801">
                        <c:v>14057400000000</c:v>
                      </c:pt>
                      <c:pt idx="16802">
                        <c:v>14053300000000</c:v>
                      </c:pt>
                      <c:pt idx="16803">
                        <c:v>14049300000000</c:v>
                      </c:pt>
                      <c:pt idx="16804">
                        <c:v>14045200000000</c:v>
                      </c:pt>
                      <c:pt idx="16805">
                        <c:v>14041100000000</c:v>
                      </c:pt>
                      <c:pt idx="16806">
                        <c:v>14037000000000</c:v>
                      </c:pt>
                      <c:pt idx="16807">
                        <c:v>14032900000000</c:v>
                      </c:pt>
                      <c:pt idx="16808">
                        <c:v>14028700000000</c:v>
                      </c:pt>
                      <c:pt idx="16809">
                        <c:v>14025700000000</c:v>
                      </c:pt>
                      <c:pt idx="16810">
                        <c:v>14021700000000</c:v>
                      </c:pt>
                      <c:pt idx="16811">
                        <c:v>14017700000000</c:v>
                      </c:pt>
                      <c:pt idx="16812">
                        <c:v>14013700000000</c:v>
                      </c:pt>
                      <c:pt idx="16813">
                        <c:v>14009700000000</c:v>
                      </c:pt>
                      <c:pt idx="16814">
                        <c:v>14005700000000</c:v>
                      </c:pt>
                      <c:pt idx="16815">
                        <c:v>14001700000000</c:v>
                      </c:pt>
                      <c:pt idx="16816">
                        <c:v>13997800000000</c:v>
                      </c:pt>
                      <c:pt idx="16817">
                        <c:v>13993800000000</c:v>
                      </c:pt>
                      <c:pt idx="16818">
                        <c:v>13989800000000</c:v>
                      </c:pt>
                      <c:pt idx="16819">
                        <c:v>13985800000000</c:v>
                      </c:pt>
                      <c:pt idx="16820">
                        <c:v>13981800000000</c:v>
                      </c:pt>
                      <c:pt idx="16821">
                        <c:v>13977800000000</c:v>
                      </c:pt>
                      <c:pt idx="16822">
                        <c:v>13973800000000</c:v>
                      </c:pt>
                      <c:pt idx="16823">
                        <c:v>13969800000000</c:v>
                      </c:pt>
                      <c:pt idx="16824">
                        <c:v>13965800000000</c:v>
                      </c:pt>
                      <c:pt idx="16825">
                        <c:v>13961800000000</c:v>
                      </c:pt>
                      <c:pt idx="16826">
                        <c:v>13957900000000</c:v>
                      </c:pt>
                      <c:pt idx="16827">
                        <c:v>13953900000000</c:v>
                      </c:pt>
                      <c:pt idx="16828">
                        <c:v>13949900000000</c:v>
                      </c:pt>
                      <c:pt idx="16829">
                        <c:v>13945900000000</c:v>
                      </c:pt>
                      <c:pt idx="16830">
                        <c:v>13941900000000</c:v>
                      </c:pt>
                      <c:pt idx="16831">
                        <c:v>13937900000000</c:v>
                      </c:pt>
                      <c:pt idx="16832">
                        <c:v>13933900000000</c:v>
                      </c:pt>
                      <c:pt idx="16833">
                        <c:v>13929900000000</c:v>
                      </c:pt>
                      <c:pt idx="16834">
                        <c:v>13925900000000</c:v>
                      </c:pt>
                      <c:pt idx="16835">
                        <c:v>13921900000000</c:v>
                      </c:pt>
                      <c:pt idx="16836">
                        <c:v>13917900000000</c:v>
                      </c:pt>
                      <c:pt idx="16837">
                        <c:v>13914000000000</c:v>
                      </c:pt>
                      <c:pt idx="16838">
                        <c:v>13910000000000</c:v>
                      </c:pt>
                      <c:pt idx="16839">
                        <c:v>13906000000000</c:v>
                      </c:pt>
                      <c:pt idx="16840">
                        <c:v>13902000000000</c:v>
                      </c:pt>
                      <c:pt idx="16841">
                        <c:v>13898000000000</c:v>
                      </c:pt>
                      <c:pt idx="16842">
                        <c:v>13894000000000</c:v>
                      </c:pt>
                      <c:pt idx="16843">
                        <c:v>13890000000000</c:v>
                      </c:pt>
                      <c:pt idx="16844">
                        <c:v>13886000000000</c:v>
                      </c:pt>
                      <c:pt idx="16845">
                        <c:v>13882000000000</c:v>
                      </c:pt>
                      <c:pt idx="16846">
                        <c:v>13878000000000</c:v>
                      </c:pt>
                      <c:pt idx="16847">
                        <c:v>13874100000000</c:v>
                      </c:pt>
                      <c:pt idx="16848">
                        <c:v>13870100000000</c:v>
                      </c:pt>
                      <c:pt idx="16849">
                        <c:v>13866100000000</c:v>
                      </c:pt>
                      <c:pt idx="16850">
                        <c:v>13862100000000</c:v>
                      </c:pt>
                      <c:pt idx="16851">
                        <c:v>13858100000000</c:v>
                      </c:pt>
                      <c:pt idx="16852">
                        <c:v>13854100000000</c:v>
                      </c:pt>
                      <c:pt idx="16853">
                        <c:v>13850100000000</c:v>
                      </c:pt>
                      <c:pt idx="16854">
                        <c:v>13846100000000</c:v>
                      </c:pt>
                      <c:pt idx="16855">
                        <c:v>13842200000000</c:v>
                      </c:pt>
                      <c:pt idx="16856">
                        <c:v>13838200000000</c:v>
                      </c:pt>
                      <c:pt idx="16857">
                        <c:v>13834200000000</c:v>
                      </c:pt>
                      <c:pt idx="16858">
                        <c:v>13830200000000</c:v>
                      </c:pt>
                      <c:pt idx="16859">
                        <c:v>13826200000000</c:v>
                      </c:pt>
                      <c:pt idx="16860">
                        <c:v>13822200000000</c:v>
                      </c:pt>
                      <c:pt idx="16861">
                        <c:v>13818300000000</c:v>
                      </c:pt>
                      <c:pt idx="16862">
                        <c:v>13814300000000</c:v>
                      </c:pt>
                      <c:pt idx="16863">
                        <c:v>13810300000000</c:v>
                      </c:pt>
                      <c:pt idx="16864">
                        <c:v>13806300000000</c:v>
                      </c:pt>
                      <c:pt idx="16865">
                        <c:v>13802300000000</c:v>
                      </c:pt>
                      <c:pt idx="16866">
                        <c:v>13798300000000</c:v>
                      </c:pt>
                      <c:pt idx="16867">
                        <c:v>13794400000000</c:v>
                      </c:pt>
                      <c:pt idx="16868">
                        <c:v>13790400000000</c:v>
                      </c:pt>
                      <c:pt idx="16869">
                        <c:v>13786400000000</c:v>
                      </c:pt>
                      <c:pt idx="16870">
                        <c:v>13782400000000</c:v>
                      </c:pt>
                      <c:pt idx="16871">
                        <c:v>13778400000000</c:v>
                      </c:pt>
                      <c:pt idx="16872">
                        <c:v>13774500000000</c:v>
                      </c:pt>
                      <c:pt idx="16873">
                        <c:v>13770500000000</c:v>
                      </c:pt>
                      <c:pt idx="16874">
                        <c:v>13766500000000</c:v>
                      </c:pt>
                      <c:pt idx="16875">
                        <c:v>13762500000000</c:v>
                      </c:pt>
                      <c:pt idx="16876">
                        <c:v>13758600000000</c:v>
                      </c:pt>
                      <c:pt idx="16877">
                        <c:v>13754600000000</c:v>
                      </c:pt>
                      <c:pt idx="16878">
                        <c:v>13750600000000</c:v>
                      </c:pt>
                      <c:pt idx="16879">
                        <c:v>13746700000000</c:v>
                      </c:pt>
                      <c:pt idx="16880">
                        <c:v>13742700000000</c:v>
                      </c:pt>
                      <c:pt idx="16881">
                        <c:v>13738700000000</c:v>
                      </c:pt>
                      <c:pt idx="16882">
                        <c:v>13734700000000</c:v>
                      </c:pt>
                      <c:pt idx="16883">
                        <c:v>13730800000000</c:v>
                      </c:pt>
                      <c:pt idx="16884">
                        <c:v>13726800000000</c:v>
                      </c:pt>
                      <c:pt idx="16885">
                        <c:v>13722800000000</c:v>
                      </c:pt>
                      <c:pt idx="16886">
                        <c:v>13718900000000</c:v>
                      </c:pt>
                      <c:pt idx="16887">
                        <c:v>13714900000000</c:v>
                      </c:pt>
                      <c:pt idx="16888">
                        <c:v>13710900000000</c:v>
                      </c:pt>
                      <c:pt idx="16889">
                        <c:v>13707000000000</c:v>
                      </c:pt>
                      <c:pt idx="16890">
                        <c:v>13703000000000</c:v>
                      </c:pt>
                      <c:pt idx="16891">
                        <c:v>13699100000000</c:v>
                      </c:pt>
                      <c:pt idx="16892">
                        <c:v>13695100000000</c:v>
                      </c:pt>
                      <c:pt idx="16893">
                        <c:v>13691100000000</c:v>
                      </c:pt>
                      <c:pt idx="16894">
                        <c:v>13687200000000</c:v>
                      </c:pt>
                      <c:pt idx="16895">
                        <c:v>13683200000000</c:v>
                      </c:pt>
                      <c:pt idx="16896">
                        <c:v>13679300000000</c:v>
                      </c:pt>
                      <c:pt idx="16897">
                        <c:v>13675300000000</c:v>
                      </c:pt>
                      <c:pt idx="16898">
                        <c:v>13671300000000</c:v>
                      </c:pt>
                      <c:pt idx="16899">
                        <c:v>13667400000000</c:v>
                      </c:pt>
                      <c:pt idx="16900">
                        <c:v>13663400000000</c:v>
                      </c:pt>
                      <c:pt idx="16901">
                        <c:v>13659500000000</c:v>
                      </c:pt>
                      <c:pt idx="16902">
                        <c:v>13655500000000</c:v>
                      </c:pt>
                      <c:pt idx="16903">
                        <c:v>13651600000000</c:v>
                      </c:pt>
                      <c:pt idx="16904">
                        <c:v>13647600000000</c:v>
                      </c:pt>
                      <c:pt idx="16905">
                        <c:v>13643700000000</c:v>
                      </c:pt>
                      <c:pt idx="16906">
                        <c:v>13639700000000</c:v>
                      </c:pt>
                      <c:pt idx="16907">
                        <c:v>13635800000000</c:v>
                      </c:pt>
                      <c:pt idx="16908">
                        <c:v>13631800000000</c:v>
                      </c:pt>
                      <c:pt idx="16909">
                        <c:v>13627900000000</c:v>
                      </c:pt>
                      <c:pt idx="16910">
                        <c:v>13623900000000</c:v>
                      </c:pt>
                      <c:pt idx="16911">
                        <c:v>13620000000000</c:v>
                      </c:pt>
                      <c:pt idx="16912">
                        <c:v>13616100000000</c:v>
                      </c:pt>
                      <c:pt idx="16913">
                        <c:v>13612100000000</c:v>
                      </c:pt>
                      <c:pt idx="16914">
                        <c:v>13608200000000</c:v>
                      </c:pt>
                      <c:pt idx="16915">
                        <c:v>13604200000000</c:v>
                      </c:pt>
                      <c:pt idx="16916">
                        <c:v>13600300000000</c:v>
                      </c:pt>
                      <c:pt idx="16917">
                        <c:v>13596400000000</c:v>
                      </c:pt>
                      <c:pt idx="16918">
                        <c:v>13592400000000</c:v>
                      </c:pt>
                      <c:pt idx="16919">
                        <c:v>13588500000000</c:v>
                      </c:pt>
                      <c:pt idx="16920">
                        <c:v>13584600000000</c:v>
                      </c:pt>
                      <c:pt idx="16921">
                        <c:v>13580600000000</c:v>
                      </c:pt>
                      <c:pt idx="16922">
                        <c:v>13576700000000</c:v>
                      </c:pt>
                      <c:pt idx="16923">
                        <c:v>13572800000000</c:v>
                      </c:pt>
                      <c:pt idx="16924">
                        <c:v>13568800000000</c:v>
                      </c:pt>
                      <c:pt idx="16925">
                        <c:v>13564900000000</c:v>
                      </c:pt>
                      <c:pt idx="16926">
                        <c:v>13561000000000</c:v>
                      </c:pt>
                      <c:pt idx="16927">
                        <c:v>13557000000000</c:v>
                      </c:pt>
                      <c:pt idx="16928">
                        <c:v>13553100000000</c:v>
                      </c:pt>
                      <c:pt idx="16929">
                        <c:v>13549200000000</c:v>
                      </c:pt>
                      <c:pt idx="16930">
                        <c:v>13545300000000</c:v>
                      </c:pt>
                      <c:pt idx="16931">
                        <c:v>13541300000000</c:v>
                      </c:pt>
                      <c:pt idx="16932">
                        <c:v>13537400000000</c:v>
                      </c:pt>
                      <c:pt idx="16933">
                        <c:v>13533500000000</c:v>
                      </c:pt>
                      <c:pt idx="16934">
                        <c:v>13529600000000</c:v>
                      </c:pt>
                      <c:pt idx="16935">
                        <c:v>13525600000000</c:v>
                      </c:pt>
                      <c:pt idx="16936">
                        <c:v>13521700000000</c:v>
                      </c:pt>
                      <c:pt idx="16937">
                        <c:v>13517800000000</c:v>
                      </c:pt>
                      <c:pt idx="16938">
                        <c:v>13513900000000</c:v>
                      </c:pt>
                      <c:pt idx="16939">
                        <c:v>13510000000000</c:v>
                      </c:pt>
                      <c:pt idx="16940">
                        <c:v>13506000000000</c:v>
                      </c:pt>
                      <c:pt idx="16941">
                        <c:v>13502100000000</c:v>
                      </c:pt>
                      <c:pt idx="16942">
                        <c:v>13498200000000</c:v>
                      </c:pt>
                      <c:pt idx="16943">
                        <c:v>13494300000000</c:v>
                      </c:pt>
                      <c:pt idx="16944">
                        <c:v>13490400000000</c:v>
                      </c:pt>
                      <c:pt idx="16945">
                        <c:v>13486500000000</c:v>
                      </c:pt>
                      <c:pt idx="16946">
                        <c:v>13482500000000</c:v>
                      </c:pt>
                      <c:pt idx="16947">
                        <c:v>13478600000000</c:v>
                      </c:pt>
                      <c:pt idx="16948">
                        <c:v>13474700000000</c:v>
                      </c:pt>
                      <c:pt idx="16949">
                        <c:v>13470800000000</c:v>
                      </c:pt>
                      <c:pt idx="16950">
                        <c:v>13466900000000</c:v>
                      </c:pt>
                      <c:pt idx="16951">
                        <c:v>13463000000000</c:v>
                      </c:pt>
                      <c:pt idx="16952">
                        <c:v>13459100000000</c:v>
                      </c:pt>
                      <c:pt idx="16953">
                        <c:v>13455200000000</c:v>
                      </c:pt>
                      <c:pt idx="16954">
                        <c:v>13451300000000</c:v>
                      </c:pt>
                      <c:pt idx="16955">
                        <c:v>13447400000000</c:v>
                      </c:pt>
                      <c:pt idx="16956">
                        <c:v>13443500000000</c:v>
                      </c:pt>
                      <c:pt idx="16957">
                        <c:v>13439600000000</c:v>
                      </c:pt>
                      <c:pt idx="16958">
                        <c:v>13435700000000</c:v>
                      </c:pt>
                      <c:pt idx="16959">
                        <c:v>13431800000000</c:v>
                      </c:pt>
                      <c:pt idx="16960">
                        <c:v>13427900000000</c:v>
                      </c:pt>
                      <c:pt idx="16961">
                        <c:v>13424000000000</c:v>
                      </c:pt>
                      <c:pt idx="16962">
                        <c:v>13420100000000</c:v>
                      </c:pt>
                      <c:pt idx="16963">
                        <c:v>13416200000000</c:v>
                      </c:pt>
                      <c:pt idx="16964">
                        <c:v>13412300000000</c:v>
                      </c:pt>
                      <c:pt idx="16965">
                        <c:v>13408400000000</c:v>
                      </c:pt>
                      <c:pt idx="16966">
                        <c:v>13404500000000</c:v>
                      </c:pt>
                      <c:pt idx="16967">
                        <c:v>13400600000000</c:v>
                      </c:pt>
                      <c:pt idx="16968">
                        <c:v>13396600000000</c:v>
                      </c:pt>
                      <c:pt idx="16969">
                        <c:v>13392700000000</c:v>
                      </c:pt>
                      <c:pt idx="16970">
                        <c:v>13388700000000</c:v>
                      </c:pt>
                      <c:pt idx="16971">
                        <c:v>13384700000000</c:v>
                      </c:pt>
                      <c:pt idx="16972">
                        <c:v>13380800000000</c:v>
                      </c:pt>
                      <c:pt idx="16973">
                        <c:v>13376800000000</c:v>
                      </c:pt>
                      <c:pt idx="16974">
                        <c:v>13372800000000</c:v>
                      </c:pt>
                      <c:pt idx="16975">
                        <c:v>13368800000000</c:v>
                      </c:pt>
                      <c:pt idx="16976">
                        <c:v>13364800000000</c:v>
                      </c:pt>
                      <c:pt idx="16977">
                        <c:v>13361600000000</c:v>
                      </c:pt>
                      <c:pt idx="16978">
                        <c:v>13357800000000</c:v>
                      </c:pt>
                      <c:pt idx="16979">
                        <c:v>13353900000000</c:v>
                      </c:pt>
                      <c:pt idx="16980">
                        <c:v>13350000000000</c:v>
                      </c:pt>
                      <c:pt idx="16981">
                        <c:v>13346100000000</c:v>
                      </c:pt>
                      <c:pt idx="16982">
                        <c:v>13342200000000</c:v>
                      </c:pt>
                      <c:pt idx="16983">
                        <c:v>13338300000000</c:v>
                      </c:pt>
                      <c:pt idx="16984">
                        <c:v>13334400000000</c:v>
                      </c:pt>
                      <c:pt idx="16985">
                        <c:v>13330600000000</c:v>
                      </c:pt>
                      <c:pt idx="16986">
                        <c:v>13326700000000</c:v>
                      </c:pt>
                      <c:pt idx="16987">
                        <c:v>13322800000000</c:v>
                      </c:pt>
                      <c:pt idx="16988">
                        <c:v>13318900000000</c:v>
                      </c:pt>
                      <c:pt idx="16989">
                        <c:v>13315000000000</c:v>
                      </c:pt>
                      <c:pt idx="16990">
                        <c:v>13311200000000</c:v>
                      </c:pt>
                      <c:pt idx="16991">
                        <c:v>13307300000000</c:v>
                      </c:pt>
                      <c:pt idx="16992">
                        <c:v>13303400000000</c:v>
                      </c:pt>
                      <c:pt idx="16993">
                        <c:v>13299500000000</c:v>
                      </c:pt>
                      <c:pt idx="16994">
                        <c:v>13295700000000</c:v>
                      </c:pt>
                      <c:pt idx="16995">
                        <c:v>13291800000000</c:v>
                      </c:pt>
                      <c:pt idx="16996">
                        <c:v>13287900000000</c:v>
                      </c:pt>
                      <c:pt idx="16997">
                        <c:v>13284100000000</c:v>
                      </c:pt>
                      <c:pt idx="16998">
                        <c:v>13280200000000</c:v>
                      </c:pt>
                      <c:pt idx="16999">
                        <c:v>13276300000000</c:v>
                      </c:pt>
                      <c:pt idx="17000">
                        <c:v>13272400000000</c:v>
                      </c:pt>
                      <c:pt idx="17001">
                        <c:v>13268600000000</c:v>
                      </c:pt>
                      <c:pt idx="17002">
                        <c:v>13264700000000</c:v>
                      </c:pt>
                      <c:pt idx="17003">
                        <c:v>13260900000000</c:v>
                      </c:pt>
                      <c:pt idx="17004">
                        <c:v>13257000000000</c:v>
                      </c:pt>
                      <c:pt idx="17005">
                        <c:v>13253100000000</c:v>
                      </c:pt>
                      <c:pt idx="17006">
                        <c:v>13249300000000</c:v>
                      </c:pt>
                      <c:pt idx="17007">
                        <c:v>13245400000000</c:v>
                      </c:pt>
                      <c:pt idx="17008">
                        <c:v>13241500000000</c:v>
                      </c:pt>
                      <c:pt idx="17009">
                        <c:v>13237700000000</c:v>
                      </c:pt>
                      <c:pt idx="17010">
                        <c:v>13233800000000</c:v>
                      </c:pt>
                      <c:pt idx="17011">
                        <c:v>13230000000000</c:v>
                      </c:pt>
                      <c:pt idx="17012">
                        <c:v>13226100000000</c:v>
                      </c:pt>
                      <c:pt idx="17013">
                        <c:v>13222300000000</c:v>
                      </c:pt>
                      <c:pt idx="17014">
                        <c:v>13218400000000</c:v>
                      </c:pt>
                      <c:pt idx="17015">
                        <c:v>13214600000000</c:v>
                      </c:pt>
                      <c:pt idx="17016">
                        <c:v>13210700000000</c:v>
                      </c:pt>
                      <c:pt idx="17017">
                        <c:v>13206900000000</c:v>
                      </c:pt>
                      <c:pt idx="17018">
                        <c:v>13203000000000</c:v>
                      </c:pt>
                      <c:pt idx="17019">
                        <c:v>13199200000000</c:v>
                      </c:pt>
                      <c:pt idx="17020">
                        <c:v>13195300000000</c:v>
                      </c:pt>
                      <c:pt idx="17021">
                        <c:v>13191500000000</c:v>
                      </c:pt>
                      <c:pt idx="17022">
                        <c:v>13187600000000</c:v>
                      </c:pt>
                      <c:pt idx="17023">
                        <c:v>13183800000000</c:v>
                      </c:pt>
                      <c:pt idx="17024">
                        <c:v>13180000000000</c:v>
                      </c:pt>
                      <c:pt idx="17025">
                        <c:v>13176100000000</c:v>
                      </c:pt>
                      <c:pt idx="17026">
                        <c:v>13172300000000</c:v>
                      </c:pt>
                      <c:pt idx="17027">
                        <c:v>13168500000000</c:v>
                      </c:pt>
                      <c:pt idx="17028">
                        <c:v>13164600000000</c:v>
                      </c:pt>
                      <c:pt idx="17029">
                        <c:v>13160800000000</c:v>
                      </c:pt>
                      <c:pt idx="17030">
                        <c:v>13157000000000</c:v>
                      </c:pt>
                      <c:pt idx="17031">
                        <c:v>13153100000000</c:v>
                      </c:pt>
                      <c:pt idx="17032">
                        <c:v>13149300000000</c:v>
                      </c:pt>
                      <c:pt idx="17033">
                        <c:v>13145500000000</c:v>
                      </c:pt>
                      <c:pt idx="17034">
                        <c:v>13141600000000</c:v>
                      </c:pt>
                      <c:pt idx="17035">
                        <c:v>13137800000000</c:v>
                      </c:pt>
                      <c:pt idx="17036">
                        <c:v>13134000000000</c:v>
                      </c:pt>
                      <c:pt idx="17037">
                        <c:v>13130200000000</c:v>
                      </c:pt>
                      <c:pt idx="17038">
                        <c:v>13126400000000</c:v>
                      </c:pt>
                      <c:pt idx="17039">
                        <c:v>13122500000000</c:v>
                      </c:pt>
                      <c:pt idx="17040">
                        <c:v>13118700000000</c:v>
                      </c:pt>
                      <c:pt idx="17041">
                        <c:v>13114900000000</c:v>
                      </c:pt>
                      <c:pt idx="17042">
                        <c:v>13111100000000</c:v>
                      </c:pt>
                      <c:pt idx="17043">
                        <c:v>13107300000000</c:v>
                      </c:pt>
                      <c:pt idx="17044">
                        <c:v>13103500000000</c:v>
                      </c:pt>
                      <c:pt idx="17045">
                        <c:v>13099700000000</c:v>
                      </c:pt>
                      <c:pt idx="17046">
                        <c:v>13095900000000</c:v>
                      </c:pt>
                      <c:pt idx="17047">
                        <c:v>13092000000000</c:v>
                      </c:pt>
                      <c:pt idx="17048">
                        <c:v>13088200000000</c:v>
                      </c:pt>
                      <c:pt idx="17049">
                        <c:v>13084400000000</c:v>
                      </c:pt>
                      <c:pt idx="17050">
                        <c:v>13080600000000</c:v>
                      </c:pt>
                      <c:pt idx="17051">
                        <c:v>13076800000000</c:v>
                      </c:pt>
                      <c:pt idx="17052">
                        <c:v>13073000000000</c:v>
                      </c:pt>
                      <c:pt idx="17053">
                        <c:v>13069200000000</c:v>
                      </c:pt>
                      <c:pt idx="17054">
                        <c:v>13065500000000</c:v>
                      </c:pt>
                      <c:pt idx="17055">
                        <c:v>13061700000000</c:v>
                      </c:pt>
                      <c:pt idx="17056">
                        <c:v>13057900000000</c:v>
                      </c:pt>
                      <c:pt idx="17057">
                        <c:v>13054100000000</c:v>
                      </c:pt>
                      <c:pt idx="17058">
                        <c:v>13050300000000</c:v>
                      </c:pt>
                      <c:pt idx="17059">
                        <c:v>13046500000000</c:v>
                      </c:pt>
                      <c:pt idx="17060">
                        <c:v>13042700000000</c:v>
                      </c:pt>
                      <c:pt idx="17061">
                        <c:v>13038900000000</c:v>
                      </c:pt>
                      <c:pt idx="17062">
                        <c:v>13035200000000</c:v>
                      </c:pt>
                      <c:pt idx="17063">
                        <c:v>13031400000000</c:v>
                      </c:pt>
                      <c:pt idx="17064">
                        <c:v>13027600000000</c:v>
                      </c:pt>
                      <c:pt idx="17065">
                        <c:v>13023800000000</c:v>
                      </c:pt>
                      <c:pt idx="17066">
                        <c:v>13020100000000</c:v>
                      </c:pt>
                      <c:pt idx="17067">
                        <c:v>13016300000000</c:v>
                      </c:pt>
                      <c:pt idx="17068">
                        <c:v>13012500000000</c:v>
                      </c:pt>
                      <c:pt idx="17069">
                        <c:v>13008700000000</c:v>
                      </c:pt>
                      <c:pt idx="17070">
                        <c:v>13005000000000</c:v>
                      </c:pt>
                      <c:pt idx="17071">
                        <c:v>13001200000000</c:v>
                      </c:pt>
                      <c:pt idx="17072">
                        <c:v>12997500000000</c:v>
                      </c:pt>
                      <c:pt idx="17073">
                        <c:v>12993700000000</c:v>
                      </c:pt>
                      <c:pt idx="17074">
                        <c:v>12989900000000</c:v>
                      </c:pt>
                      <c:pt idx="17075">
                        <c:v>12986200000000</c:v>
                      </c:pt>
                      <c:pt idx="17076">
                        <c:v>12982400000000</c:v>
                      </c:pt>
                      <c:pt idx="17077">
                        <c:v>12978700000000</c:v>
                      </c:pt>
                      <c:pt idx="17078">
                        <c:v>12974900000000</c:v>
                      </c:pt>
                      <c:pt idx="17079">
                        <c:v>12971200000000</c:v>
                      </c:pt>
                      <c:pt idx="17080">
                        <c:v>12967400000000</c:v>
                      </c:pt>
                      <c:pt idx="17081">
                        <c:v>12963700000000</c:v>
                      </c:pt>
                      <c:pt idx="17082">
                        <c:v>12959900000000</c:v>
                      </c:pt>
                      <c:pt idx="17083">
                        <c:v>12956200000000</c:v>
                      </c:pt>
                      <c:pt idx="17084">
                        <c:v>12952400000000</c:v>
                      </c:pt>
                      <c:pt idx="17085">
                        <c:v>12948700000000</c:v>
                      </c:pt>
                      <c:pt idx="17086">
                        <c:v>12945000000000</c:v>
                      </c:pt>
                      <c:pt idx="17087">
                        <c:v>12941200000000</c:v>
                      </c:pt>
                      <c:pt idx="17088">
                        <c:v>12937500000000</c:v>
                      </c:pt>
                      <c:pt idx="17089">
                        <c:v>12933800000000</c:v>
                      </c:pt>
                      <c:pt idx="17090">
                        <c:v>12930000000000</c:v>
                      </c:pt>
                      <c:pt idx="17091">
                        <c:v>12926300000000</c:v>
                      </c:pt>
                      <c:pt idx="17092">
                        <c:v>12922600000000</c:v>
                      </c:pt>
                      <c:pt idx="17093">
                        <c:v>12918900000000</c:v>
                      </c:pt>
                      <c:pt idx="17094">
                        <c:v>12915100000000</c:v>
                      </c:pt>
                      <c:pt idx="17095">
                        <c:v>12911400000000</c:v>
                      </c:pt>
                      <c:pt idx="17096">
                        <c:v>12907700000000</c:v>
                      </c:pt>
                      <c:pt idx="17097">
                        <c:v>12904000000000</c:v>
                      </c:pt>
                      <c:pt idx="17098">
                        <c:v>12900300000000</c:v>
                      </c:pt>
                      <c:pt idx="17099">
                        <c:v>12896600000000</c:v>
                      </c:pt>
                      <c:pt idx="17100">
                        <c:v>12892800000000</c:v>
                      </c:pt>
                      <c:pt idx="17101">
                        <c:v>12889100000000</c:v>
                      </c:pt>
                      <c:pt idx="17102">
                        <c:v>12885400000000</c:v>
                      </c:pt>
                      <c:pt idx="17103">
                        <c:v>12881700000000</c:v>
                      </c:pt>
                      <c:pt idx="17104">
                        <c:v>12878000000000</c:v>
                      </c:pt>
                      <c:pt idx="17105">
                        <c:v>12874300000000</c:v>
                      </c:pt>
                      <c:pt idx="17106">
                        <c:v>12870600000000</c:v>
                      </c:pt>
                      <c:pt idx="17107">
                        <c:v>12866900000000</c:v>
                      </c:pt>
                      <c:pt idx="17108">
                        <c:v>12863200000000</c:v>
                      </c:pt>
                      <c:pt idx="17109">
                        <c:v>12859500000000</c:v>
                      </c:pt>
                      <c:pt idx="17110">
                        <c:v>12855800000000</c:v>
                      </c:pt>
                      <c:pt idx="17111">
                        <c:v>12852100000000</c:v>
                      </c:pt>
                      <c:pt idx="17112">
                        <c:v>12848400000000</c:v>
                      </c:pt>
                      <c:pt idx="17113">
                        <c:v>12844700000000</c:v>
                      </c:pt>
                      <c:pt idx="17114">
                        <c:v>12841100000000</c:v>
                      </c:pt>
                      <c:pt idx="17115">
                        <c:v>12837400000000</c:v>
                      </c:pt>
                      <c:pt idx="17116">
                        <c:v>12833700000000</c:v>
                      </c:pt>
                      <c:pt idx="17117">
                        <c:v>12830000000000</c:v>
                      </c:pt>
                      <c:pt idx="17118">
                        <c:v>12826300000000</c:v>
                      </c:pt>
                      <c:pt idx="17119">
                        <c:v>12822700000000</c:v>
                      </c:pt>
                      <c:pt idx="17120">
                        <c:v>12819000000000</c:v>
                      </c:pt>
                      <c:pt idx="17121">
                        <c:v>12815300000000</c:v>
                      </c:pt>
                      <c:pt idx="17122">
                        <c:v>12811600000000</c:v>
                      </c:pt>
                      <c:pt idx="17123">
                        <c:v>12808000000000</c:v>
                      </c:pt>
                      <c:pt idx="17124">
                        <c:v>12804300000000</c:v>
                      </c:pt>
                      <c:pt idx="17125">
                        <c:v>12800600000000</c:v>
                      </c:pt>
                      <c:pt idx="17126">
                        <c:v>12797000000000</c:v>
                      </c:pt>
                      <c:pt idx="17127">
                        <c:v>12793300000000</c:v>
                      </c:pt>
                      <c:pt idx="17128">
                        <c:v>12789600000000</c:v>
                      </c:pt>
                      <c:pt idx="17129">
                        <c:v>12786000000000</c:v>
                      </c:pt>
                      <c:pt idx="17130">
                        <c:v>12782300000000</c:v>
                      </c:pt>
                      <c:pt idx="17131">
                        <c:v>12778700000000</c:v>
                      </c:pt>
                      <c:pt idx="17132">
                        <c:v>12775000000000</c:v>
                      </c:pt>
                      <c:pt idx="17133">
                        <c:v>12771300000000</c:v>
                      </c:pt>
                      <c:pt idx="17134">
                        <c:v>12767700000000</c:v>
                      </c:pt>
                      <c:pt idx="17135">
                        <c:v>12764000000000</c:v>
                      </c:pt>
                      <c:pt idx="17136">
                        <c:v>12760400000000</c:v>
                      </c:pt>
                      <c:pt idx="17137">
                        <c:v>12756700000000</c:v>
                      </c:pt>
                      <c:pt idx="17138">
                        <c:v>12753100000000</c:v>
                      </c:pt>
                      <c:pt idx="17139">
                        <c:v>12749400000000</c:v>
                      </c:pt>
                      <c:pt idx="17140">
                        <c:v>12745700000000</c:v>
                      </c:pt>
                      <c:pt idx="17141">
                        <c:v>12742000000000</c:v>
                      </c:pt>
                      <c:pt idx="17142">
                        <c:v>12738200000000</c:v>
                      </c:pt>
                      <c:pt idx="17143">
                        <c:v>12734500000000</c:v>
                      </c:pt>
                      <c:pt idx="17144">
                        <c:v>12730800000000</c:v>
                      </c:pt>
                      <c:pt idx="17145">
                        <c:v>12727000000000</c:v>
                      </c:pt>
                      <c:pt idx="17146">
                        <c:v>12723300000000</c:v>
                      </c:pt>
                      <c:pt idx="17147">
                        <c:v>12719500000000</c:v>
                      </c:pt>
                      <c:pt idx="17148">
                        <c:v>12716700000000</c:v>
                      </c:pt>
                      <c:pt idx="17149">
                        <c:v>12713100000000</c:v>
                      </c:pt>
                      <c:pt idx="17150">
                        <c:v>12709500000000</c:v>
                      </c:pt>
                      <c:pt idx="17151">
                        <c:v>12705900000000</c:v>
                      </c:pt>
                      <c:pt idx="17152">
                        <c:v>12702200000000</c:v>
                      </c:pt>
                      <c:pt idx="17153">
                        <c:v>12698600000000</c:v>
                      </c:pt>
                      <c:pt idx="17154">
                        <c:v>12695000000000</c:v>
                      </c:pt>
                      <c:pt idx="17155">
                        <c:v>12691400000000</c:v>
                      </c:pt>
                      <c:pt idx="17156">
                        <c:v>12687800000000</c:v>
                      </c:pt>
                      <c:pt idx="17157">
                        <c:v>12684100000000</c:v>
                      </c:pt>
                      <c:pt idx="17158">
                        <c:v>12680500000000</c:v>
                      </c:pt>
                      <c:pt idx="17159">
                        <c:v>12676900000000</c:v>
                      </c:pt>
                      <c:pt idx="17160">
                        <c:v>12673300000000</c:v>
                      </c:pt>
                      <c:pt idx="17161">
                        <c:v>12669700000000</c:v>
                      </c:pt>
                      <c:pt idx="17162">
                        <c:v>12666100000000</c:v>
                      </c:pt>
                      <c:pt idx="17163">
                        <c:v>12662500000000</c:v>
                      </c:pt>
                      <c:pt idx="17164">
                        <c:v>12658900000000</c:v>
                      </c:pt>
                      <c:pt idx="17165">
                        <c:v>12655300000000</c:v>
                      </c:pt>
                      <c:pt idx="17166">
                        <c:v>12651700000000</c:v>
                      </c:pt>
                      <c:pt idx="17167">
                        <c:v>12648100000000</c:v>
                      </c:pt>
                      <c:pt idx="17168">
                        <c:v>12644500000000</c:v>
                      </c:pt>
                      <c:pt idx="17169">
                        <c:v>12640900000000</c:v>
                      </c:pt>
                      <c:pt idx="17170">
                        <c:v>12637300000000</c:v>
                      </c:pt>
                      <c:pt idx="17171">
                        <c:v>12633700000000</c:v>
                      </c:pt>
                      <c:pt idx="17172">
                        <c:v>12630200000000</c:v>
                      </c:pt>
                      <c:pt idx="17173">
                        <c:v>12626600000000</c:v>
                      </c:pt>
                      <c:pt idx="17174">
                        <c:v>12623000000000</c:v>
                      </c:pt>
                      <c:pt idx="17175">
                        <c:v>12619400000000</c:v>
                      </c:pt>
                      <c:pt idx="17176">
                        <c:v>12615800000000</c:v>
                      </c:pt>
                      <c:pt idx="17177">
                        <c:v>12612200000000</c:v>
                      </c:pt>
                      <c:pt idx="17178">
                        <c:v>12608700000000</c:v>
                      </c:pt>
                      <c:pt idx="17179">
                        <c:v>12605100000000</c:v>
                      </c:pt>
                      <c:pt idx="17180">
                        <c:v>12601500000000</c:v>
                      </c:pt>
                      <c:pt idx="17181">
                        <c:v>12598000000000</c:v>
                      </c:pt>
                      <c:pt idx="17182">
                        <c:v>12594400000000</c:v>
                      </c:pt>
                      <c:pt idx="17183">
                        <c:v>12590800000000</c:v>
                      </c:pt>
                      <c:pt idx="17184">
                        <c:v>12587200000000</c:v>
                      </c:pt>
                      <c:pt idx="17185">
                        <c:v>12583700000000</c:v>
                      </c:pt>
                      <c:pt idx="17186">
                        <c:v>12580100000000</c:v>
                      </c:pt>
                      <c:pt idx="17187">
                        <c:v>12576600000000</c:v>
                      </c:pt>
                      <c:pt idx="17188">
                        <c:v>12573000000000</c:v>
                      </c:pt>
                      <c:pt idx="17189">
                        <c:v>12569400000000</c:v>
                      </c:pt>
                      <c:pt idx="17190">
                        <c:v>12565900000000</c:v>
                      </c:pt>
                      <c:pt idx="17191">
                        <c:v>12562300000000</c:v>
                      </c:pt>
                      <c:pt idx="17192">
                        <c:v>12558800000000</c:v>
                      </c:pt>
                      <c:pt idx="17193">
                        <c:v>12555200000000</c:v>
                      </c:pt>
                      <c:pt idx="17194">
                        <c:v>12551700000000</c:v>
                      </c:pt>
                      <c:pt idx="17195">
                        <c:v>12548200000000</c:v>
                      </c:pt>
                      <c:pt idx="17196">
                        <c:v>12544600000000</c:v>
                      </c:pt>
                      <c:pt idx="17197">
                        <c:v>12541100000000</c:v>
                      </c:pt>
                      <c:pt idx="17198">
                        <c:v>12537500000000</c:v>
                      </c:pt>
                      <c:pt idx="17199">
                        <c:v>12534000000000</c:v>
                      </c:pt>
                      <c:pt idx="17200">
                        <c:v>12530500000000</c:v>
                      </c:pt>
                      <c:pt idx="17201">
                        <c:v>12526900000000</c:v>
                      </c:pt>
                      <c:pt idx="17202">
                        <c:v>12523400000000</c:v>
                      </c:pt>
                      <c:pt idx="17203">
                        <c:v>12519900000000</c:v>
                      </c:pt>
                      <c:pt idx="17204">
                        <c:v>12516300000000</c:v>
                      </c:pt>
                      <c:pt idx="17205">
                        <c:v>12512800000000</c:v>
                      </c:pt>
                      <c:pt idx="17206">
                        <c:v>12509300000000</c:v>
                      </c:pt>
                      <c:pt idx="17207">
                        <c:v>12505800000000</c:v>
                      </c:pt>
                      <c:pt idx="17208">
                        <c:v>12502300000000</c:v>
                      </c:pt>
                      <c:pt idx="17209">
                        <c:v>12498700000000</c:v>
                      </c:pt>
                      <c:pt idx="17210">
                        <c:v>12495200000000</c:v>
                      </c:pt>
                      <c:pt idx="17211">
                        <c:v>12491700000000</c:v>
                      </c:pt>
                      <c:pt idx="17212">
                        <c:v>12488200000000</c:v>
                      </c:pt>
                      <c:pt idx="17213">
                        <c:v>12484700000000</c:v>
                      </c:pt>
                      <c:pt idx="17214">
                        <c:v>12481200000000</c:v>
                      </c:pt>
                      <c:pt idx="17215">
                        <c:v>12477700000000</c:v>
                      </c:pt>
                      <c:pt idx="17216">
                        <c:v>12474200000000</c:v>
                      </c:pt>
                      <c:pt idx="17217">
                        <c:v>12470700000000</c:v>
                      </c:pt>
                      <c:pt idx="17218">
                        <c:v>12467200000000</c:v>
                      </c:pt>
                      <c:pt idx="17219">
                        <c:v>12463700000000</c:v>
                      </c:pt>
                      <c:pt idx="17220">
                        <c:v>12460200000000</c:v>
                      </c:pt>
                      <c:pt idx="17221">
                        <c:v>12456700000000</c:v>
                      </c:pt>
                      <c:pt idx="17222">
                        <c:v>12453200000000</c:v>
                      </c:pt>
                      <c:pt idx="17223">
                        <c:v>12449700000000</c:v>
                      </c:pt>
                      <c:pt idx="17224">
                        <c:v>12446200000000</c:v>
                      </c:pt>
                      <c:pt idx="17225">
                        <c:v>12442700000000</c:v>
                      </c:pt>
                      <c:pt idx="17226">
                        <c:v>12439300000000</c:v>
                      </c:pt>
                      <c:pt idx="17227">
                        <c:v>12435800000000</c:v>
                      </c:pt>
                      <c:pt idx="17228">
                        <c:v>12432300000000</c:v>
                      </c:pt>
                      <c:pt idx="17229">
                        <c:v>12428800000000</c:v>
                      </c:pt>
                      <c:pt idx="17230">
                        <c:v>12425400000000</c:v>
                      </c:pt>
                      <c:pt idx="17231">
                        <c:v>12421900000000</c:v>
                      </c:pt>
                      <c:pt idx="17232">
                        <c:v>12418400000000</c:v>
                      </c:pt>
                      <c:pt idx="17233">
                        <c:v>12415000000000</c:v>
                      </c:pt>
                      <c:pt idx="17234">
                        <c:v>12411500000000</c:v>
                      </c:pt>
                      <c:pt idx="17235">
                        <c:v>12408000000000</c:v>
                      </c:pt>
                      <c:pt idx="17236">
                        <c:v>12404600000000</c:v>
                      </c:pt>
                      <c:pt idx="17237">
                        <c:v>12401100000000</c:v>
                      </c:pt>
                      <c:pt idx="17238">
                        <c:v>12397700000000</c:v>
                      </c:pt>
                      <c:pt idx="17239">
                        <c:v>12394200000000</c:v>
                      </c:pt>
                      <c:pt idx="17240">
                        <c:v>12390800000000</c:v>
                      </c:pt>
                      <c:pt idx="17241">
                        <c:v>12387300000000</c:v>
                      </c:pt>
                      <c:pt idx="17242">
                        <c:v>12383900000000</c:v>
                      </c:pt>
                      <c:pt idx="17243">
                        <c:v>12380500000000</c:v>
                      </c:pt>
                      <c:pt idx="17244">
                        <c:v>12377000000000</c:v>
                      </c:pt>
                      <c:pt idx="17245">
                        <c:v>12373600000000</c:v>
                      </c:pt>
                      <c:pt idx="17246">
                        <c:v>12370100000000</c:v>
                      </c:pt>
                      <c:pt idx="17247">
                        <c:v>12366700000000</c:v>
                      </c:pt>
                      <c:pt idx="17248">
                        <c:v>12363300000000</c:v>
                      </c:pt>
                      <c:pt idx="17249">
                        <c:v>12359900000000</c:v>
                      </c:pt>
                      <c:pt idx="17250">
                        <c:v>12356400000000</c:v>
                      </c:pt>
                      <c:pt idx="17251">
                        <c:v>12353000000000</c:v>
                      </c:pt>
                      <c:pt idx="17252">
                        <c:v>12349600000000</c:v>
                      </c:pt>
                      <c:pt idx="17253">
                        <c:v>12346200000000</c:v>
                      </c:pt>
                      <c:pt idx="17254">
                        <c:v>12342800000000</c:v>
                      </c:pt>
                      <c:pt idx="17255">
                        <c:v>12339400000000</c:v>
                      </c:pt>
                      <c:pt idx="17256">
                        <c:v>12335900000000</c:v>
                      </c:pt>
                      <c:pt idx="17257">
                        <c:v>12332500000000</c:v>
                      </c:pt>
                      <c:pt idx="17258">
                        <c:v>12329100000000</c:v>
                      </c:pt>
                      <c:pt idx="17259">
                        <c:v>12325700000000</c:v>
                      </c:pt>
                      <c:pt idx="17260">
                        <c:v>12322300000000</c:v>
                      </c:pt>
                      <c:pt idx="17261">
                        <c:v>12318900000000</c:v>
                      </c:pt>
                      <c:pt idx="17262">
                        <c:v>12315600000000</c:v>
                      </c:pt>
                      <c:pt idx="17263">
                        <c:v>12312200000000</c:v>
                      </c:pt>
                      <c:pt idx="17264">
                        <c:v>12308800000000</c:v>
                      </c:pt>
                      <c:pt idx="17265">
                        <c:v>12305400000000</c:v>
                      </c:pt>
                      <c:pt idx="17266">
                        <c:v>12302000000000</c:v>
                      </c:pt>
                      <c:pt idx="17267">
                        <c:v>12298600000000</c:v>
                      </c:pt>
                      <c:pt idx="17268">
                        <c:v>12295300000000</c:v>
                      </c:pt>
                      <c:pt idx="17269">
                        <c:v>12291900000000</c:v>
                      </c:pt>
                      <c:pt idx="17270">
                        <c:v>12288500000000</c:v>
                      </c:pt>
                      <c:pt idx="17271">
                        <c:v>12285100000000</c:v>
                      </c:pt>
                      <c:pt idx="17272">
                        <c:v>12281800000000</c:v>
                      </c:pt>
                      <c:pt idx="17273">
                        <c:v>12278400000000</c:v>
                      </c:pt>
                      <c:pt idx="17274">
                        <c:v>12275100000000</c:v>
                      </c:pt>
                      <c:pt idx="17275">
                        <c:v>12271700000000</c:v>
                      </c:pt>
                      <c:pt idx="17276">
                        <c:v>12268300000000</c:v>
                      </c:pt>
                      <c:pt idx="17277">
                        <c:v>12265000000000</c:v>
                      </c:pt>
                      <c:pt idx="17278">
                        <c:v>12261600000000</c:v>
                      </c:pt>
                      <c:pt idx="17279">
                        <c:v>12258300000000</c:v>
                      </c:pt>
                      <c:pt idx="17280">
                        <c:v>12255000000000</c:v>
                      </c:pt>
                      <c:pt idx="17281">
                        <c:v>12251600000000</c:v>
                      </c:pt>
                      <c:pt idx="17282">
                        <c:v>12248300000000</c:v>
                      </c:pt>
                      <c:pt idx="17283">
                        <c:v>12244900000000</c:v>
                      </c:pt>
                      <c:pt idx="17284">
                        <c:v>12241600000000</c:v>
                      </c:pt>
                      <c:pt idx="17285">
                        <c:v>12238300000000</c:v>
                      </c:pt>
                      <c:pt idx="17286">
                        <c:v>12235000000000</c:v>
                      </c:pt>
                      <c:pt idx="17287">
                        <c:v>12231600000000</c:v>
                      </c:pt>
                      <c:pt idx="17288">
                        <c:v>12228300000000</c:v>
                      </c:pt>
                      <c:pt idx="17289">
                        <c:v>12225000000000</c:v>
                      </c:pt>
                      <c:pt idx="17290">
                        <c:v>12221700000000</c:v>
                      </c:pt>
                      <c:pt idx="17291">
                        <c:v>12218400000000</c:v>
                      </c:pt>
                      <c:pt idx="17292">
                        <c:v>12215100000000</c:v>
                      </c:pt>
                      <c:pt idx="17293">
                        <c:v>12211800000000</c:v>
                      </c:pt>
                      <c:pt idx="17294">
                        <c:v>12208500000000</c:v>
                      </c:pt>
                      <c:pt idx="17295">
                        <c:v>12205200000000</c:v>
                      </c:pt>
                      <c:pt idx="17296">
                        <c:v>12201900000000</c:v>
                      </c:pt>
                      <c:pt idx="17297">
                        <c:v>12198600000000</c:v>
                      </c:pt>
                      <c:pt idx="17298">
                        <c:v>12195300000000</c:v>
                      </c:pt>
                      <c:pt idx="17299">
                        <c:v>12192000000000</c:v>
                      </c:pt>
                      <c:pt idx="17300">
                        <c:v>12188700000000</c:v>
                      </c:pt>
                      <c:pt idx="17301">
                        <c:v>12185400000000</c:v>
                      </c:pt>
                      <c:pt idx="17302">
                        <c:v>12182100000000</c:v>
                      </c:pt>
                      <c:pt idx="17303">
                        <c:v>12178900000000</c:v>
                      </c:pt>
                      <c:pt idx="17304">
                        <c:v>12175600000000</c:v>
                      </c:pt>
                      <c:pt idx="17305">
                        <c:v>12172300000000</c:v>
                      </c:pt>
                      <c:pt idx="17306">
                        <c:v>12169000000000</c:v>
                      </c:pt>
                      <c:pt idx="17307">
                        <c:v>12165800000000</c:v>
                      </c:pt>
                      <c:pt idx="17308">
                        <c:v>12162500000000</c:v>
                      </c:pt>
                      <c:pt idx="17309">
                        <c:v>12159200000000</c:v>
                      </c:pt>
                      <c:pt idx="17310">
                        <c:v>12156000000000</c:v>
                      </c:pt>
                      <c:pt idx="17311">
                        <c:v>12152600000000</c:v>
                      </c:pt>
                      <c:pt idx="17312">
                        <c:v>12149300000000</c:v>
                      </c:pt>
                      <c:pt idx="17313">
                        <c:v>12146000000000</c:v>
                      </c:pt>
                      <c:pt idx="17314">
                        <c:v>12142700000000</c:v>
                      </c:pt>
                      <c:pt idx="17315">
                        <c:v>12139400000000</c:v>
                      </c:pt>
                      <c:pt idx="17316">
                        <c:v>12136000000000</c:v>
                      </c:pt>
                      <c:pt idx="17317">
                        <c:v>12132700000000</c:v>
                      </c:pt>
                      <c:pt idx="17318">
                        <c:v>12129300000000</c:v>
                      </c:pt>
                      <c:pt idx="17319">
                        <c:v>12126000000000</c:v>
                      </c:pt>
                      <c:pt idx="17320">
                        <c:v>12123500000000</c:v>
                      </c:pt>
                      <c:pt idx="17321">
                        <c:v>12120300000000</c:v>
                      </c:pt>
                      <c:pt idx="17322">
                        <c:v>12117100000000</c:v>
                      </c:pt>
                      <c:pt idx="17323">
                        <c:v>12113800000000</c:v>
                      </c:pt>
                      <c:pt idx="17324">
                        <c:v>12110600000000</c:v>
                      </c:pt>
                      <c:pt idx="17325">
                        <c:v>12107400000000</c:v>
                      </c:pt>
                      <c:pt idx="17326">
                        <c:v>12104200000000</c:v>
                      </c:pt>
                      <c:pt idx="17327">
                        <c:v>12100900000000</c:v>
                      </c:pt>
                      <c:pt idx="17328">
                        <c:v>12097700000000</c:v>
                      </c:pt>
                      <c:pt idx="17329">
                        <c:v>12094500000000</c:v>
                      </c:pt>
                      <c:pt idx="17330">
                        <c:v>12091300000000</c:v>
                      </c:pt>
                      <c:pt idx="17331">
                        <c:v>12088100000000</c:v>
                      </c:pt>
                      <c:pt idx="17332">
                        <c:v>12084900000000</c:v>
                      </c:pt>
                      <c:pt idx="17333">
                        <c:v>12081700000000</c:v>
                      </c:pt>
                      <c:pt idx="17334">
                        <c:v>12078500000000</c:v>
                      </c:pt>
                      <c:pt idx="17335">
                        <c:v>12075300000000</c:v>
                      </c:pt>
                      <c:pt idx="17336">
                        <c:v>12072100000000</c:v>
                      </c:pt>
                      <c:pt idx="17337">
                        <c:v>12068900000000</c:v>
                      </c:pt>
                      <c:pt idx="17338">
                        <c:v>12065700000000</c:v>
                      </c:pt>
                      <c:pt idx="17339">
                        <c:v>12062500000000</c:v>
                      </c:pt>
                      <c:pt idx="17340">
                        <c:v>12059300000000</c:v>
                      </c:pt>
                      <c:pt idx="17341">
                        <c:v>12056100000000</c:v>
                      </c:pt>
                      <c:pt idx="17342">
                        <c:v>12052900000000</c:v>
                      </c:pt>
                      <c:pt idx="17343">
                        <c:v>12049700000000</c:v>
                      </c:pt>
                      <c:pt idx="17344">
                        <c:v>12046500000000</c:v>
                      </c:pt>
                      <c:pt idx="17345">
                        <c:v>12043300000000</c:v>
                      </c:pt>
                      <c:pt idx="17346">
                        <c:v>12040100000000</c:v>
                      </c:pt>
                      <c:pt idx="17347">
                        <c:v>12037000000000</c:v>
                      </c:pt>
                      <c:pt idx="17348">
                        <c:v>12033800000000</c:v>
                      </c:pt>
                      <c:pt idx="17349">
                        <c:v>12030600000000</c:v>
                      </c:pt>
                      <c:pt idx="17350">
                        <c:v>12027400000000</c:v>
                      </c:pt>
                      <c:pt idx="17351">
                        <c:v>12024200000000</c:v>
                      </c:pt>
                      <c:pt idx="17352">
                        <c:v>12021100000000</c:v>
                      </c:pt>
                      <c:pt idx="17353">
                        <c:v>12017900000000</c:v>
                      </c:pt>
                      <c:pt idx="17354">
                        <c:v>12014700000000</c:v>
                      </c:pt>
                      <c:pt idx="17355">
                        <c:v>12011500000000</c:v>
                      </c:pt>
                      <c:pt idx="17356">
                        <c:v>12008400000000</c:v>
                      </c:pt>
                      <c:pt idx="17357">
                        <c:v>12005200000000</c:v>
                      </c:pt>
                      <c:pt idx="17358">
                        <c:v>12002000000000</c:v>
                      </c:pt>
                      <c:pt idx="17359">
                        <c:v>11998900000000</c:v>
                      </c:pt>
                      <c:pt idx="17360">
                        <c:v>11995700000000</c:v>
                      </c:pt>
                      <c:pt idx="17361">
                        <c:v>11992500000000</c:v>
                      </c:pt>
                      <c:pt idx="17362">
                        <c:v>11989400000000</c:v>
                      </c:pt>
                      <c:pt idx="17363">
                        <c:v>11986200000000</c:v>
                      </c:pt>
                      <c:pt idx="17364">
                        <c:v>11983000000000</c:v>
                      </c:pt>
                      <c:pt idx="17365">
                        <c:v>11979900000000</c:v>
                      </c:pt>
                      <c:pt idx="17366">
                        <c:v>11976700000000</c:v>
                      </c:pt>
                      <c:pt idx="17367">
                        <c:v>11973500000000</c:v>
                      </c:pt>
                      <c:pt idx="17368">
                        <c:v>11970400000000</c:v>
                      </c:pt>
                      <c:pt idx="17369">
                        <c:v>11967200000000</c:v>
                      </c:pt>
                      <c:pt idx="17370">
                        <c:v>11964100000000</c:v>
                      </c:pt>
                      <c:pt idx="17371">
                        <c:v>11960900000000</c:v>
                      </c:pt>
                      <c:pt idx="17372">
                        <c:v>11957700000000</c:v>
                      </c:pt>
                      <c:pt idx="17373">
                        <c:v>11954600000000</c:v>
                      </c:pt>
                      <c:pt idx="17374">
                        <c:v>11951400000000</c:v>
                      </c:pt>
                      <c:pt idx="17375">
                        <c:v>11948300000000</c:v>
                      </c:pt>
                      <c:pt idx="17376">
                        <c:v>11945100000000</c:v>
                      </c:pt>
                      <c:pt idx="17377">
                        <c:v>11941900000000</c:v>
                      </c:pt>
                      <c:pt idx="17378">
                        <c:v>11938800000000</c:v>
                      </c:pt>
                      <c:pt idx="17379">
                        <c:v>11935600000000</c:v>
                      </c:pt>
                      <c:pt idx="17380">
                        <c:v>11932500000000</c:v>
                      </c:pt>
                      <c:pt idx="17381">
                        <c:v>11929300000000</c:v>
                      </c:pt>
                      <c:pt idx="17382">
                        <c:v>11926200000000</c:v>
                      </c:pt>
                      <c:pt idx="17383">
                        <c:v>11923000000000</c:v>
                      </c:pt>
                      <c:pt idx="17384">
                        <c:v>11919800000000</c:v>
                      </c:pt>
                      <c:pt idx="17385">
                        <c:v>11916700000000</c:v>
                      </c:pt>
                      <c:pt idx="17386">
                        <c:v>11913500000000</c:v>
                      </c:pt>
                      <c:pt idx="17387">
                        <c:v>11910400000000</c:v>
                      </c:pt>
                      <c:pt idx="17388">
                        <c:v>11907200000000</c:v>
                      </c:pt>
                      <c:pt idx="17389">
                        <c:v>11904100000000</c:v>
                      </c:pt>
                      <c:pt idx="17390">
                        <c:v>11900900000000</c:v>
                      </c:pt>
                      <c:pt idx="17391">
                        <c:v>11897700000000</c:v>
                      </c:pt>
                      <c:pt idx="17392">
                        <c:v>11894600000000</c:v>
                      </c:pt>
                      <c:pt idx="17393">
                        <c:v>11891400000000</c:v>
                      </c:pt>
                      <c:pt idx="17394">
                        <c:v>11888300000000</c:v>
                      </c:pt>
                      <c:pt idx="17395">
                        <c:v>11885100000000</c:v>
                      </c:pt>
                      <c:pt idx="17396">
                        <c:v>11881900000000</c:v>
                      </c:pt>
                      <c:pt idx="17397">
                        <c:v>11878800000000</c:v>
                      </c:pt>
                      <c:pt idx="17398">
                        <c:v>11875600000000</c:v>
                      </c:pt>
                      <c:pt idx="17399">
                        <c:v>11872500000000</c:v>
                      </c:pt>
                      <c:pt idx="17400">
                        <c:v>11869300000000</c:v>
                      </c:pt>
                      <c:pt idx="17401">
                        <c:v>11866100000000</c:v>
                      </c:pt>
                      <c:pt idx="17402">
                        <c:v>11863000000000</c:v>
                      </c:pt>
                      <c:pt idx="17403">
                        <c:v>11859800000000</c:v>
                      </c:pt>
                      <c:pt idx="17404">
                        <c:v>11856700000000</c:v>
                      </c:pt>
                      <c:pt idx="17405">
                        <c:v>11853500000000</c:v>
                      </c:pt>
                      <c:pt idx="17406">
                        <c:v>11850300000000</c:v>
                      </c:pt>
                      <c:pt idx="17407">
                        <c:v>11847200000000</c:v>
                      </c:pt>
                      <c:pt idx="17408">
                        <c:v>11844000000000</c:v>
                      </c:pt>
                      <c:pt idx="17409">
                        <c:v>11840800000000</c:v>
                      </c:pt>
                      <c:pt idx="17410">
                        <c:v>11837700000000</c:v>
                      </c:pt>
                      <c:pt idx="17411">
                        <c:v>11834500000000</c:v>
                      </c:pt>
                      <c:pt idx="17412">
                        <c:v>11831300000000</c:v>
                      </c:pt>
                      <c:pt idx="17413">
                        <c:v>11828100000000</c:v>
                      </c:pt>
                      <c:pt idx="17414">
                        <c:v>11825000000000</c:v>
                      </c:pt>
                      <c:pt idx="17415">
                        <c:v>11821800000000</c:v>
                      </c:pt>
                      <c:pt idx="17416">
                        <c:v>11818600000000</c:v>
                      </c:pt>
                      <c:pt idx="17417">
                        <c:v>11815400000000</c:v>
                      </c:pt>
                      <c:pt idx="17418">
                        <c:v>11812300000000</c:v>
                      </c:pt>
                      <c:pt idx="17419">
                        <c:v>11809100000000</c:v>
                      </c:pt>
                      <c:pt idx="17420">
                        <c:v>11805900000000</c:v>
                      </c:pt>
                      <c:pt idx="17421">
                        <c:v>11802700000000</c:v>
                      </c:pt>
                      <c:pt idx="17422">
                        <c:v>11799600000000</c:v>
                      </c:pt>
                      <c:pt idx="17423">
                        <c:v>11796400000000</c:v>
                      </c:pt>
                      <c:pt idx="17424">
                        <c:v>11793200000000</c:v>
                      </c:pt>
                      <c:pt idx="17425">
                        <c:v>11790000000000</c:v>
                      </c:pt>
                      <c:pt idx="17426">
                        <c:v>11786800000000</c:v>
                      </c:pt>
                      <c:pt idx="17427">
                        <c:v>11783600000000</c:v>
                      </c:pt>
                      <c:pt idx="17428">
                        <c:v>11780500000000</c:v>
                      </c:pt>
                      <c:pt idx="17429">
                        <c:v>11777300000000</c:v>
                      </c:pt>
                      <c:pt idx="17430">
                        <c:v>11774100000000</c:v>
                      </c:pt>
                      <c:pt idx="17431">
                        <c:v>11770900000000</c:v>
                      </c:pt>
                      <c:pt idx="17432">
                        <c:v>11767700000000</c:v>
                      </c:pt>
                      <c:pt idx="17433">
                        <c:v>11764500000000</c:v>
                      </c:pt>
                      <c:pt idx="17434">
                        <c:v>11761300000000</c:v>
                      </c:pt>
                      <c:pt idx="17435">
                        <c:v>11758100000000</c:v>
                      </c:pt>
                      <c:pt idx="17436">
                        <c:v>11754900000000</c:v>
                      </c:pt>
                      <c:pt idx="17437">
                        <c:v>11751700000000</c:v>
                      </c:pt>
                      <c:pt idx="17438">
                        <c:v>11748500000000</c:v>
                      </c:pt>
                      <c:pt idx="17439">
                        <c:v>11745300000000</c:v>
                      </c:pt>
                      <c:pt idx="17440">
                        <c:v>11742100000000</c:v>
                      </c:pt>
                      <c:pt idx="17441">
                        <c:v>11738900000000</c:v>
                      </c:pt>
                      <c:pt idx="17442">
                        <c:v>11735700000000</c:v>
                      </c:pt>
                      <c:pt idx="17443">
                        <c:v>11732500000000</c:v>
                      </c:pt>
                      <c:pt idx="17444">
                        <c:v>11729300000000</c:v>
                      </c:pt>
                      <c:pt idx="17445">
                        <c:v>11726100000000</c:v>
                      </c:pt>
                      <c:pt idx="17446">
                        <c:v>11722900000000</c:v>
                      </c:pt>
                      <c:pt idx="17447">
                        <c:v>11719700000000</c:v>
                      </c:pt>
                      <c:pt idx="17448">
                        <c:v>11716500000000</c:v>
                      </c:pt>
                      <c:pt idx="17449">
                        <c:v>11713200000000</c:v>
                      </c:pt>
                      <c:pt idx="17450">
                        <c:v>11710000000000</c:v>
                      </c:pt>
                      <c:pt idx="17451">
                        <c:v>11706800000000</c:v>
                      </c:pt>
                      <c:pt idx="17452">
                        <c:v>11703600000000</c:v>
                      </c:pt>
                      <c:pt idx="17453">
                        <c:v>11700400000000</c:v>
                      </c:pt>
                      <c:pt idx="17454">
                        <c:v>11697200000000</c:v>
                      </c:pt>
                      <c:pt idx="17455">
                        <c:v>11693900000000</c:v>
                      </c:pt>
                      <c:pt idx="17456">
                        <c:v>11690700000000</c:v>
                      </c:pt>
                      <c:pt idx="17457">
                        <c:v>11687500000000</c:v>
                      </c:pt>
                      <c:pt idx="17458">
                        <c:v>11684300000000</c:v>
                      </c:pt>
                      <c:pt idx="17459">
                        <c:v>11681100000000</c:v>
                      </c:pt>
                      <c:pt idx="17460">
                        <c:v>11677800000000</c:v>
                      </c:pt>
                      <c:pt idx="17461">
                        <c:v>11674600000000</c:v>
                      </c:pt>
                      <c:pt idx="17462">
                        <c:v>11671400000000</c:v>
                      </c:pt>
                      <c:pt idx="17463">
                        <c:v>11668100000000</c:v>
                      </c:pt>
                      <c:pt idx="17464">
                        <c:v>11664900000000</c:v>
                      </c:pt>
                      <c:pt idx="17465">
                        <c:v>11661700000000</c:v>
                      </c:pt>
                      <c:pt idx="17466">
                        <c:v>11658500000000</c:v>
                      </c:pt>
                      <c:pt idx="17467">
                        <c:v>11655200000000</c:v>
                      </c:pt>
                      <c:pt idx="17468">
                        <c:v>11652000000000</c:v>
                      </c:pt>
                      <c:pt idx="17469">
                        <c:v>11648700000000</c:v>
                      </c:pt>
                      <c:pt idx="17470">
                        <c:v>11645500000000</c:v>
                      </c:pt>
                      <c:pt idx="17471">
                        <c:v>11642300000000</c:v>
                      </c:pt>
                      <c:pt idx="17472">
                        <c:v>11639000000000</c:v>
                      </c:pt>
                      <c:pt idx="17473">
                        <c:v>11635800000000</c:v>
                      </c:pt>
                      <c:pt idx="17474">
                        <c:v>11632600000000</c:v>
                      </c:pt>
                      <c:pt idx="17475">
                        <c:v>11629300000000</c:v>
                      </c:pt>
                      <c:pt idx="17476">
                        <c:v>11626100000000</c:v>
                      </c:pt>
                      <c:pt idx="17477">
                        <c:v>11622800000000</c:v>
                      </c:pt>
                      <c:pt idx="17478">
                        <c:v>11619600000000</c:v>
                      </c:pt>
                      <c:pt idx="17479">
                        <c:v>11616300000000</c:v>
                      </c:pt>
                      <c:pt idx="17480">
                        <c:v>11613100000000</c:v>
                      </c:pt>
                      <c:pt idx="17481">
                        <c:v>11609800000000</c:v>
                      </c:pt>
                      <c:pt idx="17482">
                        <c:v>11606600000000</c:v>
                      </c:pt>
                      <c:pt idx="17483">
                        <c:v>11603300000000</c:v>
                      </c:pt>
                      <c:pt idx="17484">
                        <c:v>11600000000000</c:v>
                      </c:pt>
                      <c:pt idx="17485">
                        <c:v>11596700000000</c:v>
                      </c:pt>
                      <c:pt idx="17486">
                        <c:v>11593400000000</c:v>
                      </c:pt>
                      <c:pt idx="17487">
                        <c:v>11590100000000</c:v>
                      </c:pt>
                      <c:pt idx="17488">
                        <c:v>11586800000000</c:v>
                      </c:pt>
                      <c:pt idx="17489">
                        <c:v>11583500000000</c:v>
                      </c:pt>
                      <c:pt idx="17490">
                        <c:v>11580100000000</c:v>
                      </c:pt>
                      <c:pt idx="17491">
                        <c:v>11576800000000</c:v>
                      </c:pt>
                      <c:pt idx="17492">
                        <c:v>11573400000000</c:v>
                      </c:pt>
                      <c:pt idx="17493">
                        <c:v>11570800000000</c:v>
                      </c:pt>
                      <c:pt idx="17494">
                        <c:v>11567600000000</c:v>
                      </c:pt>
                      <c:pt idx="17495">
                        <c:v>11564300000000</c:v>
                      </c:pt>
                      <c:pt idx="17496">
                        <c:v>11561000000000</c:v>
                      </c:pt>
                      <c:pt idx="17497">
                        <c:v>11557800000000</c:v>
                      </c:pt>
                      <c:pt idx="17498">
                        <c:v>11554500000000</c:v>
                      </c:pt>
                      <c:pt idx="17499">
                        <c:v>11551300000000</c:v>
                      </c:pt>
                      <c:pt idx="17500">
                        <c:v>11548000000000</c:v>
                      </c:pt>
                      <c:pt idx="17501">
                        <c:v>11544700000000</c:v>
                      </c:pt>
                      <c:pt idx="17502">
                        <c:v>11541500000000</c:v>
                      </c:pt>
                      <c:pt idx="17503">
                        <c:v>11538200000000</c:v>
                      </c:pt>
                      <c:pt idx="17504">
                        <c:v>11535000000000</c:v>
                      </c:pt>
                      <c:pt idx="17505">
                        <c:v>11531700000000</c:v>
                      </c:pt>
                      <c:pt idx="17506">
                        <c:v>11528400000000</c:v>
                      </c:pt>
                      <c:pt idx="17507">
                        <c:v>11525200000000</c:v>
                      </c:pt>
                      <c:pt idx="17508">
                        <c:v>11521900000000</c:v>
                      </c:pt>
                      <c:pt idx="17509">
                        <c:v>11518600000000</c:v>
                      </c:pt>
                      <c:pt idx="17510">
                        <c:v>11515400000000</c:v>
                      </c:pt>
                      <c:pt idx="17511">
                        <c:v>11512100000000</c:v>
                      </c:pt>
                      <c:pt idx="17512">
                        <c:v>11508800000000</c:v>
                      </c:pt>
                      <c:pt idx="17513">
                        <c:v>11505600000000</c:v>
                      </c:pt>
                      <c:pt idx="17514">
                        <c:v>11502300000000</c:v>
                      </c:pt>
                      <c:pt idx="17515">
                        <c:v>11499100000000</c:v>
                      </c:pt>
                      <c:pt idx="17516">
                        <c:v>11495800000000</c:v>
                      </c:pt>
                      <c:pt idx="17517">
                        <c:v>11492500000000</c:v>
                      </c:pt>
                      <c:pt idx="17518">
                        <c:v>11489300000000</c:v>
                      </c:pt>
                      <c:pt idx="17519">
                        <c:v>11486000000000</c:v>
                      </c:pt>
                      <c:pt idx="17520">
                        <c:v>11482700000000</c:v>
                      </c:pt>
                      <c:pt idx="17521">
                        <c:v>11479500000000</c:v>
                      </c:pt>
                      <c:pt idx="17522">
                        <c:v>11476200000000</c:v>
                      </c:pt>
                      <c:pt idx="17523">
                        <c:v>11472900000000</c:v>
                      </c:pt>
                      <c:pt idx="17524">
                        <c:v>11469700000000</c:v>
                      </c:pt>
                      <c:pt idx="17525">
                        <c:v>11466400000000</c:v>
                      </c:pt>
                      <c:pt idx="17526">
                        <c:v>11463100000000</c:v>
                      </c:pt>
                      <c:pt idx="17527">
                        <c:v>11459800000000</c:v>
                      </c:pt>
                      <c:pt idx="17528">
                        <c:v>11456600000000</c:v>
                      </c:pt>
                      <c:pt idx="17529">
                        <c:v>11453300000000</c:v>
                      </c:pt>
                      <c:pt idx="17530">
                        <c:v>11450000000000</c:v>
                      </c:pt>
                      <c:pt idx="17531">
                        <c:v>11446800000000</c:v>
                      </c:pt>
                      <c:pt idx="17532">
                        <c:v>11443500000000</c:v>
                      </c:pt>
                      <c:pt idx="17533">
                        <c:v>11440200000000</c:v>
                      </c:pt>
                      <c:pt idx="17534">
                        <c:v>11437000000000</c:v>
                      </c:pt>
                      <c:pt idx="17535">
                        <c:v>11433700000000</c:v>
                      </c:pt>
                      <c:pt idx="17536">
                        <c:v>11430400000000</c:v>
                      </c:pt>
                      <c:pt idx="17537">
                        <c:v>11427200000000</c:v>
                      </c:pt>
                      <c:pt idx="17538">
                        <c:v>11423900000000</c:v>
                      </c:pt>
                      <c:pt idx="17539">
                        <c:v>11420600000000</c:v>
                      </c:pt>
                      <c:pt idx="17540">
                        <c:v>11417400000000</c:v>
                      </c:pt>
                      <c:pt idx="17541">
                        <c:v>11414100000000</c:v>
                      </c:pt>
                      <c:pt idx="17542">
                        <c:v>11410800000000</c:v>
                      </c:pt>
                      <c:pt idx="17543">
                        <c:v>11407600000000</c:v>
                      </c:pt>
                      <c:pt idx="17544">
                        <c:v>11404300000000</c:v>
                      </c:pt>
                      <c:pt idx="17545">
                        <c:v>11401000000000</c:v>
                      </c:pt>
                      <c:pt idx="17546">
                        <c:v>11397800000000</c:v>
                      </c:pt>
                      <c:pt idx="17547">
                        <c:v>11394500000000</c:v>
                      </c:pt>
                      <c:pt idx="17548">
                        <c:v>11391300000000</c:v>
                      </c:pt>
                      <c:pt idx="17549">
                        <c:v>11388000000000</c:v>
                      </c:pt>
                      <c:pt idx="17550">
                        <c:v>11384700000000</c:v>
                      </c:pt>
                      <c:pt idx="17551">
                        <c:v>11381500000000</c:v>
                      </c:pt>
                      <c:pt idx="17552">
                        <c:v>11378200000000</c:v>
                      </c:pt>
                      <c:pt idx="17553">
                        <c:v>11374900000000</c:v>
                      </c:pt>
                      <c:pt idx="17554">
                        <c:v>11371700000000</c:v>
                      </c:pt>
                      <c:pt idx="17555">
                        <c:v>11368400000000</c:v>
                      </c:pt>
                      <c:pt idx="17556">
                        <c:v>11365200000000</c:v>
                      </c:pt>
                      <c:pt idx="17557">
                        <c:v>11361900000000</c:v>
                      </c:pt>
                      <c:pt idx="17558">
                        <c:v>11358600000000</c:v>
                      </c:pt>
                      <c:pt idx="17559">
                        <c:v>11355400000000</c:v>
                      </c:pt>
                      <c:pt idx="17560">
                        <c:v>11352100000000</c:v>
                      </c:pt>
                      <c:pt idx="17561">
                        <c:v>11348900000000</c:v>
                      </c:pt>
                      <c:pt idx="17562">
                        <c:v>11345600000000</c:v>
                      </c:pt>
                      <c:pt idx="17563">
                        <c:v>11342300000000</c:v>
                      </c:pt>
                      <c:pt idx="17564">
                        <c:v>11339100000000</c:v>
                      </c:pt>
                      <c:pt idx="17565">
                        <c:v>11335800000000</c:v>
                      </c:pt>
                      <c:pt idx="17566">
                        <c:v>11332600000000</c:v>
                      </c:pt>
                      <c:pt idx="17567">
                        <c:v>11329300000000</c:v>
                      </c:pt>
                      <c:pt idx="17568">
                        <c:v>11326100000000</c:v>
                      </c:pt>
                      <c:pt idx="17569">
                        <c:v>11322800000000</c:v>
                      </c:pt>
                      <c:pt idx="17570">
                        <c:v>11319500000000</c:v>
                      </c:pt>
                      <c:pt idx="17571">
                        <c:v>11316300000000</c:v>
                      </c:pt>
                      <c:pt idx="17572">
                        <c:v>11313000000000</c:v>
                      </c:pt>
                      <c:pt idx="17573">
                        <c:v>11309800000000</c:v>
                      </c:pt>
                      <c:pt idx="17574">
                        <c:v>11306500000000</c:v>
                      </c:pt>
                      <c:pt idx="17575">
                        <c:v>11303300000000</c:v>
                      </c:pt>
                      <c:pt idx="17576">
                        <c:v>11300000000000</c:v>
                      </c:pt>
                      <c:pt idx="17577">
                        <c:v>11296800000000</c:v>
                      </c:pt>
                      <c:pt idx="17578">
                        <c:v>11293500000000</c:v>
                      </c:pt>
                      <c:pt idx="17579">
                        <c:v>11290300000000</c:v>
                      </c:pt>
                      <c:pt idx="17580">
                        <c:v>11287000000000</c:v>
                      </c:pt>
                      <c:pt idx="17581">
                        <c:v>11283800000000</c:v>
                      </c:pt>
                      <c:pt idx="17582">
                        <c:v>11280500000000</c:v>
                      </c:pt>
                      <c:pt idx="17583">
                        <c:v>11277300000000</c:v>
                      </c:pt>
                      <c:pt idx="17584">
                        <c:v>11274100000000</c:v>
                      </c:pt>
                      <c:pt idx="17585">
                        <c:v>11270800000000</c:v>
                      </c:pt>
                      <c:pt idx="17586">
                        <c:v>11267600000000</c:v>
                      </c:pt>
                      <c:pt idx="17587">
                        <c:v>11264300000000</c:v>
                      </c:pt>
                      <c:pt idx="17588">
                        <c:v>11261100000000</c:v>
                      </c:pt>
                      <c:pt idx="17589">
                        <c:v>11257800000000</c:v>
                      </c:pt>
                      <c:pt idx="17590">
                        <c:v>11254600000000</c:v>
                      </c:pt>
                      <c:pt idx="17591">
                        <c:v>11251400000000</c:v>
                      </c:pt>
                      <c:pt idx="17592">
                        <c:v>11248100000000</c:v>
                      </c:pt>
                      <c:pt idx="17593">
                        <c:v>11244900000000</c:v>
                      </c:pt>
                      <c:pt idx="17594">
                        <c:v>11241700000000</c:v>
                      </c:pt>
                      <c:pt idx="17595">
                        <c:v>11238400000000</c:v>
                      </c:pt>
                      <c:pt idx="17596">
                        <c:v>11235200000000</c:v>
                      </c:pt>
                      <c:pt idx="17597">
                        <c:v>11232000000000</c:v>
                      </c:pt>
                      <c:pt idx="17598">
                        <c:v>11228700000000</c:v>
                      </c:pt>
                      <c:pt idx="17599">
                        <c:v>11225500000000</c:v>
                      </c:pt>
                      <c:pt idx="17600">
                        <c:v>11222300000000</c:v>
                      </c:pt>
                      <c:pt idx="17601">
                        <c:v>11219000000000</c:v>
                      </c:pt>
                      <c:pt idx="17602">
                        <c:v>11215800000000</c:v>
                      </c:pt>
                      <c:pt idx="17603">
                        <c:v>11212600000000</c:v>
                      </c:pt>
                      <c:pt idx="17604">
                        <c:v>11209300000000</c:v>
                      </c:pt>
                      <c:pt idx="17605">
                        <c:v>11206100000000</c:v>
                      </c:pt>
                      <c:pt idx="17606">
                        <c:v>11202900000000</c:v>
                      </c:pt>
                      <c:pt idx="17607">
                        <c:v>11199700000000</c:v>
                      </c:pt>
                      <c:pt idx="17608">
                        <c:v>11196400000000</c:v>
                      </c:pt>
                      <c:pt idx="17609">
                        <c:v>11193200000000</c:v>
                      </c:pt>
                      <c:pt idx="17610">
                        <c:v>11190000000000</c:v>
                      </c:pt>
                      <c:pt idx="17611">
                        <c:v>11186800000000</c:v>
                      </c:pt>
                      <c:pt idx="17612">
                        <c:v>11183600000000</c:v>
                      </c:pt>
                      <c:pt idx="17613">
                        <c:v>11180300000000</c:v>
                      </c:pt>
                      <c:pt idx="17614">
                        <c:v>11177100000000</c:v>
                      </c:pt>
                      <c:pt idx="17615">
                        <c:v>11173900000000</c:v>
                      </c:pt>
                      <c:pt idx="17616">
                        <c:v>11170700000000</c:v>
                      </c:pt>
                      <c:pt idx="17617">
                        <c:v>11167500000000</c:v>
                      </c:pt>
                      <c:pt idx="17618">
                        <c:v>11164300000000</c:v>
                      </c:pt>
                      <c:pt idx="17619">
                        <c:v>11161000000000</c:v>
                      </c:pt>
                      <c:pt idx="17620">
                        <c:v>11157800000000</c:v>
                      </c:pt>
                      <c:pt idx="17621">
                        <c:v>11154600000000</c:v>
                      </c:pt>
                      <c:pt idx="17622">
                        <c:v>11151400000000</c:v>
                      </c:pt>
                      <c:pt idx="17623">
                        <c:v>11148200000000</c:v>
                      </c:pt>
                      <c:pt idx="17624">
                        <c:v>11145000000000</c:v>
                      </c:pt>
                      <c:pt idx="17625">
                        <c:v>11141800000000</c:v>
                      </c:pt>
                      <c:pt idx="17626">
                        <c:v>11138600000000</c:v>
                      </c:pt>
                      <c:pt idx="17627">
                        <c:v>11135400000000</c:v>
                      </c:pt>
                      <c:pt idx="17628">
                        <c:v>11132200000000</c:v>
                      </c:pt>
                      <c:pt idx="17629">
                        <c:v>11128900000000</c:v>
                      </c:pt>
                      <c:pt idx="17630">
                        <c:v>11125700000000</c:v>
                      </c:pt>
                      <c:pt idx="17631">
                        <c:v>11122500000000</c:v>
                      </c:pt>
                      <c:pt idx="17632">
                        <c:v>11119300000000</c:v>
                      </c:pt>
                      <c:pt idx="17633">
                        <c:v>11116100000000</c:v>
                      </c:pt>
                      <c:pt idx="17634">
                        <c:v>11112900000000</c:v>
                      </c:pt>
                      <c:pt idx="17635">
                        <c:v>11109700000000</c:v>
                      </c:pt>
                      <c:pt idx="17636">
                        <c:v>11106500000000</c:v>
                      </c:pt>
                      <c:pt idx="17637">
                        <c:v>11103300000000</c:v>
                      </c:pt>
                      <c:pt idx="17638">
                        <c:v>11100100000000</c:v>
                      </c:pt>
                      <c:pt idx="17639">
                        <c:v>11096900000000</c:v>
                      </c:pt>
                      <c:pt idx="17640">
                        <c:v>11093700000000</c:v>
                      </c:pt>
                      <c:pt idx="17641">
                        <c:v>11090600000000</c:v>
                      </c:pt>
                      <c:pt idx="17642">
                        <c:v>11087400000000</c:v>
                      </c:pt>
                      <c:pt idx="17643">
                        <c:v>11084200000000</c:v>
                      </c:pt>
                      <c:pt idx="17644">
                        <c:v>11081000000000</c:v>
                      </c:pt>
                      <c:pt idx="17645">
                        <c:v>11077800000000</c:v>
                      </c:pt>
                      <c:pt idx="17646">
                        <c:v>11074600000000</c:v>
                      </c:pt>
                      <c:pt idx="17647">
                        <c:v>11071400000000</c:v>
                      </c:pt>
                      <c:pt idx="17648">
                        <c:v>11068200000000</c:v>
                      </c:pt>
                      <c:pt idx="17649">
                        <c:v>11065000000000</c:v>
                      </c:pt>
                      <c:pt idx="17650">
                        <c:v>11061800000000</c:v>
                      </c:pt>
                      <c:pt idx="17651">
                        <c:v>11058600000000</c:v>
                      </c:pt>
                      <c:pt idx="17652">
                        <c:v>11055500000000</c:v>
                      </c:pt>
                      <c:pt idx="17653">
                        <c:v>11052300000000</c:v>
                      </c:pt>
                      <c:pt idx="17654">
                        <c:v>11049100000000</c:v>
                      </c:pt>
                      <c:pt idx="17655">
                        <c:v>11045900000000</c:v>
                      </c:pt>
                      <c:pt idx="17656">
                        <c:v>11042700000000</c:v>
                      </c:pt>
                      <c:pt idx="17657">
                        <c:v>11039500000000</c:v>
                      </c:pt>
                      <c:pt idx="17658">
                        <c:v>11036400000000</c:v>
                      </c:pt>
                      <c:pt idx="17659">
                        <c:v>11033100000000</c:v>
                      </c:pt>
                      <c:pt idx="17660">
                        <c:v>11029900000000</c:v>
                      </c:pt>
                      <c:pt idx="17661">
                        <c:v>11026700000000</c:v>
                      </c:pt>
                      <c:pt idx="17662">
                        <c:v>11023400000000</c:v>
                      </c:pt>
                      <c:pt idx="17663">
                        <c:v>11020200000000</c:v>
                      </c:pt>
                      <c:pt idx="17664">
                        <c:v>11016900000000</c:v>
                      </c:pt>
                      <c:pt idx="17665">
                        <c:v>11013700000000</c:v>
                      </c:pt>
                      <c:pt idx="17666">
                        <c:v>11010400000000</c:v>
                      </c:pt>
                      <c:pt idx="17667">
                        <c:v>11007100000000</c:v>
                      </c:pt>
                      <c:pt idx="17668">
                        <c:v>11003900000000</c:v>
                      </c:pt>
                      <c:pt idx="17669">
                        <c:v>11001400000000</c:v>
                      </c:pt>
                      <c:pt idx="17670">
                        <c:v>10998200000000</c:v>
                      </c:pt>
                      <c:pt idx="17671">
                        <c:v>10995000000000</c:v>
                      </c:pt>
                      <c:pt idx="17672">
                        <c:v>10991900000000</c:v>
                      </c:pt>
                      <c:pt idx="17673">
                        <c:v>10988700000000</c:v>
                      </c:pt>
                      <c:pt idx="17674">
                        <c:v>10985500000000</c:v>
                      </c:pt>
                      <c:pt idx="17675">
                        <c:v>10982400000000</c:v>
                      </c:pt>
                      <c:pt idx="17676">
                        <c:v>10979200000000</c:v>
                      </c:pt>
                      <c:pt idx="17677">
                        <c:v>10976000000000</c:v>
                      </c:pt>
                      <c:pt idx="17678">
                        <c:v>10972900000000</c:v>
                      </c:pt>
                      <c:pt idx="17679">
                        <c:v>10969700000000</c:v>
                      </c:pt>
                      <c:pt idx="17680">
                        <c:v>10966500000000</c:v>
                      </c:pt>
                      <c:pt idx="17681">
                        <c:v>10963400000000</c:v>
                      </c:pt>
                      <c:pt idx="17682">
                        <c:v>10960200000000</c:v>
                      </c:pt>
                      <c:pt idx="17683">
                        <c:v>10957000000000</c:v>
                      </c:pt>
                      <c:pt idx="17684">
                        <c:v>10953900000000</c:v>
                      </c:pt>
                      <c:pt idx="17685">
                        <c:v>10950700000000</c:v>
                      </c:pt>
                      <c:pt idx="17686">
                        <c:v>10947500000000</c:v>
                      </c:pt>
                      <c:pt idx="17687">
                        <c:v>10944400000000</c:v>
                      </c:pt>
                      <c:pt idx="17688">
                        <c:v>10941200000000</c:v>
                      </c:pt>
                      <c:pt idx="17689">
                        <c:v>10938100000000</c:v>
                      </c:pt>
                      <c:pt idx="17690">
                        <c:v>10934900000000</c:v>
                      </c:pt>
                      <c:pt idx="17691">
                        <c:v>10931700000000</c:v>
                      </c:pt>
                      <c:pt idx="17692">
                        <c:v>10928600000000</c:v>
                      </c:pt>
                      <c:pt idx="17693">
                        <c:v>10925400000000</c:v>
                      </c:pt>
                      <c:pt idx="17694">
                        <c:v>10922300000000</c:v>
                      </c:pt>
                      <c:pt idx="17695">
                        <c:v>10919100000000</c:v>
                      </c:pt>
                      <c:pt idx="17696">
                        <c:v>10915900000000</c:v>
                      </c:pt>
                      <c:pt idx="17697">
                        <c:v>10912800000000</c:v>
                      </c:pt>
                      <c:pt idx="17698">
                        <c:v>10909600000000</c:v>
                      </c:pt>
                      <c:pt idx="17699">
                        <c:v>10906500000000</c:v>
                      </c:pt>
                      <c:pt idx="17700">
                        <c:v>10903300000000</c:v>
                      </c:pt>
                      <c:pt idx="17701">
                        <c:v>10900200000000</c:v>
                      </c:pt>
                      <c:pt idx="17702">
                        <c:v>10897000000000</c:v>
                      </c:pt>
                      <c:pt idx="17703">
                        <c:v>10893900000000</c:v>
                      </c:pt>
                      <c:pt idx="17704">
                        <c:v>10890700000000</c:v>
                      </c:pt>
                      <c:pt idx="17705">
                        <c:v>10887600000000</c:v>
                      </c:pt>
                      <c:pt idx="17706">
                        <c:v>10884400000000</c:v>
                      </c:pt>
                      <c:pt idx="17707">
                        <c:v>10881300000000</c:v>
                      </c:pt>
                      <c:pt idx="17708">
                        <c:v>10878100000000</c:v>
                      </c:pt>
                      <c:pt idx="17709">
                        <c:v>10875000000000</c:v>
                      </c:pt>
                      <c:pt idx="17710">
                        <c:v>10871800000000</c:v>
                      </c:pt>
                      <c:pt idx="17711">
                        <c:v>10868700000000</c:v>
                      </c:pt>
                      <c:pt idx="17712">
                        <c:v>10865500000000</c:v>
                      </c:pt>
                      <c:pt idx="17713">
                        <c:v>10862400000000</c:v>
                      </c:pt>
                      <c:pt idx="17714">
                        <c:v>10859200000000</c:v>
                      </c:pt>
                      <c:pt idx="17715">
                        <c:v>10856100000000</c:v>
                      </c:pt>
                      <c:pt idx="17716">
                        <c:v>10852900000000</c:v>
                      </c:pt>
                      <c:pt idx="17717">
                        <c:v>10849800000000</c:v>
                      </c:pt>
                      <c:pt idx="17718">
                        <c:v>10846700000000</c:v>
                      </c:pt>
                      <c:pt idx="17719">
                        <c:v>10843500000000</c:v>
                      </c:pt>
                      <c:pt idx="17720">
                        <c:v>10840400000000</c:v>
                      </c:pt>
                      <c:pt idx="17721">
                        <c:v>10837200000000</c:v>
                      </c:pt>
                      <c:pt idx="17722">
                        <c:v>10834100000000</c:v>
                      </c:pt>
                      <c:pt idx="17723">
                        <c:v>10830900000000</c:v>
                      </c:pt>
                      <c:pt idx="17724">
                        <c:v>10827800000000</c:v>
                      </c:pt>
                      <c:pt idx="17725">
                        <c:v>10824700000000</c:v>
                      </c:pt>
                      <c:pt idx="17726">
                        <c:v>10821500000000</c:v>
                      </c:pt>
                      <c:pt idx="17727">
                        <c:v>10818400000000</c:v>
                      </c:pt>
                      <c:pt idx="17728">
                        <c:v>10815300000000</c:v>
                      </c:pt>
                      <c:pt idx="17729">
                        <c:v>10812100000000</c:v>
                      </c:pt>
                      <c:pt idx="17730">
                        <c:v>10809000000000</c:v>
                      </c:pt>
                      <c:pt idx="17731">
                        <c:v>10805900000000</c:v>
                      </c:pt>
                      <c:pt idx="17732">
                        <c:v>10802700000000</c:v>
                      </c:pt>
                      <c:pt idx="17733">
                        <c:v>10799600000000</c:v>
                      </c:pt>
                      <c:pt idx="17734">
                        <c:v>10796500000000</c:v>
                      </c:pt>
                      <c:pt idx="17735">
                        <c:v>10793300000000</c:v>
                      </c:pt>
                      <c:pt idx="17736">
                        <c:v>10790200000000</c:v>
                      </c:pt>
                      <c:pt idx="17737">
                        <c:v>10787100000000</c:v>
                      </c:pt>
                      <c:pt idx="17738">
                        <c:v>10783900000000</c:v>
                      </c:pt>
                      <c:pt idx="17739">
                        <c:v>10780800000000</c:v>
                      </c:pt>
                      <c:pt idx="17740">
                        <c:v>10777700000000</c:v>
                      </c:pt>
                      <c:pt idx="17741">
                        <c:v>10774500000000</c:v>
                      </c:pt>
                      <c:pt idx="17742">
                        <c:v>10771400000000</c:v>
                      </c:pt>
                      <c:pt idx="17743">
                        <c:v>10768300000000</c:v>
                      </c:pt>
                      <c:pt idx="17744">
                        <c:v>10765100000000</c:v>
                      </c:pt>
                      <c:pt idx="17745">
                        <c:v>10762000000000</c:v>
                      </c:pt>
                      <c:pt idx="17746">
                        <c:v>10758900000000</c:v>
                      </c:pt>
                      <c:pt idx="17747">
                        <c:v>10755800000000</c:v>
                      </c:pt>
                      <c:pt idx="17748">
                        <c:v>10752600000000</c:v>
                      </c:pt>
                      <c:pt idx="17749">
                        <c:v>10749500000000</c:v>
                      </c:pt>
                      <c:pt idx="17750">
                        <c:v>10746400000000</c:v>
                      </c:pt>
                      <c:pt idx="17751">
                        <c:v>10743300000000</c:v>
                      </c:pt>
                      <c:pt idx="17752">
                        <c:v>10740100000000</c:v>
                      </c:pt>
                      <c:pt idx="17753">
                        <c:v>10737000000000</c:v>
                      </c:pt>
                      <c:pt idx="17754">
                        <c:v>10733900000000</c:v>
                      </c:pt>
                      <c:pt idx="17755">
                        <c:v>10730800000000</c:v>
                      </c:pt>
                      <c:pt idx="17756">
                        <c:v>10727700000000</c:v>
                      </c:pt>
                      <c:pt idx="17757">
                        <c:v>10724500000000</c:v>
                      </c:pt>
                      <c:pt idx="17758">
                        <c:v>10721400000000</c:v>
                      </c:pt>
                      <c:pt idx="17759">
                        <c:v>10718300000000</c:v>
                      </c:pt>
                      <c:pt idx="17760">
                        <c:v>10715200000000</c:v>
                      </c:pt>
                      <c:pt idx="17761">
                        <c:v>10712100000000</c:v>
                      </c:pt>
                      <c:pt idx="17762">
                        <c:v>10708900000000</c:v>
                      </c:pt>
                      <c:pt idx="17763">
                        <c:v>10705800000000</c:v>
                      </c:pt>
                      <c:pt idx="17764">
                        <c:v>10702700000000</c:v>
                      </c:pt>
                      <c:pt idx="17765">
                        <c:v>10699600000000</c:v>
                      </c:pt>
                      <c:pt idx="17766">
                        <c:v>10696500000000</c:v>
                      </c:pt>
                      <c:pt idx="17767">
                        <c:v>10693400000000</c:v>
                      </c:pt>
                      <c:pt idx="17768">
                        <c:v>10690300000000</c:v>
                      </c:pt>
                      <c:pt idx="17769">
                        <c:v>10687100000000</c:v>
                      </c:pt>
                      <c:pt idx="17770">
                        <c:v>10684000000000</c:v>
                      </c:pt>
                      <c:pt idx="17771">
                        <c:v>10680900000000</c:v>
                      </c:pt>
                      <c:pt idx="17772">
                        <c:v>10677800000000</c:v>
                      </c:pt>
                      <c:pt idx="17773">
                        <c:v>10674700000000</c:v>
                      </c:pt>
                      <c:pt idx="17774">
                        <c:v>10671600000000</c:v>
                      </c:pt>
                      <c:pt idx="17775">
                        <c:v>10668500000000</c:v>
                      </c:pt>
                      <c:pt idx="17776">
                        <c:v>10665400000000</c:v>
                      </c:pt>
                      <c:pt idx="17777">
                        <c:v>10662200000000</c:v>
                      </c:pt>
                      <c:pt idx="17778">
                        <c:v>10659100000000</c:v>
                      </c:pt>
                      <c:pt idx="17779">
                        <c:v>10656000000000</c:v>
                      </c:pt>
                      <c:pt idx="17780">
                        <c:v>10652900000000</c:v>
                      </c:pt>
                      <c:pt idx="17781">
                        <c:v>10649800000000</c:v>
                      </c:pt>
                      <c:pt idx="17782">
                        <c:v>10646700000000</c:v>
                      </c:pt>
                      <c:pt idx="17783">
                        <c:v>10643600000000</c:v>
                      </c:pt>
                      <c:pt idx="17784">
                        <c:v>10640500000000</c:v>
                      </c:pt>
                      <c:pt idx="17785">
                        <c:v>10637400000000</c:v>
                      </c:pt>
                      <c:pt idx="17786">
                        <c:v>10634300000000</c:v>
                      </c:pt>
                      <c:pt idx="17787">
                        <c:v>10631200000000</c:v>
                      </c:pt>
                      <c:pt idx="17788">
                        <c:v>10628100000000</c:v>
                      </c:pt>
                      <c:pt idx="17789">
                        <c:v>10624900000000</c:v>
                      </c:pt>
                      <c:pt idx="17790">
                        <c:v>10621800000000</c:v>
                      </c:pt>
                      <c:pt idx="17791">
                        <c:v>10618700000000</c:v>
                      </c:pt>
                      <c:pt idx="17792">
                        <c:v>10615600000000</c:v>
                      </c:pt>
                      <c:pt idx="17793">
                        <c:v>10612500000000</c:v>
                      </c:pt>
                      <c:pt idx="17794">
                        <c:v>10609400000000</c:v>
                      </c:pt>
                      <c:pt idx="17795">
                        <c:v>10606300000000</c:v>
                      </c:pt>
                      <c:pt idx="17796">
                        <c:v>10603200000000</c:v>
                      </c:pt>
                      <c:pt idx="17797">
                        <c:v>10600100000000</c:v>
                      </c:pt>
                      <c:pt idx="17798">
                        <c:v>10597000000000</c:v>
                      </c:pt>
                      <c:pt idx="17799">
                        <c:v>10593900000000</c:v>
                      </c:pt>
                      <c:pt idx="17800">
                        <c:v>10590800000000</c:v>
                      </c:pt>
                      <c:pt idx="17801">
                        <c:v>10587700000000</c:v>
                      </c:pt>
                      <c:pt idx="17802">
                        <c:v>10584600000000</c:v>
                      </c:pt>
                      <c:pt idx="17803">
                        <c:v>10581500000000</c:v>
                      </c:pt>
                      <c:pt idx="17804">
                        <c:v>10578400000000</c:v>
                      </c:pt>
                      <c:pt idx="17805">
                        <c:v>10575300000000</c:v>
                      </c:pt>
                      <c:pt idx="17806">
                        <c:v>10572200000000</c:v>
                      </c:pt>
                      <c:pt idx="17807">
                        <c:v>10569100000000</c:v>
                      </c:pt>
                      <c:pt idx="17808">
                        <c:v>10566000000000</c:v>
                      </c:pt>
                      <c:pt idx="17809">
                        <c:v>10562900000000</c:v>
                      </c:pt>
                      <c:pt idx="17810">
                        <c:v>10559800000000</c:v>
                      </c:pt>
                      <c:pt idx="17811">
                        <c:v>10556700000000</c:v>
                      </c:pt>
                      <c:pt idx="17812">
                        <c:v>10553600000000</c:v>
                      </c:pt>
                      <c:pt idx="17813">
                        <c:v>10550500000000</c:v>
                      </c:pt>
                      <c:pt idx="17814">
                        <c:v>10547400000000</c:v>
                      </c:pt>
                      <c:pt idx="17815">
                        <c:v>10544300000000</c:v>
                      </c:pt>
                      <c:pt idx="17816">
                        <c:v>10541300000000</c:v>
                      </c:pt>
                      <c:pt idx="17817">
                        <c:v>10538200000000</c:v>
                      </c:pt>
                      <c:pt idx="17818">
                        <c:v>10535100000000</c:v>
                      </c:pt>
                      <c:pt idx="17819">
                        <c:v>10532000000000</c:v>
                      </c:pt>
                      <c:pt idx="17820">
                        <c:v>10528900000000</c:v>
                      </c:pt>
                      <c:pt idx="17821">
                        <c:v>10525800000000</c:v>
                      </c:pt>
                      <c:pt idx="17822">
                        <c:v>10522700000000</c:v>
                      </c:pt>
                      <c:pt idx="17823">
                        <c:v>10519600000000</c:v>
                      </c:pt>
                      <c:pt idx="17824">
                        <c:v>10516500000000</c:v>
                      </c:pt>
                      <c:pt idx="17825">
                        <c:v>10513400000000</c:v>
                      </c:pt>
                      <c:pt idx="17826">
                        <c:v>10510300000000</c:v>
                      </c:pt>
                      <c:pt idx="17827">
                        <c:v>10507200000000</c:v>
                      </c:pt>
                      <c:pt idx="17828">
                        <c:v>10504100000000</c:v>
                      </c:pt>
                      <c:pt idx="17829">
                        <c:v>10501000000000</c:v>
                      </c:pt>
                      <c:pt idx="17830">
                        <c:v>10498000000000</c:v>
                      </c:pt>
                      <c:pt idx="17831">
                        <c:v>10494900000000</c:v>
                      </c:pt>
                      <c:pt idx="17832">
                        <c:v>10491800000000</c:v>
                      </c:pt>
                      <c:pt idx="17833">
                        <c:v>10488700000000</c:v>
                      </c:pt>
                      <c:pt idx="17834">
                        <c:v>10485600000000</c:v>
                      </c:pt>
                      <c:pt idx="17835">
                        <c:v>10482500000000</c:v>
                      </c:pt>
                      <c:pt idx="17836">
                        <c:v>10479400000000</c:v>
                      </c:pt>
                      <c:pt idx="17837">
                        <c:v>10476300000000</c:v>
                      </c:pt>
                      <c:pt idx="17838">
                        <c:v>10473100000000</c:v>
                      </c:pt>
                      <c:pt idx="17839">
                        <c:v>10470000000000</c:v>
                      </c:pt>
                      <c:pt idx="17840">
                        <c:v>10466800000000</c:v>
                      </c:pt>
                      <c:pt idx="17841">
                        <c:v>10463700000000</c:v>
                      </c:pt>
                      <c:pt idx="17842">
                        <c:v>10460500000000</c:v>
                      </c:pt>
                      <c:pt idx="17843">
                        <c:v>10457400000000</c:v>
                      </c:pt>
                      <c:pt idx="17844">
                        <c:v>10454200000000</c:v>
                      </c:pt>
                      <c:pt idx="17845">
                        <c:v>10451000000000</c:v>
                      </c:pt>
                      <c:pt idx="17846">
                        <c:v>10448600000000</c:v>
                      </c:pt>
                      <c:pt idx="17847">
                        <c:v>10445500000000</c:v>
                      </c:pt>
                      <c:pt idx="17848">
                        <c:v>10442400000000</c:v>
                      </c:pt>
                      <c:pt idx="17849">
                        <c:v>10439300000000</c:v>
                      </c:pt>
                      <c:pt idx="17850">
                        <c:v>10436200000000</c:v>
                      </c:pt>
                      <c:pt idx="17851">
                        <c:v>10433200000000</c:v>
                      </c:pt>
                      <c:pt idx="17852">
                        <c:v>10430100000000</c:v>
                      </c:pt>
                      <c:pt idx="17853">
                        <c:v>10427000000000</c:v>
                      </c:pt>
                      <c:pt idx="17854">
                        <c:v>10423900000000</c:v>
                      </c:pt>
                      <c:pt idx="17855">
                        <c:v>10420900000000</c:v>
                      </c:pt>
                      <c:pt idx="17856">
                        <c:v>10417800000000</c:v>
                      </c:pt>
                      <c:pt idx="17857">
                        <c:v>10414700000000</c:v>
                      </c:pt>
                      <c:pt idx="17858">
                        <c:v>10411600000000</c:v>
                      </c:pt>
                      <c:pt idx="17859">
                        <c:v>10408500000000</c:v>
                      </c:pt>
                      <c:pt idx="17860">
                        <c:v>10405500000000</c:v>
                      </c:pt>
                      <c:pt idx="17861">
                        <c:v>10402400000000</c:v>
                      </c:pt>
                      <c:pt idx="17862">
                        <c:v>10399300000000</c:v>
                      </c:pt>
                      <c:pt idx="17863">
                        <c:v>10396300000000</c:v>
                      </c:pt>
                      <c:pt idx="17864">
                        <c:v>10393200000000</c:v>
                      </c:pt>
                      <c:pt idx="17865">
                        <c:v>10390100000000</c:v>
                      </c:pt>
                      <c:pt idx="17866">
                        <c:v>10387000000000</c:v>
                      </c:pt>
                      <c:pt idx="17867">
                        <c:v>10384000000000</c:v>
                      </c:pt>
                      <c:pt idx="17868">
                        <c:v>10380900000000</c:v>
                      </c:pt>
                      <c:pt idx="17869">
                        <c:v>10377800000000</c:v>
                      </c:pt>
                      <c:pt idx="17870">
                        <c:v>10374800000000</c:v>
                      </c:pt>
                      <c:pt idx="17871">
                        <c:v>10371700000000</c:v>
                      </c:pt>
                      <c:pt idx="17872">
                        <c:v>10368600000000</c:v>
                      </c:pt>
                      <c:pt idx="17873">
                        <c:v>10365600000000</c:v>
                      </c:pt>
                      <c:pt idx="17874">
                        <c:v>10362500000000</c:v>
                      </c:pt>
                      <c:pt idx="17875">
                        <c:v>10359400000000</c:v>
                      </c:pt>
                      <c:pt idx="17876">
                        <c:v>10356400000000</c:v>
                      </c:pt>
                      <c:pt idx="17877">
                        <c:v>10353300000000</c:v>
                      </c:pt>
                      <c:pt idx="17878">
                        <c:v>10350300000000</c:v>
                      </c:pt>
                      <c:pt idx="17879">
                        <c:v>10347200000000</c:v>
                      </c:pt>
                      <c:pt idx="17880">
                        <c:v>10344100000000</c:v>
                      </c:pt>
                      <c:pt idx="17881">
                        <c:v>10341100000000</c:v>
                      </c:pt>
                      <c:pt idx="17882">
                        <c:v>10338000000000</c:v>
                      </c:pt>
                      <c:pt idx="17883">
                        <c:v>10335000000000</c:v>
                      </c:pt>
                      <c:pt idx="17884">
                        <c:v>10331900000000</c:v>
                      </c:pt>
                      <c:pt idx="17885">
                        <c:v>10328900000000</c:v>
                      </c:pt>
                      <c:pt idx="17886">
                        <c:v>10325800000000</c:v>
                      </c:pt>
                      <c:pt idx="17887">
                        <c:v>10322800000000</c:v>
                      </c:pt>
                      <c:pt idx="17888">
                        <c:v>10319700000000</c:v>
                      </c:pt>
                      <c:pt idx="17889">
                        <c:v>10316700000000</c:v>
                      </c:pt>
                      <c:pt idx="17890">
                        <c:v>10313600000000</c:v>
                      </c:pt>
                      <c:pt idx="17891">
                        <c:v>10310600000000</c:v>
                      </c:pt>
                      <c:pt idx="17892">
                        <c:v>10307500000000</c:v>
                      </c:pt>
                      <c:pt idx="17893">
                        <c:v>10304500000000</c:v>
                      </c:pt>
                      <c:pt idx="17894">
                        <c:v>10301400000000</c:v>
                      </c:pt>
                      <c:pt idx="17895">
                        <c:v>10298400000000</c:v>
                      </c:pt>
                      <c:pt idx="17896">
                        <c:v>10295300000000</c:v>
                      </c:pt>
                      <c:pt idx="17897">
                        <c:v>10292300000000</c:v>
                      </c:pt>
                      <c:pt idx="17898">
                        <c:v>10289300000000</c:v>
                      </c:pt>
                      <c:pt idx="17899">
                        <c:v>10286200000000</c:v>
                      </c:pt>
                      <c:pt idx="17900">
                        <c:v>10283200000000</c:v>
                      </c:pt>
                      <c:pt idx="17901">
                        <c:v>10280100000000</c:v>
                      </c:pt>
                      <c:pt idx="17902">
                        <c:v>10277100000000</c:v>
                      </c:pt>
                      <c:pt idx="17903">
                        <c:v>10274100000000</c:v>
                      </c:pt>
                      <c:pt idx="17904">
                        <c:v>10271000000000</c:v>
                      </c:pt>
                      <c:pt idx="17905">
                        <c:v>10268000000000</c:v>
                      </c:pt>
                      <c:pt idx="17906">
                        <c:v>10265000000000</c:v>
                      </c:pt>
                      <c:pt idx="17907">
                        <c:v>10261900000000</c:v>
                      </c:pt>
                      <c:pt idx="17908">
                        <c:v>10258900000000</c:v>
                      </c:pt>
                      <c:pt idx="17909">
                        <c:v>10255900000000</c:v>
                      </c:pt>
                      <c:pt idx="17910">
                        <c:v>10252900000000</c:v>
                      </c:pt>
                      <c:pt idx="17911">
                        <c:v>10249800000000</c:v>
                      </c:pt>
                      <c:pt idx="17912">
                        <c:v>10246800000000</c:v>
                      </c:pt>
                      <c:pt idx="17913">
                        <c:v>10243800000000</c:v>
                      </c:pt>
                      <c:pt idx="17914">
                        <c:v>10240800000000</c:v>
                      </c:pt>
                      <c:pt idx="17915">
                        <c:v>10237800000000</c:v>
                      </c:pt>
                      <c:pt idx="17916">
                        <c:v>10234700000000</c:v>
                      </c:pt>
                      <c:pt idx="17917">
                        <c:v>10231700000000</c:v>
                      </c:pt>
                      <c:pt idx="17918">
                        <c:v>10228700000000</c:v>
                      </c:pt>
                      <c:pt idx="17919">
                        <c:v>10225700000000</c:v>
                      </c:pt>
                      <c:pt idx="17920">
                        <c:v>10222700000000</c:v>
                      </c:pt>
                      <c:pt idx="17921">
                        <c:v>10219700000000</c:v>
                      </c:pt>
                      <c:pt idx="17922">
                        <c:v>10216700000000</c:v>
                      </c:pt>
                      <c:pt idx="17923">
                        <c:v>10213700000000</c:v>
                      </c:pt>
                      <c:pt idx="17924">
                        <c:v>10210700000000</c:v>
                      </c:pt>
                      <c:pt idx="17925">
                        <c:v>10207700000000</c:v>
                      </c:pt>
                      <c:pt idx="17926">
                        <c:v>10204700000000</c:v>
                      </c:pt>
                      <c:pt idx="17927">
                        <c:v>10201600000000</c:v>
                      </c:pt>
                      <c:pt idx="17928">
                        <c:v>10198600000000</c:v>
                      </c:pt>
                      <c:pt idx="17929">
                        <c:v>10195700000000</c:v>
                      </c:pt>
                      <c:pt idx="17930">
                        <c:v>10192700000000</c:v>
                      </c:pt>
                      <c:pt idx="17931">
                        <c:v>10189700000000</c:v>
                      </c:pt>
                      <c:pt idx="17932">
                        <c:v>10186700000000</c:v>
                      </c:pt>
                      <c:pt idx="17933">
                        <c:v>10183700000000</c:v>
                      </c:pt>
                      <c:pt idx="17934">
                        <c:v>10180700000000</c:v>
                      </c:pt>
                      <c:pt idx="17935">
                        <c:v>10177700000000</c:v>
                      </c:pt>
                      <c:pt idx="17936">
                        <c:v>10174700000000</c:v>
                      </c:pt>
                      <c:pt idx="17937">
                        <c:v>10171700000000</c:v>
                      </c:pt>
                      <c:pt idx="17938">
                        <c:v>10168700000000</c:v>
                      </c:pt>
                      <c:pt idx="17939">
                        <c:v>10165800000000</c:v>
                      </c:pt>
                      <c:pt idx="17940">
                        <c:v>10162800000000</c:v>
                      </c:pt>
                      <c:pt idx="17941">
                        <c:v>10159800000000</c:v>
                      </c:pt>
                      <c:pt idx="17942">
                        <c:v>10156800000000</c:v>
                      </c:pt>
                      <c:pt idx="17943">
                        <c:v>10153800000000</c:v>
                      </c:pt>
                      <c:pt idx="17944">
                        <c:v>10150900000000</c:v>
                      </c:pt>
                      <c:pt idx="17945">
                        <c:v>10147900000000</c:v>
                      </c:pt>
                      <c:pt idx="17946">
                        <c:v>10144900000000</c:v>
                      </c:pt>
                      <c:pt idx="17947">
                        <c:v>10142000000000</c:v>
                      </c:pt>
                      <c:pt idx="17948">
                        <c:v>10139000000000</c:v>
                      </c:pt>
                      <c:pt idx="17949">
                        <c:v>10136000000000</c:v>
                      </c:pt>
                      <c:pt idx="17950">
                        <c:v>10133100000000</c:v>
                      </c:pt>
                      <c:pt idx="17951">
                        <c:v>10130100000000</c:v>
                      </c:pt>
                      <c:pt idx="17952">
                        <c:v>10127100000000</c:v>
                      </c:pt>
                      <c:pt idx="17953">
                        <c:v>10124200000000</c:v>
                      </c:pt>
                      <c:pt idx="17954">
                        <c:v>10121200000000</c:v>
                      </c:pt>
                      <c:pt idx="17955">
                        <c:v>10118300000000</c:v>
                      </c:pt>
                      <c:pt idx="17956">
                        <c:v>10115300000000</c:v>
                      </c:pt>
                      <c:pt idx="17957">
                        <c:v>10112300000000</c:v>
                      </c:pt>
                      <c:pt idx="17958">
                        <c:v>10109400000000</c:v>
                      </c:pt>
                      <c:pt idx="17959">
                        <c:v>10106400000000</c:v>
                      </c:pt>
                      <c:pt idx="17960">
                        <c:v>10103500000000</c:v>
                      </c:pt>
                      <c:pt idx="17961">
                        <c:v>10100500000000</c:v>
                      </c:pt>
                      <c:pt idx="17962">
                        <c:v>10097600000000</c:v>
                      </c:pt>
                      <c:pt idx="17963">
                        <c:v>10094700000000</c:v>
                      </c:pt>
                      <c:pt idx="17964">
                        <c:v>10091700000000</c:v>
                      </c:pt>
                      <c:pt idx="17965">
                        <c:v>10088800000000</c:v>
                      </c:pt>
                      <c:pt idx="17966">
                        <c:v>10085800000000</c:v>
                      </c:pt>
                      <c:pt idx="17967">
                        <c:v>10082900000000</c:v>
                      </c:pt>
                      <c:pt idx="17968">
                        <c:v>10080000000000</c:v>
                      </c:pt>
                      <c:pt idx="17969">
                        <c:v>10077000000000</c:v>
                      </c:pt>
                      <c:pt idx="17970">
                        <c:v>10074100000000</c:v>
                      </c:pt>
                      <c:pt idx="17971">
                        <c:v>10071200000000</c:v>
                      </c:pt>
                      <c:pt idx="17972">
                        <c:v>10068200000000</c:v>
                      </c:pt>
                      <c:pt idx="17973">
                        <c:v>10065300000000</c:v>
                      </c:pt>
                      <c:pt idx="17974">
                        <c:v>10062400000000</c:v>
                      </c:pt>
                      <c:pt idx="17975">
                        <c:v>10059500000000</c:v>
                      </c:pt>
                      <c:pt idx="17976">
                        <c:v>10056500000000</c:v>
                      </c:pt>
                      <c:pt idx="17977">
                        <c:v>10053600000000</c:v>
                      </c:pt>
                      <c:pt idx="17978">
                        <c:v>10050700000000</c:v>
                      </c:pt>
                      <c:pt idx="17979">
                        <c:v>10047800000000</c:v>
                      </c:pt>
                      <c:pt idx="17980">
                        <c:v>10044900000000</c:v>
                      </c:pt>
                      <c:pt idx="17981">
                        <c:v>10042000000000</c:v>
                      </c:pt>
                      <c:pt idx="17982">
                        <c:v>10039000000000</c:v>
                      </c:pt>
                      <c:pt idx="17983">
                        <c:v>10036100000000</c:v>
                      </c:pt>
                      <c:pt idx="17984">
                        <c:v>10033200000000</c:v>
                      </c:pt>
                      <c:pt idx="17985">
                        <c:v>10030300000000</c:v>
                      </c:pt>
                      <c:pt idx="17986">
                        <c:v>10027400000000</c:v>
                      </c:pt>
                      <c:pt idx="17987">
                        <c:v>10024500000000</c:v>
                      </c:pt>
                      <c:pt idx="17988">
                        <c:v>10021600000000</c:v>
                      </c:pt>
                      <c:pt idx="17989">
                        <c:v>10018700000000</c:v>
                      </c:pt>
                      <c:pt idx="17990">
                        <c:v>10015800000000</c:v>
                      </c:pt>
                      <c:pt idx="17991">
                        <c:v>10012900000000</c:v>
                      </c:pt>
                      <c:pt idx="17992">
                        <c:v>10010000000000</c:v>
                      </c:pt>
                      <c:pt idx="17993">
                        <c:v>10007100000000</c:v>
                      </c:pt>
                      <c:pt idx="17994">
                        <c:v>10004200000000</c:v>
                      </c:pt>
                      <c:pt idx="17995">
                        <c:v>10001300000000</c:v>
                      </c:pt>
                      <c:pt idx="17996">
                        <c:v>9998420000000</c:v>
                      </c:pt>
                      <c:pt idx="17997">
                        <c:v>9995530000000</c:v>
                      </c:pt>
                      <c:pt idx="17998">
                        <c:v>9992640000000</c:v>
                      </c:pt>
                      <c:pt idx="17999">
                        <c:v>9989760000000</c:v>
                      </c:pt>
                      <c:pt idx="18000">
                        <c:v>9986870000000</c:v>
                      </c:pt>
                      <c:pt idx="18001">
                        <c:v>9983990000000</c:v>
                      </c:pt>
                      <c:pt idx="18002">
                        <c:v>9981110000000</c:v>
                      </c:pt>
                      <c:pt idx="18003">
                        <c:v>9978230000000</c:v>
                      </c:pt>
                      <c:pt idx="18004">
                        <c:v>9975350000000</c:v>
                      </c:pt>
                      <c:pt idx="18005">
                        <c:v>9972470000000</c:v>
                      </c:pt>
                      <c:pt idx="18006">
                        <c:v>9969600000000</c:v>
                      </c:pt>
                      <c:pt idx="18007">
                        <c:v>9966720000000</c:v>
                      </c:pt>
                      <c:pt idx="18008">
                        <c:v>9963850000000</c:v>
                      </c:pt>
                      <c:pt idx="18009">
                        <c:v>9960980000000</c:v>
                      </c:pt>
                      <c:pt idx="18010">
                        <c:v>9958110000000</c:v>
                      </c:pt>
                      <c:pt idx="18011">
                        <c:v>9955240000000</c:v>
                      </c:pt>
                      <c:pt idx="18012">
                        <c:v>9952370000000</c:v>
                      </c:pt>
                      <c:pt idx="18013">
                        <c:v>9949510000000</c:v>
                      </c:pt>
                      <c:pt idx="18014">
                        <c:v>9946640000000</c:v>
                      </c:pt>
                      <c:pt idx="18015">
                        <c:v>9943750000000</c:v>
                      </c:pt>
                      <c:pt idx="18016">
                        <c:v>9940840000000</c:v>
                      </c:pt>
                      <c:pt idx="18017">
                        <c:v>9937940000000</c:v>
                      </c:pt>
                      <c:pt idx="18018">
                        <c:v>9935030000000</c:v>
                      </c:pt>
                      <c:pt idx="18019">
                        <c:v>9932120000000</c:v>
                      </c:pt>
                      <c:pt idx="18020">
                        <c:v>9929200000000</c:v>
                      </c:pt>
                      <c:pt idx="18021">
                        <c:v>9926270000000</c:v>
                      </c:pt>
                      <c:pt idx="18022">
                        <c:v>9923340000000</c:v>
                      </c:pt>
                      <c:pt idx="18023">
                        <c:v>9920400000000</c:v>
                      </c:pt>
                      <c:pt idx="18024">
                        <c:v>9917460000000</c:v>
                      </c:pt>
                      <c:pt idx="18025">
                        <c:v>9915240000000</c:v>
                      </c:pt>
                      <c:pt idx="18026">
                        <c:v>9912400000000</c:v>
                      </c:pt>
                      <c:pt idx="18027">
                        <c:v>9909550000000</c:v>
                      </c:pt>
                      <c:pt idx="18028">
                        <c:v>9906710000000</c:v>
                      </c:pt>
                      <c:pt idx="18029">
                        <c:v>9903870000000</c:v>
                      </c:pt>
                      <c:pt idx="18030">
                        <c:v>9901030000000</c:v>
                      </c:pt>
                      <c:pt idx="18031">
                        <c:v>9898190000000</c:v>
                      </c:pt>
                      <c:pt idx="18032">
                        <c:v>9895350000000</c:v>
                      </c:pt>
                      <c:pt idx="18033">
                        <c:v>9892520000000</c:v>
                      </c:pt>
                      <c:pt idx="18034">
                        <c:v>9889680000000</c:v>
                      </c:pt>
                      <c:pt idx="18035">
                        <c:v>9886850000000</c:v>
                      </c:pt>
                      <c:pt idx="18036">
                        <c:v>9884020000000</c:v>
                      </c:pt>
                      <c:pt idx="18037">
                        <c:v>9881190000000</c:v>
                      </c:pt>
                      <c:pt idx="18038">
                        <c:v>9878370000000</c:v>
                      </c:pt>
                      <c:pt idx="18039">
                        <c:v>9875540000000</c:v>
                      </c:pt>
                      <c:pt idx="18040">
                        <c:v>9872710000000</c:v>
                      </c:pt>
                      <c:pt idx="18041">
                        <c:v>9869890000000</c:v>
                      </c:pt>
                      <c:pt idx="18042">
                        <c:v>9867070000000</c:v>
                      </c:pt>
                      <c:pt idx="18043">
                        <c:v>9864250000000</c:v>
                      </c:pt>
                      <c:pt idx="18044">
                        <c:v>9861430000000</c:v>
                      </c:pt>
                      <c:pt idx="18045">
                        <c:v>9858620000000</c:v>
                      </c:pt>
                      <c:pt idx="18046">
                        <c:v>9855800000000</c:v>
                      </c:pt>
                      <c:pt idx="18047">
                        <c:v>9852990000000</c:v>
                      </c:pt>
                      <c:pt idx="18048">
                        <c:v>9850180000000</c:v>
                      </c:pt>
                      <c:pt idx="18049">
                        <c:v>9847370000000</c:v>
                      </c:pt>
                      <c:pt idx="18050">
                        <c:v>9844560000000</c:v>
                      </c:pt>
                      <c:pt idx="18051">
                        <c:v>9841750000000</c:v>
                      </c:pt>
                      <c:pt idx="18052">
                        <c:v>9838950000000</c:v>
                      </c:pt>
                      <c:pt idx="18053">
                        <c:v>9836140000000</c:v>
                      </c:pt>
                      <c:pt idx="18054">
                        <c:v>9833340000000</c:v>
                      </c:pt>
                      <c:pt idx="18055">
                        <c:v>9830540000000</c:v>
                      </c:pt>
                      <c:pt idx="18056">
                        <c:v>9827740000000</c:v>
                      </c:pt>
                      <c:pt idx="18057">
                        <c:v>9824950000000</c:v>
                      </c:pt>
                      <c:pt idx="18058">
                        <c:v>9822150000000</c:v>
                      </c:pt>
                      <c:pt idx="18059">
                        <c:v>9819360000000</c:v>
                      </c:pt>
                      <c:pt idx="18060">
                        <c:v>9816560000000</c:v>
                      </c:pt>
                      <c:pt idx="18061">
                        <c:v>9813770000000</c:v>
                      </c:pt>
                      <c:pt idx="18062">
                        <c:v>9810990000000</c:v>
                      </c:pt>
                      <c:pt idx="18063">
                        <c:v>9808200000000</c:v>
                      </c:pt>
                      <c:pt idx="18064">
                        <c:v>9805410000000</c:v>
                      </c:pt>
                      <c:pt idx="18065">
                        <c:v>9802630000000</c:v>
                      </c:pt>
                      <c:pt idx="18066">
                        <c:v>9799850000000</c:v>
                      </c:pt>
                      <c:pt idx="18067">
                        <c:v>9797070000000</c:v>
                      </c:pt>
                      <c:pt idx="18068">
                        <c:v>9794290000000</c:v>
                      </c:pt>
                      <c:pt idx="18069">
                        <c:v>9791510000000</c:v>
                      </c:pt>
                      <c:pt idx="18070">
                        <c:v>9788740000000</c:v>
                      </c:pt>
                      <c:pt idx="18071">
                        <c:v>9785970000000</c:v>
                      </c:pt>
                      <c:pt idx="18072">
                        <c:v>9783200000000</c:v>
                      </c:pt>
                      <c:pt idx="18073">
                        <c:v>9780430000000</c:v>
                      </c:pt>
                      <c:pt idx="18074">
                        <c:v>9777660000000</c:v>
                      </c:pt>
                      <c:pt idx="18075">
                        <c:v>9774890000000</c:v>
                      </c:pt>
                      <c:pt idx="18076">
                        <c:v>9772130000000</c:v>
                      </c:pt>
                      <c:pt idx="18077">
                        <c:v>9769370000000</c:v>
                      </c:pt>
                      <c:pt idx="18078">
                        <c:v>9766610000000</c:v>
                      </c:pt>
                      <c:pt idx="18079">
                        <c:v>9763850000000</c:v>
                      </c:pt>
                      <c:pt idx="18080">
                        <c:v>9761090000000</c:v>
                      </c:pt>
                      <c:pt idx="18081">
                        <c:v>9758340000000</c:v>
                      </c:pt>
                      <c:pt idx="18082">
                        <c:v>9755580000000</c:v>
                      </c:pt>
                      <c:pt idx="18083">
                        <c:v>9752830000000</c:v>
                      </c:pt>
                      <c:pt idx="18084">
                        <c:v>9750080000000</c:v>
                      </c:pt>
                      <c:pt idx="18085">
                        <c:v>9747340000000</c:v>
                      </c:pt>
                      <c:pt idx="18086">
                        <c:v>9744590000000</c:v>
                      </c:pt>
                      <c:pt idx="18087">
                        <c:v>9741850000000</c:v>
                      </c:pt>
                      <c:pt idx="18088">
                        <c:v>9739110000000</c:v>
                      </c:pt>
                      <c:pt idx="18089">
                        <c:v>9736370000000</c:v>
                      </c:pt>
                      <c:pt idx="18090">
                        <c:v>9733630000000</c:v>
                      </c:pt>
                      <c:pt idx="18091">
                        <c:v>9730890000000</c:v>
                      </c:pt>
                      <c:pt idx="18092">
                        <c:v>9728160000000</c:v>
                      </c:pt>
                      <c:pt idx="18093">
                        <c:v>9725430000000</c:v>
                      </c:pt>
                      <c:pt idx="18094">
                        <c:v>9722700000000</c:v>
                      </c:pt>
                      <c:pt idx="18095">
                        <c:v>9719970000000</c:v>
                      </c:pt>
                      <c:pt idx="18096">
                        <c:v>9717250000000</c:v>
                      </c:pt>
                      <c:pt idx="18097">
                        <c:v>9714520000000</c:v>
                      </c:pt>
                      <c:pt idx="18098">
                        <c:v>9711800000000</c:v>
                      </c:pt>
                      <c:pt idx="18099">
                        <c:v>9709080000000</c:v>
                      </c:pt>
                      <c:pt idx="18100">
                        <c:v>9706370000000</c:v>
                      </c:pt>
                      <c:pt idx="18101">
                        <c:v>9703650000000</c:v>
                      </c:pt>
                      <c:pt idx="18102">
                        <c:v>9700940000000</c:v>
                      </c:pt>
                      <c:pt idx="18103">
                        <c:v>9698230000000</c:v>
                      </c:pt>
                      <c:pt idx="18104">
                        <c:v>9695520000000</c:v>
                      </c:pt>
                      <c:pt idx="18105">
                        <c:v>9692810000000</c:v>
                      </c:pt>
                      <c:pt idx="18106">
                        <c:v>9690110000000</c:v>
                      </c:pt>
                      <c:pt idx="18107">
                        <c:v>9687410000000</c:v>
                      </c:pt>
                      <c:pt idx="18108">
                        <c:v>9684710000000</c:v>
                      </c:pt>
                      <c:pt idx="18109">
                        <c:v>9682010000000</c:v>
                      </c:pt>
                      <c:pt idx="18110">
                        <c:v>9679310000000</c:v>
                      </c:pt>
                      <c:pt idx="18111">
                        <c:v>9676620000000</c:v>
                      </c:pt>
                      <c:pt idx="18112">
                        <c:v>9673930000000</c:v>
                      </c:pt>
                      <c:pt idx="18113">
                        <c:v>9671240000000</c:v>
                      </c:pt>
                      <c:pt idx="18114">
                        <c:v>9668550000000</c:v>
                      </c:pt>
                      <c:pt idx="18115">
                        <c:v>9665870000000</c:v>
                      </c:pt>
                      <c:pt idx="18116">
                        <c:v>9663190000000</c:v>
                      </c:pt>
                      <c:pt idx="18117">
                        <c:v>9660510000000</c:v>
                      </c:pt>
                      <c:pt idx="18118">
                        <c:v>9657830000000</c:v>
                      </c:pt>
                      <c:pt idx="18119">
                        <c:v>9655160000000</c:v>
                      </c:pt>
                      <c:pt idx="18120">
                        <c:v>9652490000000</c:v>
                      </c:pt>
                      <c:pt idx="18121">
                        <c:v>9649820000000</c:v>
                      </c:pt>
                      <c:pt idx="18122">
                        <c:v>9647150000000</c:v>
                      </c:pt>
                      <c:pt idx="18123">
                        <c:v>9644490000000</c:v>
                      </c:pt>
                      <c:pt idx="18124">
                        <c:v>9641820000000</c:v>
                      </c:pt>
                      <c:pt idx="18125">
                        <c:v>9639170000000</c:v>
                      </c:pt>
                      <c:pt idx="18126">
                        <c:v>9636510000000</c:v>
                      </c:pt>
                      <c:pt idx="18127">
                        <c:v>9633850000000</c:v>
                      </c:pt>
                      <c:pt idx="18128">
                        <c:v>9631200000000</c:v>
                      </c:pt>
                      <c:pt idx="18129">
                        <c:v>9628550000000</c:v>
                      </c:pt>
                      <c:pt idx="18130">
                        <c:v>9625910000000</c:v>
                      </c:pt>
                      <c:pt idx="18131">
                        <c:v>9623260000000</c:v>
                      </c:pt>
                      <c:pt idx="18132">
                        <c:v>9620620000000</c:v>
                      </c:pt>
                      <c:pt idx="18133">
                        <c:v>9617980000000</c:v>
                      </c:pt>
                      <c:pt idx="18134">
                        <c:v>9615350000000</c:v>
                      </c:pt>
                      <c:pt idx="18135">
                        <c:v>9612720000000</c:v>
                      </c:pt>
                      <c:pt idx="18136">
                        <c:v>9610090000000</c:v>
                      </c:pt>
                      <c:pt idx="18137">
                        <c:v>9607460000000</c:v>
                      </c:pt>
                      <c:pt idx="18138">
                        <c:v>9604830000000</c:v>
                      </c:pt>
                      <c:pt idx="18139">
                        <c:v>9602210000000</c:v>
                      </c:pt>
                      <c:pt idx="18140">
                        <c:v>9599590000000</c:v>
                      </c:pt>
                      <c:pt idx="18141">
                        <c:v>9596980000000</c:v>
                      </c:pt>
                      <c:pt idx="18142">
                        <c:v>9594360000000</c:v>
                      </c:pt>
                      <c:pt idx="18143">
                        <c:v>9591750000000</c:v>
                      </c:pt>
                      <c:pt idx="18144">
                        <c:v>9589150000000</c:v>
                      </c:pt>
                      <c:pt idx="18145">
                        <c:v>9586540000000</c:v>
                      </c:pt>
                      <c:pt idx="18146">
                        <c:v>9583940000000</c:v>
                      </c:pt>
                      <c:pt idx="18147">
                        <c:v>9581340000000</c:v>
                      </c:pt>
                      <c:pt idx="18148">
                        <c:v>9578740000000</c:v>
                      </c:pt>
                      <c:pt idx="18149">
                        <c:v>9576150000000</c:v>
                      </c:pt>
                      <c:pt idx="18150">
                        <c:v>9573560000000</c:v>
                      </c:pt>
                      <c:pt idx="18151">
                        <c:v>9570980000000</c:v>
                      </c:pt>
                      <c:pt idx="18152">
                        <c:v>9568390000000</c:v>
                      </c:pt>
                      <c:pt idx="18153">
                        <c:v>9565810000000</c:v>
                      </c:pt>
                      <c:pt idx="18154">
                        <c:v>9563230000000</c:v>
                      </c:pt>
                      <c:pt idx="18155">
                        <c:v>9560660000000</c:v>
                      </c:pt>
                      <c:pt idx="18156">
                        <c:v>9558090000000</c:v>
                      </c:pt>
                      <c:pt idx="18157">
                        <c:v>9555520000000</c:v>
                      </c:pt>
                      <c:pt idx="18158">
                        <c:v>9552960000000</c:v>
                      </c:pt>
                      <c:pt idx="18159">
                        <c:v>9550390000000</c:v>
                      </c:pt>
                      <c:pt idx="18160">
                        <c:v>9547840000000</c:v>
                      </c:pt>
                      <c:pt idx="18161">
                        <c:v>9545280000000</c:v>
                      </c:pt>
                      <c:pt idx="18162">
                        <c:v>9542730000000</c:v>
                      </c:pt>
                      <c:pt idx="18163">
                        <c:v>9540180000000</c:v>
                      </c:pt>
                      <c:pt idx="18164">
                        <c:v>9537630000000</c:v>
                      </c:pt>
                      <c:pt idx="18165">
                        <c:v>9535090000000</c:v>
                      </c:pt>
                      <c:pt idx="18166">
                        <c:v>9532550000000</c:v>
                      </c:pt>
                      <c:pt idx="18167">
                        <c:v>9530010000000</c:v>
                      </c:pt>
                      <c:pt idx="18168">
                        <c:v>9527480000000</c:v>
                      </c:pt>
                      <c:pt idx="18169">
                        <c:v>9524950000000</c:v>
                      </c:pt>
                      <c:pt idx="18170">
                        <c:v>9522420000000</c:v>
                      </c:pt>
                      <c:pt idx="18171">
                        <c:v>9519900000000</c:v>
                      </c:pt>
                      <c:pt idx="18172">
                        <c:v>9517380000000</c:v>
                      </c:pt>
                      <c:pt idx="18173">
                        <c:v>9514860000000</c:v>
                      </c:pt>
                      <c:pt idx="18174">
                        <c:v>9512350000000</c:v>
                      </c:pt>
                      <c:pt idx="18175">
                        <c:v>9509840000000</c:v>
                      </c:pt>
                      <c:pt idx="18176">
                        <c:v>9507330000000</c:v>
                      </c:pt>
                      <c:pt idx="18177">
                        <c:v>9504830000000</c:v>
                      </c:pt>
                      <c:pt idx="18178">
                        <c:v>9502320000000</c:v>
                      </c:pt>
                      <c:pt idx="18179">
                        <c:v>9499830000000</c:v>
                      </c:pt>
                      <c:pt idx="18180">
                        <c:v>9497330000000</c:v>
                      </c:pt>
                      <c:pt idx="18181">
                        <c:v>9494840000000</c:v>
                      </c:pt>
                      <c:pt idx="18182">
                        <c:v>9492350000000</c:v>
                      </c:pt>
                      <c:pt idx="18183">
                        <c:v>9489860000000</c:v>
                      </c:pt>
                      <c:pt idx="18184">
                        <c:v>9487380000000</c:v>
                      </c:pt>
                      <c:pt idx="18185">
                        <c:v>9484900000000</c:v>
                      </c:pt>
                      <c:pt idx="18186">
                        <c:v>9482430000000</c:v>
                      </c:pt>
                      <c:pt idx="18187">
                        <c:v>9479950000000</c:v>
                      </c:pt>
                      <c:pt idx="18188">
                        <c:v>9477480000000</c:v>
                      </c:pt>
                      <c:pt idx="18189">
                        <c:v>9475010000000</c:v>
                      </c:pt>
                      <c:pt idx="18190">
                        <c:v>9472550000000</c:v>
                      </c:pt>
                      <c:pt idx="18191">
                        <c:v>9470090000000</c:v>
                      </c:pt>
                      <c:pt idx="18192">
                        <c:v>9467630000000</c:v>
                      </c:pt>
                      <c:pt idx="18193">
                        <c:v>9465170000000</c:v>
                      </c:pt>
                      <c:pt idx="18194">
                        <c:v>9462720000000</c:v>
                      </c:pt>
                      <c:pt idx="18195">
                        <c:v>9460260000000</c:v>
                      </c:pt>
                      <c:pt idx="18196">
                        <c:v>9457780000000</c:v>
                      </c:pt>
                      <c:pt idx="18197">
                        <c:v>9455290000000</c:v>
                      </c:pt>
                      <c:pt idx="18198">
                        <c:v>9452800000000</c:v>
                      </c:pt>
                      <c:pt idx="18199">
                        <c:v>9450310000000</c:v>
                      </c:pt>
                      <c:pt idx="18200">
                        <c:v>9447820000000</c:v>
                      </c:pt>
                      <c:pt idx="18201">
                        <c:v>9445320000000</c:v>
                      </c:pt>
                      <c:pt idx="18202">
                        <c:v>9442820000000</c:v>
                      </c:pt>
                      <c:pt idx="18203">
                        <c:v>9440320000000</c:v>
                      </c:pt>
                      <c:pt idx="18204">
                        <c:v>9437800000000</c:v>
                      </c:pt>
                      <c:pt idx="18205">
                        <c:v>9435290000000</c:v>
                      </c:pt>
                      <c:pt idx="18206">
                        <c:v>9433490000000</c:v>
                      </c:pt>
                      <c:pt idx="18207">
                        <c:v>9431070000000</c:v>
                      </c:pt>
                      <c:pt idx="18208">
                        <c:v>9428660000000</c:v>
                      </c:pt>
                      <c:pt idx="18209">
                        <c:v>9426240000000</c:v>
                      </c:pt>
                      <c:pt idx="18210">
                        <c:v>9423830000000</c:v>
                      </c:pt>
                      <c:pt idx="18211">
                        <c:v>9421420000000</c:v>
                      </c:pt>
                      <c:pt idx="18212">
                        <c:v>9419010000000</c:v>
                      </c:pt>
                      <c:pt idx="18213">
                        <c:v>9416600000000</c:v>
                      </c:pt>
                      <c:pt idx="18214">
                        <c:v>9414200000000</c:v>
                      </c:pt>
                      <c:pt idx="18215">
                        <c:v>9411800000000</c:v>
                      </c:pt>
                      <c:pt idx="18216">
                        <c:v>9409400000000</c:v>
                      </c:pt>
                      <c:pt idx="18217">
                        <c:v>9407000000000</c:v>
                      </c:pt>
                      <c:pt idx="18218">
                        <c:v>9404610000000</c:v>
                      </c:pt>
                      <c:pt idx="18219">
                        <c:v>9402210000000</c:v>
                      </c:pt>
                      <c:pt idx="18220">
                        <c:v>9399820000000</c:v>
                      </c:pt>
                      <c:pt idx="18221">
                        <c:v>9397430000000</c:v>
                      </c:pt>
                      <c:pt idx="18222">
                        <c:v>9395040000000</c:v>
                      </c:pt>
                      <c:pt idx="18223">
                        <c:v>9392650000000</c:v>
                      </c:pt>
                      <c:pt idx="18224">
                        <c:v>9390260000000</c:v>
                      </c:pt>
                      <c:pt idx="18225">
                        <c:v>9387880000000</c:v>
                      </c:pt>
                      <c:pt idx="18226">
                        <c:v>9385500000000</c:v>
                      </c:pt>
                      <c:pt idx="18227">
                        <c:v>9383120000000</c:v>
                      </c:pt>
                      <c:pt idx="18228">
                        <c:v>9380730000000</c:v>
                      </c:pt>
                      <c:pt idx="18229">
                        <c:v>9378360000000</c:v>
                      </c:pt>
                      <c:pt idx="18230">
                        <c:v>9375980000000</c:v>
                      </c:pt>
                      <c:pt idx="18231">
                        <c:v>9373600000000</c:v>
                      </c:pt>
                      <c:pt idx="18232">
                        <c:v>9371220000000</c:v>
                      </c:pt>
                      <c:pt idx="18233">
                        <c:v>9368850000000</c:v>
                      </c:pt>
                      <c:pt idx="18234">
                        <c:v>9366480000000</c:v>
                      </c:pt>
                      <c:pt idx="18235">
                        <c:v>9364100000000</c:v>
                      </c:pt>
                      <c:pt idx="18236">
                        <c:v>9361730000000</c:v>
                      </c:pt>
                      <c:pt idx="18237">
                        <c:v>9359360000000</c:v>
                      </c:pt>
                      <c:pt idx="18238">
                        <c:v>9356990000000</c:v>
                      </c:pt>
                      <c:pt idx="18239">
                        <c:v>9354620000000</c:v>
                      </c:pt>
                      <c:pt idx="18240">
                        <c:v>9352250000000</c:v>
                      </c:pt>
                      <c:pt idx="18241">
                        <c:v>9349880000000</c:v>
                      </c:pt>
                      <c:pt idx="18242">
                        <c:v>9347510000000</c:v>
                      </c:pt>
                      <c:pt idx="18243">
                        <c:v>9345140000000</c:v>
                      </c:pt>
                      <c:pt idx="18244">
                        <c:v>9342780000000</c:v>
                      </c:pt>
                      <c:pt idx="18245">
                        <c:v>9340410000000</c:v>
                      </c:pt>
                      <c:pt idx="18246">
                        <c:v>9338040000000</c:v>
                      </c:pt>
                      <c:pt idx="18247">
                        <c:v>9335670000000</c:v>
                      </c:pt>
                      <c:pt idx="18248">
                        <c:v>9333310000000</c:v>
                      </c:pt>
                      <c:pt idx="18249">
                        <c:v>9330940000000</c:v>
                      </c:pt>
                      <c:pt idx="18250">
                        <c:v>9328570000000</c:v>
                      </c:pt>
                      <c:pt idx="18251">
                        <c:v>9326210000000</c:v>
                      </c:pt>
                      <c:pt idx="18252">
                        <c:v>9323840000000</c:v>
                      </c:pt>
                      <c:pt idx="18253">
                        <c:v>9321470000000</c:v>
                      </c:pt>
                      <c:pt idx="18254">
                        <c:v>9319100000000</c:v>
                      </c:pt>
                      <c:pt idx="18255">
                        <c:v>9316730000000</c:v>
                      </c:pt>
                      <c:pt idx="18256">
                        <c:v>9314370000000</c:v>
                      </c:pt>
                      <c:pt idx="18257">
                        <c:v>9312000000000</c:v>
                      </c:pt>
                      <c:pt idx="18258">
                        <c:v>9309630000000</c:v>
                      </c:pt>
                      <c:pt idx="18259">
                        <c:v>9307260000000</c:v>
                      </c:pt>
                      <c:pt idx="18260">
                        <c:v>9304890000000</c:v>
                      </c:pt>
                      <c:pt idx="18261">
                        <c:v>9302510000000</c:v>
                      </c:pt>
                      <c:pt idx="18262">
                        <c:v>9300140000000</c:v>
                      </c:pt>
                      <c:pt idx="18263">
                        <c:v>9297770000000</c:v>
                      </c:pt>
                      <c:pt idx="18264">
                        <c:v>9295390000000</c:v>
                      </c:pt>
                      <c:pt idx="18265">
                        <c:v>9293020000000</c:v>
                      </c:pt>
                      <c:pt idx="18266">
                        <c:v>9290640000000</c:v>
                      </c:pt>
                      <c:pt idx="18267">
                        <c:v>9288260000000</c:v>
                      </c:pt>
                      <c:pt idx="18268">
                        <c:v>9285880000000</c:v>
                      </c:pt>
                      <c:pt idx="18269">
                        <c:v>9283500000000</c:v>
                      </c:pt>
                      <c:pt idx="18270">
                        <c:v>9281120000000</c:v>
                      </c:pt>
                      <c:pt idx="18271">
                        <c:v>9278740000000</c:v>
                      </c:pt>
                      <c:pt idx="18272">
                        <c:v>9276360000000</c:v>
                      </c:pt>
                      <c:pt idx="18273">
                        <c:v>9273970000000</c:v>
                      </c:pt>
                      <c:pt idx="18274">
                        <c:v>9271580000000</c:v>
                      </c:pt>
                      <c:pt idx="18275">
                        <c:v>9269190000000</c:v>
                      </c:pt>
                      <c:pt idx="18276">
                        <c:v>9266800000000</c:v>
                      </c:pt>
                      <c:pt idx="18277">
                        <c:v>9264410000000</c:v>
                      </c:pt>
                      <c:pt idx="18278">
                        <c:v>9262020000000</c:v>
                      </c:pt>
                      <c:pt idx="18279">
                        <c:v>9259620000000</c:v>
                      </c:pt>
                      <c:pt idx="18280">
                        <c:v>9257220000000</c:v>
                      </c:pt>
                      <c:pt idx="18281">
                        <c:v>9254820000000</c:v>
                      </c:pt>
                      <c:pt idx="18282">
                        <c:v>9252420000000</c:v>
                      </c:pt>
                      <c:pt idx="18283">
                        <c:v>9250010000000</c:v>
                      </c:pt>
                      <c:pt idx="18284">
                        <c:v>9247610000000</c:v>
                      </c:pt>
                      <c:pt idx="18285">
                        <c:v>9245200000000</c:v>
                      </c:pt>
                      <c:pt idx="18286">
                        <c:v>9242790000000</c:v>
                      </c:pt>
                      <c:pt idx="18287">
                        <c:v>9240370000000</c:v>
                      </c:pt>
                      <c:pt idx="18288">
                        <c:v>9237960000000</c:v>
                      </c:pt>
                      <c:pt idx="18289">
                        <c:v>9235540000000</c:v>
                      </c:pt>
                      <c:pt idx="18290">
                        <c:v>9233120000000</c:v>
                      </c:pt>
                      <c:pt idx="18291">
                        <c:v>9230690000000</c:v>
                      </c:pt>
                      <c:pt idx="18292">
                        <c:v>9228270000000</c:v>
                      </c:pt>
                      <c:pt idx="18293">
                        <c:v>9225840000000</c:v>
                      </c:pt>
                      <c:pt idx="18294">
                        <c:v>9223400000000</c:v>
                      </c:pt>
                      <c:pt idx="18295">
                        <c:v>9220970000000</c:v>
                      </c:pt>
                      <c:pt idx="18296">
                        <c:v>9218530000000</c:v>
                      </c:pt>
                      <c:pt idx="18297">
                        <c:v>9216090000000</c:v>
                      </c:pt>
                      <c:pt idx="18298">
                        <c:v>9213650000000</c:v>
                      </c:pt>
                      <c:pt idx="18299">
                        <c:v>9211200000000</c:v>
                      </c:pt>
                      <c:pt idx="18300">
                        <c:v>9208750000000</c:v>
                      </c:pt>
                      <c:pt idx="18301">
                        <c:v>9206290000000</c:v>
                      </c:pt>
                      <c:pt idx="18302">
                        <c:v>9203840000000</c:v>
                      </c:pt>
                      <c:pt idx="18303">
                        <c:v>9201380000000</c:v>
                      </c:pt>
                      <c:pt idx="18304">
                        <c:v>9198910000000</c:v>
                      </c:pt>
                      <c:pt idx="18305">
                        <c:v>9196450000000</c:v>
                      </c:pt>
                      <c:pt idx="18306">
                        <c:v>9193980000000</c:v>
                      </c:pt>
                      <c:pt idx="18307">
                        <c:v>9191500000000</c:v>
                      </c:pt>
                      <c:pt idx="18308">
                        <c:v>9189030000000</c:v>
                      </c:pt>
                      <c:pt idx="18309">
                        <c:v>9186550000000</c:v>
                      </c:pt>
                      <c:pt idx="18310">
                        <c:v>9184060000000</c:v>
                      </c:pt>
                      <c:pt idx="18311">
                        <c:v>9181570000000</c:v>
                      </c:pt>
                      <c:pt idx="18312">
                        <c:v>9179080000000</c:v>
                      </c:pt>
                      <c:pt idx="18313">
                        <c:v>9176590000000</c:v>
                      </c:pt>
                      <c:pt idx="18314">
                        <c:v>9174090000000</c:v>
                      </c:pt>
                      <c:pt idx="18315">
                        <c:v>9171580000000</c:v>
                      </c:pt>
                      <c:pt idx="18316">
                        <c:v>9169080000000</c:v>
                      </c:pt>
                      <c:pt idx="18317">
                        <c:v>9166570000000</c:v>
                      </c:pt>
                      <c:pt idx="18318">
                        <c:v>9164050000000</c:v>
                      </c:pt>
                      <c:pt idx="18319">
                        <c:v>9161530000000</c:v>
                      </c:pt>
                      <c:pt idx="18320">
                        <c:v>9159010000000</c:v>
                      </c:pt>
                      <c:pt idx="18321">
                        <c:v>9156480000000</c:v>
                      </c:pt>
                      <c:pt idx="18322">
                        <c:v>9153950000000</c:v>
                      </c:pt>
                      <c:pt idx="18323">
                        <c:v>9151410000000</c:v>
                      </c:pt>
                      <c:pt idx="18324">
                        <c:v>9148870000000</c:v>
                      </c:pt>
                      <c:pt idx="18325">
                        <c:v>9146330000000</c:v>
                      </c:pt>
                      <c:pt idx="18326">
                        <c:v>9143780000000</c:v>
                      </c:pt>
                      <c:pt idx="18327">
                        <c:v>9141230000000</c:v>
                      </c:pt>
                      <c:pt idx="18328">
                        <c:v>9138670000000</c:v>
                      </c:pt>
                      <c:pt idx="18329">
                        <c:v>9136110000000</c:v>
                      </c:pt>
                      <c:pt idx="18330">
                        <c:v>9133550000000</c:v>
                      </c:pt>
                      <c:pt idx="18331">
                        <c:v>9130980000000</c:v>
                      </c:pt>
                      <c:pt idx="18332">
                        <c:v>9128400000000</c:v>
                      </c:pt>
                      <c:pt idx="18333">
                        <c:v>9125830000000</c:v>
                      </c:pt>
                      <c:pt idx="18334">
                        <c:v>9123240000000</c:v>
                      </c:pt>
                      <c:pt idx="18335">
                        <c:v>9120660000000</c:v>
                      </c:pt>
                      <c:pt idx="18336">
                        <c:v>9118060000000</c:v>
                      </c:pt>
                      <c:pt idx="18337">
                        <c:v>9115470000000</c:v>
                      </c:pt>
                      <c:pt idx="18338">
                        <c:v>9112870000000</c:v>
                      </c:pt>
                      <c:pt idx="18339">
                        <c:v>9110260000000</c:v>
                      </c:pt>
                      <c:pt idx="18340">
                        <c:v>9107650000000</c:v>
                      </c:pt>
                      <c:pt idx="18341">
                        <c:v>9105040000000</c:v>
                      </c:pt>
                      <c:pt idx="18342">
                        <c:v>9102420000000</c:v>
                      </c:pt>
                      <c:pt idx="18343">
                        <c:v>9099800000000</c:v>
                      </c:pt>
                      <c:pt idx="18344">
                        <c:v>9097170000000</c:v>
                      </c:pt>
                      <c:pt idx="18345">
                        <c:v>9094540000000</c:v>
                      </c:pt>
                      <c:pt idx="18346">
                        <c:v>9091900000000</c:v>
                      </c:pt>
                      <c:pt idx="18347">
                        <c:v>9089260000000</c:v>
                      </c:pt>
                      <c:pt idx="18348">
                        <c:v>9086620000000</c:v>
                      </c:pt>
                      <c:pt idx="18349">
                        <c:v>9083970000000</c:v>
                      </c:pt>
                      <c:pt idx="18350">
                        <c:v>9081320000000</c:v>
                      </c:pt>
                      <c:pt idx="18351">
                        <c:v>9078660000000</c:v>
                      </c:pt>
                      <c:pt idx="18352">
                        <c:v>9075990000000</c:v>
                      </c:pt>
                      <c:pt idx="18353">
                        <c:v>9073330000000</c:v>
                      </c:pt>
                      <c:pt idx="18354">
                        <c:v>9070660000000</c:v>
                      </c:pt>
                      <c:pt idx="18355">
                        <c:v>9067980000000</c:v>
                      </c:pt>
                      <c:pt idx="18356">
                        <c:v>9065300000000</c:v>
                      </c:pt>
                      <c:pt idx="18357">
                        <c:v>9062620000000</c:v>
                      </c:pt>
                      <c:pt idx="18358">
                        <c:v>9059930000000</c:v>
                      </c:pt>
                      <c:pt idx="18359">
                        <c:v>9057230000000</c:v>
                      </c:pt>
                      <c:pt idx="18360">
                        <c:v>9054540000000</c:v>
                      </c:pt>
                      <c:pt idx="18361">
                        <c:v>9051840000000</c:v>
                      </c:pt>
                      <c:pt idx="18362">
                        <c:v>9049130000000</c:v>
                      </c:pt>
                      <c:pt idx="18363">
                        <c:v>9046420000000</c:v>
                      </c:pt>
                      <c:pt idx="18364">
                        <c:v>9043710000000</c:v>
                      </c:pt>
                      <c:pt idx="18365">
                        <c:v>9040990000000</c:v>
                      </c:pt>
                      <c:pt idx="18366">
                        <c:v>9038270000000</c:v>
                      </c:pt>
                      <c:pt idx="18367">
                        <c:v>9035540000000</c:v>
                      </c:pt>
                      <c:pt idx="18368">
                        <c:v>9032810000000</c:v>
                      </c:pt>
                      <c:pt idx="18369">
                        <c:v>9030080000000</c:v>
                      </c:pt>
                      <c:pt idx="18370">
                        <c:v>9027340000000</c:v>
                      </c:pt>
                      <c:pt idx="18371">
                        <c:v>9024600000000</c:v>
                      </c:pt>
                      <c:pt idx="18372">
                        <c:v>9021850000000</c:v>
                      </c:pt>
                      <c:pt idx="18373">
                        <c:v>9019100000000</c:v>
                      </c:pt>
                      <c:pt idx="18374">
                        <c:v>9016350000000</c:v>
                      </c:pt>
                      <c:pt idx="18375">
                        <c:v>9013590000000</c:v>
                      </c:pt>
                      <c:pt idx="18376">
                        <c:v>9010830000000</c:v>
                      </c:pt>
                      <c:pt idx="18377">
                        <c:v>9008070000000</c:v>
                      </c:pt>
                      <c:pt idx="18378">
                        <c:v>9005270000000</c:v>
                      </c:pt>
                      <c:pt idx="18379">
                        <c:v>9002460000000</c:v>
                      </c:pt>
                      <c:pt idx="18380">
                        <c:v>8999650000000</c:v>
                      </c:pt>
                      <c:pt idx="18381">
                        <c:v>8996830000000</c:v>
                      </c:pt>
                      <c:pt idx="18382">
                        <c:v>8994000000000</c:v>
                      </c:pt>
                      <c:pt idx="18383">
                        <c:v>8991160000000</c:v>
                      </c:pt>
                      <c:pt idx="18384">
                        <c:v>8988310000000</c:v>
                      </c:pt>
                      <c:pt idx="18385">
                        <c:v>8985450000000</c:v>
                      </c:pt>
                      <c:pt idx="18386">
                        <c:v>8982580000000</c:v>
                      </c:pt>
                      <c:pt idx="18387">
                        <c:v>8979700000000</c:v>
                      </c:pt>
                      <c:pt idx="18388">
                        <c:v>8977440000000</c:v>
                      </c:pt>
                      <c:pt idx="18389">
                        <c:v>8974640000000</c:v>
                      </c:pt>
                      <c:pt idx="18390">
                        <c:v>8971830000000</c:v>
                      </c:pt>
                      <c:pt idx="18391">
                        <c:v>8969030000000</c:v>
                      </c:pt>
                      <c:pt idx="18392">
                        <c:v>8966220000000</c:v>
                      </c:pt>
                      <c:pt idx="18393">
                        <c:v>8963400000000</c:v>
                      </c:pt>
                      <c:pt idx="18394">
                        <c:v>8960590000000</c:v>
                      </c:pt>
                      <c:pt idx="18395">
                        <c:v>8957770000000</c:v>
                      </c:pt>
                      <c:pt idx="18396">
                        <c:v>8954950000000</c:v>
                      </c:pt>
                      <c:pt idx="18397">
                        <c:v>8952120000000</c:v>
                      </c:pt>
                      <c:pt idx="18398">
                        <c:v>8949300000000</c:v>
                      </c:pt>
                      <c:pt idx="18399">
                        <c:v>8946470000000</c:v>
                      </c:pt>
                      <c:pt idx="18400">
                        <c:v>8943640000000</c:v>
                      </c:pt>
                      <c:pt idx="18401">
                        <c:v>8940810000000</c:v>
                      </c:pt>
                      <c:pt idx="18402">
                        <c:v>8937980000000</c:v>
                      </c:pt>
                      <c:pt idx="18403">
                        <c:v>8935140000000</c:v>
                      </c:pt>
                      <c:pt idx="18404">
                        <c:v>8932300000000</c:v>
                      </c:pt>
                      <c:pt idx="18405">
                        <c:v>8929460000000</c:v>
                      </c:pt>
                      <c:pt idx="18406">
                        <c:v>8926620000000</c:v>
                      </c:pt>
                      <c:pt idx="18407">
                        <c:v>8923780000000</c:v>
                      </c:pt>
                      <c:pt idx="18408">
                        <c:v>8920940000000</c:v>
                      </c:pt>
                      <c:pt idx="18409">
                        <c:v>8918090000000</c:v>
                      </c:pt>
                      <c:pt idx="18410">
                        <c:v>8915240000000</c:v>
                      </c:pt>
                      <c:pt idx="18411">
                        <c:v>8912400000000</c:v>
                      </c:pt>
                      <c:pt idx="18412">
                        <c:v>8909550000000</c:v>
                      </c:pt>
                      <c:pt idx="18413">
                        <c:v>8906700000000</c:v>
                      </c:pt>
                      <c:pt idx="18414">
                        <c:v>8903840000000</c:v>
                      </c:pt>
                      <c:pt idx="18415">
                        <c:v>8900990000000</c:v>
                      </c:pt>
                      <c:pt idx="18416">
                        <c:v>8898140000000</c:v>
                      </c:pt>
                      <c:pt idx="18417">
                        <c:v>8895280000000</c:v>
                      </c:pt>
                      <c:pt idx="18418">
                        <c:v>8892430000000</c:v>
                      </c:pt>
                      <c:pt idx="18419">
                        <c:v>8889570000000</c:v>
                      </c:pt>
                      <c:pt idx="18420">
                        <c:v>8886720000000</c:v>
                      </c:pt>
                      <c:pt idx="18421">
                        <c:v>8883860000000</c:v>
                      </c:pt>
                      <c:pt idx="18422">
                        <c:v>8881000000000</c:v>
                      </c:pt>
                      <c:pt idx="18423">
                        <c:v>8878140000000</c:v>
                      </c:pt>
                      <c:pt idx="18424">
                        <c:v>8875290000000</c:v>
                      </c:pt>
                      <c:pt idx="18425">
                        <c:v>8872430000000</c:v>
                      </c:pt>
                      <c:pt idx="18426">
                        <c:v>8869570000000</c:v>
                      </c:pt>
                      <c:pt idx="18427">
                        <c:v>8866710000000</c:v>
                      </c:pt>
                      <c:pt idx="18428">
                        <c:v>8863850000000</c:v>
                      </c:pt>
                      <c:pt idx="18429">
                        <c:v>8860990000000</c:v>
                      </c:pt>
                      <c:pt idx="18430">
                        <c:v>8858140000000</c:v>
                      </c:pt>
                      <c:pt idx="18431">
                        <c:v>8855280000000</c:v>
                      </c:pt>
                      <c:pt idx="18432">
                        <c:v>8852420000000</c:v>
                      </c:pt>
                      <c:pt idx="18433">
                        <c:v>8849560000000</c:v>
                      </c:pt>
                      <c:pt idx="18434">
                        <c:v>8846710000000</c:v>
                      </c:pt>
                      <c:pt idx="18435">
                        <c:v>8843850000000</c:v>
                      </c:pt>
                      <c:pt idx="18436">
                        <c:v>8841000000000</c:v>
                      </c:pt>
                      <c:pt idx="18437">
                        <c:v>8838140000000</c:v>
                      </c:pt>
                      <c:pt idx="18438">
                        <c:v>8835290000000</c:v>
                      </c:pt>
                      <c:pt idx="18439">
                        <c:v>8832440000000</c:v>
                      </c:pt>
                      <c:pt idx="18440">
                        <c:v>8829580000000</c:v>
                      </c:pt>
                      <c:pt idx="18441">
                        <c:v>8826730000000</c:v>
                      </c:pt>
                      <c:pt idx="18442">
                        <c:v>8823890000000</c:v>
                      </c:pt>
                      <c:pt idx="18443">
                        <c:v>8821040000000</c:v>
                      </c:pt>
                      <c:pt idx="18444">
                        <c:v>8818190000000</c:v>
                      </c:pt>
                      <c:pt idx="18445">
                        <c:v>8815350000000</c:v>
                      </c:pt>
                      <c:pt idx="18446">
                        <c:v>8812500000000</c:v>
                      </c:pt>
                      <c:pt idx="18447">
                        <c:v>8809660000000</c:v>
                      </c:pt>
                      <c:pt idx="18448">
                        <c:v>8806820000000</c:v>
                      </c:pt>
                      <c:pt idx="18449">
                        <c:v>8803980000000</c:v>
                      </c:pt>
                      <c:pt idx="18450">
                        <c:v>8801140000000</c:v>
                      </c:pt>
                      <c:pt idx="18451">
                        <c:v>8798310000000</c:v>
                      </c:pt>
                      <c:pt idx="18452">
                        <c:v>8795470000000</c:v>
                      </c:pt>
                      <c:pt idx="18453">
                        <c:v>8792640000000</c:v>
                      </c:pt>
                      <c:pt idx="18454">
                        <c:v>8789810000000</c:v>
                      </c:pt>
                      <c:pt idx="18455">
                        <c:v>8786990000000</c:v>
                      </c:pt>
                      <c:pt idx="18456">
                        <c:v>8784160000000</c:v>
                      </c:pt>
                      <c:pt idx="18457">
                        <c:v>8781340000000</c:v>
                      </c:pt>
                      <c:pt idx="18458">
                        <c:v>8778520000000</c:v>
                      </c:pt>
                      <c:pt idx="18459">
                        <c:v>8775700000000</c:v>
                      </c:pt>
                      <c:pt idx="18460">
                        <c:v>8772890000000</c:v>
                      </c:pt>
                      <c:pt idx="18461">
                        <c:v>8770080000000</c:v>
                      </c:pt>
                      <c:pt idx="18462">
                        <c:v>8767270000000</c:v>
                      </c:pt>
                      <c:pt idx="18463">
                        <c:v>8764460000000</c:v>
                      </c:pt>
                      <c:pt idx="18464">
                        <c:v>8761660000000</c:v>
                      </c:pt>
                      <c:pt idx="18465">
                        <c:v>8758860000000</c:v>
                      </c:pt>
                      <c:pt idx="18466">
                        <c:v>8756060000000</c:v>
                      </c:pt>
                      <c:pt idx="18467">
                        <c:v>8753270000000</c:v>
                      </c:pt>
                      <c:pt idx="18468">
                        <c:v>8750470000000</c:v>
                      </c:pt>
                      <c:pt idx="18469">
                        <c:v>8747690000000</c:v>
                      </c:pt>
                      <c:pt idx="18470">
                        <c:v>8744900000000</c:v>
                      </c:pt>
                      <c:pt idx="18471">
                        <c:v>8742120000000</c:v>
                      </c:pt>
                      <c:pt idx="18472">
                        <c:v>8739340000000</c:v>
                      </c:pt>
                      <c:pt idx="18473">
                        <c:v>8736570000000</c:v>
                      </c:pt>
                      <c:pt idx="18474">
                        <c:v>8733800000000</c:v>
                      </c:pt>
                      <c:pt idx="18475">
                        <c:v>8731030000000</c:v>
                      </c:pt>
                      <c:pt idx="18476">
                        <c:v>8728260000000</c:v>
                      </c:pt>
                      <c:pt idx="18477">
                        <c:v>8725500000000</c:v>
                      </c:pt>
                      <c:pt idx="18478">
                        <c:v>8722750000000</c:v>
                      </c:pt>
                      <c:pt idx="18479">
                        <c:v>8720000000000</c:v>
                      </c:pt>
                      <c:pt idx="18480">
                        <c:v>8717250000000</c:v>
                      </c:pt>
                      <c:pt idx="18481">
                        <c:v>8714500000000</c:v>
                      </c:pt>
                      <c:pt idx="18482">
                        <c:v>8711760000000</c:v>
                      </c:pt>
                      <c:pt idx="18483">
                        <c:v>8709030000000</c:v>
                      </c:pt>
                      <c:pt idx="18484">
                        <c:v>8706300000000</c:v>
                      </c:pt>
                      <c:pt idx="18485">
                        <c:v>8703570000000</c:v>
                      </c:pt>
                      <c:pt idx="18486">
                        <c:v>8700840000000</c:v>
                      </c:pt>
                      <c:pt idx="18487">
                        <c:v>8698130000000</c:v>
                      </c:pt>
                      <c:pt idx="18488">
                        <c:v>8695410000000</c:v>
                      </c:pt>
                      <c:pt idx="18489">
                        <c:v>8692700000000</c:v>
                      </c:pt>
                      <c:pt idx="18490">
                        <c:v>8690000000000</c:v>
                      </c:pt>
                      <c:pt idx="18491">
                        <c:v>8687290000000</c:v>
                      </c:pt>
                      <c:pt idx="18492">
                        <c:v>8684600000000</c:v>
                      </c:pt>
                      <c:pt idx="18493">
                        <c:v>8681910000000</c:v>
                      </c:pt>
                      <c:pt idx="18494">
                        <c:v>8679220000000</c:v>
                      </c:pt>
                      <c:pt idx="18495">
                        <c:v>8676540000000</c:v>
                      </c:pt>
                      <c:pt idx="18496">
                        <c:v>8673860000000</c:v>
                      </c:pt>
                      <c:pt idx="18497">
                        <c:v>8671190000000</c:v>
                      </c:pt>
                      <c:pt idx="18498">
                        <c:v>8668520000000</c:v>
                      </c:pt>
                      <c:pt idx="18499">
                        <c:v>8665860000000</c:v>
                      </c:pt>
                      <c:pt idx="18500">
                        <c:v>8663200000000</c:v>
                      </c:pt>
                      <c:pt idx="18501">
                        <c:v>8660540000000</c:v>
                      </c:pt>
                      <c:pt idx="18502">
                        <c:v>8657900000000</c:v>
                      </c:pt>
                      <c:pt idx="18503">
                        <c:v>8655250000000</c:v>
                      </c:pt>
                      <c:pt idx="18504">
                        <c:v>8652610000000</c:v>
                      </c:pt>
                      <c:pt idx="18505">
                        <c:v>8649980000000</c:v>
                      </c:pt>
                      <c:pt idx="18506">
                        <c:v>8647350000000</c:v>
                      </c:pt>
                      <c:pt idx="18507">
                        <c:v>8644730000000</c:v>
                      </c:pt>
                      <c:pt idx="18508">
                        <c:v>8642110000000</c:v>
                      </c:pt>
                      <c:pt idx="18509">
                        <c:v>8639500000000</c:v>
                      </c:pt>
                      <c:pt idx="18510">
                        <c:v>8636890000000</c:v>
                      </c:pt>
                      <c:pt idx="18511">
                        <c:v>8634290000000</c:v>
                      </c:pt>
                      <c:pt idx="18512">
                        <c:v>8631700000000</c:v>
                      </c:pt>
                      <c:pt idx="18513">
                        <c:v>8629100000000</c:v>
                      </c:pt>
                      <c:pt idx="18514">
                        <c:v>8626520000000</c:v>
                      </c:pt>
                      <c:pt idx="18515">
                        <c:v>8623940000000</c:v>
                      </c:pt>
                      <c:pt idx="18516">
                        <c:v>8621360000000</c:v>
                      </c:pt>
                      <c:pt idx="18517">
                        <c:v>8618790000000</c:v>
                      </c:pt>
                      <c:pt idx="18518">
                        <c:v>8616230000000</c:v>
                      </c:pt>
                      <c:pt idx="18519">
                        <c:v>8613670000000</c:v>
                      </c:pt>
                      <c:pt idx="18520">
                        <c:v>8611110000000</c:v>
                      </c:pt>
                      <c:pt idx="18521">
                        <c:v>8608560000000</c:v>
                      </c:pt>
                      <c:pt idx="18522">
                        <c:v>8606020000000</c:v>
                      </c:pt>
                      <c:pt idx="18523">
                        <c:v>8603480000000</c:v>
                      </c:pt>
                      <c:pt idx="18524">
                        <c:v>8600950000000</c:v>
                      </c:pt>
                      <c:pt idx="18525">
                        <c:v>8598420000000</c:v>
                      </c:pt>
                      <c:pt idx="18526">
                        <c:v>8595900000000</c:v>
                      </c:pt>
                      <c:pt idx="18527">
                        <c:v>8593380000000</c:v>
                      </c:pt>
                      <c:pt idx="18528">
                        <c:v>8590870000000</c:v>
                      </c:pt>
                      <c:pt idx="18529">
                        <c:v>8588370000000</c:v>
                      </c:pt>
                      <c:pt idx="18530">
                        <c:v>8585860000000</c:v>
                      </c:pt>
                      <c:pt idx="18531">
                        <c:v>8583370000000</c:v>
                      </c:pt>
                      <c:pt idx="18532">
                        <c:v>8580880000000</c:v>
                      </c:pt>
                      <c:pt idx="18533">
                        <c:v>8578390000000</c:v>
                      </c:pt>
                      <c:pt idx="18534">
                        <c:v>8575910000000</c:v>
                      </c:pt>
                      <c:pt idx="18535">
                        <c:v>8573440000000</c:v>
                      </c:pt>
                      <c:pt idx="18536">
                        <c:v>8570970000000</c:v>
                      </c:pt>
                      <c:pt idx="18537">
                        <c:v>8568510000000</c:v>
                      </c:pt>
                      <c:pt idx="18538">
                        <c:v>8566050000000</c:v>
                      </c:pt>
                      <c:pt idx="18539">
                        <c:v>8563590000000</c:v>
                      </c:pt>
                      <c:pt idx="18540">
                        <c:v>8561150000000</c:v>
                      </c:pt>
                      <c:pt idx="18541">
                        <c:v>8558700000000</c:v>
                      </c:pt>
                      <c:pt idx="18542">
                        <c:v>8556260000000</c:v>
                      </c:pt>
                      <c:pt idx="18543">
                        <c:v>8553830000000</c:v>
                      </c:pt>
                      <c:pt idx="18544">
                        <c:v>8551400000000</c:v>
                      </c:pt>
                      <c:pt idx="18545">
                        <c:v>8548980000000</c:v>
                      </c:pt>
                      <c:pt idx="18546">
                        <c:v>8546560000000</c:v>
                      </c:pt>
                      <c:pt idx="18547">
                        <c:v>8544150000000</c:v>
                      </c:pt>
                      <c:pt idx="18548">
                        <c:v>8541740000000</c:v>
                      </c:pt>
                      <c:pt idx="18549">
                        <c:v>8539340000000</c:v>
                      </c:pt>
                      <c:pt idx="18550">
                        <c:v>8536940000000</c:v>
                      </c:pt>
                      <c:pt idx="18551">
                        <c:v>8534540000000</c:v>
                      </c:pt>
                      <c:pt idx="18552">
                        <c:v>8532150000000</c:v>
                      </c:pt>
                      <c:pt idx="18553">
                        <c:v>8529770000000</c:v>
                      </c:pt>
                      <c:pt idx="18554">
                        <c:v>8527390000000</c:v>
                      </c:pt>
                      <c:pt idx="18555">
                        <c:v>8525010000000</c:v>
                      </c:pt>
                      <c:pt idx="18556">
                        <c:v>8522640000000</c:v>
                      </c:pt>
                      <c:pt idx="18557">
                        <c:v>8520280000000</c:v>
                      </c:pt>
                      <c:pt idx="18558">
                        <c:v>8517920000000</c:v>
                      </c:pt>
                      <c:pt idx="18559">
                        <c:v>8515560000000</c:v>
                      </c:pt>
                      <c:pt idx="18560">
                        <c:v>8513210000000</c:v>
                      </c:pt>
                      <c:pt idx="18561">
                        <c:v>8510860000000</c:v>
                      </c:pt>
                      <c:pt idx="18562">
                        <c:v>8508500000000</c:v>
                      </c:pt>
                      <c:pt idx="18563">
                        <c:v>8506130000000</c:v>
                      </c:pt>
                      <c:pt idx="18564">
                        <c:v>8503750000000</c:v>
                      </c:pt>
                      <c:pt idx="18565">
                        <c:v>8501380000000</c:v>
                      </c:pt>
                      <c:pt idx="18566">
                        <c:v>8499010000000</c:v>
                      </c:pt>
                      <c:pt idx="18567">
                        <c:v>8496640000000</c:v>
                      </c:pt>
                      <c:pt idx="18568">
                        <c:v>8494260000000</c:v>
                      </c:pt>
                      <c:pt idx="18569">
                        <c:v>8491890000000</c:v>
                      </c:pt>
                      <c:pt idx="18570">
                        <c:v>8489510000000</c:v>
                      </c:pt>
                      <c:pt idx="18571">
                        <c:v>8487120000000</c:v>
                      </c:pt>
                      <c:pt idx="18572">
                        <c:v>8485310000000</c:v>
                      </c:pt>
                      <c:pt idx="18573">
                        <c:v>8483010000000</c:v>
                      </c:pt>
                      <c:pt idx="18574">
                        <c:v>8480710000000</c:v>
                      </c:pt>
                      <c:pt idx="18575">
                        <c:v>8478420000000</c:v>
                      </c:pt>
                      <c:pt idx="18576">
                        <c:v>8476130000000</c:v>
                      </c:pt>
                      <c:pt idx="18577">
                        <c:v>8473850000000</c:v>
                      </c:pt>
                      <c:pt idx="18578">
                        <c:v>8471570000000</c:v>
                      </c:pt>
                      <c:pt idx="18579">
                        <c:v>8469290000000</c:v>
                      </c:pt>
                      <c:pt idx="18580">
                        <c:v>8467020000000</c:v>
                      </c:pt>
                      <c:pt idx="18581">
                        <c:v>8464750000000</c:v>
                      </c:pt>
                      <c:pt idx="18582">
                        <c:v>8462480000000</c:v>
                      </c:pt>
                      <c:pt idx="18583">
                        <c:v>8460220000000</c:v>
                      </c:pt>
                      <c:pt idx="18584">
                        <c:v>8457960000000</c:v>
                      </c:pt>
                      <c:pt idx="18585">
                        <c:v>8455700000000</c:v>
                      </c:pt>
                      <c:pt idx="18586">
                        <c:v>8453440000000</c:v>
                      </c:pt>
                      <c:pt idx="18587">
                        <c:v>8451190000000</c:v>
                      </c:pt>
                      <c:pt idx="18588">
                        <c:v>8448950000000</c:v>
                      </c:pt>
                      <c:pt idx="18589">
                        <c:v>8446700000000</c:v>
                      </c:pt>
                      <c:pt idx="18590">
                        <c:v>8444460000000</c:v>
                      </c:pt>
                      <c:pt idx="18591">
                        <c:v>8442220000000</c:v>
                      </c:pt>
                      <c:pt idx="18592">
                        <c:v>8439980000000</c:v>
                      </c:pt>
                      <c:pt idx="18593">
                        <c:v>8437750000000</c:v>
                      </c:pt>
                      <c:pt idx="18594">
                        <c:v>8435520000000</c:v>
                      </c:pt>
                      <c:pt idx="18595">
                        <c:v>8433290000000</c:v>
                      </c:pt>
                      <c:pt idx="18596">
                        <c:v>8431060000000</c:v>
                      </c:pt>
                      <c:pt idx="18597">
                        <c:v>8428840000000</c:v>
                      </c:pt>
                      <c:pt idx="18598">
                        <c:v>8426620000000</c:v>
                      </c:pt>
                      <c:pt idx="18599">
                        <c:v>8424400000000</c:v>
                      </c:pt>
                      <c:pt idx="18600">
                        <c:v>8422180000000</c:v>
                      </c:pt>
                      <c:pt idx="18601">
                        <c:v>8419970000000</c:v>
                      </c:pt>
                      <c:pt idx="18602">
                        <c:v>8417750000000</c:v>
                      </c:pt>
                      <c:pt idx="18603">
                        <c:v>8415540000000</c:v>
                      </c:pt>
                      <c:pt idx="18604">
                        <c:v>8413340000000</c:v>
                      </c:pt>
                      <c:pt idx="18605">
                        <c:v>8411130000000</c:v>
                      </c:pt>
                      <c:pt idx="18606">
                        <c:v>8408930000000</c:v>
                      </c:pt>
                      <c:pt idx="18607">
                        <c:v>8406720000000</c:v>
                      </c:pt>
                      <c:pt idx="18608">
                        <c:v>8404520000000</c:v>
                      </c:pt>
                      <c:pt idx="18609">
                        <c:v>8402330000000</c:v>
                      </c:pt>
                      <c:pt idx="18610">
                        <c:v>8400130000000</c:v>
                      </c:pt>
                      <c:pt idx="18611">
                        <c:v>8397930000000</c:v>
                      </c:pt>
                      <c:pt idx="18612">
                        <c:v>8395740000000</c:v>
                      </c:pt>
                      <c:pt idx="18613">
                        <c:v>8393550000000</c:v>
                      </c:pt>
                      <c:pt idx="18614">
                        <c:v>8391360000000</c:v>
                      </c:pt>
                      <c:pt idx="18615">
                        <c:v>8389170000000</c:v>
                      </c:pt>
                      <c:pt idx="18616">
                        <c:v>8386980000000</c:v>
                      </c:pt>
                      <c:pt idx="18617">
                        <c:v>8384800000000</c:v>
                      </c:pt>
                      <c:pt idx="18618">
                        <c:v>8382610000000</c:v>
                      </c:pt>
                      <c:pt idx="18619">
                        <c:v>8380430000000</c:v>
                      </c:pt>
                      <c:pt idx="18620">
                        <c:v>8378250000000</c:v>
                      </c:pt>
                      <c:pt idx="18621">
                        <c:v>8376070000000</c:v>
                      </c:pt>
                      <c:pt idx="18622">
                        <c:v>8373890000000</c:v>
                      </c:pt>
                      <c:pt idx="18623">
                        <c:v>8371710000000</c:v>
                      </c:pt>
                      <c:pt idx="18624">
                        <c:v>8369530000000</c:v>
                      </c:pt>
                      <c:pt idx="18625">
                        <c:v>8367350000000</c:v>
                      </c:pt>
                      <c:pt idx="18626">
                        <c:v>8365180000000</c:v>
                      </c:pt>
                      <c:pt idx="18627">
                        <c:v>8363000000000</c:v>
                      </c:pt>
                      <c:pt idx="18628">
                        <c:v>8360830000000</c:v>
                      </c:pt>
                      <c:pt idx="18629">
                        <c:v>8358650000000</c:v>
                      </c:pt>
                      <c:pt idx="18630">
                        <c:v>8356480000000</c:v>
                      </c:pt>
                      <c:pt idx="18631">
                        <c:v>8354300000000</c:v>
                      </c:pt>
                      <c:pt idx="18632">
                        <c:v>8352130000000</c:v>
                      </c:pt>
                      <c:pt idx="18633">
                        <c:v>8349960000000</c:v>
                      </c:pt>
                      <c:pt idx="18634">
                        <c:v>8347790000000</c:v>
                      </c:pt>
                      <c:pt idx="18635">
                        <c:v>8345620000000</c:v>
                      </c:pt>
                      <c:pt idx="18636">
                        <c:v>8343450000000</c:v>
                      </c:pt>
                      <c:pt idx="18637">
                        <c:v>8341270000000</c:v>
                      </c:pt>
                      <c:pt idx="18638">
                        <c:v>8339100000000</c:v>
                      </c:pt>
                      <c:pt idx="18639">
                        <c:v>8336930000000</c:v>
                      </c:pt>
                      <c:pt idx="18640">
                        <c:v>8334760000000</c:v>
                      </c:pt>
                      <c:pt idx="18641">
                        <c:v>8332590000000</c:v>
                      </c:pt>
                      <c:pt idx="18642">
                        <c:v>8330420000000</c:v>
                      </c:pt>
                      <c:pt idx="18643">
                        <c:v>8328250000000</c:v>
                      </c:pt>
                      <c:pt idx="18644">
                        <c:v>8326080000000</c:v>
                      </c:pt>
                      <c:pt idx="18645">
                        <c:v>8323910000000</c:v>
                      </c:pt>
                      <c:pt idx="18646">
                        <c:v>8321740000000</c:v>
                      </c:pt>
                      <c:pt idx="18647">
                        <c:v>8319570000000</c:v>
                      </c:pt>
                      <c:pt idx="18648">
                        <c:v>8317390000000</c:v>
                      </c:pt>
                      <c:pt idx="18649">
                        <c:v>8315220000000</c:v>
                      </c:pt>
                      <c:pt idx="18650">
                        <c:v>8313050000000</c:v>
                      </c:pt>
                      <c:pt idx="18651">
                        <c:v>8310880000000</c:v>
                      </c:pt>
                      <c:pt idx="18652">
                        <c:v>8308700000000</c:v>
                      </c:pt>
                      <c:pt idx="18653">
                        <c:v>8306530000000</c:v>
                      </c:pt>
                      <c:pt idx="18654">
                        <c:v>8304350000000</c:v>
                      </c:pt>
                      <c:pt idx="18655">
                        <c:v>8302180000000</c:v>
                      </c:pt>
                      <c:pt idx="18656">
                        <c:v>8300000000000</c:v>
                      </c:pt>
                      <c:pt idx="18657">
                        <c:v>8297820000000</c:v>
                      </c:pt>
                      <c:pt idx="18658">
                        <c:v>8295640000000</c:v>
                      </c:pt>
                      <c:pt idx="18659">
                        <c:v>8293470000000</c:v>
                      </c:pt>
                      <c:pt idx="18660">
                        <c:v>8291290000000</c:v>
                      </c:pt>
                      <c:pt idx="18661">
                        <c:v>8289100000000</c:v>
                      </c:pt>
                      <c:pt idx="18662">
                        <c:v>8286920000000</c:v>
                      </c:pt>
                      <c:pt idx="18663">
                        <c:v>8284740000000</c:v>
                      </c:pt>
                      <c:pt idx="18664">
                        <c:v>8282560000000</c:v>
                      </c:pt>
                      <c:pt idx="18665">
                        <c:v>8280370000000</c:v>
                      </c:pt>
                      <c:pt idx="18666">
                        <c:v>8278180000000</c:v>
                      </c:pt>
                      <c:pt idx="18667">
                        <c:v>8276000000000</c:v>
                      </c:pt>
                      <c:pt idx="18668">
                        <c:v>8273810000000</c:v>
                      </c:pt>
                      <c:pt idx="18669">
                        <c:v>8271620000000</c:v>
                      </c:pt>
                      <c:pt idx="18670">
                        <c:v>8269430000000</c:v>
                      </c:pt>
                      <c:pt idx="18671">
                        <c:v>8267230000000</c:v>
                      </c:pt>
                      <c:pt idx="18672">
                        <c:v>8265040000000</c:v>
                      </c:pt>
                      <c:pt idx="18673">
                        <c:v>8262840000000</c:v>
                      </c:pt>
                      <c:pt idx="18674">
                        <c:v>8260640000000</c:v>
                      </c:pt>
                      <c:pt idx="18675">
                        <c:v>8258450000000</c:v>
                      </c:pt>
                      <c:pt idx="18676">
                        <c:v>8256250000000</c:v>
                      </c:pt>
                      <c:pt idx="18677">
                        <c:v>8254040000000</c:v>
                      </c:pt>
                      <c:pt idx="18678">
                        <c:v>8251840000000</c:v>
                      </c:pt>
                      <c:pt idx="18679">
                        <c:v>8249640000000</c:v>
                      </c:pt>
                      <c:pt idx="18680">
                        <c:v>8247430000000</c:v>
                      </c:pt>
                      <c:pt idx="18681">
                        <c:v>8245220000000</c:v>
                      </c:pt>
                      <c:pt idx="18682">
                        <c:v>8243010000000</c:v>
                      </c:pt>
                      <c:pt idx="18683">
                        <c:v>8240800000000</c:v>
                      </c:pt>
                      <c:pt idx="18684">
                        <c:v>8238580000000</c:v>
                      </c:pt>
                      <c:pt idx="18685">
                        <c:v>8236370000000</c:v>
                      </c:pt>
                      <c:pt idx="18686">
                        <c:v>8234150000000</c:v>
                      </c:pt>
                      <c:pt idx="18687">
                        <c:v>8231930000000</c:v>
                      </c:pt>
                      <c:pt idx="18688">
                        <c:v>8229710000000</c:v>
                      </c:pt>
                      <c:pt idx="18689">
                        <c:v>8227490000000</c:v>
                      </c:pt>
                      <c:pt idx="18690">
                        <c:v>8225260000000</c:v>
                      </c:pt>
                      <c:pt idx="18691">
                        <c:v>8223040000000</c:v>
                      </c:pt>
                      <c:pt idx="18692">
                        <c:v>8220810000000</c:v>
                      </c:pt>
                      <c:pt idx="18693">
                        <c:v>8218580000000</c:v>
                      </c:pt>
                      <c:pt idx="18694">
                        <c:v>8216350000000</c:v>
                      </c:pt>
                      <c:pt idx="18695">
                        <c:v>8214110000000</c:v>
                      </c:pt>
                      <c:pt idx="18696">
                        <c:v>8211870000000</c:v>
                      </c:pt>
                      <c:pt idx="18697">
                        <c:v>8209640000000</c:v>
                      </c:pt>
                      <c:pt idx="18698">
                        <c:v>8207400000000</c:v>
                      </c:pt>
                      <c:pt idx="18699">
                        <c:v>8205150000000</c:v>
                      </c:pt>
                      <c:pt idx="18700">
                        <c:v>8202910000000</c:v>
                      </c:pt>
                      <c:pt idx="18701">
                        <c:v>8200660000000</c:v>
                      </c:pt>
                      <c:pt idx="18702">
                        <c:v>8198410000000</c:v>
                      </c:pt>
                      <c:pt idx="18703">
                        <c:v>8196160000000</c:v>
                      </c:pt>
                      <c:pt idx="18704">
                        <c:v>8193910000000</c:v>
                      </c:pt>
                      <c:pt idx="18705">
                        <c:v>8191650000000</c:v>
                      </c:pt>
                      <c:pt idx="18706">
                        <c:v>8189400000000</c:v>
                      </c:pt>
                      <c:pt idx="18707">
                        <c:v>8187140000000</c:v>
                      </c:pt>
                      <c:pt idx="18708">
                        <c:v>8184880000000</c:v>
                      </c:pt>
                      <c:pt idx="18709">
                        <c:v>8182620000000</c:v>
                      </c:pt>
                      <c:pt idx="18710">
                        <c:v>8180350000000</c:v>
                      </c:pt>
                      <c:pt idx="18711">
                        <c:v>8178080000000</c:v>
                      </c:pt>
                      <c:pt idx="18712">
                        <c:v>8175810000000</c:v>
                      </c:pt>
                      <c:pt idx="18713">
                        <c:v>8173540000000</c:v>
                      </c:pt>
                      <c:pt idx="18714">
                        <c:v>8171270000000</c:v>
                      </c:pt>
                      <c:pt idx="18715">
                        <c:v>8169000000000</c:v>
                      </c:pt>
                      <c:pt idx="18716">
                        <c:v>8166720000000</c:v>
                      </c:pt>
                      <c:pt idx="18717">
                        <c:v>8164440000000</c:v>
                      </c:pt>
                      <c:pt idx="18718">
                        <c:v>8162160000000</c:v>
                      </c:pt>
                      <c:pt idx="18719">
                        <c:v>8159870000000</c:v>
                      </c:pt>
                      <c:pt idx="18720">
                        <c:v>8157590000000</c:v>
                      </c:pt>
                      <c:pt idx="18721">
                        <c:v>8155300000000</c:v>
                      </c:pt>
                      <c:pt idx="18722">
                        <c:v>8153010000000</c:v>
                      </c:pt>
                      <c:pt idx="18723">
                        <c:v>8150720000000</c:v>
                      </c:pt>
                      <c:pt idx="18724">
                        <c:v>8148430000000</c:v>
                      </c:pt>
                      <c:pt idx="18725">
                        <c:v>8146130000000</c:v>
                      </c:pt>
                      <c:pt idx="18726">
                        <c:v>8143840000000</c:v>
                      </c:pt>
                      <c:pt idx="18727">
                        <c:v>8141540000000</c:v>
                      </c:pt>
                      <c:pt idx="18728">
                        <c:v>8139240000000</c:v>
                      </c:pt>
                      <c:pt idx="18729">
                        <c:v>8136940000000</c:v>
                      </c:pt>
                      <c:pt idx="18730">
                        <c:v>8134630000000</c:v>
                      </c:pt>
                      <c:pt idx="18731">
                        <c:v>8132330000000</c:v>
                      </c:pt>
                      <c:pt idx="18732">
                        <c:v>8130020000000</c:v>
                      </c:pt>
                      <c:pt idx="18733">
                        <c:v>8127710000000</c:v>
                      </c:pt>
                      <c:pt idx="18734">
                        <c:v>8125400000000</c:v>
                      </c:pt>
                      <c:pt idx="18735">
                        <c:v>8123090000000</c:v>
                      </c:pt>
                      <c:pt idx="18736">
                        <c:v>8120770000000</c:v>
                      </c:pt>
                      <c:pt idx="18737">
                        <c:v>8118450000000</c:v>
                      </c:pt>
                      <c:pt idx="18738">
                        <c:v>8116140000000</c:v>
                      </c:pt>
                      <c:pt idx="18739">
                        <c:v>8113820000000</c:v>
                      </c:pt>
                      <c:pt idx="18740">
                        <c:v>8111500000000</c:v>
                      </c:pt>
                      <c:pt idx="18741">
                        <c:v>8109170000000</c:v>
                      </c:pt>
                      <c:pt idx="18742">
                        <c:v>8106850000000</c:v>
                      </c:pt>
                      <c:pt idx="18743">
                        <c:v>8104520000000</c:v>
                      </c:pt>
                      <c:pt idx="18744">
                        <c:v>8102200000000</c:v>
                      </c:pt>
                      <c:pt idx="18745">
                        <c:v>8099870000000</c:v>
                      </c:pt>
                      <c:pt idx="18746">
                        <c:v>8097540000000</c:v>
                      </c:pt>
                      <c:pt idx="18747">
                        <c:v>8095210000000</c:v>
                      </c:pt>
                      <c:pt idx="18748">
                        <c:v>8092860000000</c:v>
                      </c:pt>
                      <c:pt idx="18749">
                        <c:v>8090500000000</c:v>
                      </c:pt>
                      <c:pt idx="18750">
                        <c:v>8088130000000</c:v>
                      </c:pt>
                      <c:pt idx="18751">
                        <c:v>8085750000000</c:v>
                      </c:pt>
                      <c:pt idx="18752">
                        <c:v>8083370000000</c:v>
                      </c:pt>
                      <c:pt idx="18753">
                        <c:v>8080990000000</c:v>
                      </c:pt>
                      <c:pt idx="18754">
                        <c:v>8078590000000</c:v>
                      </c:pt>
                      <c:pt idx="18755">
                        <c:v>8076200000000</c:v>
                      </c:pt>
                      <c:pt idx="18756">
                        <c:v>8073790000000</c:v>
                      </c:pt>
                      <c:pt idx="18757">
                        <c:v>8071380000000</c:v>
                      </c:pt>
                      <c:pt idx="18758">
                        <c:v>8068950000000</c:v>
                      </c:pt>
                      <c:pt idx="18759">
                        <c:v>8067130000000</c:v>
                      </c:pt>
                      <c:pt idx="18760">
                        <c:v>8064780000000</c:v>
                      </c:pt>
                      <c:pt idx="18761">
                        <c:v>8062430000000</c:v>
                      </c:pt>
                      <c:pt idx="18762">
                        <c:v>8060090000000</c:v>
                      </c:pt>
                      <c:pt idx="18763">
                        <c:v>8057740000000</c:v>
                      </c:pt>
                      <c:pt idx="18764">
                        <c:v>8055380000000</c:v>
                      </c:pt>
                      <c:pt idx="18765">
                        <c:v>8053030000000</c:v>
                      </c:pt>
                      <c:pt idx="18766">
                        <c:v>8050680000000</c:v>
                      </c:pt>
                      <c:pt idx="18767">
                        <c:v>8048330000000</c:v>
                      </c:pt>
                      <c:pt idx="18768">
                        <c:v>8045970000000</c:v>
                      </c:pt>
                      <c:pt idx="18769">
                        <c:v>8043620000000</c:v>
                      </c:pt>
                      <c:pt idx="18770">
                        <c:v>8041260000000</c:v>
                      </c:pt>
                      <c:pt idx="18771">
                        <c:v>8038910000000</c:v>
                      </c:pt>
                      <c:pt idx="18772">
                        <c:v>8036550000000</c:v>
                      </c:pt>
                      <c:pt idx="18773">
                        <c:v>8034190000000</c:v>
                      </c:pt>
                      <c:pt idx="18774">
                        <c:v>8031830000000</c:v>
                      </c:pt>
                      <c:pt idx="18775">
                        <c:v>8029480000000</c:v>
                      </c:pt>
                      <c:pt idx="18776">
                        <c:v>8027120000000</c:v>
                      </c:pt>
                      <c:pt idx="18777">
                        <c:v>8024760000000</c:v>
                      </c:pt>
                      <c:pt idx="18778">
                        <c:v>8022400000000</c:v>
                      </c:pt>
                      <c:pt idx="18779">
                        <c:v>8020040000000</c:v>
                      </c:pt>
                      <c:pt idx="18780">
                        <c:v>8017680000000</c:v>
                      </c:pt>
                      <c:pt idx="18781">
                        <c:v>8015320000000</c:v>
                      </c:pt>
                      <c:pt idx="18782">
                        <c:v>8012950000000</c:v>
                      </c:pt>
                      <c:pt idx="18783">
                        <c:v>8010590000000</c:v>
                      </c:pt>
                      <c:pt idx="18784">
                        <c:v>8008230000000</c:v>
                      </c:pt>
                      <c:pt idx="18785">
                        <c:v>8005870000000</c:v>
                      </c:pt>
                      <c:pt idx="18786">
                        <c:v>8003510000000</c:v>
                      </c:pt>
                      <c:pt idx="18787">
                        <c:v>8001140000000</c:v>
                      </c:pt>
                      <c:pt idx="18788">
                        <c:v>7998780000000</c:v>
                      </c:pt>
                      <c:pt idx="18789">
                        <c:v>7996420000000</c:v>
                      </c:pt>
                      <c:pt idx="18790">
                        <c:v>7994060000000</c:v>
                      </c:pt>
                      <c:pt idx="18791">
                        <c:v>7991690000000</c:v>
                      </c:pt>
                      <c:pt idx="18792">
                        <c:v>7989330000000</c:v>
                      </c:pt>
                      <c:pt idx="18793">
                        <c:v>7986970000000</c:v>
                      </c:pt>
                      <c:pt idx="18794">
                        <c:v>7984610000000</c:v>
                      </c:pt>
                      <c:pt idx="18795">
                        <c:v>7982240000000</c:v>
                      </c:pt>
                      <c:pt idx="18796">
                        <c:v>7979880000000</c:v>
                      </c:pt>
                      <c:pt idx="18797">
                        <c:v>7977520000000</c:v>
                      </c:pt>
                      <c:pt idx="18798">
                        <c:v>7975160000000</c:v>
                      </c:pt>
                      <c:pt idx="18799">
                        <c:v>7972800000000</c:v>
                      </c:pt>
                      <c:pt idx="18800">
                        <c:v>7970430000000</c:v>
                      </c:pt>
                      <c:pt idx="18801">
                        <c:v>7968070000000</c:v>
                      </c:pt>
                      <c:pt idx="18802">
                        <c:v>7965710000000</c:v>
                      </c:pt>
                      <c:pt idx="18803">
                        <c:v>7963350000000</c:v>
                      </c:pt>
                      <c:pt idx="18804">
                        <c:v>7960990000000</c:v>
                      </c:pt>
                      <c:pt idx="18805">
                        <c:v>7958630000000</c:v>
                      </c:pt>
                      <c:pt idx="18806">
                        <c:v>7956270000000</c:v>
                      </c:pt>
                      <c:pt idx="18807">
                        <c:v>7953920000000</c:v>
                      </c:pt>
                      <c:pt idx="18808">
                        <c:v>7951560000000</c:v>
                      </c:pt>
                      <c:pt idx="18809">
                        <c:v>7949200000000</c:v>
                      </c:pt>
                      <c:pt idx="18810">
                        <c:v>7946840000000</c:v>
                      </c:pt>
                      <c:pt idx="18811">
                        <c:v>7944490000000</c:v>
                      </c:pt>
                      <c:pt idx="18812">
                        <c:v>7942130000000</c:v>
                      </c:pt>
                      <c:pt idx="18813">
                        <c:v>7939780000000</c:v>
                      </c:pt>
                      <c:pt idx="18814">
                        <c:v>7937420000000</c:v>
                      </c:pt>
                      <c:pt idx="18815">
                        <c:v>7935070000000</c:v>
                      </c:pt>
                      <c:pt idx="18816">
                        <c:v>7932720000000</c:v>
                      </c:pt>
                      <c:pt idx="18817">
                        <c:v>7930370000000</c:v>
                      </c:pt>
                      <c:pt idx="18818">
                        <c:v>7928010000000</c:v>
                      </c:pt>
                      <c:pt idx="18819">
                        <c:v>7925660000000</c:v>
                      </c:pt>
                      <c:pt idx="18820">
                        <c:v>7923320000000</c:v>
                      </c:pt>
                      <c:pt idx="18821">
                        <c:v>7920970000000</c:v>
                      </c:pt>
                      <c:pt idx="18822">
                        <c:v>7918620000000</c:v>
                      </c:pt>
                      <c:pt idx="18823">
                        <c:v>7916270000000</c:v>
                      </c:pt>
                      <c:pt idx="18824">
                        <c:v>7913930000000</c:v>
                      </c:pt>
                      <c:pt idx="18825">
                        <c:v>7911580000000</c:v>
                      </c:pt>
                      <c:pt idx="18826">
                        <c:v>7909240000000</c:v>
                      </c:pt>
                      <c:pt idx="18827">
                        <c:v>7906900000000</c:v>
                      </c:pt>
                      <c:pt idx="18828">
                        <c:v>7904560000000</c:v>
                      </c:pt>
                      <c:pt idx="18829">
                        <c:v>7902220000000</c:v>
                      </c:pt>
                      <c:pt idx="18830">
                        <c:v>7899880000000</c:v>
                      </c:pt>
                      <c:pt idx="18831">
                        <c:v>7897540000000</c:v>
                      </c:pt>
                      <c:pt idx="18832">
                        <c:v>7895210000000</c:v>
                      </c:pt>
                      <c:pt idx="18833">
                        <c:v>7892870000000</c:v>
                      </c:pt>
                      <c:pt idx="18834">
                        <c:v>7890540000000</c:v>
                      </c:pt>
                      <c:pt idx="18835">
                        <c:v>7888210000000</c:v>
                      </c:pt>
                      <c:pt idx="18836">
                        <c:v>7885880000000</c:v>
                      </c:pt>
                      <c:pt idx="18837">
                        <c:v>7883550000000</c:v>
                      </c:pt>
                      <c:pt idx="18838">
                        <c:v>7881220000000</c:v>
                      </c:pt>
                      <c:pt idx="18839">
                        <c:v>7878890000000</c:v>
                      </c:pt>
                      <c:pt idx="18840">
                        <c:v>7876570000000</c:v>
                      </c:pt>
                      <c:pt idx="18841">
                        <c:v>7874240000000</c:v>
                      </c:pt>
                      <c:pt idx="18842">
                        <c:v>7871920000000</c:v>
                      </c:pt>
                      <c:pt idx="18843">
                        <c:v>7869600000000</c:v>
                      </c:pt>
                      <c:pt idx="18844">
                        <c:v>7867280000000</c:v>
                      </c:pt>
                      <c:pt idx="18845">
                        <c:v>7864960000000</c:v>
                      </c:pt>
                      <c:pt idx="18846">
                        <c:v>7862650000000</c:v>
                      </c:pt>
                      <c:pt idx="18847">
                        <c:v>7860330000000</c:v>
                      </c:pt>
                      <c:pt idx="18848">
                        <c:v>7858020000000</c:v>
                      </c:pt>
                      <c:pt idx="18849">
                        <c:v>7855710000000</c:v>
                      </c:pt>
                      <c:pt idx="18850">
                        <c:v>7853400000000</c:v>
                      </c:pt>
                      <c:pt idx="18851">
                        <c:v>7851090000000</c:v>
                      </c:pt>
                      <c:pt idx="18852">
                        <c:v>7848790000000</c:v>
                      </c:pt>
                      <c:pt idx="18853">
                        <c:v>7846480000000</c:v>
                      </c:pt>
                      <c:pt idx="18854">
                        <c:v>7844180000000</c:v>
                      </c:pt>
                      <c:pt idx="18855">
                        <c:v>7841880000000</c:v>
                      </c:pt>
                      <c:pt idx="18856">
                        <c:v>7839580000000</c:v>
                      </c:pt>
                      <c:pt idx="18857">
                        <c:v>7837280000000</c:v>
                      </c:pt>
                      <c:pt idx="18858">
                        <c:v>7834980000000</c:v>
                      </c:pt>
                      <c:pt idx="18859">
                        <c:v>7832690000000</c:v>
                      </c:pt>
                      <c:pt idx="18860">
                        <c:v>7830400000000</c:v>
                      </c:pt>
                      <c:pt idx="18861">
                        <c:v>7828110000000</c:v>
                      </c:pt>
                      <c:pt idx="18862">
                        <c:v>7825820000000</c:v>
                      </c:pt>
                      <c:pt idx="18863">
                        <c:v>7823530000000</c:v>
                      </c:pt>
                      <c:pt idx="18864">
                        <c:v>7821250000000</c:v>
                      </c:pt>
                      <c:pt idx="18865">
                        <c:v>7818970000000</c:v>
                      </c:pt>
                      <c:pt idx="18866">
                        <c:v>7816690000000</c:v>
                      </c:pt>
                      <c:pt idx="18867">
                        <c:v>7814410000000</c:v>
                      </c:pt>
                      <c:pt idx="18868">
                        <c:v>7812130000000</c:v>
                      </c:pt>
                      <c:pt idx="18869">
                        <c:v>7809850000000</c:v>
                      </c:pt>
                      <c:pt idx="18870">
                        <c:v>7807580000000</c:v>
                      </c:pt>
                      <c:pt idx="18871">
                        <c:v>7805310000000</c:v>
                      </c:pt>
                      <c:pt idx="18872">
                        <c:v>7803040000000</c:v>
                      </c:pt>
                      <c:pt idx="18873">
                        <c:v>7800770000000</c:v>
                      </c:pt>
                      <c:pt idx="18874">
                        <c:v>7798510000000</c:v>
                      </c:pt>
                      <c:pt idx="18875">
                        <c:v>7796240000000</c:v>
                      </c:pt>
                      <c:pt idx="18876">
                        <c:v>7793980000000</c:v>
                      </c:pt>
                      <c:pt idx="18877">
                        <c:v>7791720000000</c:v>
                      </c:pt>
                      <c:pt idx="18878">
                        <c:v>7789470000000</c:v>
                      </c:pt>
                      <c:pt idx="18879">
                        <c:v>7787210000000</c:v>
                      </c:pt>
                      <c:pt idx="18880">
                        <c:v>7784960000000</c:v>
                      </c:pt>
                      <c:pt idx="18881">
                        <c:v>7782700000000</c:v>
                      </c:pt>
                      <c:pt idx="18882">
                        <c:v>7780450000000</c:v>
                      </c:pt>
                      <c:pt idx="18883">
                        <c:v>7778210000000</c:v>
                      </c:pt>
                      <c:pt idx="18884">
                        <c:v>7775960000000</c:v>
                      </c:pt>
                      <c:pt idx="18885">
                        <c:v>7773720000000</c:v>
                      </c:pt>
                      <c:pt idx="18886">
                        <c:v>7771470000000</c:v>
                      </c:pt>
                      <c:pt idx="18887">
                        <c:v>7769230000000</c:v>
                      </c:pt>
                      <c:pt idx="18888">
                        <c:v>7767000000000</c:v>
                      </c:pt>
                      <c:pt idx="18889">
                        <c:v>7764760000000</c:v>
                      </c:pt>
                      <c:pt idx="18890">
                        <c:v>7762530000000</c:v>
                      </c:pt>
                      <c:pt idx="18891">
                        <c:v>7760290000000</c:v>
                      </c:pt>
                      <c:pt idx="18892">
                        <c:v>7758060000000</c:v>
                      </c:pt>
                      <c:pt idx="18893">
                        <c:v>7755830000000</c:v>
                      </c:pt>
                      <c:pt idx="18894">
                        <c:v>7753610000000</c:v>
                      </c:pt>
                      <c:pt idx="18895">
                        <c:v>7751380000000</c:v>
                      </c:pt>
                      <c:pt idx="18896">
                        <c:v>7749160000000</c:v>
                      </c:pt>
                      <c:pt idx="18897">
                        <c:v>7746940000000</c:v>
                      </c:pt>
                      <c:pt idx="18898">
                        <c:v>7744720000000</c:v>
                      </c:pt>
                      <c:pt idx="18899">
                        <c:v>7742500000000</c:v>
                      </c:pt>
                      <c:pt idx="18900">
                        <c:v>7740290000000</c:v>
                      </c:pt>
                      <c:pt idx="18901">
                        <c:v>7738070000000</c:v>
                      </c:pt>
                      <c:pt idx="18902">
                        <c:v>7735860000000</c:v>
                      </c:pt>
                      <c:pt idx="18903">
                        <c:v>7733650000000</c:v>
                      </c:pt>
                      <c:pt idx="18904">
                        <c:v>7731450000000</c:v>
                      </c:pt>
                      <c:pt idx="18905">
                        <c:v>7729240000000</c:v>
                      </c:pt>
                      <c:pt idx="18906">
                        <c:v>7727040000000</c:v>
                      </c:pt>
                      <c:pt idx="18907">
                        <c:v>7724830000000</c:v>
                      </c:pt>
                      <c:pt idx="18908">
                        <c:v>7722630000000</c:v>
                      </c:pt>
                      <c:pt idx="18909">
                        <c:v>7720430000000</c:v>
                      </c:pt>
                      <c:pt idx="18910">
                        <c:v>7718240000000</c:v>
                      </c:pt>
                      <c:pt idx="18911">
                        <c:v>7716040000000</c:v>
                      </c:pt>
                      <c:pt idx="18912">
                        <c:v>7713850000000</c:v>
                      </c:pt>
                      <c:pt idx="18913">
                        <c:v>7711660000000</c:v>
                      </c:pt>
                      <c:pt idx="18914">
                        <c:v>7709460000000</c:v>
                      </c:pt>
                      <c:pt idx="18915">
                        <c:v>7707280000000</c:v>
                      </c:pt>
                      <c:pt idx="18916">
                        <c:v>7705090000000</c:v>
                      </c:pt>
                      <c:pt idx="18917">
                        <c:v>7702900000000</c:v>
                      </c:pt>
                      <c:pt idx="18918">
                        <c:v>7700720000000</c:v>
                      </c:pt>
                      <c:pt idx="18919">
                        <c:v>7698540000000</c:v>
                      </c:pt>
                      <c:pt idx="18920">
                        <c:v>7696360000000</c:v>
                      </c:pt>
                      <c:pt idx="18921">
                        <c:v>7694180000000</c:v>
                      </c:pt>
                      <c:pt idx="18922">
                        <c:v>7692000000000</c:v>
                      </c:pt>
                      <c:pt idx="18923">
                        <c:v>7689830000000</c:v>
                      </c:pt>
                      <c:pt idx="18924">
                        <c:v>7687650000000</c:v>
                      </c:pt>
                      <c:pt idx="18925">
                        <c:v>7685480000000</c:v>
                      </c:pt>
                      <c:pt idx="18926">
                        <c:v>7683310000000</c:v>
                      </c:pt>
                      <c:pt idx="18927">
                        <c:v>7681140000000</c:v>
                      </c:pt>
                      <c:pt idx="18928">
                        <c:v>7678970000000</c:v>
                      </c:pt>
                      <c:pt idx="18929">
                        <c:v>7676810000000</c:v>
                      </c:pt>
                      <c:pt idx="18930">
                        <c:v>7674640000000</c:v>
                      </c:pt>
                      <c:pt idx="18931">
                        <c:v>7672480000000</c:v>
                      </c:pt>
                      <c:pt idx="18932">
                        <c:v>7670320000000</c:v>
                      </c:pt>
                      <c:pt idx="18933">
                        <c:v>7668160000000</c:v>
                      </c:pt>
                      <c:pt idx="18934">
                        <c:v>7666000000000</c:v>
                      </c:pt>
                      <c:pt idx="18935">
                        <c:v>7663840000000</c:v>
                      </c:pt>
                      <c:pt idx="18936">
                        <c:v>7661670000000</c:v>
                      </c:pt>
                      <c:pt idx="18937">
                        <c:v>7659490000000</c:v>
                      </c:pt>
                      <c:pt idx="18938">
                        <c:v>7657310000000</c:v>
                      </c:pt>
                      <c:pt idx="18939">
                        <c:v>7655120000000</c:v>
                      </c:pt>
                      <c:pt idx="18940">
                        <c:v>7652930000000</c:v>
                      </c:pt>
                      <c:pt idx="18941">
                        <c:v>7650740000000</c:v>
                      </c:pt>
                      <c:pt idx="18942">
                        <c:v>7648540000000</c:v>
                      </c:pt>
                      <c:pt idx="18943">
                        <c:v>7646340000000</c:v>
                      </c:pt>
                      <c:pt idx="18944">
                        <c:v>7644140000000</c:v>
                      </c:pt>
                      <c:pt idx="18945">
                        <c:v>7641930000000</c:v>
                      </c:pt>
                      <c:pt idx="18946">
                        <c:v>7639720000000</c:v>
                      </c:pt>
                      <c:pt idx="18947">
                        <c:v>7638060000000</c:v>
                      </c:pt>
                      <c:pt idx="18948">
                        <c:v>7635920000000</c:v>
                      </c:pt>
                      <c:pt idx="18949">
                        <c:v>7633790000000</c:v>
                      </c:pt>
                      <c:pt idx="18950">
                        <c:v>7631650000000</c:v>
                      </c:pt>
                      <c:pt idx="18951">
                        <c:v>7629510000000</c:v>
                      </c:pt>
                      <c:pt idx="18952">
                        <c:v>7627380000000</c:v>
                      </c:pt>
                      <c:pt idx="18953">
                        <c:v>7625250000000</c:v>
                      </c:pt>
                      <c:pt idx="18954">
                        <c:v>7623120000000</c:v>
                      </c:pt>
                      <c:pt idx="18955">
                        <c:v>7620980000000</c:v>
                      </c:pt>
                      <c:pt idx="18956">
                        <c:v>7618860000000</c:v>
                      </c:pt>
                      <c:pt idx="18957">
                        <c:v>7616730000000</c:v>
                      </c:pt>
                      <c:pt idx="18958">
                        <c:v>7614600000000</c:v>
                      </c:pt>
                      <c:pt idx="18959">
                        <c:v>7612480000000</c:v>
                      </c:pt>
                      <c:pt idx="18960">
                        <c:v>7610350000000</c:v>
                      </c:pt>
                      <c:pt idx="18961">
                        <c:v>7608230000000</c:v>
                      </c:pt>
                      <c:pt idx="18962">
                        <c:v>7606110000000</c:v>
                      </c:pt>
                      <c:pt idx="18963">
                        <c:v>7603990000000</c:v>
                      </c:pt>
                      <c:pt idx="18964">
                        <c:v>7601870000000</c:v>
                      </c:pt>
                      <c:pt idx="18965">
                        <c:v>7599750000000</c:v>
                      </c:pt>
                      <c:pt idx="18966">
                        <c:v>7597630000000</c:v>
                      </c:pt>
                      <c:pt idx="18967">
                        <c:v>7595510000000</c:v>
                      </c:pt>
                      <c:pt idx="18968">
                        <c:v>7593400000000</c:v>
                      </c:pt>
                      <c:pt idx="18969">
                        <c:v>7591290000000</c:v>
                      </c:pt>
                      <c:pt idx="18970">
                        <c:v>7589170000000</c:v>
                      </c:pt>
                      <c:pt idx="18971">
                        <c:v>7587060000000</c:v>
                      </c:pt>
                      <c:pt idx="18972">
                        <c:v>7584950000000</c:v>
                      </c:pt>
                      <c:pt idx="18973">
                        <c:v>7582840000000</c:v>
                      </c:pt>
                      <c:pt idx="18974">
                        <c:v>7580730000000</c:v>
                      </c:pt>
                      <c:pt idx="18975">
                        <c:v>7578630000000</c:v>
                      </c:pt>
                      <c:pt idx="18976">
                        <c:v>7576520000000</c:v>
                      </c:pt>
                      <c:pt idx="18977">
                        <c:v>7574420000000</c:v>
                      </c:pt>
                      <c:pt idx="18978">
                        <c:v>7572310000000</c:v>
                      </c:pt>
                      <c:pt idx="18979">
                        <c:v>7570210000000</c:v>
                      </c:pt>
                      <c:pt idx="18980">
                        <c:v>7568110000000</c:v>
                      </c:pt>
                      <c:pt idx="18981">
                        <c:v>7566010000000</c:v>
                      </c:pt>
                      <c:pt idx="18982">
                        <c:v>7563910000000</c:v>
                      </c:pt>
                      <c:pt idx="18983">
                        <c:v>7561810000000</c:v>
                      </c:pt>
                      <c:pt idx="18984">
                        <c:v>7559720000000</c:v>
                      </c:pt>
                      <c:pt idx="18985">
                        <c:v>7557620000000</c:v>
                      </c:pt>
                      <c:pt idx="18986">
                        <c:v>7555520000000</c:v>
                      </c:pt>
                      <c:pt idx="18987">
                        <c:v>7553430000000</c:v>
                      </c:pt>
                      <c:pt idx="18988">
                        <c:v>7551340000000</c:v>
                      </c:pt>
                      <c:pt idx="18989">
                        <c:v>7549250000000</c:v>
                      </c:pt>
                      <c:pt idx="18990">
                        <c:v>7547160000000</c:v>
                      </c:pt>
                      <c:pt idx="18991">
                        <c:v>7545070000000</c:v>
                      </c:pt>
                      <c:pt idx="18992">
                        <c:v>7542980000000</c:v>
                      </c:pt>
                      <c:pt idx="18993">
                        <c:v>7540890000000</c:v>
                      </c:pt>
                      <c:pt idx="18994">
                        <c:v>7538810000000</c:v>
                      </c:pt>
                      <c:pt idx="18995">
                        <c:v>7536720000000</c:v>
                      </c:pt>
                      <c:pt idx="18996">
                        <c:v>7534640000000</c:v>
                      </c:pt>
                      <c:pt idx="18997">
                        <c:v>7532550000000</c:v>
                      </c:pt>
                      <c:pt idx="18998">
                        <c:v>7530470000000</c:v>
                      </c:pt>
                      <c:pt idx="18999">
                        <c:v>7528390000000</c:v>
                      </c:pt>
                      <c:pt idx="19000">
                        <c:v>7526310000000</c:v>
                      </c:pt>
                      <c:pt idx="19001">
                        <c:v>7524230000000</c:v>
                      </c:pt>
                      <c:pt idx="19002">
                        <c:v>7522150000000</c:v>
                      </c:pt>
                      <c:pt idx="19003">
                        <c:v>7520080000000</c:v>
                      </c:pt>
                      <c:pt idx="19004">
                        <c:v>7518000000000</c:v>
                      </c:pt>
                      <c:pt idx="19005">
                        <c:v>7515930000000</c:v>
                      </c:pt>
                      <c:pt idx="19006">
                        <c:v>7513850000000</c:v>
                      </c:pt>
                      <c:pt idx="19007">
                        <c:v>7511780000000</c:v>
                      </c:pt>
                      <c:pt idx="19008">
                        <c:v>7509710000000</c:v>
                      </c:pt>
                      <c:pt idx="19009">
                        <c:v>7507640000000</c:v>
                      </c:pt>
                      <c:pt idx="19010">
                        <c:v>7505570000000</c:v>
                      </c:pt>
                      <c:pt idx="19011">
                        <c:v>7503500000000</c:v>
                      </c:pt>
                      <c:pt idx="19012">
                        <c:v>7501430000000</c:v>
                      </c:pt>
                      <c:pt idx="19013">
                        <c:v>7499360000000</c:v>
                      </c:pt>
                      <c:pt idx="19014">
                        <c:v>7497300000000</c:v>
                      </c:pt>
                      <c:pt idx="19015">
                        <c:v>7495230000000</c:v>
                      </c:pt>
                      <c:pt idx="19016">
                        <c:v>7493170000000</c:v>
                      </c:pt>
                      <c:pt idx="19017">
                        <c:v>7491110000000</c:v>
                      </c:pt>
                      <c:pt idx="19018">
                        <c:v>7489050000000</c:v>
                      </c:pt>
                      <c:pt idx="19019">
                        <c:v>7486990000000</c:v>
                      </c:pt>
                      <c:pt idx="19020">
                        <c:v>7484930000000</c:v>
                      </c:pt>
                      <c:pt idx="19021">
                        <c:v>7482870000000</c:v>
                      </c:pt>
                      <c:pt idx="19022">
                        <c:v>7480810000000</c:v>
                      </c:pt>
                      <c:pt idx="19023">
                        <c:v>7478750000000</c:v>
                      </c:pt>
                      <c:pt idx="19024">
                        <c:v>7476700000000</c:v>
                      </c:pt>
                      <c:pt idx="19025">
                        <c:v>7474640000000</c:v>
                      </c:pt>
                      <c:pt idx="19026">
                        <c:v>7472590000000</c:v>
                      </c:pt>
                      <c:pt idx="19027">
                        <c:v>7470540000000</c:v>
                      </c:pt>
                      <c:pt idx="19028">
                        <c:v>7468480000000</c:v>
                      </c:pt>
                      <c:pt idx="19029">
                        <c:v>7466430000000</c:v>
                      </c:pt>
                      <c:pt idx="19030">
                        <c:v>7464380000000</c:v>
                      </c:pt>
                      <c:pt idx="19031">
                        <c:v>7462340000000</c:v>
                      </c:pt>
                      <c:pt idx="19032">
                        <c:v>7460290000000</c:v>
                      </c:pt>
                      <c:pt idx="19033">
                        <c:v>7458240000000</c:v>
                      </c:pt>
                      <c:pt idx="19034">
                        <c:v>7456200000000</c:v>
                      </c:pt>
                      <c:pt idx="19035">
                        <c:v>7454150000000</c:v>
                      </c:pt>
                      <c:pt idx="19036">
                        <c:v>7452110000000</c:v>
                      </c:pt>
                      <c:pt idx="19037">
                        <c:v>7450060000000</c:v>
                      </c:pt>
                      <c:pt idx="19038">
                        <c:v>7448020000000</c:v>
                      </c:pt>
                      <c:pt idx="19039">
                        <c:v>7445980000000</c:v>
                      </c:pt>
                      <c:pt idx="19040">
                        <c:v>7443940000000</c:v>
                      </c:pt>
                      <c:pt idx="19041">
                        <c:v>7441900000000</c:v>
                      </c:pt>
                      <c:pt idx="19042">
                        <c:v>7439860000000</c:v>
                      </c:pt>
                      <c:pt idx="19043">
                        <c:v>7437830000000</c:v>
                      </c:pt>
                      <c:pt idx="19044">
                        <c:v>7435790000000</c:v>
                      </c:pt>
                      <c:pt idx="19045">
                        <c:v>7433760000000</c:v>
                      </c:pt>
                      <c:pt idx="19046">
                        <c:v>7431720000000</c:v>
                      </c:pt>
                      <c:pt idx="19047">
                        <c:v>7429690000000</c:v>
                      </c:pt>
                      <c:pt idx="19048">
                        <c:v>7427660000000</c:v>
                      </c:pt>
                      <c:pt idx="19049">
                        <c:v>7425630000000</c:v>
                      </c:pt>
                      <c:pt idx="19050">
                        <c:v>7423600000000</c:v>
                      </c:pt>
                      <c:pt idx="19051">
                        <c:v>7421570000000</c:v>
                      </c:pt>
                      <c:pt idx="19052">
                        <c:v>7419540000000</c:v>
                      </c:pt>
                      <c:pt idx="19053">
                        <c:v>7417510000000</c:v>
                      </c:pt>
                      <c:pt idx="19054">
                        <c:v>7415490000000</c:v>
                      </c:pt>
                      <c:pt idx="19055">
                        <c:v>7413460000000</c:v>
                      </c:pt>
                      <c:pt idx="19056">
                        <c:v>7411440000000</c:v>
                      </c:pt>
                      <c:pt idx="19057">
                        <c:v>7409420000000</c:v>
                      </c:pt>
                      <c:pt idx="19058">
                        <c:v>7407390000000</c:v>
                      </c:pt>
                      <c:pt idx="19059">
                        <c:v>7405370000000</c:v>
                      </c:pt>
                      <c:pt idx="19060">
                        <c:v>7403350000000</c:v>
                      </c:pt>
                      <c:pt idx="19061">
                        <c:v>7401330000000</c:v>
                      </c:pt>
                      <c:pt idx="19062">
                        <c:v>7399320000000</c:v>
                      </c:pt>
                      <c:pt idx="19063">
                        <c:v>7397300000000</c:v>
                      </c:pt>
                      <c:pt idx="19064">
                        <c:v>7395280000000</c:v>
                      </c:pt>
                      <c:pt idx="19065">
                        <c:v>7393270000000</c:v>
                      </c:pt>
                      <c:pt idx="19066">
                        <c:v>7391250000000</c:v>
                      </c:pt>
                      <c:pt idx="19067">
                        <c:v>7389240000000</c:v>
                      </c:pt>
                      <c:pt idx="19068">
                        <c:v>7387230000000</c:v>
                      </c:pt>
                      <c:pt idx="19069">
                        <c:v>7385220000000</c:v>
                      </c:pt>
                      <c:pt idx="19070">
                        <c:v>7383210000000</c:v>
                      </c:pt>
                      <c:pt idx="19071">
                        <c:v>7381200000000</c:v>
                      </c:pt>
                      <c:pt idx="19072">
                        <c:v>7379190000000</c:v>
                      </c:pt>
                      <c:pt idx="19073">
                        <c:v>7377180000000</c:v>
                      </c:pt>
                      <c:pt idx="19074">
                        <c:v>7375180000000</c:v>
                      </c:pt>
                      <c:pt idx="19075">
                        <c:v>7373170000000</c:v>
                      </c:pt>
                      <c:pt idx="19076">
                        <c:v>7371170000000</c:v>
                      </c:pt>
                      <c:pt idx="19077">
                        <c:v>7369170000000</c:v>
                      </c:pt>
                      <c:pt idx="19078">
                        <c:v>7367160000000</c:v>
                      </c:pt>
                      <c:pt idx="19079">
                        <c:v>7365160000000</c:v>
                      </c:pt>
                      <c:pt idx="19080">
                        <c:v>7363160000000</c:v>
                      </c:pt>
                      <c:pt idx="19081">
                        <c:v>7361170000000</c:v>
                      </c:pt>
                      <c:pt idx="19082">
                        <c:v>7359170000000</c:v>
                      </c:pt>
                      <c:pt idx="19083">
                        <c:v>7357170000000</c:v>
                      </c:pt>
                      <c:pt idx="19084">
                        <c:v>7355180000000</c:v>
                      </c:pt>
                      <c:pt idx="19085">
                        <c:v>7353180000000</c:v>
                      </c:pt>
                      <c:pt idx="19086">
                        <c:v>7351190000000</c:v>
                      </c:pt>
                      <c:pt idx="19087">
                        <c:v>7349190000000</c:v>
                      </c:pt>
                      <c:pt idx="19088">
                        <c:v>7347200000000</c:v>
                      </c:pt>
                      <c:pt idx="19089">
                        <c:v>7345210000000</c:v>
                      </c:pt>
                      <c:pt idx="19090">
                        <c:v>7343220000000</c:v>
                      </c:pt>
                      <c:pt idx="19091">
                        <c:v>7341240000000</c:v>
                      </c:pt>
                      <c:pt idx="19092">
                        <c:v>7339250000000</c:v>
                      </c:pt>
                      <c:pt idx="19093">
                        <c:v>7337260000000</c:v>
                      </c:pt>
                      <c:pt idx="19094">
                        <c:v>7335280000000</c:v>
                      </c:pt>
                      <c:pt idx="19095">
                        <c:v>7333290000000</c:v>
                      </c:pt>
                      <c:pt idx="19096">
                        <c:v>7331310000000</c:v>
                      </c:pt>
                      <c:pt idx="19097">
                        <c:v>7329330000000</c:v>
                      </c:pt>
                      <c:pt idx="19098">
                        <c:v>7327350000000</c:v>
                      </c:pt>
                      <c:pt idx="19099">
                        <c:v>7325370000000</c:v>
                      </c:pt>
                      <c:pt idx="19100">
                        <c:v>7323390000000</c:v>
                      </c:pt>
                      <c:pt idx="19101">
                        <c:v>7321410000000</c:v>
                      </c:pt>
                      <c:pt idx="19102">
                        <c:v>7319430000000</c:v>
                      </c:pt>
                      <c:pt idx="19103">
                        <c:v>7317460000000</c:v>
                      </c:pt>
                      <c:pt idx="19104">
                        <c:v>7315480000000</c:v>
                      </c:pt>
                      <c:pt idx="19105">
                        <c:v>7313510000000</c:v>
                      </c:pt>
                      <c:pt idx="19106">
                        <c:v>7311540000000</c:v>
                      </c:pt>
                      <c:pt idx="19107">
                        <c:v>7309570000000</c:v>
                      </c:pt>
                      <c:pt idx="19108">
                        <c:v>7307590000000</c:v>
                      </c:pt>
                      <c:pt idx="19109">
                        <c:v>7305630000000</c:v>
                      </c:pt>
                      <c:pt idx="19110">
                        <c:v>7303660000000</c:v>
                      </c:pt>
                      <c:pt idx="19111">
                        <c:v>7301690000000</c:v>
                      </c:pt>
                      <c:pt idx="19112">
                        <c:v>7299720000000</c:v>
                      </c:pt>
                      <c:pt idx="19113">
                        <c:v>7297760000000</c:v>
                      </c:pt>
                      <c:pt idx="19114">
                        <c:v>7295790000000</c:v>
                      </c:pt>
                      <c:pt idx="19115">
                        <c:v>7293830000000</c:v>
                      </c:pt>
                      <c:pt idx="19116">
                        <c:v>7291870000000</c:v>
                      </c:pt>
                      <c:pt idx="19117">
                        <c:v>7289910000000</c:v>
                      </c:pt>
                      <c:pt idx="19118">
                        <c:v>7287950000000</c:v>
                      </c:pt>
                      <c:pt idx="19119">
                        <c:v>7285990000000</c:v>
                      </c:pt>
                      <c:pt idx="19120">
                        <c:v>7284030000000</c:v>
                      </c:pt>
                      <c:pt idx="19121">
                        <c:v>7282070000000</c:v>
                      </c:pt>
                      <c:pt idx="19122">
                        <c:v>7280120000000</c:v>
                      </c:pt>
                      <c:pt idx="19123">
                        <c:v>7278160000000</c:v>
                      </c:pt>
                      <c:pt idx="19124">
                        <c:v>7276210000000</c:v>
                      </c:pt>
                      <c:pt idx="19125">
                        <c:v>7274250000000</c:v>
                      </c:pt>
                      <c:pt idx="19126">
                        <c:v>7272290000000</c:v>
                      </c:pt>
                      <c:pt idx="19127">
                        <c:v>7270310000000</c:v>
                      </c:pt>
                      <c:pt idx="19128">
                        <c:v>7268330000000</c:v>
                      </c:pt>
                      <c:pt idx="19129">
                        <c:v>7266340000000</c:v>
                      </c:pt>
                      <c:pt idx="19130">
                        <c:v>7264360000000</c:v>
                      </c:pt>
                      <c:pt idx="19131">
                        <c:v>7262370000000</c:v>
                      </c:pt>
                      <c:pt idx="19132">
                        <c:v>7260380000000</c:v>
                      </c:pt>
                      <c:pt idx="19133">
                        <c:v>7258380000000</c:v>
                      </c:pt>
                      <c:pt idx="19134">
                        <c:v>7256380000000</c:v>
                      </c:pt>
                      <c:pt idx="19135">
                        <c:v>7254380000000</c:v>
                      </c:pt>
                      <c:pt idx="19136">
                        <c:v>7252370000000</c:v>
                      </c:pt>
                      <c:pt idx="19137">
                        <c:v>7250890000000</c:v>
                      </c:pt>
                      <c:pt idx="19138">
                        <c:v>7248950000000</c:v>
                      </c:pt>
                      <c:pt idx="19139">
                        <c:v>7247010000000</c:v>
                      </c:pt>
                      <c:pt idx="19140">
                        <c:v>7245080000000</c:v>
                      </c:pt>
                      <c:pt idx="19141">
                        <c:v>7243140000000</c:v>
                      </c:pt>
                      <c:pt idx="19142">
                        <c:v>7241200000000</c:v>
                      </c:pt>
                      <c:pt idx="19143">
                        <c:v>7239270000000</c:v>
                      </c:pt>
                      <c:pt idx="19144">
                        <c:v>7237330000000</c:v>
                      </c:pt>
                      <c:pt idx="19145">
                        <c:v>7235400000000</c:v>
                      </c:pt>
                      <c:pt idx="19146">
                        <c:v>7233460000000</c:v>
                      </c:pt>
                      <c:pt idx="19147">
                        <c:v>7231530000000</c:v>
                      </c:pt>
                      <c:pt idx="19148">
                        <c:v>7229600000000</c:v>
                      </c:pt>
                      <c:pt idx="19149">
                        <c:v>7227670000000</c:v>
                      </c:pt>
                      <c:pt idx="19150">
                        <c:v>7225740000000</c:v>
                      </c:pt>
                      <c:pt idx="19151">
                        <c:v>7223810000000</c:v>
                      </c:pt>
                      <c:pt idx="19152">
                        <c:v>7221880000000</c:v>
                      </c:pt>
                      <c:pt idx="19153">
                        <c:v>7219960000000</c:v>
                      </c:pt>
                      <c:pt idx="19154">
                        <c:v>7218030000000</c:v>
                      </c:pt>
                      <c:pt idx="19155">
                        <c:v>7216100000000</c:v>
                      </c:pt>
                      <c:pt idx="19156">
                        <c:v>7214180000000</c:v>
                      </c:pt>
                      <c:pt idx="19157">
                        <c:v>7212260000000</c:v>
                      </c:pt>
                      <c:pt idx="19158">
                        <c:v>7210330000000</c:v>
                      </c:pt>
                      <c:pt idx="19159">
                        <c:v>7208410000000</c:v>
                      </c:pt>
                      <c:pt idx="19160">
                        <c:v>7206490000000</c:v>
                      </c:pt>
                      <c:pt idx="19161">
                        <c:v>7204570000000</c:v>
                      </c:pt>
                      <c:pt idx="19162">
                        <c:v>7202650000000</c:v>
                      </c:pt>
                      <c:pt idx="19163">
                        <c:v>7200730000000</c:v>
                      </c:pt>
                      <c:pt idx="19164">
                        <c:v>7198810000000</c:v>
                      </c:pt>
                      <c:pt idx="19165">
                        <c:v>7196890000000</c:v>
                      </c:pt>
                      <c:pt idx="19166">
                        <c:v>7194980000000</c:v>
                      </c:pt>
                      <c:pt idx="19167">
                        <c:v>7193060000000</c:v>
                      </c:pt>
                      <c:pt idx="19168">
                        <c:v>7191150000000</c:v>
                      </c:pt>
                      <c:pt idx="19169">
                        <c:v>7189230000000</c:v>
                      </c:pt>
                      <c:pt idx="19170">
                        <c:v>7187320000000</c:v>
                      </c:pt>
                      <c:pt idx="19171">
                        <c:v>7185400000000</c:v>
                      </c:pt>
                      <c:pt idx="19172">
                        <c:v>7183490000000</c:v>
                      </c:pt>
                      <c:pt idx="19173">
                        <c:v>7181580000000</c:v>
                      </c:pt>
                      <c:pt idx="19174">
                        <c:v>7179670000000</c:v>
                      </c:pt>
                      <c:pt idx="19175">
                        <c:v>7177760000000</c:v>
                      </c:pt>
                      <c:pt idx="19176">
                        <c:v>7175850000000</c:v>
                      </c:pt>
                      <c:pt idx="19177">
                        <c:v>7173940000000</c:v>
                      </c:pt>
                      <c:pt idx="19178">
                        <c:v>7172030000000</c:v>
                      </c:pt>
                      <c:pt idx="19179">
                        <c:v>7170120000000</c:v>
                      </c:pt>
                      <c:pt idx="19180">
                        <c:v>7168220000000</c:v>
                      </c:pt>
                      <c:pt idx="19181">
                        <c:v>7166310000000</c:v>
                      </c:pt>
                      <c:pt idx="19182">
                        <c:v>7164400000000</c:v>
                      </c:pt>
                      <c:pt idx="19183">
                        <c:v>7162500000000</c:v>
                      </c:pt>
                      <c:pt idx="19184">
                        <c:v>7160590000000</c:v>
                      </c:pt>
                      <c:pt idx="19185">
                        <c:v>7158690000000</c:v>
                      </c:pt>
                      <c:pt idx="19186">
                        <c:v>7156780000000</c:v>
                      </c:pt>
                      <c:pt idx="19187">
                        <c:v>7154880000000</c:v>
                      </c:pt>
                      <c:pt idx="19188">
                        <c:v>7152980000000</c:v>
                      </c:pt>
                      <c:pt idx="19189">
                        <c:v>7151080000000</c:v>
                      </c:pt>
                      <c:pt idx="19190">
                        <c:v>7149180000000</c:v>
                      </c:pt>
                      <c:pt idx="19191">
                        <c:v>7147270000000</c:v>
                      </c:pt>
                      <c:pt idx="19192">
                        <c:v>7145370000000</c:v>
                      </c:pt>
                      <c:pt idx="19193">
                        <c:v>7143470000000</c:v>
                      </c:pt>
                      <c:pt idx="19194">
                        <c:v>7141580000000</c:v>
                      </c:pt>
                      <c:pt idx="19195">
                        <c:v>7139680000000</c:v>
                      </c:pt>
                      <c:pt idx="19196">
                        <c:v>7137780000000</c:v>
                      </c:pt>
                      <c:pt idx="19197">
                        <c:v>7135880000000</c:v>
                      </c:pt>
                      <c:pt idx="19198">
                        <c:v>7133980000000</c:v>
                      </c:pt>
                      <c:pt idx="19199">
                        <c:v>7132090000000</c:v>
                      </c:pt>
                      <c:pt idx="19200">
                        <c:v>7130190000000</c:v>
                      </c:pt>
                      <c:pt idx="19201">
                        <c:v>7128290000000</c:v>
                      </c:pt>
                      <c:pt idx="19202">
                        <c:v>7126400000000</c:v>
                      </c:pt>
                      <c:pt idx="19203">
                        <c:v>7124500000000</c:v>
                      </c:pt>
                      <c:pt idx="19204">
                        <c:v>7122610000000</c:v>
                      </c:pt>
                      <c:pt idx="19205">
                        <c:v>7120710000000</c:v>
                      </c:pt>
                      <c:pt idx="19206">
                        <c:v>7118820000000</c:v>
                      </c:pt>
                      <c:pt idx="19207">
                        <c:v>7116930000000</c:v>
                      </c:pt>
                      <c:pt idx="19208">
                        <c:v>7115030000000</c:v>
                      </c:pt>
                      <c:pt idx="19209">
                        <c:v>7113140000000</c:v>
                      </c:pt>
                      <c:pt idx="19210">
                        <c:v>7111250000000</c:v>
                      </c:pt>
                      <c:pt idx="19211">
                        <c:v>7109360000000</c:v>
                      </c:pt>
                      <c:pt idx="19212">
                        <c:v>7107470000000</c:v>
                      </c:pt>
                      <c:pt idx="19213">
                        <c:v>7105570000000</c:v>
                      </c:pt>
                      <c:pt idx="19214">
                        <c:v>7103680000000</c:v>
                      </c:pt>
                      <c:pt idx="19215">
                        <c:v>7101790000000</c:v>
                      </c:pt>
                      <c:pt idx="19216">
                        <c:v>7099900000000</c:v>
                      </c:pt>
                      <c:pt idx="19217">
                        <c:v>7098010000000</c:v>
                      </c:pt>
                      <c:pt idx="19218">
                        <c:v>7096120000000</c:v>
                      </c:pt>
                      <c:pt idx="19219">
                        <c:v>7094230000000</c:v>
                      </c:pt>
                      <c:pt idx="19220">
                        <c:v>7092350000000</c:v>
                      </c:pt>
                      <c:pt idx="19221">
                        <c:v>7090460000000</c:v>
                      </c:pt>
                      <c:pt idx="19222">
                        <c:v>7088570000000</c:v>
                      </c:pt>
                      <c:pt idx="19223">
                        <c:v>7086680000000</c:v>
                      </c:pt>
                      <c:pt idx="19224">
                        <c:v>7084790000000</c:v>
                      </c:pt>
                      <c:pt idx="19225">
                        <c:v>7082910000000</c:v>
                      </c:pt>
                      <c:pt idx="19226">
                        <c:v>7081020000000</c:v>
                      </c:pt>
                      <c:pt idx="19227">
                        <c:v>7079130000000</c:v>
                      </c:pt>
                      <c:pt idx="19228">
                        <c:v>7077250000000</c:v>
                      </c:pt>
                      <c:pt idx="19229">
                        <c:v>7075360000000</c:v>
                      </c:pt>
                      <c:pt idx="19230">
                        <c:v>7073480000000</c:v>
                      </c:pt>
                      <c:pt idx="19231">
                        <c:v>7071590000000</c:v>
                      </c:pt>
                      <c:pt idx="19232">
                        <c:v>7069700000000</c:v>
                      </c:pt>
                      <c:pt idx="19233">
                        <c:v>7067820000000</c:v>
                      </c:pt>
                      <c:pt idx="19234">
                        <c:v>7065940000000</c:v>
                      </c:pt>
                      <c:pt idx="19235">
                        <c:v>7064050000000</c:v>
                      </c:pt>
                      <c:pt idx="19236">
                        <c:v>7062170000000</c:v>
                      </c:pt>
                      <c:pt idx="19237">
                        <c:v>7060280000000</c:v>
                      </c:pt>
                      <c:pt idx="19238">
                        <c:v>7058400000000</c:v>
                      </c:pt>
                      <c:pt idx="19239">
                        <c:v>7056520000000</c:v>
                      </c:pt>
                      <c:pt idx="19240">
                        <c:v>7054630000000</c:v>
                      </c:pt>
                      <c:pt idx="19241">
                        <c:v>7052750000000</c:v>
                      </c:pt>
                      <c:pt idx="19242">
                        <c:v>7050870000000</c:v>
                      </c:pt>
                      <c:pt idx="19243">
                        <c:v>7048980000000</c:v>
                      </c:pt>
                      <c:pt idx="19244">
                        <c:v>7047100000000</c:v>
                      </c:pt>
                      <c:pt idx="19245">
                        <c:v>7045220000000</c:v>
                      </c:pt>
                      <c:pt idx="19246">
                        <c:v>7043340000000</c:v>
                      </c:pt>
                      <c:pt idx="19247">
                        <c:v>7041460000000</c:v>
                      </c:pt>
                      <c:pt idx="19248">
                        <c:v>7039570000000</c:v>
                      </c:pt>
                      <c:pt idx="19249">
                        <c:v>7037690000000</c:v>
                      </c:pt>
                      <c:pt idx="19250">
                        <c:v>7035810000000</c:v>
                      </c:pt>
                      <c:pt idx="19251">
                        <c:v>7033930000000</c:v>
                      </c:pt>
                      <c:pt idx="19252">
                        <c:v>7032050000000</c:v>
                      </c:pt>
                      <c:pt idx="19253">
                        <c:v>7030170000000</c:v>
                      </c:pt>
                      <c:pt idx="19254">
                        <c:v>7028290000000</c:v>
                      </c:pt>
                      <c:pt idx="19255">
                        <c:v>7026410000000</c:v>
                      </c:pt>
                      <c:pt idx="19256">
                        <c:v>7024530000000</c:v>
                      </c:pt>
                      <c:pt idx="19257">
                        <c:v>7022650000000</c:v>
                      </c:pt>
                      <c:pt idx="19258">
                        <c:v>7020770000000</c:v>
                      </c:pt>
                      <c:pt idx="19259">
                        <c:v>7018890000000</c:v>
                      </c:pt>
                      <c:pt idx="19260">
                        <c:v>7017020000000</c:v>
                      </c:pt>
                      <c:pt idx="19261">
                        <c:v>7015140000000</c:v>
                      </c:pt>
                      <c:pt idx="19262">
                        <c:v>7013260000000</c:v>
                      </c:pt>
                      <c:pt idx="19263">
                        <c:v>7011380000000</c:v>
                      </c:pt>
                      <c:pt idx="19264">
                        <c:v>7009500000000</c:v>
                      </c:pt>
                      <c:pt idx="19265">
                        <c:v>7007630000000</c:v>
                      </c:pt>
                      <c:pt idx="19266">
                        <c:v>7005750000000</c:v>
                      </c:pt>
                      <c:pt idx="19267">
                        <c:v>7003870000000</c:v>
                      </c:pt>
                      <c:pt idx="19268">
                        <c:v>7001990000000</c:v>
                      </c:pt>
                      <c:pt idx="19269">
                        <c:v>7000120000000</c:v>
                      </c:pt>
                      <c:pt idx="19270">
                        <c:v>6998240000000</c:v>
                      </c:pt>
                      <c:pt idx="19271">
                        <c:v>6996370000000</c:v>
                      </c:pt>
                      <c:pt idx="19272">
                        <c:v>6994490000000</c:v>
                      </c:pt>
                      <c:pt idx="19273">
                        <c:v>6992610000000</c:v>
                      </c:pt>
                      <c:pt idx="19274">
                        <c:v>6990740000000</c:v>
                      </c:pt>
                      <c:pt idx="19275">
                        <c:v>6988860000000</c:v>
                      </c:pt>
                      <c:pt idx="19276">
                        <c:v>6986990000000</c:v>
                      </c:pt>
                      <c:pt idx="19277">
                        <c:v>6985110000000</c:v>
                      </c:pt>
                      <c:pt idx="19278">
                        <c:v>6983240000000</c:v>
                      </c:pt>
                      <c:pt idx="19279">
                        <c:v>6981370000000</c:v>
                      </c:pt>
                      <c:pt idx="19280">
                        <c:v>6979490000000</c:v>
                      </c:pt>
                      <c:pt idx="19281">
                        <c:v>6977620000000</c:v>
                      </c:pt>
                      <c:pt idx="19282">
                        <c:v>6975750000000</c:v>
                      </c:pt>
                      <c:pt idx="19283">
                        <c:v>6973870000000</c:v>
                      </c:pt>
                      <c:pt idx="19284">
                        <c:v>6972000000000</c:v>
                      </c:pt>
                      <c:pt idx="19285">
                        <c:v>6970130000000</c:v>
                      </c:pt>
                      <c:pt idx="19286">
                        <c:v>6968260000000</c:v>
                      </c:pt>
                      <c:pt idx="19287">
                        <c:v>6966380000000</c:v>
                      </c:pt>
                      <c:pt idx="19288">
                        <c:v>6964510000000</c:v>
                      </c:pt>
                      <c:pt idx="19289">
                        <c:v>6962640000000</c:v>
                      </c:pt>
                      <c:pt idx="19290">
                        <c:v>6960770000000</c:v>
                      </c:pt>
                      <c:pt idx="19291">
                        <c:v>6958900000000</c:v>
                      </c:pt>
                      <c:pt idx="19292">
                        <c:v>6957030000000</c:v>
                      </c:pt>
                      <c:pt idx="19293">
                        <c:v>6955160000000</c:v>
                      </c:pt>
                      <c:pt idx="19294">
                        <c:v>6953290000000</c:v>
                      </c:pt>
                      <c:pt idx="19295">
                        <c:v>6951420000000</c:v>
                      </c:pt>
                      <c:pt idx="19296">
                        <c:v>6949550000000</c:v>
                      </c:pt>
                      <c:pt idx="19297">
                        <c:v>6947690000000</c:v>
                      </c:pt>
                      <c:pt idx="19298">
                        <c:v>6945820000000</c:v>
                      </c:pt>
                      <c:pt idx="19299">
                        <c:v>6943950000000</c:v>
                      </c:pt>
                      <c:pt idx="19300">
                        <c:v>6942080000000</c:v>
                      </c:pt>
                      <c:pt idx="19301">
                        <c:v>6940220000000</c:v>
                      </c:pt>
                      <c:pt idx="19302">
                        <c:v>6938350000000</c:v>
                      </c:pt>
                      <c:pt idx="19303">
                        <c:v>6936480000000</c:v>
                      </c:pt>
                      <c:pt idx="19304">
                        <c:v>6934620000000</c:v>
                      </c:pt>
                      <c:pt idx="19305">
                        <c:v>6932750000000</c:v>
                      </c:pt>
                      <c:pt idx="19306">
                        <c:v>6930890000000</c:v>
                      </c:pt>
                      <c:pt idx="19307">
                        <c:v>6929020000000</c:v>
                      </c:pt>
                      <c:pt idx="19308">
                        <c:v>6927160000000</c:v>
                      </c:pt>
                      <c:pt idx="19309">
                        <c:v>6925290000000</c:v>
                      </c:pt>
                      <c:pt idx="19310">
                        <c:v>6923430000000</c:v>
                      </c:pt>
                      <c:pt idx="19311">
                        <c:v>6921570000000</c:v>
                      </c:pt>
                      <c:pt idx="19312">
                        <c:v>6919700000000</c:v>
                      </c:pt>
                      <c:pt idx="19313">
                        <c:v>6917840000000</c:v>
                      </c:pt>
                      <c:pt idx="19314">
                        <c:v>6915980000000</c:v>
                      </c:pt>
                      <c:pt idx="19315">
                        <c:v>6914120000000</c:v>
                      </c:pt>
                      <c:pt idx="19316">
                        <c:v>6912260000000</c:v>
                      </c:pt>
                      <c:pt idx="19317">
                        <c:v>6910390000000</c:v>
                      </c:pt>
                      <c:pt idx="19318">
                        <c:v>6908510000000</c:v>
                      </c:pt>
                      <c:pt idx="19319">
                        <c:v>6906630000000</c:v>
                      </c:pt>
                      <c:pt idx="19320">
                        <c:v>6904740000000</c:v>
                      </c:pt>
                      <c:pt idx="19321">
                        <c:v>6902850000000</c:v>
                      </c:pt>
                      <c:pt idx="19322">
                        <c:v>6900950000000</c:v>
                      </c:pt>
                      <c:pt idx="19323">
                        <c:v>6899050000000</c:v>
                      </c:pt>
                      <c:pt idx="19324">
                        <c:v>6897150000000</c:v>
                      </c:pt>
                      <c:pt idx="19325">
                        <c:v>6895240000000</c:v>
                      </c:pt>
                      <c:pt idx="19326">
                        <c:v>6893330000000</c:v>
                      </c:pt>
                      <c:pt idx="19327">
                        <c:v>6891420000000</c:v>
                      </c:pt>
                      <c:pt idx="19328">
                        <c:v>6889500000000</c:v>
                      </c:pt>
                      <c:pt idx="19329">
                        <c:v>6888090000000</c:v>
                      </c:pt>
                      <c:pt idx="19330">
                        <c:v>6886240000000</c:v>
                      </c:pt>
                      <c:pt idx="19331">
                        <c:v>6884380000000</c:v>
                      </c:pt>
                      <c:pt idx="19332">
                        <c:v>6882530000000</c:v>
                      </c:pt>
                      <c:pt idx="19333">
                        <c:v>6880670000000</c:v>
                      </c:pt>
                      <c:pt idx="19334">
                        <c:v>6878820000000</c:v>
                      </c:pt>
                      <c:pt idx="19335">
                        <c:v>6876960000000</c:v>
                      </c:pt>
                      <c:pt idx="19336">
                        <c:v>6875110000000</c:v>
                      </c:pt>
                      <c:pt idx="19337">
                        <c:v>6873260000000</c:v>
                      </c:pt>
                      <c:pt idx="19338">
                        <c:v>6871400000000</c:v>
                      </c:pt>
                      <c:pt idx="19339">
                        <c:v>6869550000000</c:v>
                      </c:pt>
                      <c:pt idx="19340">
                        <c:v>6867700000000</c:v>
                      </c:pt>
                      <c:pt idx="19341">
                        <c:v>6865850000000</c:v>
                      </c:pt>
                      <c:pt idx="19342">
                        <c:v>6863990000000</c:v>
                      </c:pt>
                      <c:pt idx="19343">
                        <c:v>6862140000000</c:v>
                      </c:pt>
                      <c:pt idx="19344">
                        <c:v>6860290000000</c:v>
                      </c:pt>
                      <c:pt idx="19345">
                        <c:v>6858440000000</c:v>
                      </c:pt>
                      <c:pt idx="19346">
                        <c:v>6856590000000</c:v>
                      </c:pt>
                      <c:pt idx="19347">
                        <c:v>6854740000000</c:v>
                      </c:pt>
                      <c:pt idx="19348">
                        <c:v>6852890000000</c:v>
                      </c:pt>
                      <c:pt idx="19349">
                        <c:v>6851050000000</c:v>
                      </c:pt>
                      <c:pt idx="19350">
                        <c:v>6849200000000</c:v>
                      </c:pt>
                      <c:pt idx="19351">
                        <c:v>6847350000000</c:v>
                      </c:pt>
                      <c:pt idx="19352">
                        <c:v>6845500000000</c:v>
                      </c:pt>
                      <c:pt idx="19353">
                        <c:v>6843650000000</c:v>
                      </c:pt>
                      <c:pt idx="19354">
                        <c:v>6841810000000</c:v>
                      </c:pt>
                      <c:pt idx="19355">
                        <c:v>6839960000000</c:v>
                      </c:pt>
                      <c:pt idx="19356">
                        <c:v>6838110000000</c:v>
                      </c:pt>
                      <c:pt idx="19357">
                        <c:v>6836270000000</c:v>
                      </c:pt>
                      <c:pt idx="19358">
                        <c:v>6834420000000</c:v>
                      </c:pt>
                      <c:pt idx="19359">
                        <c:v>6832580000000</c:v>
                      </c:pt>
                      <c:pt idx="19360">
                        <c:v>6830730000000</c:v>
                      </c:pt>
                      <c:pt idx="19361">
                        <c:v>6828890000000</c:v>
                      </c:pt>
                      <c:pt idx="19362">
                        <c:v>6827040000000</c:v>
                      </c:pt>
                      <c:pt idx="19363">
                        <c:v>6825200000000</c:v>
                      </c:pt>
                      <c:pt idx="19364">
                        <c:v>6823350000000</c:v>
                      </c:pt>
                      <c:pt idx="19365">
                        <c:v>6821510000000</c:v>
                      </c:pt>
                      <c:pt idx="19366">
                        <c:v>6819670000000</c:v>
                      </c:pt>
                      <c:pt idx="19367">
                        <c:v>6817820000000</c:v>
                      </c:pt>
                      <c:pt idx="19368">
                        <c:v>6815980000000</c:v>
                      </c:pt>
                      <c:pt idx="19369">
                        <c:v>6814140000000</c:v>
                      </c:pt>
                      <c:pt idx="19370">
                        <c:v>6812290000000</c:v>
                      </c:pt>
                      <c:pt idx="19371">
                        <c:v>6810450000000</c:v>
                      </c:pt>
                      <c:pt idx="19372">
                        <c:v>6808610000000</c:v>
                      </c:pt>
                      <c:pt idx="19373">
                        <c:v>6806770000000</c:v>
                      </c:pt>
                      <c:pt idx="19374">
                        <c:v>6804930000000</c:v>
                      </c:pt>
                      <c:pt idx="19375">
                        <c:v>6803090000000</c:v>
                      </c:pt>
                      <c:pt idx="19376">
                        <c:v>6801250000000</c:v>
                      </c:pt>
                      <c:pt idx="19377">
                        <c:v>6799410000000</c:v>
                      </c:pt>
                      <c:pt idx="19378">
                        <c:v>6797570000000</c:v>
                      </c:pt>
                      <c:pt idx="19379">
                        <c:v>6795730000000</c:v>
                      </c:pt>
                      <c:pt idx="19380">
                        <c:v>6793890000000</c:v>
                      </c:pt>
                      <c:pt idx="19381">
                        <c:v>6792050000000</c:v>
                      </c:pt>
                      <c:pt idx="19382">
                        <c:v>6790210000000</c:v>
                      </c:pt>
                      <c:pt idx="19383">
                        <c:v>6788370000000</c:v>
                      </c:pt>
                      <c:pt idx="19384">
                        <c:v>6786530000000</c:v>
                      </c:pt>
                      <c:pt idx="19385">
                        <c:v>6784690000000</c:v>
                      </c:pt>
                      <c:pt idx="19386">
                        <c:v>6782850000000</c:v>
                      </c:pt>
                      <c:pt idx="19387">
                        <c:v>6781020000000</c:v>
                      </c:pt>
                      <c:pt idx="19388">
                        <c:v>6779180000000</c:v>
                      </c:pt>
                      <c:pt idx="19389">
                        <c:v>6777340000000</c:v>
                      </c:pt>
                      <c:pt idx="19390">
                        <c:v>6775500000000</c:v>
                      </c:pt>
                      <c:pt idx="19391">
                        <c:v>6773670000000</c:v>
                      </c:pt>
                      <c:pt idx="19392">
                        <c:v>6771830000000</c:v>
                      </c:pt>
                      <c:pt idx="19393">
                        <c:v>6769990000000</c:v>
                      </c:pt>
                      <c:pt idx="19394">
                        <c:v>6768150000000</c:v>
                      </c:pt>
                      <c:pt idx="19395">
                        <c:v>6766320000000</c:v>
                      </c:pt>
                      <c:pt idx="19396">
                        <c:v>6764480000000</c:v>
                      </c:pt>
                      <c:pt idx="19397">
                        <c:v>6762650000000</c:v>
                      </c:pt>
                      <c:pt idx="19398">
                        <c:v>6760810000000</c:v>
                      </c:pt>
                      <c:pt idx="19399">
                        <c:v>6758970000000</c:v>
                      </c:pt>
                      <c:pt idx="19400">
                        <c:v>6757140000000</c:v>
                      </c:pt>
                      <c:pt idx="19401">
                        <c:v>6755300000000</c:v>
                      </c:pt>
                      <c:pt idx="19402">
                        <c:v>6753470000000</c:v>
                      </c:pt>
                      <c:pt idx="19403">
                        <c:v>6751630000000</c:v>
                      </c:pt>
                      <c:pt idx="19404">
                        <c:v>6749790000000</c:v>
                      </c:pt>
                      <c:pt idx="19405">
                        <c:v>6747960000000</c:v>
                      </c:pt>
                      <c:pt idx="19406">
                        <c:v>6746120000000</c:v>
                      </c:pt>
                      <c:pt idx="19407">
                        <c:v>6744290000000</c:v>
                      </c:pt>
                      <c:pt idx="19408">
                        <c:v>6742450000000</c:v>
                      </c:pt>
                      <c:pt idx="19409">
                        <c:v>6740620000000</c:v>
                      </c:pt>
                      <c:pt idx="19410">
                        <c:v>6738780000000</c:v>
                      </c:pt>
                      <c:pt idx="19411">
                        <c:v>6736950000000</c:v>
                      </c:pt>
                      <c:pt idx="19412">
                        <c:v>6735110000000</c:v>
                      </c:pt>
                      <c:pt idx="19413">
                        <c:v>6733280000000</c:v>
                      </c:pt>
                      <c:pt idx="19414">
                        <c:v>6731440000000</c:v>
                      </c:pt>
                      <c:pt idx="19415">
                        <c:v>6729610000000</c:v>
                      </c:pt>
                      <c:pt idx="19416">
                        <c:v>6727770000000</c:v>
                      </c:pt>
                      <c:pt idx="19417">
                        <c:v>6725940000000</c:v>
                      </c:pt>
                      <c:pt idx="19418">
                        <c:v>6724110000000</c:v>
                      </c:pt>
                      <c:pt idx="19419">
                        <c:v>6722270000000</c:v>
                      </c:pt>
                      <c:pt idx="19420">
                        <c:v>6720440000000</c:v>
                      </c:pt>
                      <c:pt idx="19421">
                        <c:v>6718600000000</c:v>
                      </c:pt>
                      <c:pt idx="19422">
                        <c:v>6716770000000</c:v>
                      </c:pt>
                      <c:pt idx="19423">
                        <c:v>6714930000000</c:v>
                      </c:pt>
                      <c:pt idx="19424">
                        <c:v>6713100000000</c:v>
                      </c:pt>
                      <c:pt idx="19425">
                        <c:v>6711260000000</c:v>
                      </c:pt>
                      <c:pt idx="19426">
                        <c:v>6709430000000</c:v>
                      </c:pt>
                      <c:pt idx="19427">
                        <c:v>6707590000000</c:v>
                      </c:pt>
                      <c:pt idx="19428">
                        <c:v>6705760000000</c:v>
                      </c:pt>
                      <c:pt idx="19429">
                        <c:v>6703920000000</c:v>
                      </c:pt>
                      <c:pt idx="19430">
                        <c:v>6702090000000</c:v>
                      </c:pt>
                      <c:pt idx="19431">
                        <c:v>6700250000000</c:v>
                      </c:pt>
                      <c:pt idx="19432">
                        <c:v>6698420000000</c:v>
                      </c:pt>
                      <c:pt idx="19433">
                        <c:v>6696580000000</c:v>
                      </c:pt>
                      <c:pt idx="19434">
                        <c:v>6694750000000</c:v>
                      </c:pt>
                      <c:pt idx="19435">
                        <c:v>6692910000000</c:v>
                      </c:pt>
                      <c:pt idx="19436">
                        <c:v>6691080000000</c:v>
                      </c:pt>
                      <c:pt idx="19437">
                        <c:v>6689240000000</c:v>
                      </c:pt>
                      <c:pt idx="19438">
                        <c:v>6687410000000</c:v>
                      </c:pt>
                      <c:pt idx="19439">
                        <c:v>6685570000000</c:v>
                      </c:pt>
                      <c:pt idx="19440">
                        <c:v>6683740000000</c:v>
                      </c:pt>
                      <c:pt idx="19441">
                        <c:v>6681900000000</c:v>
                      </c:pt>
                      <c:pt idx="19442">
                        <c:v>6680060000000</c:v>
                      </c:pt>
                      <c:pt idx="19443">
                        <c:v>6678230000000</c:v>
                      </c:pt>
                      <c:pt idx="19444">
                        <c:v>6676390000000</c:v>
                      </c:pt>
                      <c:pt idx="19445">
                        <c:v>6674550000000</c:v>
                      </c:pt>
                      <c:pt idx="19446">
                        <c:v>6672720000000</c:v>
                      </c:pt>
                      <c:pt idx="19447">
                        <c:v>6670880000000</c:v>
                      </c:pt>
                      <c:pt idx="19448">
                        <c:v>6669040000000</c:v>
                      </c:pt>
                      <c:pt idx="19449">
                        <c:v>6667200000000</c:v>
                      </c:pt>
                      <c:pt idx="19450">
                        <c:v>6665370000000</c:v>
                      </c:pt>
                      <c:pt idx="19451">
                        <c:v>6663530000000</c:v>
                      </c:pt>
                      <c:pt idx="19452">
                        <c:v>6661690000000</c:v>
                      </c:pt>
                      <c:pt idx="19453">
                        <c:v>6659850000000</c:v>
                      </c:pt>
                      <c:pt idx="19454">
                        <c:v>6658010000000</c:v>
                      </c:pt>
                      <c:pt idx="19455">
                        <c:v>6656180000000</c:v>
                      </c:pt>
                      <c:pt idx="19456">
                        <c:v>6654340000000</c:v>
                      </c:pt>
                      <c:pt idx="19457">
                        <c:v>6652500000000</c:v>
                      </c:pt>
                      <c:pt idx="19458">
                        <c:v>6650660000000</c:v>
                      </c:pt>
                      <c:pt idx="19459">
                        <c:v>6648820000000</c:v>
                      </c:pt>
                      <c:pt idx="19460">
                        <c:v>6646980000000</c:v>
                      </c:pt>
                      <c:pt idx="19461">
                        <c:v>6645140000000</c:v>
                      </c:pt>
                      <c:pt idx="19462">
                        <c:v>6643300000000</c:v>
                      </c:pt>
                      <c:pt idx="19463">
                        <c:v>6641460000000</c:v>
                      </c:pt>
                      <c:pt idx="19464">
                        <c:v>6639610000000</c:v>
                      </c:pt>
                      <c:pt idx="19465">
                        <c:v>6637770000000</c:v>
                      </c:pt>
                      <c:pt idx="19466">
                        <c:v>6635930000000</c:v>
                      </c:pt>
                      <c:pt idx="19467">
                        <c:v>6634090000000</c:v>
                      </c:pt>
                      <c:pt idx="19468">
                        <c:v>6632250000000</c:v>
                      </c:pt>
                      <c:pt idx="19469">
                        <c:v>6630400000000</c:v>
                      </c:pt>
                      <c:pt idx="19470">
                        <c:v>6628560000000</c:v>
                      </c:pt>
                      <c:pt idx="19471">
                        <c:v>6626720000000</c:v>
                      </c:pt>
                      <c:pt idx="19472">
                        <c:v>6624870000000</c:v>
                      </c:pt>
                      <c:pt idx="19473">
                        <c:v>6623030000000</c:v>
                      </c:pt>
                      <c:pt idx="19474">
                        <c:v>6621190000000</c:v>
                      </c:pt>
                      <c:pt idx="19475">
                        <c:v>6619340000000</c:v>
                      </c:pt>
                      <c:pt idx="19476">
                        <c:v>6617500000000</c:v>
                      </c:pt>
                      <c:pt idx="19477">
                        <c:v>6615650000000</c:v>
                      </c:pt>
                      <c:pt idx="19478">
                        <c:v>6613810000000</c:v>
                      </c:pt>
                      <c:pt idx="19479">
                        <c:v>6611960000000</c:v>
                      </c:pt>
                      <c:pt idx="19480">
                        <c:v>6610110000000</c:v>
                      </c:pt>
                      <c:pt idx="19481">
                        <c:v>6608270000000</c:v>
                      </c:pt>
                      <c:pt idx="19482">
                        <c:v>6606420000000</c:v>
                      </c:pt>
                      <c:pt idx="19483">
                        <c:v>6604570000000</c:v>
                      </c:pt>
                      <c:pt idx="19484">
                        <c:v>6602720000000</c:v>
                      </c:pt>
                      <c:pt idx="19485">
                        <c:v>6600880000000</c:v>
                      </c:pt>
                      <c:pt idx="19486">
                        <c:v>6599030000000</c:v>
                      </c:pt>
                      <c:pt idx="19487">
                        <c:v>6597180000000</c:v>
                      </c:pt>
                      <c:pt idx="19488">
                        <c:v>6595330000000</c:v>
                      </c:pt>
                      <c:pt idx="19489">
                        <c:v>6593480000000</c:v>
                      </c:pt>
                      <c:pt idx="19490">
                        <c:v>6591630000000</c:v>
                      </c:pt>
                      <c:pt idx="19491">
                        <c:v>6589780000000</c:v>
                      </c:pt>
                      <c:pt idx="19492">
                        <c:v>6587930000000</c:v>
                      </c:pt>
                      <c:pt idx="19493">
                        <c:v>6586080000000</c:v>
                      </c:pt>
                      <c:pt idx="19494">
                        <c:v>6584230000000</c:v>
                      </c:pt>
                      <c:pt idx="19495">
                        <c:v>6582380000000</c:v>
                      </c:pt>
                      <c:pt idx="19496">
                        <c:v>6580530000000</c:v>
                      </c:pt>
                      <c:pt idx="19497">
                        <c:v>6578680000000</c:v>
                      </c:pt>
                      <c:pt idx="19498">
                        <c:v>6576820000000</c:v>
                      </c:pt>
                      <c:pt idx="19499">
                        <c:v>6574970000000</c:v>
                      </c:pt>
                      <c:pt idx="19500">
                        <c:v>6573120000000</c:v>
                      </c:pt>
                      <c:pt idx="19501">
                        <c:v>6571270000000</c:v>
                      </c:pt>
                      <c:pt idx="19502">
                        <c:v>6569410000000</c:v>
                      </c:pt>
                      <c:pt idx="19503">
                        <c:v>6567560000000</c:v>
                      </c:pt>
                      <c:pt idx="19504">
                        <c:v>6565710000000</c:v>
                      </c:pt>
                      <c:pt idx="19505">
                        <c:v>6563850000000</c:v>
                      </c:pt>
                      <c:pt idx="19506">
                        <c:v>6562000000000</c:v>
                      </c:pt>
                      <c:pt idx="19507">
                        <c:v>6560140000000</c:v>
                      </c:pt>
                      <c:pt idx="19508">
                        <c:v>6558290000000</c:v>
                      </c:pt>
                      <c:pt idx="19509">
                        <c:v>6556430000000</c:v>
                      </c:pt>
                      <c:pt idx="19510">
                        <c:v>6554580000000</c:v>
                      </c:pt>
                      <c:pt idx="19511">
                        <c:v>6552720000000</c:v>
                      </c:pt>
                      <c:pt idx="19512">
                        <c:v>6550840000000</c:v>
                      </c:pt>
                      <c:pt idx="19513">
                        <c:v>6548960000000</c:v>
                      </c:pt>
                      <c:pt idx="19514">
                        <c:v>6547070000000</c:v>
                      </c:pt>
                      <c:pt idx="19515">
                        <c:v>6545190000000</c:v>
                      </c:pt>
                      <c:pt idx="19516">
                        <c:v>6543300000000</c:v>
                      </c:pt>
                      <c:pt idx="19517">
                        <c:v>6541400000000</c:v>
                      </c:pt>
                      <c:pt idx="19518">
                        <c:v>6539500000000</c:v>
                      </c:pt>
                      <c:pt idx="19519">
                        <c:v>6537600000000</c:v>
                      </c:pt>
                      <c:pt idx="19520">
                        <c:v>6535690000000</c:v>
                      </c:pt>
                      <c:pt idx="19521">
                        <c:v>6533780000000</c:v>
                      </c:pt>
                      <c:pt idx="19522">
                        <c:v>6532310000000</c:v>
                      </c:pt>
                      <c:pt idx="19523">
                        <c:v>6530450000000</c:v>
                      </c:pt>
                      <c:pt idx="19524">
                        <c:v>6528590000000</c:v>
                      </c:pt>
                      <c:pt idx="19525">
                        <c:v>6526730000000</c:v>
                      </c:pt>
                      <c:pt idx="19526">
                        <c:v>6524880000000</c:v>
                      </c:pt>
                      <c:pt idx="19527">
                        <c:v>6523020000000</c:v>
                      </c:pt>
                      <c:pt idx="19528">
                        <c:v>6521160000000</c:v>
                      </c:pt>
                      <c:pt idx="19529">
                        <c:v>6519310000000</c:v>
                      </c:pt>
                      <c:pt idx="19530">
                        <c:v>6517450000000</c:v>
                      </c:pt>
                      <c:pt idx="19531">
                        <c:v>6515590000000</c:v>
                      </c:pt>
                      <c:pt idx="19532">
                        <c:v>6513740000000</c:v>
                      </c:pt>
                      <c:pt idx="19533">
                        <c:v>6511880000000</c:v>
                      </c:pt>
                      <c:pt idx="19534">
                        <c:v>6510030000000</c:v>
                      </c:pt>
                      <c:pt idx="19535">
                        <c:v>6508170000000</c:v>
                      </c:pt>
                      <c:pt idx="19536">
                        <c:v>6506310000000</c:v>
                      </c:pt>
                      <c:pt idx="19537">
                        <c:v>6504460000000</c:v>
                      </c:pt>
                      <c:pt idx="19538">
                        <c:v>6502600000000</c:v>
                      </c:pt>
                      <c:pt idx="19539">
                        <c:v>6500750000000</c:v>
                      </c:pt>
                      <c:pt idx="19540">
                        <c:v>6498890000000</c:v>
                      </c:pt>
                      <c:pt idx="19541">
                        <c:v>6497040000000</c:v>
                      </c:pt>
                      <c:pt idx="19542">
                        <c:v>6495180000000</c:v>
                      </c:pt>
                      <c:pt idx="19543">
                        <c:v>6493330000000</c:v>
                      </c:pt>
                      <c:pt idx="19544">
                        <c:v>6491470000000</c:v>
                      </c:pt>
                      <c:pt idx="19545">
                        <c:v>6489620000000</c:v>
                      </c:pt>
                      <c:pt idx="19546">
                        <c:v>6487770000000</c:v>
                      </c:pt>
                      <c:pt idx="19547">
                        <c:v>6485910000000</c:v>
                      </c:pt>
                      <c:pt idx="19548">
                        <c:v>6484060000000</c:v>
                      </c:pt>
                      <c:pt idx="19549">
                        <c:v>6482210000000</c:v>
                      </c:pt>
                      <c:pt idx="19550">
                        <c:v>6480360000000</c:v>
                      </c:pt>
                      <c:pt idx="19551">
                        <c:v>6478500000000</c:v>
                      </c:pt>
                      <c:pt idx="19552">
                        <c:v>6476650000000</c:v>
                      </c:pt>
                      <c:pt idx="19553">
                        <c:v>6474800000000</c:v>
                      </c:pt>
                      <c:pt idx="19554">
                        <c:v>6472950000000</c:v>
                      </c:pt>
                      <c:pt idx="19555">
                        <c:v>6471100000000</c:v>
                      </c:pt>
                      <c:pt idx="19556">
                        <c:v>6469250000000</c:v>
                      </c:pt>
                      <c:pt idx="19557">
                        <c:v>6467410000000</c:v>
                      </c:pt>
                      <c:pt idx="19558">
                        <c:v>6465560000000</c:v>
                      </c:pt>
                      <c:pt idx="19559">
                        <c:v>6463710000000</c:v>
                      </c:pt>
                      <c:pt idx="19560">
                        <c:v>6461860000000</c:v>
                      </c:pt>
                      <c:pt idx="19561">
                        <c:v>6460020000000</c:v>
                      </c:pt>
                      <c:pt idx="19562">
                        <c:v>6458170000000</c:v>
                      </c:pt>
                      <c:pt idx="19563">
                        <c:v>6456330000000</c:v>
                      </c:pt>
                      <c:pt idx="19564">
                        <c:v>6454480000000</c:v>
                      </c:pt>
                      <c:pt idx="19565">
                        <c:v>6452640000000</c:v>
                      </c:pt>
                      <c:pt idx="19566">
                        <c:v>6450800000000</c:v>
                      </c:pt>
                      <c:pt idx="19567">
                        <c:v>6448950000000</c:v>
                      </c:pt>
                      <c:pt idx="19568">
                        <c:v>6447110000000</c:v>
                      </c:pt>
                      <c:pt idx="19569">
                        <c:v>6445270000000</c:v>
                      </c:pt>
                      <c:pt idx="19570">
                        <c:v>6443430000000</c:v>
                      </c:pt>
                      <c:pt idx="19571">
                        <c:v>6441590000000</c:v>
                      </c:pt>
                      <c:pt idx="19572">
                        <c:v>6439760000000</c:v>
                      </c:pt>
                      <c:pt idx="19573">
                        <c:v>6437920000000</c:v>
                      </c:pt>
                      <c:pt idx="19574">
                        <c:v>6436080000000</c:v>
                      </c:pt>
                      <c:pt idx="19575">
                        <c:v>6434250000000</c:v>
                      </c:pt>
                      <c:pt idx="19576">
                        <c:v>6432410000000</c:v>
                      </c:pt>
                      <c:pt idx="19577">
                        <c:v>6430580000000</c:v>
                      </c:pt>
                      <c:pt idx="19578">
                        <c:v>6428750000000</c:v>
                      </c:pt>
                      <c:pt idx="19579">
                        <c:v>6426910000000</c:v>
                      </c:pt>
                      <c:pt idx="19580">
                        <c:v>6425080000000</c:v>
                      </c:pt>
                      <c:pt idx="19581">
                        <c:v>6423250000000</c:v>
                      </c:pt>
                      <c:pt idx="19582">
                        <c:v>6421430000000</c:v>
                      </c:pt>
                      <c:pt idx="19583">
                        <c:v>6419600000000</c:v>
                      </c:pt>
                      <c:pt idx="19584">
                        <c:v>6417770000000</c:v>
                      </c:pt>
                      <c:pt idx="19585">
                        <c:v>6415950000000</c:v>
                      </c:pt>
                      <c:pt idx="19586">
                        <c:v>6414120000000</c:v>
                      </c:pt>
                      <c:pt idx="19587">
                        <c:v>6412300000000</c:v>
                      </c:pt>
                      <c:pt idx="19588">
                        <c:v>6410480000000</c:v>
                      </c:pt>
                      <c:pt idx="19589">
                        <c:v>6408660000000</c:v>
                      </c:pt>
                      <c:pt idx="19590">
                        <c:v>6406840000000</c:v>
                      </c:pt>
                      <c:pt idx="19591">
                        <c:v>6405020000000</c:v>
                      </c:pt>
                      <c:pt idx="19592">
                        <c:v>6403200000000</c:v>
                      </c:pt>
                      <c:pt idx="19593">
                        <c:v>6401390000000</c:v>
                      </c:pt>
                      <c:pt idx="19594">
                        <c:v>6399570000000</c:v>
                      </c:pt>
                      <c:pt idx="19595">
                        <c:v>6397760000000</c:v>
                      </c:pt>
                      <c:pt idx="19596">
                        <c:v>6395950000000</c:v>
                      </c:pt>
                      <c:pt idx="19597">
                        <c:v>6394140000000</c:v>
                      </c:pt>
                      <c:pt idx="19598">
                        <c:v>6392330000000</c:v>
                      </c:pt>
                      <c:pt idx="19599">
                        <c:v>6390520000000</c:v>
                      </c:pt>
                      <c:pt idx="19600">
                        <c:v>6388710000000</c:v>
                      </c:pt>
                      <c:pt idx="19601">
                        <c:v>6386910000000</c:v>
                      </c:pt>
                      <c:pt idx="19602">
                        <c:v>6385110000000</c:v>
                      </c:pt>
                      <c:pt idx="19603">
                        <c:v>6383300000000</c:v>
                      </c:pt>
                      <c:pt idx="19604">
                        <c:v>6381500000000</c:v>
                      </c:pt>
                      <c:pt idx="19605">
                        <c:v>6379700000000</c:v>
                      </c:pt>
                      <c:pt idx="19606">
                        <c:v>6377910000000</c:v>
                      </c:pt>
                      <c:pt idx="19607">
                        <c:v>6376110000000</c:v>
                      </c:pt>
                      <c:pt idx="19608">
                        <c:v>6374320000000</c:v>
                      </c:pt>
                      <c:pt idx="19609">
                        <c:v>6372520000000</c:v>
                      </c:pt>
                      <c:pt idx="19610">
                        <c:v>6370730000000</c:v>
                      </c:pt>
                      <c:pt idx="19611">
                        <c:v>6368940000000</c:v>
                      </c:pt>
                      <c:pt idx="19612">
                        <c:v>6367150000000</c:v>
                      </c:pt>
                      <c:pt idx="19613">
                        <c:v>6365370000000</c:v>
                      </c:pt>
                      <c:pt idx="19614">
                        <c:v>6363580000000</c:v>
                      </c:pt>
                      <c:pt idx="19615">
                        <c:v>6361800000000</c:v>
                      </c:pt>
                      <c:pt idx="19616">
                        <c:v>6360020000000</c:v>
                      </c:pt>
                      <c:pt idx="19617">
                        <c:v>6358240000000</c:v>
                      </c:pt>
                      <c:pt idx="19618">
                        <c:v>6356460000000</c:v>
                      </c:pt>
                      <c:pt idx="19619">
                        <c:v>6354690000000</c:v>
                      </c:pt>
                      <c:pt idx="19620">
                        <c:v>6352910000000</c:v>
                      </c:pt>
                      <c:pt idx="19621">
                        <c:v>6351140000000</c:v>
                      </c:pt>
                      <c:pt idx="19622">
                        <c:v>6349370000000</c:v>
                      </c:pt>
                      <c:pt idx="19623">
                        <c:v>6347600000000</c:v>
                      </c:pt>
                      <c:pt idx="19624">
                        <c:v>6345830000000</c:v>
                      </c:pt>
                      <c:pt idx="19625">
                        <c:v>6344070000000</c:v>
                      </c:pt>
                      <c:pt idx="19626">
                        <c:v>6342300000000</c:v>
                      </c:pt>
                      <c:pt idx="19627">
                        <c:v>6340540000000</c:v>
                      </c:pt>
                      <c:pt idx="19628">
                        <c:v>6338780000000</c:v>
                      </c:pt>
                      <c:pt idx="19629">
                        <c:v>6337020000000</c:v>
                      </c:pt>
                      <c:pt idx="19630">
                        <c:v>6335270000000</c:v>
                      </c:pt>
                      <c:pt idx="19631">
                        <c:v>6333510000000</c:v>
                      </c:pt>
                      <c:pt idx="19632">
                        <c:v>6331760000000</c:v>
                      </c:pt>
                      <c:pt idx="19633">
                        <c:v>6330010000000</c:v>
                      </c:pt>
                      <c:pt idx="19634">
                        <c:v>6328260000000</c:v>
                      </c:pt>
                      <c:pt idx="19635">
                        <c:v>6326520000000</c:v>
                      </c:pt>
                      <c:pt idx="19636">
                        <c:v>6324770000000</c:v>
                      </c:pt>
                      <c:pt idx="19637">
                        <c:v>6323030000000</c:v>
                      </c:pt>
                      <c:pt idx="19638">
                        <c:v>6321290000000</c:v>
                      </c:pt>
                      <c:pt idx="19639">
                        <c:v>6319550000000</c:v>
                      </c:pt>
                      <c:pt idx="19640">
                        <c:v>6317810000000</c:v>
                      </c:pt>
                      <c:pt idx="19641">
                        <c:v>6316080000000</c:v>
                      </c:pt>
                      <c:pt idx="19642">
                        <c:v>6314350000000</c:v>
                      </c:pt>
                      <c:pt idx="19643">
                        <c:v>6312620000000</c:v>
                      </c:pt>
                      <c:pt idx="19644">
                        <c:v>6310890000000</c:v>
                      </c:pt>
                      <c:pt idx="19645">
                        <c:v>6309160000000</c:v>
                      </c:pt>
                      <c:pt idx="19646">
                        <c:v>6307440000000</c:v>
                      </c:pt>
                      <c:pt idx="19647">
                        <c:v>6305720000000</c:v>
                      </c:pt>
                      <c:pt idx="19648">
                        <c:v>6304000000000</c:v>
                      </c:pt>
                      <c:pt idx="19649">
                        <c:v>6302280000000</c:v>
                      </c:pt>
                      <c:pt idx="19650">
                        <c:v>6300570000000</c:v>
                      </c:pt>
                      <c:pt idx="19651">
                        <c:v>6298850000000</c:v>
                      </c:pt>
                      <c:pt idx="19652">
                        <c:v>6297140000000</c:v>
                      </c:pt>
                      <c:pt idx="19653">
                        <c:v>6295430000000</c:v>
                      </c:pt>
                      <c:pt idx="19654">
                        <c:v>6293730000000</c:v>
                      </c:pt>
                      <c:pt idx="19655">
                        <c:v>6292020000000</c:v>
                      </c:pt>
                      <c:pt idx="19656">
                        <c:v>6290320000000</c:v>
                      </c:pt>
                      <c:pt idx="19657">
                        <c:v>6288620000000</c:v>
                      </c:pt>
                      <c:pt idx="19658">
                        <c:v>6286920000000</c:v>
                      </c:pt>
                      <c:pt idx="19659">
                        <c:v>6285220000000</c:v>
                      </c:pt>
                      <c:pt idx="19660">
                        <c:v>6283530000000</c:v>
                      </c:pt>
                      <c:pt idx="19661">
                        <c:v>6281840000000</c:v>
                      </c:pt>
                      <c:pt idx="19662">
                        <c:v>6280150000000</c:v>
                      </c:pt>
                      <c:pt idx="19663">
                        <c:v>6278460000000</c:v>
                      </c:pt>
                      <c:pt idx="19664">
                        <c:v>6276770000000</c:v>
                      </c:pt>
                      <c:pt idx="19665">
                        <c:v>6275090000000</c:v>
                      </c:pt>
                      <c:pt idx="19666">
                        <c:v>6273410000000</c:v>
                      </c:pt>
                      <c:pt idx="19667">
                        <c:v>6271730000000</c:v>
                      </c:pt>
                      <c:pt idx="19668">
                        <c:v>6270050000000</c:v>
                      </c:pt>
                      <c:pt idx="19669">
                        <c:v>6268380000000</c:v>
                      </c:pt>
                      <c:pt idx="19670">
                        <c:v>6266710000000</c:v>
                      </c:pt>
                      <c:pt idx="19671">
                        <c:v>6265040000000</c:v>
                      </c:pt>
                      <c:pt idx="19672">
                        <c:v>6263370000000</c:v>
                      </c:pt>
                      <c:pt idx="19673">
                        <c:v>6261700000000</c:v>
                      </c:pt>
                      <c:pt idx="19674">
                        <c:v>6260040000000</c:v>
                      </c:pt>
                      <c:pt idx="19675">
                        <c:v>6258380000000</c:v>
                      </c:pt>
                      <c:pt idx="19676">
                        <c:v>6256720000000</c:v>
                      </c:pt>
                      <c:pt idx="19677">
                        <c:v>6255060000000</c:v>
                      </c:pt>
                      <c:pt idx="19678">
                        <c:v>6253410000000</c:v>
                      </c:pt>
                      <c:pt idx="19679">
                        <c:v>6251750000000</c:v>
                      </c:pt>
                      <c:pt idx="19680">
                        <c:v>6250100000000</c:v>
                      </c:pt>
                      <c:pt idx="19681">
                        <c:v>6248460000000</c:v>
                      </c:pt>
                      <c:pt idx="19682">
                        <c:v>6246810000000</c:v>
                      </c:pt>
                      <c:pt idx="19683">
                        <c:v>6245160000000</c:v>
                      </c:pt>
                      <c:pt idx="19684">
                        <c:v>6243520000000</c:v>
                      </c:pt>
                      <c:pt idx="19685">
                        <c:v>6241880000000</c:v>
                      </c:pt>
                      <c:pt idx="19686">
                        <c:v>6240240000000</c:v>
                      </c:pt>
                      <c:pt idx="19687">
                        <c:v>6238610000000</c:v>
                      </c:pt>
                      <c:pt idx="19688">
                        <c:v>6236970000000</c:v>
                      </c:pt>
                      <c:pt idx="19689">
                        <c:v>6235340000000</c:v>
                      </c:pt>
                      <c:pt idx="19690">
                        <c:v>6233710000000</c:v>
                      </c:pt>
                      <c:pt idx="19691">
                        <c:v>6232090000000</c:v>
                      </c:pt>
                      <c:pt idx="19692">
                        <c:v>6230460000000</c:v>
                      </c:pt>
                      <c:pt idx="19693">
                        <c:v>6228840000000</c:v>
                      </c:pt>
                      <c:pt idx="19694">
                        <c:v>6227210000000</c:v>
                      </c:pt>
                      <c:pt idx="19695">
                        <c:v>6225600000000</c:v>
                      </c:pt>
                      <c:pt idx="19696">
                        <c:v>6223980000000</c:v>
                      </c:pt>
                      <c:pt idx="19697">
                        <c:v>6222360000000</c:v>
                      </c:pt>
                      <c:pt idx="19698">
                        <c:v>6220750000000</c:v>
                      </c:pt>
                      <c:pt idx="19699">
                        <c:v>6219140000000</c:v>
                      </c:pt>
                      <c:pt idx="19700">
                        <c:v>6217530000000</c:v>
                      </c:pt>
                      <c:pt idx="19701">
                        <c:v>6215920000000</c:v>
                      </c:pt>
                      <c:pt idx="19702">
                        <c:v>6214320000000</c:v>
                      </c:pt>
                      <c:pt idx="19703">
                        <c:v>6212710000000</c:v>
                      </c:pt>
                      <c:pt idx="19704">
                        <c:v>6211110000000</c:v>
                      </c:pt>
                      <c:pt idx="19705">
                        <c:v>6209510000000</c:v>
                      </c:pt>
                      <c:pt idx="19706">
                        <c:v>6207910000000</c:v>
                      </c:pt>
                      <c:pt idx="19707">
                        <c:v>6206310000000</c:v>
                      </c:pt>
                      <c:pt idx="19708">
                        <c:v>6204690000000</c:v>
                      </c:pt>
                      <c:pt idx="19709">
                        <c:v>6203070000000</c:v>
                      </c:pt>
                      <c:pt idx="19710">
                        <c:v>6201450000000</c:v>
                      </c:pt>
                      <c:pt idx="19711">
                        <c:v>6199830000000</c:v>
                      </c:pt>
                      <c:pt idx="19712">
                        <c:v>6198210000000</c:v>
                      </c:pt>
                      <c:pt idx="19713">
                        <c:v>6196590000000</c:v>
                      </c:pt>
                      <c:pt idx="19714">
                        <c:v>6194970000000</c:v>
                      </c:pt>
                      <c:pt idx="19715">
                        <c:v>6193340000000</c:v>
                      </c:pt>
                      <c:pt idx="19716">
                        <c:v>6191710000000</c:v>
                      </c:pt>
                      <c:pt idx="19717">
                        <c:v>6190080000000</c:v>
                      </c:pt>
                      <c:pt idx="19718">
                        <c:v>6188880000000</c:v>
                      </c:pt>
                      <c:pt idx="19719">
                        <c:v>6187310000000</c:v>
                      </c:pt>
                      <c:pt idx="19720">
                        <c:v>6185740000000</c:v>
                      </c:pt>
                      <c:pt idx="19721">
                        <c:v>6184170000000</c:v>
                      </c:pt>
                      <c:pt idx="19722">
                        <c:v>6182600000000</c:v>
                      </c:pt>
                      <c:pt idx="19723">
                        <c:v>6181030000000</c:v>
                      </c:pt>
                      <c:pt idx="19724">
                        <c:v>6179470000000</c:v>
                      </c:pt>
                      <c:pt idx="19725">
                        <c:v>6177900000000</c:v>
                      </c:pt>
                      <c:pt idx="19726">
                        <c:v>6176340000000</c:v>
                      </c:pt>
                      <c:pt idx="19727">
                        <c:v>6174780000000</c:v>
                      </c:pt>
                      <c:pt idx="19728">
                        <c:v>6173220000000</c:v>
                      </c:pt>
                      <c:pt idx="19729">
                        <c:v>6171660000000</c:v>
                      </c:pt>
                      <c:pt idx="19730">
                        <c:v>6170110000000</c:v>
                      </c:pt>
                      <c:pt idx="19731">
                        <c:v>6168550000000</c:v>
                      </c:pt>
                      <c:pt idx="19732">
                        <c:v>6167000000000</c:v>
                      </c:pt>
                      <c:pt idx="19733">
                        <c:v>6165450000000</c:v>
                      </c:pt>
                      <c:pt idx="19734">
                        <c:v>6163900000000</c:v>
                      </c:pt>
                      <c:pt idx="19735">
                        <c:v>6162350000000</c:v>
                      </c:pt>
                      <c:pt idx="19736">
                        <c:v>6160800000000</c:v>
                      </c:pt>
                      <c:pt idx="19737">
                        <c:v>6159250000000</c:v>
                      </c:pt>
                      <c:pt idx="19738">
                        <c:v>6157710000000</c:v>
                      </c:pt>
                      <c:pt idx="19739">
                        <c:v>6156170000000</c:v>
                      </c:pt>
                      <c:pt idx="19740">
                        <c:v>6154630000000</c:v>
                      </c:pt>
                      <c:pt idx="19741">
                        <c:v>6153090000000</c:v>
                      </c:pt>
                      <c:pt idx="19742">
                        <c:v>6151550000000</c:v>
                      </c:pt>
                      <c:pt idx="19743">
                        <c:v>6150010000000</c:v>
                      </c:pt>
                      <c:pt idx="19744">
                        <c:v>6148480000000</c:v>
                      </c:pt>
                      <c:pt idx="19745">
                        <c:v>6146940000000</c:v>
                      </c:pt>
                      <c:pt idx="19746">
                        <c:v>6145410000000</c:v>
                      </c:pt>
                      <c:pt idx="19747">
                        <c:v>6143880000000</c:v>
                      </c:pt>
                      <c:pt idx="19748">
                        <c:v>6142340000000</c:v>
                      </c:pt>
                      <c:pt idx="19749">
                        <c:v>6140820000000</c:v>
                      </c:pt>
                      <c:pt idx="19750">
                        <c:v>6139290000000</c:v>
                      </c:pt>
                      <c:pt idx="19751">
                        <c:v>6137760000000</c:v>
                      </c:pt>
                      <c:pt idx="19752">
                        <c:v>6136230000000</c:v>
                      </c:pt>
                      <c:pt idx="19753">
                        <c:v>6134710000000</c:v>
                      </c:pt>
                      <c:pt idx="19754">
                        <c:v>6133190000000</c:v>
                      </c:pt>
                      <c:pt idx="19755">
                        <c:v>6131660000000</c:v>
                      </c:pt>
                      <c:pt idx="19756">
                        <c:v>6130140000000</c:v>
                      </c:pt>
                      <c:pt idx="19757">
                        <c:v>6128620000000</c:v>
                      </c:pt>
                      <c:pt idx="19758">
                        <c:v>6127100000000</c:v>
                      </c:pt>
                      <c:pt idx="19759">
                        <c:v>6125590000000</c:v>
                      </c:pt>
                      <c:pt idx="19760">
                        <c:v>6124070000000</c:v>
                      </c:pt>
                      <c:pt idx="19761">
                        <c:v>6122550000000</c:v>
                      </c:pt>
                      <c:pt idx="19762">
                        <c:v>6121040000000</c:v>
                      </c:pt>
                      <c:pt idx="19763">
                        <c:v>6119520000000</c:v>
                      </c:pt>
                      <c:pt idx="19764">
                        <c:v>6118010000000</c:v>
                      </c:pt>
                      <c:pt idx="19765">
                        <c:v>6116500000000</c:v>
                      </c:pt>
                      <c:pt idx="19766">
                        <c:v>6114990000000</c:v>
                      </c:pt>
                      <c:pt idx="19767">
                        <c:v>6113480000000</c:v>
                      </c:pt>
                      <c:pt idx="19768">
                        <c:v>6111970000000</c:v>
                      </c:pt>
                      <c:pt idx="19769">
                        <c:v>6110460000000</c:v>
                      </c:pt>
                      <c:pt idx="19770">
                        <c:v>6108950000000</c:v>
                      </c:pt>
                      <c:pt idx="19771">
                        <c:v>6107450000000</c:v>
                      </c:pt>
                      <c:pt idx="19772">
                        <c:v>6105940000000</c:v>
                      </c:pt>
                      <c:pt idx="19773">
                        <c:v>6104440000000</c:v>
                      </c:pt>
                      <c:pt idx="19774">
                        <c:v>6102930000000</c:v>
                      </c:pt>
                      <c:pt idx="19775">
                        <c:v>6101430000000</c:v>
                      </c:pt>
                      <c:pt idx="19776">
                        <c:v>6099930000000</c:v>
                      </c:pt>
                      <c:pt idx="19777">
                        <c:v>6098430000000</c:v>
                      </c:pt>
                      <c:pt idx="19778">
                        <c:v>6096930000000</c:v>
                      </c:pt>
                      <c:pt idx="19779">
                        <c:v>6095430000000</c:v>
                      </c:pt>
                      <c:pt idx="19780">
                        <c:v>6093930000000</c:v>
                      </c:pt>
                      <c:pt idx="19781">
                        <c:v>6092430000000</c:v>
                      </c:pt>
                      <c:pt idx="19782">
                        <c:v>6090930000000</c:v>
                      </c:pt>
                      <c:pt idx="19783">
                        <c:v>6089440000000</c:v>
                      </c:pt>
                      <c:pt idx="19784">
                        <c:v>6087940000000</c:v>
                      </c:pt>
                      <c:pt idx="19785">
                        <c:v>6086440000000</c:v>
                      </c:pt>
                      <c:pt idx="19786">
                        <c:v>6084950000000</c:v>
                      </c:pt>
                      <c:pt idx="19787">
                        <c:v>6083450000000</c:v>
                      </c:pt>
                      <c:pt idx="19788">
                        <c:v>6081960000000</c:v>
                      </c:pt>
                      <c:pt idx="19789">
                        <c:v>6080470000000</c:v>
                      </c:pt>
                      <c:pt idx="19790">
                        <c:v>6078970000000</c:v>
                      </c:pt>
                      <c:pt idx="19791">
                        <c:v>6077480000000</c:v>
                      </c:pt>
                      <c:pt idx="19792">
                        <c:v>6075990000000</c:v>
                      </c:pt>
                      <c:pt idx="19793">
                        <c:v>6074500000000</c:v>
                      </c:pt>
                      <c:pt idx="19794">
                        <c:v>6073010000000</c:v>
                      </c:pt>
                      <c:pt idx="19795">
                        <c:v>6071520000000</c:v>
                      </c:pt>
                      <c:pt idx="19796">
                        <c:v>6070030000000</c:v>
                      </c:pt>
                      <c:pt idx="19797">
                        <c:v>6068540000000</c:v>
                      </c:pt>
                      <c:pt idx="19798">
                        <c:v>6067050000000</c:v>
                      </c:pt>
                      <c:pt idx="19799">
                        <c:v>6065560000000</c:v>
                      </c:pt>
                      <c:pt idx="19800">
                        <c:v>6064080000000</c:v>
                      </c:pt>
                      <c:pt idx="19801">
                        <c:v>6062590000000</c:v>
                      </c:pt>
                      <c:pt idx="19802">
                        <c:v>6061100000000</c:v>
                      </c:pt>
                      <c:pt idx="19803">
                        <c:v>6059620000000</c:v>
                      </c:pt>
                      <c:pt idx="19804">
                        <c:v>6058130000000</c:v>
                      </c:pt>
                      <c:pt idx="19805">
                        <c:v>6056650000000</c:v>
                      </c:pt>
                      <c:pt idx="19806">
                        <c:v>6055160000000</c:v>
                      </c:pt>
                      <c:pt idx="19807">
                        <c:v>6053670000000</c:v>
                      </c:pt>
                      <c:pt idx="19808">
                        <c:v>6052190000000</c:v>
                      </c:pt>
                      <c:pt idx="19809">
                        <c:v>6050710000000</c:v>
                      </c:pt>
                      <c:pt idx="19810">
                        <c:v>6049220000000</c:v>
                      </c:pt>
                      <c:pt idx="19811">
                        <c:v>6047740000000</c:v>
                      </c:pt>
                      <c:pt idx="19812">
                        <c:v>6046260000000</c:v>
                      </c:pt>
                      <c:pt idx="19813">
                        <c:v>6044770000000</c:v>
                      </c:pt>
                      <c:pt idx="19814">
                        <c:v>6043290000000</c:v>
                      </c:pt>
                      <c:pt idx="19815">
                        <c:v>6041810000000</c:v>
                      </c:pt>
                      <c:pt idx="19816">
                        <c:v>6040330000000</c:v>
                      </c:pt>
                      <c:pt idx="19817">
                        <c:v>6038840000000</c:v>
                      </c:pt>
                      <c:pt idx="19818">
                        <c:v>6037360000000</c:v>
                      </c:pt>
                      <c:pt idx="19819">
                        <c:v>6035880000000</c:v>
                      </c:pt>
                      <c:pt idx="19820">
                        <c:v>6034400000000</c:v>
                      </c:pt>
                      <c:pt idx="19821">
                        <c:v>6032920000000</c:v>
                      </c:pt>
                      <c:pt idx="19822">
                        <c:v>6031440000000</c:v>
                      </c:pt>
                      <c:pt idx="19823">
                        <c:v>6029960000000</c:v>
                      </c:pt>
                      <c:pt idx="19824">
                        <c:v>6028480000000</c:v>
                      </c:pt>
                      <c:pt idx="19825">
                        <c:v>6027000000000</c:v>
                      </c:pt>
                      <c:pt idx="19826">
                        <c:v>6025520000000</c:v>
                      </c:pt>
                      <c:pt idx="19827">
                        <c:v>6024040000000</c:v>
                      </c:pt>
                      <c:pt idx="19828">
                        <c:v>6022560000000</c:v>
                      </c:pt>
                      <c:pt idx="19829">
                        <c:v>6021080000000</c:v>
                      </c:pt>
                      <c:pt idx="19830">
                        <c:v>6019600000000</c:v>
                      </c:pt>
                      <c:pt idx="19831">
                        <c:v>6018120000000</c:v>
                      </c:pt>
                      <c:pt idx="19832">
                        <c:v>6016640000000</c:v>
                      </c:pt>
                      <c:pt idx="19833">
                        <c:v>6015160000000</c:v>
                      </c:pt>
                      <c:pt idx="19834">
                        <c:v>6013680000000</c:v>
                      </c:pt>
                      <c:pt idx="19835">
                        <c:v>6012200000000</c:v>
                      </c:pt>
                      <c:pt idx="19836">
                        <c:v>6010720000000</c:v>
                      </c:pt>
                      <c:pt idx="19837">
                        <c:v>6009250000000</c:v>
                      </c:pt>
                      <c:pt idx="19838">
                        <c:v>6007770000000</c:v>
                      </c:pt>
                      <c:pt idx="19839">
                        <c:v>6006290000000</c:v>
                      </c:pt>
                      <c:pt idx="19840">
                        <c:v>6004810000000</c:v>
                      </c:pt>
                      <c:pt idx="19841">
                        <c:v>6003330000000</c:v>
                      </c:pt>
                      <c:pt idx="19842">
                        <c:v>6001860000000</c:v>
                      </c:pt>
                      <c:pt idx="19843">
                        <c:v>6000380000000</c:v>
                      </c:pt>
                      <c:pt idx="19844">
                        <c:v>5998900000000</c:v>
                      </c:pt>
                      <c:pt idx="19845">
                        <c:v>5997420000000</c:v>
                      </c:pt>
                      <c:pt idx="19846">
                        <c:v>5995950000000</c:v>
                      </c:pt>
                      <c:pt idx="19847">
                        <c:v>5994470000000</c:v>
                      </c:pt>
                      <c:pt idx="19848">
                        <c:v>5992990000000</c:v>
                      </c:pt>
                      <c:pt idx="19849">
                        <c:v>5991520000000</c:v>
                      </c:pt>
                      <c:pt idx="19850">
                        <c:v>5990040000000</c:v>
                      </c:pt>
                      <c:pt idx="19851">
                        <c:v>5988560000000</c:v>
                      </c:pt>
                      <c:pt idx="19852">
                        <c:v>5987090000000</c:v>
                      </c:pt>
                      <c:pt idx="19853">
                        <c:v>5985610000000</c:v>
                      </c:pt>
                      <c:pt idx="19854">
                        <c:v>5984130000000</c:v>
                      </c:pt>
                      <c:pt idx="19855">
                        <c:v>5982660000000</c:v>
                      </c:pt>
                      <c:pt idx="19856">
                        <c:v>5981180000000</c:v>
                      </c:pt>
                      <c:pt idx="19857">
                        <c:v>5979710000000</c:v>
                      </c:pt>
                      <c:pt idx="19858">
                        <c:v>5978230000000</c:v>
                      </c:pt>
                      <c:pt idx="19859">
                        <c:v>5976760000000</c:v>
                      </c:pt>
                      <c:pt idx="19860">
                        <c:v>5975280000000</c:v>
                      </c:pt>
                      <c:pt idx="19861">
                        <c:v>5973810000000</c:v>
                      </c:pt>
                      <c:pt idx="19862">
                        <c:v>5972330000000</c:v>
                      </c:pt>
                      <c:pt idx="19863">
                        <c:v>5970860000000</c:v>
                      </c:pt>
                      <c:pt idx="19864">
                        <c:v>5969380000000</c:v>
                      </c:pt>
                      <c:pt idx="19865">
                        <c:v>5967910000000</c:v>
                      </c:pt>
                      <c:pt idx="19866">
                        <c:v>5966430000000</c:v>
                      </c:pt>
                      <c:pt idx="19867">
                        <c:v>5964960000000</c:v>
                      </c:pt>
                      <c:pt idx="19868">
                        <c:v>5963480000000</c:v>
                      </c:pt>
                      <c:pt idx="19869">
                        <c:v>5962010000000</c:v>
                      </c:pt>
                      <c:pt idx="19870">
                        <c:v>5960540000000</c:v>
                      </c:pt>
                      <c:pt idx="19871">
                        <c:v>5959060000000</c:v>
                      </c:pt>
                      <c:pt idx="19872">
                        <c:v>5957590000000</c:v>
                      </c:pt>
                      <c:pt idx="19873">
                        <c:v>5956120000000</c:v>
                      </c:pt>
                      <c:pt idx="19874">
                        <c:v>5954650000000</c:v>
                      </c:pt>
                      <c:pt idx="19875">
                        <c:v>5953170000000</c:v>
                      </c:pt>
                      <c:pt idx="19876">
                        <c:v>5951700000000</c:v>
                      </c:pt>
                      <c:pt idx="19877">
                        <c:v>5950230000000</c:v>
                      </c:pt>
                      <c:pt idx="19878">
                        <c:v>5948760000000</c:v>
                      </c:pt>
                      <c:pt idx="19879">
                        <c:v>5947290000000</c:v>
                      </c:pt>
                      <c:pt idx="19880">
                        <c:v>5945820000000</c:v>
                      </c:pt>
                      <c:pt idx="19881">
                        <c:v>5944340000000</c:v>
                      </c:pt>
                      <c:pt idx="19882">
                        <c:v>5942870000000</c:v>
                      </c:pt>
                      <c:pt idx="19883">
                        <c:v>5941400000000</c:v>
                      </c:pt>
                      <c:pt idx="19884">
                        <c:v>5939930000000</c:v>
                      </c:pt>
                      <c:pt idx="19885">
                        <c:v>5938460000000</c:v>
                      </c:pt>
                      <c:pt idx="19886">
                        <c:v>5936990000000</c:v>
                      </c:pt>
                      <c:pt idx="19887">
                        <c:v>5935520000000</c:v>
                      </c:pt>
                      <c:pt idx="19888">
                        <c:v>5934060000000</c:v>
                      </c:pt>
                      <c:pt idx="19889">
                        <c:v>5932590000000</c:v>
                      </c:pt>
                      <c:pt idx="19890">
                        <c:v>5931120000000</c:v>
                      </c:pt>
                      <c:pt idx="19891">
                        <c:v>5929650000000</c:v>
                      </c:pt>
                      <c:pt idx="19892">
                        <c:v>5928180000000</c:v>
                      </c:pt>
                      <c:pt idx="19893">
                        <c:v>5926710000000</c:v>
                      </c:pt>
                      <c:pt idx="19894">
                        <c:v>5925250000000</c:v>
                      </c:pt>
                      <c:pt idx="19895">
                        <c:v>5923780000000</c:v>
                      </c:pt>
                      <c:pt idx="19896">
                        <c:v>5922310000000</c:v>
                      </c:pt>
                      <c:pt idx="19897">
                        <c:v>5920850000000</c:v>
                      </c:pt>
                      <c:pt idx="19898">
                        <c:v>5919380000000</c:v>
                      </c:pt>
                      <c:pt idx="19899">
                        <c:v>5917920000000</c:v>
                      </c:pt>
                      <c:pt idx="19900">
                        <c:v>5916450000000</c:v>
                      </c:pt>
                      <c:pt idx="19901">
                        <c:v>5914990000000</c:v>
                      </c:pt>
                      <c:pt idx="19902">
                        <c:v>5913520000000</c:v>
                      </c:pt>
                      <c:pt idx="19903">
                        <c:v>5912060000000</c:v>
                      </c:pt>
                      <c:pt idx="19904">
                        <c:v>5910590000000</c:v>
                      </c:pt>
                      <c:pt idx="19905">
                        <c:v>5909130000000</c:v>
                      </c:pt>
                      <c:pt idx="19906">
                        <c:v>5907670000000</c:v>
                      </c:pt>
                      <c:pt idx="19907">
                        <c:v>5906210000000</c:v>
                      </c:pt>
                      <c:pt idx="19908">
                        <c:v>5904740000000</c:v>
                      </c:pt>
                      <c:pt idx="19909">
                        <c:v>5903280000000</c:v>
                      </c:pt>
                      <c:pt idx="19910">
                        <c:v>5901820000000</c:v>
                      </c:pt>
                      <c:pt idx="19911">
                        <c:v>5900360000000</c:v>
                      </c:pt>
                      <c:pt idx="19912">
                        <c:v>5898900000000</c:v>
                      </c:pt>
                      <c:pt idx="19913">
                        <c:v>5897440000000</c:v>
                      </c:pt>
                      <c:pt idx="19914">
                        <c:v>5895980000000</c:v>
                      </c:pt>
                      <c:pt idx="19915">
                        <c:v>5894520000000</c:v>
                      </c:pt>
                      <c:pt idx="19916">
                        <c:v>5893060000000</c:v>
                      </c:pt>
                      <c:pt idx="19917">
                        <c:v>5891600000000</c:v>
                      </c:pt>
                      <c:pt idx="19918">
                        <c:v>5890140000000</c:v>
                      </c:pt>
                      <c:pt idx="19919">
                        <c:v>5888680000000</c:v>
                      </c:pt>
                      <c:pt idx="19920">
                        <c:v>5887230000000</c:v>
                      </c:pt>
                      <c:pt idx="19921">
                        <c:v>5885770000000</c:v>
                      </c:pt>
                      <c:pt idx="19922">
                        <c:v>5884310000000</c:v>
                      </c:pt>
                      <c:pt idx="19923">
                        <c:v>5882860000000</c:v>
                      </c:pt>
                      <c:pt idx="19924">
                        <c:v>5881400000000</c:v>
                      </c:pt>
                      <c:pt idx="19925">
                        <c:v>5879940000000</c:v>
                      </c:pt>
                      <c:pt idx="19926">
                        <c:v>5878490000000</c:v>
                      </c:pt>
                      <c:pt idx="19927">
                        <c:v>5877030000000</c:v>
                      </c:pt>
                      <c:pt idx="19928">
                        <c:v>5875580000000</c:v>
                      </c:pt>
                      <c:pt idx="19929">
                        <c:v>5874130000000</c:v>
                      </c:pt>
                      <c:pt idx="19930">
                        <c:v>5872670000000</c:v>
                      </c:pt>
                      <c:pt idx="19931">
                        <c:v>5871220000000</c:v>
                      </c:pt>
                      <c:pt idx="19932">
                        <c:v>5869770000000</c:v>
                      </c:pt>
                      <c:pt idx="19933">
                        <c:v>5868310000000</c:v>
                      </c:pt>
                      <c:pt idx="19934">
                        <c:v>5866860000000</c:v>
                      </c:pt>
                      <c:pt idx="19935">
                        <c:v>5865410000000</c:v>
                      </c:pt>
                      <c:pt idx="19936">
                        <c:v>5863960000000</c:v>
                      </c:pt>
                      <c:pt idx="19937">
                        <c:v>5862510000000</c:v>
                      </c:pt>
                      <c:pt idx="19938">
                        <c:v>5861060000000</c:v>
                      </c:pt>
                      <c:pt idx="19939">
                        <c:v>5859610000000</c:v>
                      </c:pt>
                      <c:pt idx="19940">
                        <c:v>5858160000000</c:v>
                      </c:pt>
                      <c:pt idx="19941">
                        <c:v>5856710000000</c:v>
                      </c:pt>
                      <c:pt idx="19942">
                        <c:v>5855260000000</c:v>
                      </c:pt>
                      <c:pt idx="19943">
                        <c:v>5853810000000</c:v>
                      </c:pt>
                      <c:pt idx="19944">
                        <c:v>5852360000000</c:v>
                      </c:pt>
                      <c:pt idx="19945">
                        <c:v>5850910000000</c:v>
                      </c:pt>
                      <c:pt idx="19946">
                        <c:v>5849470000000</c:v>
                      </c:pt>
                      <c:pt idx="19947">
                        <c:v>5848020000000</c:v>
                      </c:pt>
                      <c:pt idx="19948">
                        <c:v>5846570000000</c:v>
                      </c:pt>
                      <c:pt idx="19949">
                        <c:v>5845130000000</c:v>
                      </c:pt>
                      <c:pt idx="19950">
                        <c:v>5843680000000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753D-494C-9A4E-7872A57DB5EC}"/>
                  </c:ext>
                </c:extLst>
              </c15:ser>
            </c15:filteredScatterSeries>
          </c:ext>
        </c:extLst>
      </c:scatterChart>
      <c:valAx>
        <c:axId val="656437688"/>
        <c:scaling>
          <c:orientation val="minMax"/>
          <c:max val="35000"/>
          <c:min val="4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Photon Energy [eV]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6435888"/>
        <c:crosses val="autoZero"/>
        <c:crossBetween val="midCat"/>
      </c:valAx>
      <c:valAx>
        <c:axId val="65643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Flux [ph/s/0.1%B.W.]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64376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0713160001105515"/>
          <c:y val="0.20535150060470375"/>
          <c:w val="0.29412007637908005"/>
          <c:h val="0.187012897259620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B0ABC-033E-415F-97A8-9BDF80A57592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92D6E-1998-4F9A-879B-450AB0766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740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F92D6E-1998-4F9A-879B-450AB0766CE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856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F816-2DB5-B04D-AFDC-7D7221D03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3ED69C-B46E-744D-A2F6-07B8C1DB1E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043A9-ED52-4140-AAFF-E5F0DE8C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8C60A4-2644-485A-A27B-B4BB8C9155D4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614E3-D9C4-F840-B8DE-C7C7F6335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31E73-4A4E-9F45-B8BC-0521C2E78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80611" y="6356350"/>
            <a:ext cx="533400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56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5D449-85CE-A643-BD8A-3C9F561E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FE246A-710A-394A-B1E8-B4AE5D04E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00464-2C57-3A49-8595-E4A47B0E16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C66EBE-86C4-414B-A4E6-F6AF5ADE2437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17956-5F0B-CC4B-9459-9852FF4A6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92098-3CC0-1440-B0FF-FCB82156F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7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66D7BC-C089-0348-AF5E-2BCFBF75FB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54CB95-A0DC-5249-9332-A61DB5004C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DDCAA-2D5F-1845-8DFE-E080CDA77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46B4C8-2581-4CF6-BFAC-721D7E06E09A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F55E3-CC1A-9E4D-89C3-F165F24F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6231C-B30A-3E46-A3E5-9A912CAA2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25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12714-6769-B04D-924D-DECC0D11A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8743"/>
            <a:ext cx="10515600" cy="92194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28450-388A-724D-B552-2E0FA63B8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14321"/>
            <a:ext cx="10515600" cy="38626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F271A-BC2C-E949-935E-2DC55B2DB8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961CBD3-FBE7-48E2-9284-3642CBE62962}" type="datetime1">
              <a:rPr lang="en-US" smtClean="0"/>
              <a:t>5/28/2025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0AFC-D1C4-5170-67E6-B31958D3B329}"/>
              </a:ext>
            </a:extLst>
          </p:cNvPr>
          <p:cNvSpPr txBox="1"/>
          <p:nvPr userDrawn="1"/>
        </p:nvSpPr>
        <p:spPr>
          <a:xfrm>
            <a:off x="5306939" y="6354629"/>
            <a:ext cx="1281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Slide </a:t>
            </a:r>
            <a:fld id="{37BDEC44-9478-46B8-ACBB-BE50A9CFBACD}" type="slidenum">
              <a:rPr lang="en-GB" sz="1400" smtClean="0">
                <a:solidFill>
                  <a:schemeClr val="bg2">
                    <a:lumMod val="50000"/>
                  </a:schemeClr>
                </a:solidFill>
              </a:rPr>
              <a:t>‹#›</a:t>
            </a:fld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 of 28</a:t>
            </a:r>
          </a:p>
        </p:txBody>
      </p:sp>
    </p:spTree>
    <p:extLst>
      <p:ext uri="{BB962C8B-B14F-4D97-AF65-F5344CB8AC3E}">
        <p14:creationId xmlns:p14="http://schemas.microsoft.com/office/powerpoint/2010/main" val="3674053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D5AB3-2B3F-6746-A13A-DA32A3181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5B767-0224-0D4C-B8D1-BC33A1EAD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4D8AF-BAED-5142-93DD-04554D9BA1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AFFE8B-3AEE-4FB1-9F65-66AD79ECEE8A}" type="datetime1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87B89-5C9F-6F4D-A417-E9AF2CE0C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E4650-51D0-2743-ABE4-C63E20EF8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3708" y="6356350"/>
            <a:ext cx="1269775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6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B1DC7-B812-5F49-9535-ABA711FEC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2C4FD-8616-8D46-9EAC-9307237F4F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00D269-0332-8D47-9E6F-D68D1BE1D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465E75-5D1D-5B4E-A305-498BCB3A6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4172D9-C0DE-404F-B3A3-76A927CF152C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EBA065-7CC0-FA4B-86FC-AEEEAC5E6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67AFA-8583-F64F-8F5C-E23BCE5D3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25156" y="6356350"/>
            <a:ext cx="1294051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27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F3708-054F-AB4F-9F51-6DCB5FA1C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AF39C-35D9-F545-B562-9F695A6A3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969AC-D58E-A840-B467-5E8E8C3500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1511E9-E52D-FC4F-8331-7BD22FEC78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BE3162-5577-6F4D-B81F-EE1BC781D5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EFAC2B-0275-A341-A31C-B52A233168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A9406D-85EF-4414-A51B-8FADD0975AE8}" type="datetime1">
              <a:rPr lang="en-US" smtClean="0"/>
              <a:t>5/28/2025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6E2889-08D7-A346-A6F2-1DF3BA4AF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DC874E-E66C-C048-B5CC-4DAA7B3DE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00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284E7-30C8-884D-9ECA-B9540F5A9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74EAAF-AEC8-B04F-BD8D-00318D7E3A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A305-CF74-495C-B998-53C343F4EF2C}" type="datetime1">
              <a:rPr lang="en-US" smtClean="0"/>
              <a:t>5/28/2025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3A8343-04FE-2441-AFA4-0D256CCC8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66D387-48ED-2340-B95E-57C7EDD03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07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53E7A9-7480-EF4F-AF9A-31DDB91063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4FA7B6-FE2F-4EA2-80BA-14D1F9B5FBD0}" type="datetime1">
              <a:rPr lang="en-US" smtClean="0"/>
              <a:t>5/28/2025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354300-BFB3-1E49-8A65-991931C9B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48ECCC-6301-2243-B572-4ACAAC41F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920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0FD83-8979-454D-8590-54BA6E07F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538DB-017A-094E-AED3-A39D7D151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F321D6-6FEC-6446-8367-CB0E29C32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CEF5B6-E3E8-8C47-B700-9876CA5C65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0BB11D-0DB2-444B-82CB-F30C5B37D3A2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6329BA-30BC-5045-9AF0-67EE1581B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6A977A-F116-0446-A0F9-E7212A456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3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D7BD2-D93E-3F45-B55F-E586DB4AD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0238FA-0AD8-0C45-A2E9-374EB2EB83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A5D55A-EEB6-7C46-A5E7-DB36927FD4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E292E5-5D6E-6144-BB12-DB582FDDBC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95276C-0E1A-4DA8-86F6-6532656E8557}" type="datetime1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24C93F-FF66-5649-935D-29246C491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872C55-C9FD-044C-95BA-EDD03FA8C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5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021A996-C564-2F48-B10B-0DE774CA5B5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343A3-D52F-FA4A-93AB-648A28D760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60692" y="6323982"/>
            <a:ext cx="1022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97617-9E29-4164-B25B-92ED80FAE949}" type="datetime1">
              <a:rPr lang="en-US" smtClean="0"/>
              <a:t>5/28/2025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39C80-1745-DE4B-B589-C3AAD994D8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3982"/>
            <a:ext cx="2475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BC112-6943-DC4A-992D-63F82881F1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0217" y="6323982"/>
            <a:ext cx="7599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FFB71-6365-C148-BC0F-BE43D6BEA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49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40AAA3-322C-C94F-940E-B68FC7542D37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445D83-86CF-0D43-9DBF-2760A9BC5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3B66AF9-FAED-DF4C-BCE7-798B1DD08E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Zena Patel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S. R. Milward, R. Mercado, A. Ramezani Moghaddam,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G. Sharma, S. Tripathi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BCDEAB-5EDE-3F4A-B867-E9BA3387A0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Insertion Devices for Diamond-II</a:t>
            </a:r>
          </a:p>
        </p:txBody>
      </p:sp>
    </p:spTree>
    <p:extLst>
      <p:ext uri="{BB962C8B-B14F-4D97-AF65-F5344CB8AC3E}">
        <p14:creationId xmlns:p14="http://schemas.microsoft.com/office/powerpoint/2010/main" val="422423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754BD-D294-A551-752A-6D820F66A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 Knot</a:t>
            </a:r>
          </a:p>
        </p:txBody>
      </p:sp>
      <p:pic>
        <p:nvPicPr>
          <p:cNvPr id="5" name="Content Placeholder 4" descr="A drawing of a line of colorful boxes&#10;&#10;AI-generated content may be incorrect.">
            <a:extLst>
              <a:ext uri="{FF2B5EF4-FFF2-40B4-BE49-F238E27FC236}">
                <a16:creationId xmlns:a16="http://schemas.microsoft.com/office/drawing/2014/main" id="{5AD16526-9B42-53A1-FB41-52D94FF27B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46255" y="1099960"/>
            <a:ext cx="5109617" cy="386238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3A7CB8-649C-2795-3A90-6C30C3E5CDBC}"/>
              </a:ext>
            </a:extLst>
          </p:cNvPr>
          <p:cNvSpPr txBox="1"/>
          <p:nvPr/>
        </p:nvSpPr>
        <p:spPr>
          <a:xfrm>
            <a:off x="10392850" y="2918196"/>
            <a:ext cx="2119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(6 out of 22 cells shown)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604AD3-70D5-B580-F08A-A737D068E232}"/>
              </a:ext>
            </a:extLst>
          </p:cNvPr>
          <p:cNvSpPr txBox="1"/>
          <p:nvPr/>
        </p:nvSpPr>
        <p:spPr>
          <a:xfrm>
            <a:off x="656997" y="1690688"/>
            <a:ext cx="7383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Replaces a 5 m APPLE-II. The beamline want to reach 10 eV </a:t>
            </a:r>
            <a:r>
              <a:rPr lang="en-GB" sz="1800" dirty="0">
                <a:sym typeface="Wingdings" panose="05000000000000000000" pitchFamily="2" charset="2"/>
              </a:rPr>
              <a:t>→ higher K value → greater power on beamline optics.</a:t>
            </a:r>
            <a:endParaRPr lang="en-GB" dirty="0"/>
          </a:p>
          <a:p>
            <a:r>
              <a:rPr lang="en-GB" dirty="0"/>
              <a:t>The APPLE Knot design reduces the on-axis power and therefore the heat-load on the beamline optics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0CECAA-8BE2-9BA5-2316-4EE0E81B5B5C}"/>
              </a:ext>
            </a:extLst>
          </p:cNvPr>
          <p:cNvSpPr txBox="1"/>
          <p:nvPr/>
        </p:nvSpPr>
        <p:spPr>
          <a:xfrm>
            <a:off x="8466354" y="4163152"/>
            <a:ext cx="360759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B0000"/>
                </a:solidFill>
              </a:rPr>
              <a:t>Red: 1.22 T vertical magnets</a:t>
            </a:r>
          </a:p>
          <a:p>
            <a:r>
              <a:rPr lang="en-GB" sz="1600" dirty="0"/>
              <a:t>Black: 1.22 T horizontal magnets</a:t>
            </a:r>
          </a:p>
          <a:p>
            <a:r>
              <a:rPr lang="en-GB" sz="1600" dirty="0">
                <a:solidFill>
                  <a:srgbClr val="00CE00"/>
                </a:solidFill>
              </a:rPr>
              <a:t>Green: 1.33 T merged magnets</a:t>
            </a:r>
            <a:endParaRPr lang="en-GB" sz="1600" dirty="0"/>
          </a:p>
          <a:p>
            <a:r>
              <a:rPr lang="en-GB" sz="1600" dirty="0">
                <a:solidFill>
                  <a:srgbClr val="A10082"/>
                </a:solidFill>
              </a:rPr>
              <a:t>Pink: 1.22 T </a:t>
            </a:r>
            <a:r>
              <a:rPr lang="en-GB" sz="1600" dirty="0" err="1">
                <a:solidFill>
                  <a:srgbClr val="A10082"/>
                </a:solidFill>
              </a:rPr>
              <a:t>horz</a:t>
            </a:r>
            <a:r>
              <a:rPr lang="en-GB" sz="1600" dirty="0">
                <a:solidFill>
                  <a:srgbClr val="A10082"/>
                </a:solidFill>
              </a:rPr>
              <a:t>. or vert. end magnets</a:t>
            </a:r>
          </a:p>
          <a:p>
            <a:r>
              <a:rPr lang="en-GB" sz="1600" dirty="0">
                <a:solidFill>
                  <a:srgbClr val="0000DC"/>
                </a:solidFill>
              </a:rPr>
              <a:t>Blue: 1.33 T merged end magnets</a:t>
            </a:r>
          </a:p>
          <a:p>
            <a:endParaRPr lang="en-GB" sz="1600" dirty="0">
              <a:solidFill>
                <a:srgbClr val="0000DC"/>
              </a:solidFill>
            </a:endParaRPr>
          </a:p>
          <a:p>
            <a:r>
              <a:rPr lang="en-GB" sz="1600" dirty="0"/>
              <a:t>1 mm transverse separation of quadrants</a:t>
            </a:r>
          </a:p>
        </p:txBody>
      </p:sp>
      <p:pic>
        <p:nvPicPr>
          <p:cNvPr id="19" name="Picture 18" descr="A red line with black text&#10;&#10;AI-generated content may be incorrect.">
            <a:extLst>
              <a:ext uri="{FF2B5EF4-FFF2-40B4-BE49-F238E27FC236}">
                <a16:creationId xmlns:a16="http://schemas.microsoft.com/office/drawing/2014/main" id="{32BCC743-2ACE-0B32-7CDF-4153E06CCD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8801" y="3177702"/>
            <a:ext cx="3181927" cy="186858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0FCAAED-C26B-68C8-4319-2A196AECAA4C}"/>
              </a:ext>
            </a:extLst>
          </p:cNvPr>
          <p:cNvSpPr txBox="1"/>
          <p:nvPr/>
        </p:nvSpPr>
        <p:spPr>
          <a:xfrm>
            <a:off x="4031386" y="5071093"/>
            <a:ext cx="3181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Transverse projection of angle for horizontal polarisation</a:t>
            </a:r>
          </a:p>
        </p:txBody>
      </p:sp>
      <p:pic>
        <p:nvPicPr>
          <p:cNvPr id="21" name="Picture 20" descr="A red circle with numbers and lines&#10;&#10;AI-generated content may be incorrect.">
            <a:extLst>
              <a:ext uri="{FF2B5EF4-FFF2-40B4-BE49-F238E27FC236}">
                <a16:creationId xmlns:a16="http://schemas.microsoft.com/office/drawing/2014/main" id="{5B483F1C-D381-6D79-F2FC-341869B2E4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584" y="3177702"/>
            <a:ext cx="3063215" cy="202596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FB2F1DF-4643-FC97-60D9-110E41971575}"/>
              </a:ext>
            </a:extLst>
          </p:cNvPr>
          <p:cNvSpPr txBox="1"/>
          <p:nvPr/>
        </p:nvSpPr>
        <p:spPr>
          <a:xfrm>
            <a:off x="656997" y="5083919"/>
            <a:ext cx="3605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Transverse projection of trajectory for horizontal polarisation</a:t>
            </a:r>
          </a:p>
        </p:txBody>
      </p:sp>
    </p:spTree>
    <p:extLst>
      <p:ext uri="{BB962C8B-B14F-4D97-AF65-F5344CB8AC3E}">
        <p14:creationId xmlns:p14="http://schemas.microsoft.com/office/powerpoint/2010/main" val="3843315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>
            <a:extLst>
              <a:ext uri="{FF2B5EF4-FFF2-40B4-BE49-F238E27FC236}">
                <a16:creationId xmlns:a16="http://schemas.microsoft.com/office/drawing/2014/main" id="{2CA7526B-9BDA-3436-246F-38BDD9E7225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67160" y="4448825"/>
            <a:ext cx="10057680" cy="1532880"/>
          </a:xfrm>
          <a:prstGeom prst="rect">
            <a:avLst/>
          </a:prstGeom>
          <a:ln w="0"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5299E09-4EAA-4287-1F9D-17A547E40CC6}"/>
              </a:ext>
            </a:extLst>
          </p:cNvPr>
          <p:cNvSpPr txBox="1"/>
          <p:nvPr/>
        </p:nvSpPr>
        <p:spPr>
          <a:xfrm>
            <a:off x="8152336" y="5388096"/>
            <a:ext cx="2546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1CD"/>
                </a:solidFill>
              </a:rPr>
              <a:t>Light blue: 1.22 T H magnets</a:t>
            </a:r>
          </a:p>
        </p:txBody>
      </p:sp>
      <p:pic>
        <p:nvPicPr>
          <p:cNvPr id="5" name="Picture 4" descr="A colorful box with many different colored boxes&#10;&#10;AI-generated content may be incorrect.">
            <a:extLst>
              <a:ext uri="{FF2B5EF4-FFF2-40B4-BE49-F238E27FC236}">
                <a16:creationId xmlns:a16="http://schemas.microsoft.com/office/drawing/2014/main" id="{103C3B25-A500-A7C6-93EC-22918BB0E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70922"/>
            <a:ext cx="9687910" cy="30577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F0E5D7-1352-ED22-7C36-7F2504BA9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 Knot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F6E09-4B13-0C19-9247-E73F679CC365}"/>
              </a:ext>
            </a:extLst>
          </p:cNvPr>
          <p:cNvSpPr txBox="1"/>
          <p:nvPr/>
        </p:nvSpPr>
        <p:spPr>
          <a:xfrm>
            <a:off x="6763407" y="2664372"/>
            <a:ext cx="50370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Magnetisation angle only in the s-z plane</a:t>
            </a:r>
          </a:p>
          <a:p>
            <a:r>
              <a:rPr lang="en-GB" dirty="0"/>
              <a:t>6 types of main magnets</a:t>
            </a:r>
          </a:p>
          <a:p>
            <a:r>
              <a:rPr lang="en-GB" dirty="0"/>
              <a:t>Black and </a:t>
            </a:r>
            <a:r>
              <a:rPr lang="en-GB" dirty="0">
                <a:solidFill>
                  <a:srgbClr val="C42F2F"/>
                </a:solidFill>
              </a:rPr>
              <a:t>red</a:t>
            </a:r>
            <a:r>
              <a:rPr lang="en-GB" dirty="0"/>
              <a:t>: APPLE-II magnets</a:t>
            </a:r>
          </a:p>
          <a:p>
            <a:r>
              <a:rPr lang="en-GB" dirty="0"/>
              <a:t>Others: merged APPLE-II and APPLE Knot magnets</a:t>
            </a:r>
          </a:p>
          <a:p>
            <a:r>
              <a:rPr lang="en-GB" dirty="0">
                <a:solidFill>
                  <a:srgbClr val="FFB500"/>
                </a:solidFill>
              </a:rPr>
              <a:t>Orange</a:t>
            </a:r>
            <a:r>
              <a:rPr lang="en-GB" dirty="0"/>
              <a:t> &amp; </a:t>
            </a:r>
            <a:r>
              <a:rPr lang="en-GB" dirty="0">
                <a:solidFill>
                  <a:srgbClr val="14C42F"/>
                </a:solidFill>
              </a:rPr>
              <a:t>green</a:t>
            </a:r>
            <a:r>
              <a:rPr lang="en-GB" dirty="0"/>
              <a:t>: 23.46° angle from z-axis</a:t>
            </a:r>
          </a:p>
          <a:p>
            <a:r>
              <a:rPr lang="en-GB" dirty="0">
                <a:solidFill>
                  <a:srgbClr val="00FFFF"/>
                </a:solidFill>
              </a:rPr>
              <a:t>Blue</a:t>
            </a:r>
            <a:r>
              <a:rPr lang="en-GB" dirty="0"/>
              <a:t> &amp; </a:t>
            </a:r>
            <a:r>
              <a:rPr lang="en-GB" dirty="0">
                <a:solidFill>
                  <a:srgbClr val="FF00FF"/>
                </a:solidFill>
              </a:rPr>
              <a:t>pink</a:t>
            </a:r>
            <a:r>
              <a:rPr lang="en-GB" dirty="0"/>
              <a:t>: 23.46° angle from s-axis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5F16588-B32B-FF08-FD8D-DD7E3D0F1ACB}"/>
              </a:ext>
            </a:extLst>
          </p:cNvPr>
          <p:cNvCxnSpPr>
            <a:cxnSpLocks/>
          </p:cNvCxnSpPr>
          <p:nvPr/>
        </p:nvCxnSpPr>
        <p:spPr>
          <a:xfrm flipV="1">
            <a:off x="5969876" y="3082158"/>
            <a:ext cx="0" cy="701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BAFFB1D-0A43-33A1-804E-8B2AFA5FDB62}"/>
              </a:ext>
            </a:extLst>
          </p:cNvPr>
          <p:cNvCxnSpPr>
            <a:cxnSpLocks/>
          </p:cNvCxnSpPr>
          <p:nvPr/>
        </p:nvCxnSpPr>
        <p:spPr>
          <a:xfrm flipH="1">
            <a:off x="5318234" y="3783724"/>
            <a:ext cx="651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5E4BED-E1B0-B2BB-97A0-499429D39674}"/>
              </a:ext>
            </a:extLst>
          </p:cNvPr>
          <p:cNvCxnSpPr>
            <a:cxnSpLocks/>
          </p:cNvCxnSpPr>
          <p:nvPr/>
        </p:nvCxnSpPr>
        <p:spPr>
          <a:xfrm>
            <a:off x="5969876" y="3783724"/>
            <a:ext cx="365234" cy="320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7043FA-AAE2-19D2-6108-87771D01FBE1}"/>
              </a:ext>
            </a:extLst>
          </p:cNvPr>
          <p:cNvSpPr txBox="1"/>
          <p:nvPr/>
        </p:nvSpPr>
        <p:spPr>
          <a:xfrm>
            <a:off x="5969876" y="2940269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z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AAC43F-983E-5606-4E0C-263C864E3E1E}"/>
              </a:ext>
            </a:extLst>
          </p:cNvPr>
          <p:cNvSpPr txBox="1"/>
          <p:nvPr/>
        </p:nvSpPr>
        <p:spPr>
          <a:xfrm>
            <a:off x="6014474" y="396828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3A91D9-E728-343D-F028-FCC9BDFCC941}"/>
              </a:ext>
            </a:extLst>
          </p:cNvPr>
          <p:cNvSpPr txBox="1"/>
          <p:nvPr/>
        </p:nvSpPr>
        <p:spPr>
          <a:xfrm>
            <a:off x="5219487" y="339894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317197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A09EDB63-11FB-4B8C-8762-36B2B7A1F3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668" y="1638947"/>
            <a:ext cx="8086981" cy="439856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87CD6E-1350-60D7-306F-EB459E663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 Knot expected performance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DBB736E-31CE-D685-1B40-CCD6702157B0}"/>
              </a:ext>
            </a:extLst>
          </p:cNvPr>
          <p:cNvSpPr/>
          <p:nvPr/>
        </p:nvSpPr>
        <p:spPr>
          <a:xfrm>
            <a:off x="6096000" y="4004441"/>
            <a:ext cx="1975945" cy="1870139"/>
          </a:xfrm>
          <a:prstGeom prst="ellipse">
            <a:avLst/>
          </a:prstGeom>
          <a:noFill/>
          <a:ln>
            <a:solidFill>
              <a:srgbClr val="FB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926541E-CA19-09D1-4E08-9F40F2FA89B1}"/>
              </a:ext>
            </a:extLst>
          </p:cNvPr>
          <p:cNvCxnSpPr>
            <a:cxnSpLocks/>
            <a:stCxn id="8" idx="7"/>
          </p:cNvCxnSpPr>
          <p:nvPr/>
        </p:nvCxnSpPr>
        <p:spPr>
          <a:xfrm flipV="1">
            <a:off x="7782575" y="3429000"/>
            <a:ext cx="983053" cy="849317"/>
          </a:xfrm>
          <a:prstGeom prst="line">
            <a:avLst/>
          </a:prstGeom>
          <a:ln>
            <a:solidFill>
              <a:srgbClr val="FB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46D22BB-2937-D3C9-D59C-137E2702FBF7}"/>
              </a:ext>
            </a:extLst>
          </p:cNvPr>
          <p:cNvSpPr txBox="1"/>
          <p:nvPr/>
        </p:nvSpPr>
        <p:spPr>
          <a:xfrm>
            <a:off x="8765628" y="3289257"/>
            <a:ext cx="23924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Need to open the gap before moving from horizontal to vertical mode as x-ray beam moves on axis.</a:t>
            </a:r>
          </a:p>
          <a:p>
            <a:endParaRPr lang="en-GB" dirty="0"/>
          </a:p>
          <a:p>
            <a:r>
              <a:rPr lang="en-GB" dirty="0"/>
              <a:t>Plan to implement a stay-clear region in the control system.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138855-89F3-7DF9-8D98-34AE49334959}"/>
              </a:ext>
            </a:extLst>
          </p:cNvPr>
          <p:cNvSpPr txBox="1"/>
          <p:nvPr/>
        </p:nvSpPr>
        <p:spPr>
          <a:xfrm>
            <a:off x="8765628" y="1638947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Natural feature of APPLE Knot = asymmetrical power distribution.</a:t>
            </a:r>
          </a:p>
          <a:p>
            <a:r>
              <a:rPr lang="en-GB" dirty="0"/>
              <a:t>Symmetrising degraded trajectory.</a:t>
            </a:r>
          </a:p>
        </p:txBody>
      </p:sp>
    </p:spTree>
    <p:extLst>
      <p:ext uri="{BB962C8B-B14F-4D97-AF65-F5344CB8AC3E}">
        <p14:creationId xmlns:p14="http://schemas.microsoft.com/office/powerpoint/2010/main" val="1298020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7739F-B9BB-7E44-38A8-F511ACB07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 Knot expected performance</a:t>
            </a:r>
          </a:p>
        </p:txBody>
      </p:sp>
      <p:pic>
        <p:nvPicPr>
          <p:cNvPr id="5" name="Content Placeholder 4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3E60E550-84E2-8EBC-0D9D-D17AA935BC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213" y="1525683"/>
            <a:ext cx="8060782" cy="4453775"/>
          </a:xfr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3FB1CE2-D7B1-DF43-428B-34B30EF37C5E}"/>
              </a:ext>
            </a:extLst>
          </p:cNvPr>
          <p:cNvSpPr/>
          <p:nvPr/>
        </p:nvSpPr>
        <p:spPr>
          <a:xfrm>
            <a:off x="6096000" y="4004441"/>
            <a:ext cx="1975945" cy="1870139"/>
          </a:xfrm>
          <a:prstGeom prst="ellipse">
            <a:avLst/>
          </a:prstGeom>
          <a:noFill/>
          <a:ln>
            <a:solidFill>
              <a:srgbClr val="FB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962ED16-A036-5924-038A-C90422CB7C71}"/>
              </a:ext>
            </a:extLst>
          </p:cNvPr>
          <p:cNvCxnSpPr>
            <a:cxnSpLocks/>
            <a:stCxn id="6" idx="7"/>
          </p:cNvCxnSpPr>
          <p:nvPr/>
        </p:nvCxnSpPr>
        <p:spPr>
          <a:xfrm flipV="1">
            <a:off x="7782575" y="3429000"/>
            <a:ext cx="983053" cy="849317"/>
          </a:xfrm>
          <a:prstGeom prst="line">
            <a:avLst/>
          </a:prstGeom>
          <a:ln>
            <a:solidFill>
              <a:srgbClr val="FB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B31208F-0FBD-3647-6AC8-BAFC1721DCF2}"/>
              </a:ext>
            </a:extLst>
          </p:cNvPr>
          <p:cNvSpPr txBox="1"/>
          <p:nvPr/>
        </p:nvSpPr>
        <p:spPr>
          <a:xfrm>
            <a:off x="8961354" y="2400299"/>
            <a:ext cx="23924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Moving from horizontal to circular mode has the same issue as moving from horizontal mode to vertical mode.</a:t>
            </a:r>
          </a:p>
          <a:p>
            <a:endParaRPr lang="en-GB" dirty="0"/>
          </a:p>
          <a:p>
            <a:r>
              <a:rPr lang="en-GB" dirty="0"/>
              <a:t>Need to open the gap before moving from horizontal to circular mode as x-ray beam moves on axis.</a:t>
            </a:r>
          </a:p>
        </p:txBody>
      </p:sp>
    </p:spTree>
    <p:extLst>
      <p:ext uri="{BB962C8B-B14F-4D97-AF65-F5344CB8AC3E}">
        <p14:creationId xmlns:p14="http://schemas.microsoft.com/office/powerpoint/2010/main" val="2229135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graph of different types of energy&#10;&#10;AI-generated content may be incorrect.">
            <a:extLst>
              <a:ext uri="{FF2B5EF4-FFF2-40B4-BE49-F238E27FC236}">
                <a16:creationId xmlns:a16="http://schemas.microsoft.com/office/drawing/2014/main" id="{9E88F5F9-FE7A-5FAC-E479-1C67FCC2FE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3311" y="1337418"/>
            <a:ext cx="5687611" cy="510909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2A83B6-E99D-4EB3-A624-66FC576FF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 Knot expected performance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E966FC-0F99-BDD8-9DD3-4864673F9F7E}"/>
              </a:ext>
            </a:extLst>
          </p:cNvPr>
          <p:cNvSpPr txBox="1"/>
          <p:nvPr/>
        </p:nvSpPr>
        <p:spPr>
          <a:xfrm>
            <a:off x="6506849" y="2183807"/>
            <a:ext cx="52981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Power significantly reduced at low photon energies while maintaining flux and polarisation % in horizontal mode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Some reduction in polarisation % in vertical mode, but still above 95%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Flux &amp; polarisation % reduced for circular mode but beamline are happy with the trade-off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Data shown for a 5</a:t>
            </a:r>
            <a:r>
              <a:rPr lang="en-GB" dirty="0">
                <a:ea typeface="Segoe UI Symbol" panose="020B0502040204020203" pitchFamily="34" charset="0"/>
              </a:rPr>
              <a:t>Σ aperture.</a:t>
            </a:r>
            <a:r>
              <a:rPr lang="en-GB" dirty="0">
                <a:solidFill>
                  <a:srgbClr val="9A0000"/>
                </a:solidFill>
                <a:ea typeface="Segoe UI Symbol" panose="020B0502040204020203" pitchFamily="34" charset="0"/>
              </a:rPr>
              <a:t> </a:t>
            </a:r>
            <a:r>
              <a:rPr lang="en-GB" dirty="0"/>
              <a:t>A fixed aperture would cause a reduction in polarisation %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4ED2572-FD1B-E109-3988-FC9B2D7D70CD}"/>
              </a:ext>
            </a:extLst>
          </p:cNvPr>
          <p:cNvSpPr/>
          <p:nvPr/>
        </p:nvSpPr>
        <p:spPr>
          <a:xfrm>
            <a:off x="1151248" y="4752989"/>
            <a:ext cx="636494" cy="1535186"/>
          </a:xfrm>
          <a:prstGeom prst="ellipse">
            <a:avLst/>
          </a:prstGeom>
          <a:noFill/>
          <a:ln>
            <a:solidFill>
              <a:srgbClr val="0000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9B9D454-F01C-F629-6932-6012B9B1FBC9}"/>
              </a:ext>
            </a:extLst>
          </p:cNvPr>
          <p:cNvSpPr/>
          <p:nvPr/>
        </p:nvSpPr>
        <p:spPr>
          <a:xfrm>
            <a:off x="2849930" y="4752989"/>
            <a:ext cx="636494" cy="1535186"/>
          </a:xfrm>
          <a:prstGeom prst="ellipse">
            <a:avLst/>
          </a:prstGeom>
          <a:noFill/>
          <a:ln>
            <a:solidFill>
              <a:srgbClr val="0000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AC322B-F9AA-9E5A-AA2F-59F41EFFAB97}"/>
              </a:ext>
            </a:extLst>
          </p:cNvPr>
          <p:cNvSpPr txBox="1"/>
          <p:nvPr/>
        </p:nvSpPr>
        <p:spPr>
          <a:xfrm>
            <a:off x="1794470" y="6371800"/>
            <a:ext cx="2708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F8"/>
                </a:solidFill>
              </a:rPr>
              <a:t>Power reduction with APPLE Knot</a:t>
            </a:r>
          </a:p>
        </p:txBody>
      </p:sp>
    </p:spTree>
    <p:extLst>
      <p:ext uri="{BB962C8B-B14F-4D97-AF65-F5344CB8AC3E}">
        <p14:creationId xmlns:p14="http://schemas.microsoft.com/office/powerpoint/2010/main" val="1850602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07502-D666-37BD-D855-B87686595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 Knot 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B920F-CD82-0371-8D25-230C2F4DB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864" y="1452901"/>
            <a:ext cx="7322816" cy="1149072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Magnet samples delivered and measured (supplier: HPMG)</a:t>
            </a:r>
          </a:p>
          <a:p>
            <a:pPr marL="0" indent="0">
              <a:buNone/>
            </a:pPr>
            <a:r>
              <a:rPr lang="en-GB" sz="2000" dirty="0"/>
              <a:t>Individual magnets measured on Helmholtz coil. Angle within 1° of manufacturer data. 4-block array measured:</a:t>
            </a:r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3675C64F-465D-4069-D5EE-D1937A88803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739864" y="2697059"/>
            <a:ext cx="3670056" cy="2925307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" name="Picture 16">
            <a:extLst>
              <a:ext uri="{FF2B5EF4-FFF2-40B4-BE49-F238E27FC236}">
                <a16:creationId xmlns:a16="http://schemas.microsoft.com/office/drawing/2014/main" id="{75B50A07-B196-6745-69BF-2EC43865B45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8231848" y="2053116"/>
            <a:ext cx="3291840" cy="1911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Picture 18">
            <a:extLst>
              <a:ext uri="{FF2B5EF4-FFF2-40B4-BE49-F238E27FC236}">
                <a16:creationId xmlns:a16="http://schemas.microsoft.com/office/drawing/2014/main" id="{33196CDC-E6F1-4E60-5A4F-BDBCCBE35131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231128" y="3965436"/>
            <a:ext cx="3291840" cy="1944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736619DA-046B-3988-84D5-4140F6BFBF3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185048" y="156636"/>
            <a:ext cx="3337920" cy="1878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1CCA40-3E89-503E-04D4-D662F4D455DC}"/>
              </a:ext>
            </a:extLst>
          </p:cNvPr>
          <p:cNvSpPr txBox="1"/>
          <p:nvPr/>
        </p:nvSpPr>
        <p:spPr>
          <a:xfrm>
            <a:off x="658052" y="5717452"/>
            <a:ext cx="6633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Next step: a 2-quadrant 2-cell prototype. Carriage and rails on order.</a:t>
            </a:r>
          </a:p>
        </p:txBody>
      </p:sp>
      <p:pic>
        <p:nvPicPr>
          <p:cNvPr id="12" name="Picture 11" descr="A group of colorful objects&#10;&#10;AI-generated content may be incorrect.">
            <a:extLst>
              <a:ext uri="{FF2B5EF4-FFF2-40B4-BE49-F238E27FC236}">
                <a16:creationId xmlns:a16="http://schemas.microsoft.com/office/drawing/2014/main" id="{3681CC38-27F2-3716-5CBD-9FD9BF0809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1079" y="2454223"/>
            <a:ext cx="2709107" cy="324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05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4241F8-B7EE-0826-E178-770226845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9652215-DA07-1CF9-70F7-D8A15605F3EA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955D8D-8F85-C28F-2404-4980EC3BA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CAC21A-94BD-9B0E-8127-1C18AC2004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EMPHU for I06</a:t>
            </a:r>
          </a:p>
        </p:txBody>
      </p:sp>
    </p:spTree>
    <p:extLst>
      <p:ext uri="{BB962C8B-B14F-4D97-AF65-F5344CB8AC3E}">
        <p14:creationId xmlns:p14="http://schemas.microsoft.com/office/powerpoint/2010/main" val="2237186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12ECC-292F-FC6F-8F94-46FB2366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EMPHU</a:t>
            </a:r>
          </a:p>
        </p:txBody>
      </p:sp>
      <p:pic>
        <p:nvPicPr>
          <p:cNvPr id="5" name="Picture 4" descr="A diagram of a green and red test tube&#10;&#10;Description automatically generated with medium confidence">
            <a:extLst>
              <a:ext uri="{FF2B5EF4-FFF2-40B4-BE49-F238E27FC236}">
                <a16:creationId xmlns:a16="http://schemas.microsoft.com/office/drawing/2014/main" id="{4C693B99-BE29-C16D-4AD7-A52D3FDA9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071" b="6394"/>
          <a:stretch/>
        </p:blipFill>
        <p:spPr>
          <a:xfrm>
            <a:off x="6856449" y="2404600"/>
            <a:ext cx="5335552" cy="29911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F39EFB-B46B-73D9-FDAC-CE3D89757F7F}"/>
              </a:ext>
            </a:extLst>
          </p:cNvPr>
          <p:cNvSpPr txBox="1"/>
          <p:nvPr/>
        </p:nvSpPr>
        <p:spPr>
          <a:xfrm>
            <a:off x="7917900" y="5395761"/>
            <a:ext cx="4078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OPERA model for EMPHU; Courtesy-  S. Milward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6B520E-AE89-33E0-50EC-8D72833F991F}"/>
              </a:ext>
            </a:extLst>
          </p:cNvPr>
          <p:cNvSpPr txBox="1"/>
          <p:nvPr/>
        </p:nvSpPr>
        <p:spPr>
          <a:xfrm>
            <a:off x="884104" y="2940990"/>
            <a:ext cx="350659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Adaptations: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SOLEIL report significant eddy current perturbation from the aluminium vacuum vessel. Diamond will use a stainless steel vessel to reduce eddy currents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SOLEIL added air cooling as indirect water cooling was less effective than expected at stabilising PM temps. Diamond will use hollow conductor coils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EE0AEE-B616-6FED-1820-78D3483A6D15}"/>
              </a:ext>
            </a:extLst>
          </p:cNvPr>
          <p:cNvSpPr txBox="1"/>
          <p:nvPr/>
        </p:nvSpPr>
        <p:spPr>
          <a:xfrm>
            <a:off x="5284858" y="3059129"/>
            <a:ext cx="2124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70000"/>
                </a:solidFill>
              </a:rPr>
              <a:t>Red: coil</a:t>
            </a:r>
          </a:p>
          <a:p>
            <a:r>
              <a:rPr lang="en-GB" dirty="0">
                <a:solidFill>
                  <a:srgbClr val="76C103"/>
                </a:solidFill>
              </a:rPr>
              <a:t>Light green: iron</a:t>
            </a:r>
            <a:endParaRPr lang="en-GB" dirty="0">
              <a:solidFill>
                <a:srgbClr val="C70000"/>
              </a:solidFill>
            </a:endParaRPr>
          </a:p>
          <a:p>
            <a:r>
              <a:rPr lang="en-GB" dirty="0">
                <a:solidFill>
                  <a:srgbClr val="16B05D"/>
                </a:solidFill>
              </a:rPr>
              <a:t>Dark green: NdFeB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7EDFA-B7A8-D9E3-C85A-4DFF67B63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104" y="1477455"/>
            <a:ext cx="11112414" cy="1463533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err="1"/>
              <a:t>ElectroMagnet</a:t>
            </a:r>
            <a:r>
              <a:rPr lang="en-GB" sz="2000" dirty="0"/>
              <a:t> Permanent-magnet Helical Undulator for fast switching between right-hand and left-hand circular polarisation down to 500 eV</a:t>
            </a:r>
          </a:p>
          <a:p>
            <a:pPr marL="0" indent="0">
              <a:buNone/>
            </a:pPr>
            <a:r>
              <a:rPr lang="en-GB" sz="2000" dirty="0"/>
              <a:t>Replaces an APPLE-II. Beamline will have 1x APPLE-II and 1x EMPHU</a:t>
            </a:r>
          </a:p>
          <a:p>
            <a:pPr marL="0" indent="0">
              <a:buNone/>
            </a:pPr>
            <a:r>
              <a:rPr lang="en-GB" sz="2000" dirty="0"/>
              <a:t>Based on a design by SOLEIL (3D models and drawings shared)</a:t>
            </a:r>
          </a:p>
          <a:p>
            <a:pPr marL="0" indent="0">
              <a:buNone/>
            </a:pPr>
            <a:endParaRPr lang="en-GB" sz="2000" dirty="0"/>
          </a:p>
        </p:txBody>
      </p:sp>
      <p:graphicFrame>
        <p:nvGraphicFramePr>
          <p:cNvPr id="9" name="Table 10">
            <a:extLst>
              <a:ext uri="{FF2B5EF4-FFF2-40B4-BE49-F238E27FC236}">
                <a16:creationId xmlns:a16="http://schemas.microsoft.com/office/drawing/2014/main" id="{FE3050EA-D032-3847-48F9-6A73907354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653583"/>
              </p:ext>
            </p:extLst>
          </p:nvPr>
        </p:nvGraphicFramePr>
        <p:xfrm>
          <a:off x="4294712" y="4787650"/>
          <a:ext cx="3201791" cy="15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22228">
                  <a:extLst>
                    <a:ext uri="{9D8B030D-6E8A-4147-A177-3AD203B41FA5}">
                      <a16:colId xmlns:a16="http://schemas.microsoft.com/office/drawing/2014/main" val="1650853331"/>
                    </a:ext>
                  </a:extLst>
                </a:gridCol>
                <a:gridCol w="879563">
                  <a:extLst>
                    <a:ext uri="{9D8B030D-6E8A-4147-A177-3AD203B41FA5}">
                      <a16:colId xmlns:a16="http://schemas.microsoft.com/office/drawing/2014/main" val="26901313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Bz</a:t>
                      </a:r>
                      <a:r>
                        <a:rPr lang="en-GB" sz="1400" b="1" dirty="0"/>
                        <a:t> from electromagnets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0.27 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9156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Bx</a:t>
                      </a:r>
                      <a:r>
                        <a:rPr lang="en-GB" sz="1400" b="1" dirty="0"/>
                        <a:t> from permanent magnets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0.33 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68113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dirty="0"/>
                        <a:t>Min. gap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12.5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595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dirty="0"/>
                        <a:t>Period length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65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42501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dirty="0"/>
                        <a:t>Magnetic length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1.75 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91886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9B9A70E-CF73-69B8-E698-9640C7DC0BB8}"/>
              </a:ext>
            </a:extLst>
          </p:cNvPr>
          <p:cNvSpPr txBox="1"/>
          <p:nvPr/>
        </p:nvSpPr>
        <p:spPr>
          <a:xfrm>
            <a:off x="2012544" y="6237930"/>
            <a:ext cx="2190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(direct water cooling)</a:t>
            </a:r>
          </a:p>
        </p:txBody>
      </p:sp>
    </p:spTree>
    <p:extLst>
      <p:ext uri="{BB962C8B-B14F-4D97-AF65-F5344CB8AC3E}">
        <p14:creationId xmlns:p14="http://schemas.microsoft.com/office/powerpoint/2010/main" val="1987418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18DD-D761-22DE-E4DD-2F1814EB8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EMPHU test coils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DC86B-F6FF-D1C8-5324-A98A7C25D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138" y="1429362"/>
            <a:ext cx="5775434" cy="1707019"/>
          </a:xfrm>
        </p:spPr>
        <p:txBody>
          <a:bodyPr/>
          <a:lstStyle/>
          <a:p>
            <a:r>
              <a:rPr lang="en-GB" sz="2000" dirty="0"/>
              <a:t>2 test coils from TESLA engineering</a:t>
            </a:r>
          </a:p>
          <a:p>
            <a:r>
              <a:rPr lang="en-GB" sz="2000" dirty="0"/>
              <a:t>0.27 T magnetic field achieved with 68 A (5.5 V). Original SOLEIL design used 350 A. </a:t>
            </a:r>
          </a:p>
          <a:p>
            <a:r>
              <a:rPr lang="en-GB" sz="2000" dirty="0"/>
              <a:t>68 A on coils for 30 mins showed a 5° temperature rise with water cooling. Water cooling is sufficient.</a:t>
            </a:r>
          </a:p>
        </p:txBody>
      </p:sp>
      <p:pic>
        <p:nvPicPr>
          <p:cNvPr id="9" name="Picture 8" descr="A metal device with copper coils&#10;&#10;AI-generated content may be incorrect.">
            <a:extLst>
              <a:ext uri="{FF2B5EF4-FFF2-40B4-BE49-F238E27FC236}">
                <a16:creationId xmlns:a16="http://schemas.microsoft.com/office/drawing/2014/main" id="{0FE8341E-E132-3262-DAF7-F9AF03584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763870" y="1036543"/>
            <a:ext cx="5423647" cy="40677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AAB1E0-3092-84DC-BC09-BE9EB27AFC97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884" b="14720"/>
          <a:stretch/>
        </p:blipFill>
        <p:spPr>
          <a:xfrm>
            <a:off x="7441826" y="367083"/>
            <a:ext cx="1514985" cy="1417366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3C7CA49-0AFE-CA61-0EC8-881EC875F7AD}"/>
              </a:ext>
            </a:extLst>
          </p:cNvPr>
          <p:cNvSpPr txBox="1"/>
          <p:nvPr/>
        </p:nvSpPr>
        <p:spPr>
          <a:xfrm>
            <a:off x="9158195" y="1167805"/>
            <a:ext cx="222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70000"/>
                </a:solidFill>
              </a:rPr>
              <a:t>Electrical connections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C3BA72-4A14-283F-E7A4-2E8DF04DD6D8}"/>
              </a:ext>
            </a:extLst>
          </p:cNvPr>
          <p:cNvSpPr txBox="1"/>
          <p:nvPr/>
        </p:nvSpPr>
        <p:spPr>
          <a:xfrm>
            <a:off x="7512269" y="1962834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70000"/>
                </a:solidFill>
              </a:rPr>
              <a:t>Water cooling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F385DB8-7F63-94F1-AB18-7323796055B9}"/>
              </a:ext>
            </a:extLst>
          </p:cNvPr>
          <p:cNvCxnSpPr/>
          <p:nvPr/>
        </p:nvCxnSpPr>
        <p:spPr>
          <a:xfrm>
            <a:off x="8426669" y="2427890"/>
            <a:ext cx="465083" cy="94593"/>
          </a:xfrm>
          <a:prstGeom prst="line">
            <a:avLst/>
          </a:prstGeom>
          <a:ln>
            <a:solidFill>
              <a:srgbClr val="C7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E3AD98B-F1FC-5D12-A8D5-27FD03A1A630}"/>
              </a:ext>
            </a:extLst>
          </p:cNvPr>
          <p:cNvCxnSpPr/>
          <p:nvPr/>
        </p:nvCxnSpPr>
        <p:spPr>
          <a:xfrm flipH="1">
            <a:off x="9593317" y="1466193"/>
            <a:ext cx="291662" cy="326752"/>
          </a:xfrm>
          <a:prstGeom prst="line">
            <a:avLst/>
          </a:prstGeom>
          <a:ln>
            <a:solidFill>
              <a:srgbClr val="C7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2309113A-C609-FD5E-FFF8-DCA5F9AB60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052706"/>
              </p:ext>
            </p:extLst>
          </p:nvPr>
        </p:nvGraphicFramePr>
        <p:xfrm>
          <a:off x="297420" y="3127226"/>
          <a:ext cx="6094902" cy="3432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8A62AEE-EFF9-B376-0E7E-E6E2E0634EE2}"/>
              </a:ext>
            </a:extLst>
          </p:cNvPr>
          <p:cNvCxnSpPr/>
          <p:nvPr/>
        </p:nvCxnSpPr>
        <p:spPr>
          <a:xfrm flipH="1">
            <a:off x="1039906" y="4150659"/>
            <a:ext cx="36755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14FBC1F-2D02-F131-1CF8-86436FEC9786}"/>
              </a:ext>
            </a:extLst>
          </p:cNvPr>
          <p:cNvCxnSpPr>
            <a:cxnSpLocks/>
          </p:cNvCxnSpPr>
          <p:nvPr/>
        </p:nvCxnSpPr>
        <p:spPr>
          <a:xfrm>
            <a:off x="4715435" y="4150659"/>
            <a:ext cx="0" cy="1631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360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AE443-4897-1BE5-424F-88D7CA976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EMPHU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F7118-BB57-04E1-B0B2-AEE808B70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799" y="1682208"/>
            <a:ext cx="4876801" cy="3645657"/>
          </a:xfrm>
        </p:spPr>
        <p:txBody>
          <a:bodyPr/>
          <a:lstStyle/>
          <a:p>
            <a:r>
              <a:rPr lang="en-GB" sz="2200" dirty="0"/>
              <a:t>Current switching time ~8 seconds (0.125 </a:t>
            </a:r>
            <a:r>
              <a:rPr lang="en-GB" sz="2200" dirty="0" err="1"/>
              <a:t>mHz</a:t>
            </a:r>
            <a:r>
              <a:rPr lang="en-GB" sz="2200" dirty="0"/>
              <a:t>) by cycling a pair of IDs in opposite polarisation states to tune &amp; de-tune from a narrow energy band</a:t>
            </a:r>
          </a:p>
          <a:p>
            <a:r>
              <a:rPr lang="en-GB" sz="2200" dirty="0"/>
              <a:t>EMPHU will reduce the cycle time to 360 </a:t>
            </a:r>
            <a:r>
              <a:rPr lang="en-GB" sz="2200" dirty="0" err="1"/>
              <a:t>ms</a:t>
            </a:r>
            <a:r>
              <a:rPr lang="en-GB" sz="2200" dirty="0"/>
              <a:t> (2.77 Hz)</a:t>
            </a:r>
          </a:p>
          <a:p>
            <a:pPr lvl="1"/>
            <a:r>
              <a:rPr lang="en-GB" sz="1800" dirty="0"/>
              <a:t>40 </a:t>
            </a:r>
            <a:r>
              <a:rPr lang="en-GB" sz="1800" dirty="0" err="1"/>
              <a:t>ms</a:t>
            </a:r>
            <a:r>
              <a:rPr lang="en-GB" sz="1800" dirty="0"/>
              <a:t> rise &amp; fall time. Limited by the performance of the power supplies.</a:t>
            </a:r>
          </a:p>
          <a:p>
            <a:pPr lvl="1"/>
            <a:r>
              <a:rPr lang="en-GB" sz="1800" dirty="0"/>
              <a:t>100 </a:t>
            </a:r>
            <a:r>
              <a:rPr lang="en-GB" sz="1800" dirty="0" err="1"/>
              <a:t>ms</a:t>
            </a:r>
            <a:r>
              <a:rPr lang="en-GB" sz="1800" dirty="0"/>
              <a:t> at required voltage. Requested by the beamline.</a:t>
            </a:r>
          </a:p>
          <a:p>
            <a:r>
              <a:rPr lang="en-GB" sz="2200" dirty="0"/>
              <a:t>PSU spec: ±250 V, ±75 A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CD7FD30-6E50-B5B8-44F3-8766C5FA9B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245598"/>
              </p:ext>
            </p:extLst>
          </p:nvPr>
        </p:nvGraphicFramePr>
        <p:xfrm>
          <a:off x="690283" y="1568824"/>
          <a:ext cx="5540188" cy="4312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B795EAA-ED86-C70C-B8E8-65A643D7C444}"/>
              </a:ext>
            </a:extLst>
          </p:cNvPr>
          <p:cNvSpPr txBox="1"/>
          <p:nvPr/>
        </p:nvSpPr>
        <p:spPr>
          <a:xfrm>
            <a:off x="6612243" y="5327866"/>
            <a:ext cx="5265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steps: prepare project plan &amp; begin engineering design in the next few months</a:t>
            </a:r>
          </a:p>
        </p:txBody>
      </p:sp>
    </p:spTree>
    <p:extLst>
      <p:ext uri="{BB962C8B-B14F-4D97-AF65-F5344CB8AC3E}">
        <p14:creationId xmlns:p14="http://schemas.microsoft.com/office/powerpoint/2010/main" val="2570206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2B4270-DFBC-1D63-8528-071F9D7414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circular chart&#10;&#10;AI-generated content may be incorrect.">
            <a:extLst>
              <a:ext uri="{FF2B5EF4-FFF2-40B4-BE49-F238E27FC236}">
                <a16:creationId xmlns:a16="http://schemas.microsoft.com/office/drawing/2014/main" id="{5D96E336-CBBD-7736-1BF0-A59297EC3E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2338" y="1065123"/>
            <a:ext cx="7319309" cy="485954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8D8D09-8755-96D5-B086-783E91F2A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Diamond insertion devices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F3DC9-C5C5-44E8-F5C8-16B8C58E934A}"/>
              </a:ext>
            </a:extLst>
          </p:cNvPr>
          <p:cNvSpPr txBox="1"/>
          <p:nvPr/>
        </p:nvSpPr>
        <p:spPr>
          <a:xfrm>
            <a:off x="771002" y="2515015"/>
            <a:ext cx="37124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Phase I 2003-2007</a:t>
            </a:r>
          </a:p>
          <a:p>
            <a:r>
              <a:rPr lang="en-GB" dirty="0"/>
              <a:t>8 IDs installed</a:t>
            </a:r>
          </a:p>
          <a:p>
            <a:r>
              <a:rPr lang="en-GB" b="1" dirty="0"/>
              <a:t>Phase II 2007-2014</a:t>
            </a:r>
          </a:p>
          <a:p>
            <a:r>
              <a:rPr lang="en-GB" dirty="0"/>
              <a:t>15 IDs installed</a:t>
            </a:r>
          </a:p>
          <a:p>
            <a:r>
              <a:rPr lang="en-GB" b="1" dirty="0"/>
              <a:t>Phase III 2014-2018</a:t>
            </a:r>
          </a:p>
          <a:p>
            <a:r>
              <a:rPr lang="en-GB" dirty="0"/>
              <a:t>8 IDs installed</a:t>
            </a:r>
          </a:p>
          <a:p>
            <a:r>
              <a:rPr lang="en-GB" b="1" dirty="0"/>
              <a:t>Upgrades 2018-present</a:t>
            </a:r>
          </a:p>
          <a:p>
            <a:r>
              <a:rPr lang="en-GB" dirty="0"/>
              <a:t>1 wiggler in place of a </a:t>
            </a:r>
            <a:r>
              <a:rPr lang="en-GB" dirty="0" err="1"/>
              <a:t>sextupole</a:t>
            </a:r>
            <a:endParaRPr lang="en-GB" dirty="0"/>
          </a:p>
          <a:p>
            <a:r>
              <a:rPr lang="en-GB" dirty="0"/>
              <a:t>5 CPMUs to replace PPMs</a:t>
            </a:r>
          </a:p>
          <a:p>
            <a:r>
              <a:rPr lang="en-GB" strike="sngStrike" dirty="0"/>
              <a:t>1 SCU to replace a PPM</a:t>
            </a:r>
          </a:p>
          <a:p>
            <a:endParaRPr lang="en-GB" dirty="0"/>
          </a:p>
          <a:p>
            <a:r>
              <a:rPr lang="en-GB" dirty="0"/>
              <a:t>Machine at capacity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599B86-8BCE-F0CF-07CC-6CA1B35FA1BD}"/>
              </a:ext>
            </a:extLst>
          </p:cNvPr>
          <p:cNvSpPr txBox="1"/>
          <p:nvPr/>
        </p:nvSpPr>
        <p:spPr>
          <a:xfrm>
            <a:off x="771002" y="1690688"/>
            <a:ext cx="383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Diamond is a 3 GeV (medium) energy storage ring</a:t>
            </a:r>
          </a:p>
        </p:txBody>
      </p:sp>
    </p:spTree>
    <p:extLst>
      <p:ext uri="{BB962C8B-B14F-4D97-AF65-F5344CB8AC3E}">
        <p14:creationId xmlns:p14="http://schemas.microsoft.com/office/powerpoint/2010/main" val="1038136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EE0313-07A7-7733-0DAE-EE27B335D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0B83216-428C-BC05-23DB-8FBE190A39DF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3324E3-138A-917A-40E7-51A30CDF0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93CF98-9228-9E0B-CB3F-E4D0B6EA10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MPW for K14 SWIFT</a:t>
            </a:r>
          </a:p>
        </p:txBody>
      </p:sp>
    </p:spTree>
    <p:extLst>
      <p:ext uri="{BB962C8B-B14F-4D97-AF65-F5344CB8AC3E}">
        <p14:creationId xmlns:p14="http://schemas.microsoft.com/office/powerpoint/2010/main" val="1764255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42444-B765-3992-ADAE-07D31CBC0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K14 SWIFT (flagship beamline)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CCEA5-7F8B-20CE-29F4-81FF09F62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134" y="1584023"/>
            <a:ext cx="6047973" cy="1058524"/>
          </a:xfrm>
        </p:spPr>
        <p:txBody>
          <a:bodyPr/>
          <a:lstStyle/>
          <a:p>
            <a:pPr marL="0" indent="0">
              <a:buNone/>
            </a:pPr>
            <a:r>
              <a:rPr lang="en-GB" sz="2200" dirty="0"/>
              <a:t>New beamline for Diamond-II in a mid-straight</a:t>
            </a:r>
          </a:p>
          <a:p>
            <a:pPr marL="0" indent="0">
              <a:buNone/>
            </a:pPr>
            <a:r>
              <a:rPr lang="en-GB" sz="2200" dirty="0"/>
              <a:t>4 - 35 keV range with &lt;0.5% flux variation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7CB5F8-E871-4FBD-A2E2-41E0C50C9056}"/>
              </a:ext>
            </a:extLst>
          </p:cNvPr>
          <p:cNvSpPr txBox="1"/>
          <p:nvPr/>
        </p:nvSpPr>
        <p:spPr>
          <a:xfrm>
            <a:off x="6908022" y="5344417"/>
            <a:ext cx="5024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&gt; 103 mm period required. 116 mm chosen to match existing wiggler in Diamond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C5C08F-CA00-C8B3-2940-4DA95B491E67}"/>
              </a:ext>
            </a:extLst>
          </p:cNvPr>
          <p:cNvSpPr txBox="1"/>
          <p:nvPr/>
        </p:nvSpPr>
        <p:spPr>
          <a:xfrm>
            <a:off x="5664363" y="2698400"/>
            <a:ext cx="1333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Spectra flux calculations at 1.3 T field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90A472-213F-4CCD-E782-49F354EF9B6D}"/>
              </a:ext>
            </a:extLst>
          </p:cNvPr>
          <p:cNvSpPr txBox="1"/>
          <p:nvPr/>
        </p:nvSpPr>
        <p:spPr>
          <a:xfrm>
            <a:off x="10075919" y="1094275"/>
            <a:ext cx="1853392" cy="923330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DIAD wiggler,</a:t>
            </a:r>
          </a:p>
          <a:p>
            <a:r>
              <a:rPr lang="en-GB" dirty="0"/>
              <a:t>116 mm period,</a:t>
            </a:r>
          </a:p>
          <a:p>
            <a:r>
              <a:rPr lang="en-GB" dirty="0"/>
              <a:t>5.5 periods, 1.5 T</a:t>
            </a:r>
          </a:p>
        </p:txBody>
      </p:sp>
      <p:pic>
        <p:nvPicPr>
          <p:cNvPr id="14" name="Picture 13" descr="A close-up of a machine&#10;&#10;AI-generated content may be incorrect.">
            <a:extLst>
              <a:ext uri="{FF2B5EF4-FFF2-40B4-BE49-F238E27FC236}">
                <a16:creationId xmlns:a16="http://schemas.microsoft.com/office/drawing/2014/main" id="{18620A2B-DD45-96C1-B79C-6EA4029DF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8754" y="712451"/>
            <a:ext cx="1736224" cy="1770423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1D5A7ED-CF79-433A-8293-50971C5F09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372271"/>
              </p:ext>
            </p:extLst>
          </p:nvPr>
        </p:nvGraphicFramePr>
        <p:xfrm>
          <a:off x="6882260" y="2504816"/>
          <a:ext cx="4794627" cy="2977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14F62A0-CC16-F892-E213-E050A174C4F4}"/>
              </a:ext>
            </a:extLst>
          </p:cNvPr>
          <p:cNvSpPr txBox="1"/>
          <p:nvPr/>
        </p:nvSpPr>
        <p:spPr>
          <a:xfrm>
            <a:off x="10863072" y="3346704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0.5%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4ABC231-A025-4D64-A9F1-BE592A4E5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311262"/>
              </p:ext>
            </p:extLst>
          </p:nvPr>
        </p:nvGraphicFramePr>
        <p:xfrm>
          <a:off x="459146" y="2627718"/>
          <a:ext cx="6367147" cy="3727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180C5D85-18DF-8F76-FD45-D7E51D1BD4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2102" y="3724588"/>
            <a:ext cx="1582061" cy="1619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190C672-0681-76F5-6A56-26E6BFBF7E96}"/>
              </a:ext>
            </a:extLst>
          </p:cNvPr>
          <p:cNvSpPr txBox="1"/>
          <p:nvPr/>
        </p:nvSpPr>
        <p:spPr>
          <a:xfrm>
            <a:off x="3837940" y="4698086"/>
            <a:ext cx="1347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zoomed in @ 4 keV</a:t>
            </a:r>
          </a:p>
        </p:txBody>
      </p:sp>
    </p:spTree>
    <p:extLst>
      <p:ext uri="{BB962C8B-B14F-4D97-AF65-F5344CB8AC3E}">
        <p14:creationId xmlns:p14="http://schemas.microsoft.com/office/powerpoint/2010/main" val="39810459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39B80-A4E6-56F5-867E-9B64EBE84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K14 SWIFT</a:t>
            </a:r>
          </a:p>
        </p:txBody>
      </p:sp>
      <p:pic>
        <p:nvPicPr>
          <p:cNvPr id="5" name="Content Placeholder 4" descr="A blue and red belt&#10;&#10;AI-generated content may be incorrect.">
            <a:extLst>
              <a:ext uri="{FF2B5EF4-FFF2-40B4-BE49-F238E27FC236}">
                <a16:creationId xmlns:a16="http://schemas.microsoft.com/office/drawing/2014/main" id="{9E08E6D7-D748-9254-A054-01CC1924C7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29004"/>
            <a:ext cx="6136341" cy="194485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B7F28E-BD98-5307-C211-8A5C10AC5DDD}"/>
              </a:ext>
            </a:extLst>
          </p:cNvPr>
          <p:cNvSpPr txBox="1"/>
          <p:nvPr/>
        </p:nvSpPr>
        <p:spPr>
          <a:xfrm>
            <a:off x="914400" y="1494349"/>
            <a:ext cx="8816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Space constraints in the experimental hall mean the beamline needs to be canted by 5 </a:t>
            </a:r>
            <a:r>
              <a:rPr lang="en-GB" sz="1800" dirty="0" err="1"/>
              <a:t>mrad</a:t>
            </a:r>
            <a:endParaRPr lang="en-GB" dirty="0"/>
          </a:p>
          <a:p>
            <a:r>
              <a:rPr lang="en-GB" dirty="0"/>
              <a:t>Use existing chicane magnet design with smaller gap to reach 6.5 </a:t>
            </a:r>
            <a:r>
              <a:rPr lang="en-GB" dirty="0" err="1"/>
              <a:t>mrad</a:t>
            </a:r>
            <a:r>
              <a:rPr lang="en-GB" dirty="0"/>
              <a:t> per magnet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461358-3B17-8163-7DB2-2815A02B90B6}"/>
              </a:ext>
            </a:extLst>
          </p:cNvPr>
          <p:cNvSpPr txBox="1"/>
          <p:nvPr/>
        </p:nvSpPr>
        <p:spPr>
          <a:xfrm>
            <a:off x="7007592" y="2198088"/>
            <a:ext cx="1999129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Chicane 1: 5 </a:t>
            </a:r>
            <a:r>
              <a:rPr lang="en-GB" dirty="0" err="1"/>
              <a:t>mrad</a:t>
            </a:r>
            <a:endParaRPr lang="en-GB" dirty="0"/>
          </a:p>
          <a:p>
            <a:r>
              <a:rPr lang="en-GB" dirty="0"/>
              <a:t>Chicane 2: 18 </a:t>
            </a:r>
            <a:r>
              <a:rPr lang="en-GB" dirty="0" err="1"/>
              <a:t>mrad</a:t>
            </a:r>
            <a:endParaRPr lang="en-GB" dirty="0"/>
          </a:p>
          <a:p>
            <a:r>
              <a:rPr lang="en-GB" dirty="0"/>
              <a:t>Chicane 3: 13 </a:t>
            </a:r>
            <a:r>
              <a:rPr lang="en-GB" dirty="0" err="1"/>
              <a:t>mrad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D050AA-A06E-4628-6557-0062E6598A74}"/>
              </a:ext>
            </a:extLst>
          </p:cNvPr>
          <p:cNvSpPr txBox="1"/>
          <p:nvPr/>
        </p:nvSpPr>
        <p:spPr>
          <a:xfrm>
            <a:off x="9885263" y="1898607"/>
            <a:ext cx="17957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Interest from </a:t>
            </a:r>
            <a:r>
              <a:rPr lang="en-GB" dirty="0" err="1"/>
              <a:t>Scanditronix</a:t>
            </a:r>
            <a:r>
              <a:rPr lang="en-GB" dirty="0"/>
              <a:t> &amp; Tesla Engineering to make the chicane magnets</a:t>
            </a:r>
          </a:p>
          <a:p>
            <a:endParaRPr lang="en-GB" dirty="0"/>
          </a:p>
          <a:p>
            <a:r>
              <a:rPr lang="en-GB" dirty="0"/>
              <a:t>Originally planned to build the wiggler in-house but now to source from industry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C654A8-88A3-5DD6-C99E-4E2BD0BBD4B1}"/>
              </a:ext>
            </a:extLst>
          </p:cNvPr>
          <p:cNvSpPr txBox="1"/>
          <p:nvPr/>
        </p:nvSpPr>
        <p:spPr>
          <a:xfrm>
            <a:off x="2672718" y="3292441"/>
            <a:ext cx="2467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F8"/>
                </a:solidFill>
              </a:rPr>
              <a:t>Blue</a:t>
            </a:r>
            <a:r>
              <a:rPr lang="en-GB" sz="1400" dirty="0"/>
              <a:t>: NdFeB magnets</a:t>
            </a:r>
          </a:p>
          <a:p>
            <a:r>
              <a:rPr lang="en-GB" sz="1400" dirty="0">
                <a:solidFill>
                  <a:srgbClr val="D90000"/>
                </a:solidFill>
              </a:rPr>
              <a:t>Red</a:t>
            </a:r>
            <a:r>
              <a:rPr lang="en-GB" sz="1400" dirty="0"/>
              <a:t>: iron poles</a:t>
            </a:r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A265DCE-1CF9-66A6-4779-8651412229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027618"/>
              </p:ext>
            </p:extLst>
          </p:nvPr>
        </p:nvGraphicFramePr>
        <p:xfrm>
          <a:off x="309321" y="381566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B2E76495-FFA5-8E09-44C9-D3286F560C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2137269"/>
              </p:ext>
            </p:extLst>
          </p:nvPr>
        </p:nvGraphicFramePr>
        <p:xfrm>
          <a:off x="4765980" y="381566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B7B7B1DF-D570-613B-F6A4-54CCEE2F50AC}"/>
              </a:ext>
            </a:extLst>
          </p:cNvPr>
          <p:cNvSpPr txBox="1"/>
          <p:nvPr/>
        </p:nvSpPr>
        <p:spPr>
          <a:xfrm>
            <a:off x="3547938" y="4080987"/>
            <a:ext cx="7168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Angle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842072-1318-96DE-1AB5-4E87DD167343}"/>
              </a:ext>
            </a:extLst>
          </p:cNvPr>
          <p:cNvSpPr txBox="1"/>
          <p:nvPr/>
        </p:nvSpPr>
        <p:spPr>
          <a:xfrm>
            <a:off x="7919511" y="4077963"/>
            <a:ext cx="111831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Trajectory</a:t>
            </a:r>
          </a:p>
        </p:txBody>
      </p:sp>
    </p:spTree>
    <p:extLst>
      <p:ext uri="{BB962C8B-B14F-4D97-AF65-F5344CB8AC3E}">
        <p14:creationId xmlns:p14="http://schemas.microsoft.com/office/powerpoint/2010/main" val="613008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B8C2F-DFD4-0FFE-0B57-294AB4571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K14 SWIFT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5DF43A9-F262-645E-3C44-1B1F73551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255" y="1589107"/>
            <a:ext cx="10515600" cy="3862641"/>
          </a:xfrm>
        </p:spPr>
        <p:txBody>
          <a:bodyPr/>
          <a:lstStyle/>
          <a:p>
            <a:r>
              <a:rPr lang="en-GB" sz="2200" dirty="0"/>
              <a:t>Wiggler requirements: 6.5 periods, 1.3 T</a:t>
            </a:r>
          </a:p>
          <a:p>
            <a:r>
              <a:rPr lang="en-GB" sz="2200" dirty="0"/>
              <a:t>Power from wiggler = 2.8 kW (total power = 3.8 kW)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5C3EA80-2606-27FA-2C5C-256C59C3C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146897"/>
              </p:ext>
            </p:extLst>
          </p:nvPr>
        </p:nvGraphicFramePr>
        <p:xfrm>
          <a:off x="6096000" y="2638380"/>
          <a:ext cx="5641859" cy="3038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 descr="A red line graph with numbers&#10;&#10;Description automatically generated">
            <a:extLst>
              <a:ext uri="{FF2B5EF4-FFF2-40B4-BE49-F238E27FC236}">
                <a16:creationId xmlns:a16="http://schemas.microsoft.com/office/drawing/2014/main" id="{2D936D1C-7555-113D-8770-43A38173F8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94" y="2910603"/>
            <a:ext cx="5362722" cy="28303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0ADE5E-62F4-E3E3-6FC3-9C78BADB7DD5}"/>
              </a:ext>
            </a:extLst>
          </p:cNvPr>
          <p:cNvSpPr txBox="1"/>
          <p:nvPr/>
        </p:nvSpPr>
        <p:spPr>
          <a:xfrm>
            <a:off x="532989" y="5548236"/>
            <a:ext cx="2362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Field from Radia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DC58EE-7FA1-1B1E-2581-5374522FCE34}"/>
              </a:ext>
            </a:extLst>
          </p:cNvPr>
          <p:cNvSpPr txBox="1"/>
          <p:nvPr/>
        </p:nvSpPr>
        <p:spPr>
          <a:xfrm>
            <a:off x="7927848" y="5618395"/>
            <a:ext cx="3805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Power &amp; flux calculations from Spectra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6F2ED0-107F-2B03-7B16-FC17BF8405D5}"/>
              </a:ext>
            </a:extLst>
          </p:cNvPr>
          <p:cNvSpPr txBox="1"/>
          <p:nvPr/>
        </p:nvSpPr>
        <p:spPr>
          <a:xfrm>
            <a:off x="2421042" y="6030108"/>
            <a:ext cx="524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Next step: procurement of wiggler &amp; chicane magnets</a:t>
            </a:r>
          </a:p>
        </p:txBody>
      </p:sp>
    </p:spTree>
    <p:extLst>
      <p:ext uri="{BB962C8B-B14F-4D97-AF65-F5344CB8AC3E}">
        <p14:creationId xmlns:p14="http://schemas.microsoft.com/office/powerpoint/2010/main" val="8134721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38653-C03F-FC17-6687-BA6D3230F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EC1E213-876C-D1BB-F292-3506C2937408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827E6-4168-D230-CB1E-174E60DBD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847910-2624-9D1C-819D-8E57EA943D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3PW for K18</a:t>
            </a:r>
          </a:p>
        </p:txBody>
      </p:sp>
    </p:spTree>
    <p:extLst>
      <p:ext uri="{BB962C8B-B14F-4D97-AF65-F5344CB8AC3E}">
        <p14:creationId xmlns:p14="http://schemas.microsoft.com/office/powerpoint/2010/main" val="2998401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9FEFC-F42D-33F7-988F-A76AD9C31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K18 3PW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F883F-3F04-4746-D22C-9C7B0746D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6628"/>
            <a:ext cx="6960224" cy="921945"/>
          </a:xfrm>
        </p:spPr>
        <p:txBody>
          <a:bodyPr/>
          <a:lstStyle/>
          <a:p>
            <a:r>
              <a:rPr lang="en-GB" sz="2000" dirty="0"/>
              <a:t>Replaces a bending magnet source</a:t>
            </a:r>
          </a:p>
          <a:p>
            <a:r>
              <a:rPr lang="en-GB" sz="2000" dirty="0"/>
              <a:t>Needs vertical canting to avoid upstream and downstream DQ magnet radiation and side pole radiation</a:t>
            </a:r>
          </a:p>
        </p:txBody>
      </p:sp>
      <p:pic>
        <p:nvPicPr>
          <p:cNvPr id="5" name="Picture 4" descr="A diagram of a cylinder&#10;&#10;AI-generated content may be incorrect.">
            <a:extLst>
              <a:ext uri="{FF2B5EF4-FFF2-40B4-BE49-F238E27FC236}">
                <a16:creationId xmlns:a16="http://schemas.microsoft.com/office/drawing/2014/main" id="{664F998F-E8A6-806F-D623-D1CB6182F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833" y="3103835"/>
            <a:ext cx="5730767" cy="28724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DFACF7-37EA-AD59-1CDE-840F876AEEDC}"/>
              </a:ext>
            </a:extLst>
          </p:cNvPr>
          <p:cNvSpPr txBox="1"/>
          <p:nvPr/>
        </p:nvSpPr>
        <p:spPr>
          <a:xfrm>
            <a:off x="2207846" y="5979293"/>
            <a:ext cx="1453155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main radiator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EA84A2-DA90-AEAD-31D2-2A1BDA4960D6}"/>
              </a:ext>
            </a:extLst>
          </p:cNvPr>
          <p:cNvCxnSpPr>
            <a:cxnSpLocks/>
          </p:cNvCxnSpPr>
          <p:nvPr/>
        </p:nvCxnSpPr>
        <p:spPr>
          <a:xfrm flipV="1">
            <a:off x="3383921" y="5381167"/>
            <a:ext cx="123907" cy="587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66DE58B-12B9-3638-1A18-32AB676A8450}"/>
              </a:ext>
            </a:extLst>
          </p:cNvPr>
          <p:cNvSpPr txBox="1"/>
          <p:nvPr/>
        </p:nvSpPr>
        <p:spPr>
          <a:xfrm>
            <a:off x="2869891" y="2639015"/>
            <a:ext cx="152368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3-pole wiggler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203CA8-A1E4-A835-C408-94E128B168C6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631735" y="3008347"/>
            <a:ext cx="0" cy="333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8E0EA5C-3493-6DAD-CEA3-37E3FD60D402}"/>
              </a:ext>
            </a:extLst>
          </p:cNvPr>
          <p:cNvCxnSpPr>
            <a:stCxn id="10" idx="3"/>
          </p:cNvCxnSpPr>
          <p:nvPr/>
        </p:nvCxnSpPr>
        <p:spPr>
          <a:xfrm>
            <a:off x="4393578" y="2823681"/>
            <a:ext cx="1400250" cy="518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70FFD66-81B9-62E3-91CD-2783C494127C}"/>
              </a:ext>
            </a:extLst>
          </p:cNvPr>
          <p:cNvCxnSpPr>
            <a:stCxn id="10" idx="1"/>
          </p:cNvCxnSpPr>
          <p:nvPr/>
        </p:nvCxnSpPr>
        <p:spPr>
          <a:xfrm flipH="1">
            <a:off x="1379483" y="2823681"/>
            <a:ext cx="1490408" cy="518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ECB0743-2A44-1362-B1EF-F7E2EE4E36D4}"/>
              </a:ext>
            </a:extLst>
          </p:cNvPr>
          <p:cNvSpPr txBox="1"/>
          <p:nvPr/>
        </p:nvSpPr>
        <p:spPr>
          <a:xfrm>
            <a:off x="4393578" y="5968654"/>
            <a:ext cx="2470741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vertical canting magnets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ADB0DDE-063B-63FF-4DCB-2B40A79F74A8}"/>
              </a:ext>
            </a:extLst>
          </p:cNvPr>
          <p:cNvCxnSpPr/>
          <p:nvPr/>
        </p:nvCxnSpPr>
        <p:spPr>
          <a:xfrm>
            <a:off x="4176802" y="5279223"/>
            <a:ext cx="433552" cy="66355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D4EC585-2238-E4A6-433D-AA0808CFD253}"/>
              </a:ext>
            </a:extLst>
          </p:cNvPr>
          <p:cNvCxnSpPr/>
          <p:nvPr/>
        </p:nvCxnSpPr>
        <p:spPr>
          <a:xfrm>
            <a:off x="2869891" y="5305097"/>
            <a:ext cx="1780937" cy="66355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28D1126-6BAF-0E22-22AE-C674D6543419}"/>
              </a:ext>
            </a:extLst>
          </p:cNvPr>
          <p:cNvCxnSpPr/>
          <p:nvPr/>
        </p:nvCxnSpPr>
        <p:spPr>
          <a:xfrm>
            <a:off x="2124687" y="5305097"/>
            <a:ext cx="2526141" cy="67119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8F7B70F-89CC-E84C-9B45-9AF63B85BCDE}"/>
              </a:ext>
            </a:extLst>
          </p:cNvPr>
          <p:cNvSpPr txBox="1"/>
          <p:nvPr/>
        </p:nvSpPr>
        <p:spPr>
          <a:xfrm>
            <a:off x="6270235" y="5401719"/>
            <a:ext cx="102944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side pole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8E860CB-44C3-1A91-B4F4-89B1F1759541}"/>
              </a:ext>
            </a:extLst>
          </p:cNvPr>
          <p:cNvSpPr txBox="1"/>
          <p:nvPr/>
        </p:nvSpPr>
        <p:spPr>
          <a:xfrm>
            <a:off x="231130" y="5423796"/>
            <a:ext cx="102944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side pole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174811A-ACEC-B41E-F882-7F6E55418B5F}"/>
              </a:ext>
            </a:extLst>
          </p:cNvPr>
          <p:cNvCxnSpPr/>
          <p:nvPr/>
        </p:nvCxnSpPr>
        <p:spPr>
          <a:xfrm flipH="1" flipV="1">
            <a:off x="6164317" y="5305097"/>
            <a:ext cx="105918" cy="96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88A0941-D974-103F-0B54-33667F401B03}"/>
              </a:ext>
            </a:extLst>
          </p:cNvPr>
          <p:cNvCxnSpPr/>
          <p:nvPr/>
        </p:nvCxnSpPr>
        <p:spPr>
          <a:xfrm flipV="1">
            <a:off x="974833" y="5305097"/>
            <a:ext cx="112988" cy="118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A graph of a graph&#10;&#10;AI-generated content may be incorrect.">
            <a:extLst>
              <a:ext uri="{FF2B5EF4-FFF2-40B4-BE49-F238E27FC236}">
                <a16:creationId xmlns:a16="http://schemas.microsoft.com/office/drawing/2014/main" id="{110C7EDC-BD52-38CA-7334-9FA696858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2511" y="3269453"/>
            <a:ext cx="3508445" cy="281980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7267251-D7AE-7DB3-B3DE-2A44ADE80A83}"/>
              </a:ext>
            </a:extLst>
          </p:cNvPr>
          <p:cNvSpPr txBox="1"/>
          <p:nvPr/>
        </p:nvSpPr>
        <p:spPr>
          <a:xfrm>
            <a:off x="10649293" y="3498016"/>
            <a:ext cx="633507" cy="369332"/>
          </a:xfrm>
          <a:prstGeom prst="rect">
            <a:avLst/>
          </a:prstGeom>
          <a:noFill/>
          <a:ln>
            <a:solidFill>
              <a:srgbClr val="C7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Field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4B72CB-21FF-7685-CF4F-43B7C0708CE9}"/>
              </a:ext>
            </a:extLst>
          </p:cNvPr>
          <p:cNvSpPr txBox="1"/>
          <p:nvPr/>
        </p:nvSpPr>
        <p:spPr>
          <a:xfrm>
            <a:off x="8285405" y="1934908"/>
            <a:ext cx="2962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T main radiator – </a:t>
            </a:r>
            <a:r>
              <a:rPr lang="en-GB" dirty="0" err="1"/>
              <a:t>CoFe</a:t>
            </a:r>
            <a:r>
              <a:rPr lang="en-GB" dirty="0"/>
              <a:t> for poles. All return yokes &amp; other poles use soft iron</a:t>
            </a:r>
          </a:p>
        </p:txBody>
      </p:sp>
    </p:spTree>
    <p:extLst>
      <p:ext uri="{BB962C8B-B14F-4D97-AF65-F5344CB8AC3E}">
        <p14:creationId xmlns:p14="http://schemas.microsoft.com/office/powerpoint/2010/main" val="32625268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091DD-0154-2643-7853-8ED98C3C6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K18 3PW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D3954-202C-BD74-F0BF-A909B8286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0064" y="1356312"/>
            <a:ext cx="4390835" cy="1006852"/>
          </a:xfrm>
        </p:spPr>
        <p:txBody>
          <a:bodyPr/>
          <a:lstStyle/>
          <a:p>
            <a:pPr marL="0" indent="0">
              <a:buNone/>
            </a:pPr>
            <a:r>
              <a:rPr lang="en-GB" sz="2200" dirty="0"/>
              <a:t>Improvement in flux compared to existing bending magnet source with same aperture size</a:t>
            </a:r>
          </a:p>
        </p:txBody>
      </p:sp>
      <p:pic>
        <p:nvPicPr>
          <p:cNvPr id="5" name="Picture 4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89CBA170-8D65-ACAA-4C67-B922399D0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376" y="2357092"/>
            <a:ext cx="5020790" cy="3749397"/>
          </a:xfrm>
          <a:prstGeom prst="rect">
            <a:avLst/>
          </a:prstGeom>
        </p:spPr>
      </p:pic>
      <p:pic>
        <p:nvPicPr>
          <p:cNvPr id="40" name="Picture 39" descr="A graph of a function&#10;&#10;AI-generated content may be incorrect.">
            <a:extLst>
              <a:ext uri="{FF2B5EF4-FFF2-40B4-BE49-F238E27FC236}">
                <a16:creationId xmlns:a16="http://schemas.microsoft.com/office/drawing/2014/main" id="{2501BFB7-63FB-40E3-DB34-99AC36EB9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409" y="1521227"/>
            <a:ext cx="3465358" cy="2785174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13988CE6-26E7-37E5-CBD1-07DF2C75C16D}"/>
              </a:ext>
            </a:extLst>
          </p:cNvPr>
          <p:cNvSpPr txBox="1"/>
          <p:nvPr/>
        </p:nvSpPr>
        <p:spPr>
          <a:xfrm>
            <a:off x="5507667" y="1774908"/>
            <a:ext cx="1176666" cy="369332"/>
          </a:xfrm>
          <a:prstGeom prst="rect">
            <a:avLst/>
          </a:prstGeom>
          <a:noFill/>
          <a:ln>
            <a:solidFill>
              <a:srgbClr val="C7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Trajectory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E954F7-CFED-02FF-B38E-8B42D2762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7" y="1609377"/>
            <a:ext cx="3351915" cy="269702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D925CB-BF51-A83D-97FF-3465EE8B4FB3}"/>
              </a:ext>
            </a:extLst>
          </p:cNvPr>
          <p:cNvSpPr txBox="1"/>
          <p:nvPr/>
        </p:nvSpPr>
        <p:spPr>
          <a:xfrm>
            <a:off x="2418462" y="1830608"/>
            <a:ext cx="716863" cy="369332"/>
          </a:xfrm>
          <a:prstGeom prst="rect">
            <a:avLst/>
          </a:prstGeom>
          <a:noFill/>
          <a:ln>
            <a:solidFill>
              <a:srgbClr val="C7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Angle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F31C0F-DCBE-85C6-BD81-5B968FE10FC8}"/>
              </a:ext>
            </a:extLst>
          </p:cNvPr>
          <p:cNvSpPr txBox="1"/>
          <p:nvPr/>
        </p:nvSpPr>
        <p:spPr>
          <a:xfrm>
            <a:off x="10976865" y="2636932"/>
            <a:ext cx="564578" cy="369332"/>
          </a:xfrm>
          <a:prstGeom prst="rect">
            <a:avLst/>
          </a:prstGeom>
          <a:noFill/>
          <a:ln>
            <a:solidFill>
              <a:srgbClr val="C7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Flux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58F5FC-4131-FC24-69EB-D07D37EAF0D6}"/>
              </a:ext>
            </a:extLst>
          </p:cNvPr>
          <p:cNvSpPr txBox="1"/>
          <p:nvPr/>
        </p:nvSpPr>
        <p:spPr>
          <a:xfrm>
            <a:off x="352834" y="4394551"/>
            <a:ext cx="3853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Vertical canting angle is 0.537 </a:t>
            </a:r>
            <a:r>
              <a:rPr lang="en-GB" dirty="0" err="1"/>
              <a:t>mrad</a:t>
            </a:r>
            <a:endParaRPr lang="en-GB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FE406745-E77D-99D2-2EC7-11122EC63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239371"/>
              </p:ext>
            </p:extLst>
          </p:nvPr>
        </p:nvGraphicFramePr>
        <p:xfrm>
          <a:off x="517426" y="4848602"/>
          <a:ext cx="3524222" cy="1108309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2798853">
                  <a:extLst>
                    <a:ext uri="{9D8B030D-6E8A-4147-A177-3AD203B41FA5}">
                      <a16:colId xmlns:a16="http://schemas.microsoft.com/office/drawing/2014/main" val="4104698937"/>
                    </a:ext>
                  </a:extLst>
                </a:gridCol>
                <a:gridCol w="725369">
                  <a:extLst>
                    <a:ext uri="{9D8B030D-6E8A-4147-A177-3AD203B41FA5}">
                      <a16:colId xmlns:a16="http://schemas.microsoft.com/office/drawing/2014/main" val="3837123563"/>
                    </a:ext>
                  </a:extLst>
                </a:gridCol>
              </a:tblGrid>
              <a:tr h="28975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kern="100" dirty="0">
                          <a:effectLst/>
                        </a:rPr>
                        <a:t>Total Power of 3PW</a:t>
                      </a:r>
                      <a:endParaRPr lang="en-GB" sz="1400" kern="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17780" marB="177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kern="100" dirty="0">
                          <a:effectLst/>
                        </a:rPr>
                        <a:t>658 W *</a:t>
                      </a:r>
                      <a:endParaRPr lang="en-GB" sz="1400" kern="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17780" marB="17780" anchor="ctr"/>
                </a:tc>
                <a:extLst>
                  <a:ext uri="{0D108BD9-81ED-4DB2-BD59-A6C34878D82A}">
                    <a16:rowId xmlns:a16="http://schemas.microsoft.com/office/drawing/2014/main" val="3950339105"/>
                  </a:ext>
                </a:extLst>
              </a:tr>
              <a:tr h="28975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kern="100" dirty="0">
                          <a:effectLst/>
                        </a:rPr>
                        <a:t>Total power of only radiator</a:t>
                      </a:r>
                      <a:endParaRPr lang="en-GB" sz="1400" kern="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17780" marB="177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kern="100">
                          <a:effectLst/>
                        </a:rPr>
                        <a:t>437 W *</a:t>
                      </a:r>
                      <a:endParaRPr lang="en-GB" sz="1400" kern="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17780" marB="17780" anchor="ctr"/>
                </a:tc>
                <a:extLst>
                  <a:ext uri="{0D108BD9-81ED-4DB2-BD59-A6C34878D82A}">
                    <a16:rowId xmlns:a16="http://schemas.microsoft.com/office/drawing/2014/main" val="4143503004"/>
                  </a:ext>
                </a:extLst>
              </a:tr>
              <a:tr h="52880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kern="100" dirty="0">
                          <a:effectLst/>
                        </a:rPr>
                        <a:t>Power delivered to beamline</a:t>
                      </a:r>
                    </a:p>
                    <a:p>
                      <a:pPr>
                        <a:buNone/>
                      </a:pPr>
                      <a:r>
                        <a:rPr lang="en-GB" sz="1400" kern="100" dirty="0">
                          <a:effectLst/>
                        </a:rPr>
                        <a:t>After 1mrad * 0.165 </a:t>
                      </a:r>
                      <a:r>
                        <a:rPr lang="en-GB" sz="1400" kern="100" dirty="0" err="1">
                          <a:effectLst/>
                        </a:rPr>
                        <a:t>mrad</a:t>
                      </a:r>
                      <a:r>
                        <a:rPr lang="en-GB" sz="1400" kern="100" dirty="0">
                          <a:effectLst/>
                        </a:rPr>
                        <a:t> aperture</a:t>
                      </a:r>
                      <a:endParaRPr lang="en-GB" sz="1400" kern="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17780" marB="177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kern="100" dirty="0">
                          <a:effectLst/>
                        </a:rPr>
                        <a:t>48 W *</a:t>
                      </a:r>
                      <a:endParaRPr lang="en-GB" sz="1400" kern="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17780" marB="17780" anchor="ctr"/>
                </a:tc>
                <a:extLst>
                  <a:ext uri="{0D108BD9-81ED-4DB2-BD59-A6C34878D82A}">
                    <a16:rowId xmlns:a16="http://schemas.microsoft.com/office/drawing/2014/main" val="47776499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DA68F28E-8B22-243F-87CE-AE6FFBB58B28}"/>
              </a:ext>
            </a:extLst>
          </p:cNvPr>
          <p:cNvSpPr txBox="1"/>
          <p:nvPr/>
        </p:nvSpPr>
        <p:spPr>
          <a:xfrm>
            <a:off x="3020278" y="5927933"/>
            <a:ext cx="1021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*at 300 mA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C68553-6126-62FA-038F-CCF92C28E53B}"/>
              </a:ext>
            </a:extLst>
          </p:cNvPr>
          <p:cNvSpPr txBox="1"/>
          <p:nvPr/>
        </p:nvSpPr>
        <p:spPr>
          <a:xfrm>
            <a:off x="7690104" y="5276088"/>
            <a:ext cx="1802747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1 </a:t>
            </a:r>
            <a:r>
              <a:rPr lang="en-GB" sz="1400" dirty="0" err="1"/>
              <a:t>mrad</a:t>
            </a:r>
            <a:r>
              <a:rPr lang="en-GB" sz="1400" dirty="0"/>
              <a:t> x 0.165 </a:t>
            </a:r>
            <a:r>
              <a:rPr lang="en-GB" sz="1400" dirty="0" err="1"/>
              <a:t>mrad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646D9-5176-36F6-D148-C906C91D5EB0}"/>
              </a:ext>
            </a:extLst>
          </p:cNvPr>
          <p:cNvSpPr txBox="1"/>
          <p:nvPr/>
        </p:nvSpPr>
        <p:spPr>
          <a:xfrm>
            <a:off x="4809300" y="4593792"/>
            <a:ext cx="1978596" cy="1754326"/>
          </a:xfrm>
          <a:prstGeom prst="rect">
            <a:avLst/>
          </a:prstGeom>
          <a:noFill/>
          <a:ln>
            <a:solidFill>
              <a:srgbClr val="0000F8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Quote from </a:t>
            </a:r>
            <a:r>
              <a:rPr lang="en-GB" dirty="0" err="1"/>
              <a:t>Scanditronix</a:t>
            </a:r>
            <a:r>
              <a:rPr lang="en-GB" dirty="0"/>
              <a:t> for magnets received.</a:t>
            </a:r>
          </a:p>
          <a:p>
            <a:r>
              <a:rPr lang="en-GB" dirty="0"/>
              <a:t>Next steps: procurement specification</a:t>
            </a:r>
          </a:p>
        </p:txBody>
      </p:sp>
    </p:spTree>
    <p:extLst>
      <p:ext uri="{BB962C8B-B14F-4D97-AF65-F5344CB8AC3E}">
        <p14:creationId xmlns:p14="http://schemas.microsoft.com/office/powerpoint/2010/main" val="2228537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841FA-C340-70F4-E069-1FDAC8E700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5A24FC8-A264-AB15-45DC-78570623FEA8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F2A3AA-6330-30E5-A237-0F3476116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A627BB-EB82-768A-D9EE-3115E59A61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Motion Control System</a:t>
            </a:r>
          </a:p>
        </p:txBody>
      </p:sp>
    </p:spTree>
    <p:extLst>
      <p:ext uri="{BB962C8B-B14F-4D97-AF65-F5344CB8AC3E}">
        <p14:creationId xmlns:p14="http://schemas.microsoft.com/office/powerpoint/2010/main" val="21256835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F1F95-20C4-C1BB-826A-1EEC1D88D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Motion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94447-0053-0634-34A5-FE7A0B7E2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372" y="1633169"/>
            <a:ext cx="7588469" cy="1817140"/>
          </a:xfrm>
        </p:spPr>
        <p:txBody>
          <a:bodyPr/>
          <a:lstStyle/>
          <a:p>
            <a:pPr marL="0" indent="0">
              <a:buNone/>
            </a:pPr>
            <a:r>
              <a:rPr lang="en-GB" sz="2200" dirty="0"/>
              <a:t>Plan to synchronise the ID gap with the monochromator using Bragg driven compensation tables to speed up data collection (for the I18 microfocus spectroscopy beamline).</a:t>
            </a:r>
          </a:p>
          <a:p>
            <a:pPr marL="0" indent="0">
              <a:buNone/>
            </a:pPr>
            <a:r>
              <a:rPr lang="en-GB" sz="1800" dirty="0"/>
              <a:t>The </a:t>
            </a:r>
            <a:r>
              <a:rPr lang="en-GB" sz="1800" b="0" strike="noStrike" spc="-1" dirty="0">
                <a:solidFill>
                  <a:srgbClr val="000000"/>
                </a:solidFill>
                <a:latin typeface="Calibri"/>
              </a:rPr>
              <a:t>Encoder signal from Mono Bragg axis is taken into the ID motion controller, the Delta Tau Power Brick, which has a master &amp; slave configuration implemented. 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846CF98C-31E1-B31A-E958-674FAB9007E5}"/>
              </a:ext>
            </a:extLst>
          </p:cNvPr>
          <p:cNvPicPr/>
          <p:nvPr/>
        </p:nvPicPr>
        <p:blipFill>
          <a:blip r:embed="rId2"/>
          <a:srcRect t="20214" b="20031"/>
          <a:stretch/>
        </p:blipFill>
        <p:spPr>
          <a:xfrm>
            <a:off x="623736" y="3622868"/>
            <a:ext cx="4464000" cy="2000160"/>
          </a:xfrm>
          <a:prstGeom prst="rect">
            <a:avLst/>
          </a:prstGeom>
          <a:ln w="0">
            <a:noFill/>
          </a:ln>
        </p:spPr>
      </p:pic>
      <p:pic>
        <p:nvPicPr>
          <p:cNvPr id="5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F781C8CC-77F3-0E4D-B545-DE5BCF01F91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8431808" y="1838880"/>
            <a:ext cx="3240000" cy="4121640"/>
          </a:xfrm>
          <a:prstGeom prst="rect">
            <a:avLst/>
          </a:prstGeom>
          <a:ln w="0"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25F312-7E1D-AEA4-AA46-F74477F73E12}"/>
              </a:ext>
            </a:extLst>
          </p:cNvPr>
          <p:cNvSpPr txBox="1"/>
          <p:nvPr/>
        </p:nvSpPr>
        <p:spPr>
          <a:xfrm>
            <a:off x="5620407" y="3507829"/>
            <a:ext cx="26091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 dirty="0">
                <a:solidFill>
                  <a:srgbClr val="000000"/>
                </a:solidFill>
                <a:latin typeface="Calibri"/>
              </a:rPr>
              <a:t>EPICS interacts with a process on the power </a:t>
            </a:r>
            <a:r>
              <a:rPr lang="en-GB" sz="1800" b="0" strike="noStrike" spc="-1" dirty="0" err="1">
                <a:solidFill>
                  <a:srgbClr val="000000"/>
                </a:solidFill>
                <a:latin typeface="Calibri"/>
              </a:rPr>
              <a:t>pmac</a:t>
            </a:r>
            <a:r>
              <a:rPr lang="en-GB" sz="1800" b="0" strike="noStrike" spc="-1" dirty="0">
                <a:solidFill>
                  <a:srgbClr val="000000"/>
                </a:solidFill>
                <a:latin typeface="Calibri"/>
              </a:rPr>
              <a:t> to start and stop synchronisation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 dirty="0">
                <a:solidFill>
                  <a:srgbClr val="000000"/>
                </a:solidFill>
                <a:latin typeface="Calibri"/>
              </a:rPr>
              <a:t>EPICS will write the compensation table to the power </a:t>
            </a:r>
            <a:r>
              <a:rPr lang="en-GB" sz="1800" b="0" strike="noStrike" spc="-1" dirty="0" err="1">
                <a:solidFill>
                  <a:srgbClr val="000000"/>
                </a:solidFill>
                <a:latin typeface="Calibri"/>
              </a:rPr>
              <a:t>pmac</a:t>
            </a:r>
            <a:r>
              <a:rPr lang="en-GB" sz="1800" b="0" strike="noStrike" spc="-1" dirty="0">
                <a:solidFill>
                  <a:srgbClr val="000000"/>
                </a:solidFill>
                <a:latin typeface="Calibri"/>
              </a:rPr>
              <a:t> depending on what harmonic is selected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14D31C-7150-29F3-8630-F97536BF190B}"/>
              </a:ext>
            </a:extLst>
          </p:cNvPr>
          <p:cNvSpPr txBox="1"/>
          <p:nvPr/>
        </p:nvSpPr>
        <p:spPr>
          <a:xfrm>
            <a:off x="623736" y="5723820"/>
            <a:ext cx="4996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Concept tested on a CK3M controller with CPMU-5.</a:t>
            </a:r>
          </a:p>
          <a:p>
            <a:r>
              <a:rPr lang="en-GB" dirty="0"/>
              <a:t>Need to upgrade the VME-based controller on I18.</a:t>
            </a:r>
          </a:p>
        </p:txBody>
      </p:sp>
    </p:spTree>
    <p:extLst>
      <p:ext uri="{BB962C8B-B14F-4D97-AF65-F5344CB8AC3E}">
        <p14:creationId xmlns:p14="http://schemas.microsoft.com/office/powerpoint/2010/main" val="2074871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71B66E-A164-A418-4480-68175C62D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BE2BDAC-3C0A-18A3-FD46-F91E381B5E2A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021C36-FA4F-A904-41C8-10183B26F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E7600D-191C-667D-0ACD-16A3532ABF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266494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different colored objects&#10;&#10;AI-generated content may be incorrect.">
            <a:extLst>
              <a:ext uri="{FF2B5EF4-FFF2-40B4-BE49-F238E27FC236}">
                <a16:creationId xmlns:a16="http://schemas.microsoft.com/office/drawing/2014/main" id="{8289BB84-B32D-812A-B2B2-E7906C379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490" y="984365"/>
            <a:ext cx="8674510" cy="48892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351BE1-67E4-FC4E-A6AA-C2BB346F9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 highlights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019A30D-21F2-2376-663B-7917B7A86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0758"/>
            <a:ext cx="3038856" cy="4384655"/>
          </a:xfrm>
        </p:spPr>
        <p:txBody>
          <a:bodyPr/>
          <a:lstStyle/>
          <a:p>
            <a:r>
              <a:rPr lang="en-GB" sz="1800" dirty="0"/>
              <a:t>To stay competitive</a:t>
            </a:r>
          </a:p>
          <a:p>
            <a:r>
              <a:rPr lang="en-GB" sz="1800" dirty="0"/>
              <a:t>Reduce emittance from 2.7 </a:t>
            </a:r>
            <a:r>
              <a:rPr lang="en-GB" sz="1800" dirty="0" err="1"/>
              <a:t>nm.rad</a:t>
            </a:r>
            <a:r>
              <a:rPr lang="en-GB" sz="1800" dirty="0"/>
              <a:t> to 161 </a:t>
            </a:r>
            <a:r>
              <a:rPr lang="en-GB" sz="1800" dirty="0" err="1"/>
              <a:t>pm.rad</a:t>
            </a:r>
            <a:r>
              <a:rPr lang="en-GB" sz="1800" dirty="0"/>
              <a:t> </a:t>
            </a:r>
            <a:r>
              <a:rPr lang="en-GB" sz="1800" dirty="0">
                <a:sym typeface="Wingdings" panose="05000000000000000000" pitchFamily="2" charset="2"/>
              </a:rPr>
              <a:t>→ </a:t>
            </a:r>
            <a:r>
              <a:rPr lang="en-GB" sz="1800" dirty="0"/>
              <a:t>improved photon brightness &amp; coherence</a:t>
            </a:r>
          </a:p>
          <a:p>
            <a:r>
              <a:rPr lang="en-GB" sz="1800" dirty="0"/>
              <a:t>Energy increase from 3 GeV to 3.5 GeV </a:t>
            </a:r>
            <a:r>
              <a:rPr lang="en-GB" sz="1800" dirty="0">
                <a:sym typeface="Wingdings" panose="05000000000000000000" pitchFamily="2" charset="2"/>
              </a:rPr>
              <a:t>→ </a:t>
            </a:r>
            <a:r>
              <a:rPr lang="en-GB" sz="1800" dirty="0"/>
              <a:t>improved photon flux at higher energies</a:t>
            </a:r>
          </a:p>
          <a:p>
            <a:r>
              <a:rPr lang="en-GB" sz="1800" dirty="0"/>
              <a:t>Increased number of straight sections </a:t>
            </a:r>
            <a:r>
              <a:rPr lang="en-GB" sz="1800" dirty="0">
                <a:sym typeface="Wingdings" panose="05000000000000000000" pitchFamily="2" charset="2"/>
              </a:rPr>
              <a:t>→ more beamlines</a:t>
            </a:r>
            <a:endParaRPr lang="en-GB" sz="1800" dirty="0"/>
          </a:p>
          <a:p>
            <a:r>
              <a:rPr lang="en-GB" sz="1800" dirty="0"/>
              <a:t>Five flagship beamlines (3 funded)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09C26B-1FFF-76F3-EAF5-1435CD55ADE4}"/>
              </a:ext>
            </a:extLst>
          </p:cNvPr>
          <p:cNvSpPr txBox="1"/>
          <p:nvPr/>
        </p:nvSpPr>
        <p:spPr>
          <a:xfrm>
            <a:off x="5793617" y="5904055"/>
            <a:ext cx="6010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Posters on accelerator physics studies available to view at IPAC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B4DE50-A3D2-B0A1-8C93-30CBA67B54A6}"/>
              </a:ext>
            </a:extLst>
          </p:cNvPr>
          <p:cNvSpPr txBox="1"/>
          <p:nvPr/>
        </p:nvSpPr>
        <p:spPr>
          <a:xfrm>
            <a:off x="10686288" y="1168675"/>
            <a:ext cx="941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6BA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B18715-8219-896C-61D5-829F3244D3C1}"/>
              </a:ext>
            </a:extLst>
          </p:cNvPr>
          <p:cNvSpPr txBox="1"/>
          <p:nvPr/>
        </p:nvSpPr>
        <p:spPr>
          <a:xfrm>
            <a:off x="10757916" y="3172968"/>
            <a:ext cx="941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DBA</a:t>
            </a:r>
          </a:p>
        </p:txBody>
      </p:sp>
    </p:spTree>
    <p:extLst>
      <p:ext uri="{BB962C8B-B14F-4D97-AF65-F5344CB8AC3E}">
        <p14:creationId xmlns:p14="http://schemas.microsoft.com/office/powerpoint/2010/main" val="4117219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66243-C129-1482-FE1E-A53C8A3A9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 timeline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ED157D-88D7-B001-CB9C-C193A6AC729A}"/>
              </a:ext>
            </a:extLst>
          </p:cNvPr>
          <p:cNvSpPr txBox="1"/>
          <p:nvPr/>
        </p:nvSpPr>
        <p:spPr>
          <a:xfrm>
            <a:off x="960120" y="5258194"/>
            <a:ext cx="10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Diamond Extension Building (DEB) required for magnet measurement lab &amp; girder storage</a:t>
            </a:r>
          </a:p>
          <a:p>
            <a:r>
              <a:rPr lang="en-GB" dirty="0"/>
              <a:t>All IDs to be ready for the start of the dark period except one, which will use the structure from a currently installed device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18E1844-9F21-F6E5-1A9F-47A252956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52" y="1395616"/>
            <a:ext cx="11460480" cy="386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77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4963F-89F7-98CC-F333-F7EB0F9FA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IDs for Diamond-II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CAF90-EA45-63C0-046D-6F0AFF8B4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3161"/>
            <a:ext cx="4029635" cy="4206096"/>
          </a:xfrm>
        </p:spPr>
        <p:txBody>
          <a:bodyPr/>
          <a:lstStyle/>
          <a:p>
            <a:r>
              <a:rPr lang="en-GB" sz="2000" dirty="0"/>
              <a:t>New IDs for 2 out of 3 flagship beamlines (1 installed 2022)</a:t>
            </a:r>
          </a:p>
          <a:p>
            <a:r>
              <a:rPr lang="en-GB" sz="2000" dirty="0"/>
              <a:t>Opportunity for new science &amp; novel IDs: APPLE Knot &amp; EMPHU</a:t>
            </a:r>
          </a:p>
          <a:p>
            <a:r>
              <a:rPr lang="en-GB" sz="2000" dirty="0"/>
              <a:t>While the higher energy beamlines will benefit from the new ring without the need of a new ID, two of the lower energy beamlines will require a new ID to reach their lower energies (others will require a reduction in minimum gap)</a:t>
            </a:r>
          </a:p>
          <a:p>
            <a:r>
              <a:rPr lang="en-GB" sz="2000" dirty="0"/>
              <a:t>3 out of 7 bending magnet beamlines require an ID source,</a:t>
            </a:r>
          </a:p>
        </p:txBody>
      </p:sp>
      <p:pic>
        <p:nvPicPr>
          <p:cNvPr id="5" name="Picture 4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390DF6CF-E3DA-A512-E064-CF7992306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721" y="1912696"/>
            <a:ext cx="6917060" cy="36503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D1C9AA-9B2D-D2D4-093D-E4B989570904}"/>
              </a:ext>
            </a:extLst>
          </p:cNvPr>
          <p:cNvSpPr txBox="1"/>
          <p:nvPr/>
        </p:nvSpPr>
        <p:spPr>
          <a:xfrm>
            <a:off x="6230445" y="3168031"/>
            <a:ext cx="1307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APPLE-II 140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DDADEF-1A57-2726-0D0E-23A7609526F3}"/>
              </a:ext>
            </a:extLst>
          </p:cNvPr>
          <p:cNvSpPr txBox="1"/>
          <p:nvPr/>
        </p:nvSpPr>
        <p:spPr>
          <a:xfrm>
            <a:off x="7606045" y="2476552"/>
            <a:ext cx="1196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APPLE-II 56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28F4FA-77FC-23DD-ABBC-3FB8FF7C715F}"/>
              </a:ext>
            </a:extLst>
          </p:cNvPr>
          <p:cNvSpPr txBox="1"/>
          <p:nvPr/>
        </p:nvSpPr>
        <p:spPr>
          <a:xfrm>
            <a:off x="9535970" y="4181507"/>
            <a:ext cx="880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SCW 48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F5DF3A-275C-B448-334B-3B283BCC43BD}"/>
              </a:ext>
            </a:extLst>
          </p:cNvPr>
          <p:cNvSpPr txBox="1"/>
          <p:nvPr/>
        </p:nvSpPr>
        <p:spPr>
          <a:xfrm>
            <a:off x="10808671" y="2630440"/>
            <a:ext cx="821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CPMU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86B90D-EB99-83F6-2172-CB68C155E603}"/>
              </a:ext>
            </a:extLst>
          </p:cNvPr>
          <p:cNvSpPr txBox="1"/>
          <p:nvPr/>
        </p:nvSpPr>
        <p:spPr>
          <a:xfrm>
            <a:off x="4379976" y="5533536"/>
            <a:ext cx="6287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 a 3PW, and 3 will use the dipole radiation from the DQs</a:t>
            </a:r>
          </a:p>
        </p:txBody>
      </p:sp>
    </p:spTree>
    <p:extLst>
      <p:ext uri="{BB962C8B-B14F-4D97-AF65-F5344CB8AC3E}">
        <p14:creationId xmlns:p14="http://schemas.microsoft.com/office/powerpoint/2010/main" val="527021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5F29F-46CC-4779-3658-E3CDBFB8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IDs for Diamond-II Overview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28DF5C-7D6D-B9F4-533C-005703BCEF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942585"/>
              </p:ext>
            </p:extLst>
          </p:nvPr>
        </p:nvGraphicFramePr>
        <p:xfrm>
          <a:off x="838198" y="1700761"/>
          <a:ext cx="10591801" cy="29667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705">
                  <a:extLst>
                    <a:ext uri="{9D8B030D-6E8A-4147-A177-3AD203B41FA5}">
                      <a16:colId xmlns:a16="http://schemas.microsoft.com/office/drawing/2014/main" val="2268112749"/>
                    </a:ext>
                  </a:extLst>
                </a:gridCol>
                <a:gridCol w="2404242">
                  <a:extLst>
                    <a:ext uri="{9D8B030D-6E8A-4147-A177-3AD203B41FA5}">
                      <a16:colId xmlns:a16="http://schemas.microsoft.com/office/drawing/2014/main" val="3351148926"/>
                    </a:ext>
                  </a:extLst>
                </a:gridCol>
                <a:gridCol w="2546131">
                  <a:extLst>
                    <a:ext uri="{9D8B030D-6E8A-4147-A177-3AD203B41FA5}">
                      <a16:colId xmlns:a16="http://schemas.microsoft.com/office/drawing/2014/main" val="186022313"/>
                    </a:ext>
                  </a:extLst>
                </a:gridCol>
                <a:gridCol w="3783723">
                  <a:extLst>
                    <a:ext uri="{9D8B030D-6E8A-4147-A177-3AD203B41FA5}">
                      <a16:colId xmlns:a16="http://schemas.microsoft.com/office/drawing/2014/main" val="4898669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Buy from industry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Build in-house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Comments/status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647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CPMU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Short CPMU needed for mid-straight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592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HPMU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Contract awarded to Kyma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036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APPLE-II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33CC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Writing procurement specifications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302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F8"/>
                          </a:solidFill>
                        </a:rPr>
                        <a:t>EMPHU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Prototype coil testing complete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441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F8"/>
                          </a:solidFill>
                        </a:rPr>
                        <a:t>MPW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33CC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Writing procurement specification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432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F8"/>
                          </a:solidFill>
                        </a:rPr>
                        <a:t>3PW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Writing procurement specification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048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41659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645671D-D888-B473-4F67-6FBDFB87E815}"/>
              </a:ext>
            </a:extLst>
          </p:cNvPr>
          <p:cNvSpPr txBox="1"/>
          <p:nvPr/>
        </p:nvSpPr>
        <p:spPr>
          <a:xfrm>
            <a:off x="9465849" y="4642680"/>
            <a:ext cx="2103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33CC"/>
                </a:solidFill>
              </a:rPr>
              <a:t>Pink: flagship beamline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ADD8AF-543D-44DE-8827-53BAEAB249D2}"/>
              </a:ext>
            </a:extLst>
          </p:cNvPr>
          <p:cNvSpPr txBox="1"/>
          <p:nvPr/>
        </p:nvSpPr>
        <p:spPr>
          <a:xfrm>
            <a:off x="545554" y="4765818"/>
            <a:ext cx="115567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Diamond projects also on-going: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CPMU-1 foil replacement: at cold testing stage. Will replace CPMU-2 in the ring next shutdown (August ‘25)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CPMU-2 foil replacement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8"/>
                </a:solidFill>
              </a:rPr>
              <a:t>APPLE-Knot</a:t>
            </a:r>
            <a:r>
              <a:rPr lang="en-GB" sz="2000" dirty="0"/>
              <a:t> in-house build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A22B39-7BD0-6D88-D019-0DCA1907D344}"/>
              </a:ext>
            </a:extLst>
          </p:cNvPr>
          <p:cNvSpPr txBox="1"/>
          <p:nvPr/>
        </p:nvSpPr>
        <p:spPr>
          <a:xfrm>
            <a:off x="8275554" y="5807421"/>
            <a:ext cx="3657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8"/>
                </a:solidFill>
              </a:rPr>
              <a:t>Blue: covered in this presentation </a:t>
            </a:r>
          </a:p>
        </p:txBody>
      </p:sp>
    </p:spTree>
    <p:extLst>
      <p:ext uri="{BB962C8B-B14F-4D97-AF65-F5344CB8AC3E}">
        <p14:creationId xmlns:p14="http://schemas.microsoft.com/office/powerpoint/2010/main" val="94582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73592-9682-706F-787F-5383A96A1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IDs for Diamond-II Schedule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1CD1A8-4FC5-990E-7677-F2E3B50967B8}"/>
              </a:ext>
            </a:extLst>
          </p:cNvPr>
          <p:cNvSpPr txBox="1"/>
          <p:nvPr/>
        </p:nvSpPr>
        <p:spPr>
          <a:xfrm>
            <a:off x="9262872" y="1027049"/>
            <a:ext cx="2014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Start of dark period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BA4B12-8AAB-55B4-7A4C-5479FDA20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35" y="1542594"/>
            <a:ext cx="11515725" cy="460057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E6405-A348-08A4-79A4-7276D3B5B8EC}"/>
              </a:ext>
            </a:extLst>
          </p:cNvPr>
          <p:cNvCxnSpPr/>
          <p:nvPr/>
        </p:nvCxnSpPr>
        <p:spPr>
          <a:xfrm flipV="1">
            <a:off x="9262872" y="1161288"/>
            <a:ext cx="0" cy="492796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518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241DF-08F7-C258-3DC2-81ABFDA92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Diamond-II IDs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A26F6-183F-803A-3045-85ED17F33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824" y="1510156"/>
            <a:ext cx="6808576" cy="4875404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IDs not covered in detail later:</a:t>
            </a:r>
          </a:p>
          <a:p>
            <a:r>
              <a:rPr lang="en-GB" sz="2200" dirty="0"/>
              <a:t>CPMU 17.6: same as existing CPMUs but 1.5 m instead of 2 m. Re-design of structure. Currently being built in-house. Magnets delivered and a sample measured on Helmholtz coil.</a:t>
            </a:r>
          </a:p>
          <a:p>
            <a:r>
              <a:rPr lang="en-GB" sz="2200" dirty="0"/>
              <a:t>2x HPMU 18.7: for 2 mid-straights (1.5 m). PDR completed. Working towards FDR. Diamond will provide the control racks for consistency.</a:t>
            </a:r>
          </a:p>
          <a:p>
            <a:r>
              <a:rPr lang="en-GB" sz="2200" dirty="0"/>
              <a:t>3x APPLE-II 56 (1x 2 m, 2x 4m). Tender August ’25</a:t>
            </a:r>
          </a:p>
          <a:p>
            <a:r>
              <a:rPr lang="en-GB" sz="2200" dirty="0"/>
              <a:t>1x APPLE-II 52, 5 m. Build starts Feb ‘26 but partially built in the dark period as re-using an existing structure.</a:t>
            </a:r>
          </a:p>
          <a:p>
            <a:r>
              <a:rPr lang="en-GB" sz="2200" dirty="0"/>
              <a:t>1x APPLE-II 64, 2m. Tender May ‘26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A machine in a room&#10;&#10;AI-generated content may be incorrect.">
            <a:extLst>
              <a:ext uri="{FF2B5EF4-FFF2-40B4-BE49-F238E27FC236}">
                <a16:creationId xmlns:a16="http://schemas.microsoft.com/office/drawing/2014/main" id="{59D464B2-8C92-B192-9F4E-F660A39E0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043818" y="1623710"/>
            <a:ext cx="5106831" cy="38301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2E40BA-02FE-2945-F003-256910030237}"/>
              </a:ext>
            </a:extLst>
          </p:cNvPr>
          <p:cNvSpPr txBox="1"/>
          <p:nvPr/>
        </p:nvSpPr>
        <p:spPr>
          <a:xfrm>
            <a:off x="9511522" y="1078992"/>
            <a:ext cx="1867050" cy="369332"/>
          </a:xfrm>
          <a:prstGeom prst="rect">
            <a:avLst/>
          </a:prstGeom>
          <a:gradFill flip="none" rotWithShape="1">
            <a:gsLst>
              <a:gs pos="0">
                <a:srgbClr val="C42F2F">
                  <a:tint val="66000"/>
                  <a:satMod val="160000"/>
                </a:srgbClr>
              </a:gs>
              <a:gs pos="50000">
                <a:srgbClr val="C42F2F">
                  <a:tint val="44500"/>
                  <a:satMod val="160000"/>
                </a:srgbClr>
              </a:gs>
              <a:gs pos="100000">
                <a:srgbClr val="C42F2F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C42F2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CPMU-6 structure</a:t>
            </a:r>
          </a:p>
        </p:txBody>
      </p:sp>
    </p:spTree>
    <p:extLst>
      <p:ext uri="{BB962C8B-B14F-4D97-AF65-F5344CB8AC3E}">
        <p14:creationId xmlns:p14="http://schemas.microsoft.com/office/powerpoint/2010/main" val="4167338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88ACF-87C9-DDAD-F616-A24B7765B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4407361-070E-719F-6C14-77932D82970A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EF51E1-A94A-E5E5-01C0-9FFD58F37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ADAC53-FDC6-F733-7210-EE58D176B0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APPLE Knot for I05</a:t>
            </a:r>
          </a:p>
        </p:txBody>
      </p:sp>
    </p:spTree>
    <p:extLst>
      <p:ext uri="{BB962C8B-B14F-4D97-AF65-F5344CB8AC3E}">
        <p14:creationId xmlns:p14="http://schemas.microsoft.com/office/powerpoint/2010/main" val="2340979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B1C5550902A345814A1D0A8DE490C8" ma:contentTypeVersion="19" ma:contentTypeDescription="Crée un document." ma:contentTypeScope="" ma:versionID="134b72034f67404bf477d87f22dab684">
  <xsd:schema xmlns:xsd="http://www.w3.org/2001/XMLSchema" xmlns:xs="http://www.w3.org/2001/XMLSchema" xmlns:p="http://schemas.microsoft.com/office/2006/metadata/properties" xmlns:ns2="b27aca67-d924-4688-b1c4-ec978c541228" xmlns:ns3="9c9ea966-a634-4411-b641-e42787c7e0ce" xmlns:ns4="5c0669a9-1f0e-4bf0-b923-4ef2d9164cd6" targetNamespace="http://schemas.microsoft.com/office/2006/metadata/properties" ma:root="true" ma:fieldsID="1eaef7cc187aa0b30000ff2381d9b20f" ns2:_="" ns3:_="" ns4:_="">
    <xsd:import namespace="b27aca67-d924-4688-b1c4-ec978c541228"/>
    <xsd:import namespace="9c9ea966-a634-4411-b641-e42787c7e0ce"/>
    <xsd:import namespace="5c0669a9-1f0e-4bf0-b923-4ef2d9164c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Shared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Author0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7aca67-d924-4688-b1c4-ec978c5412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Shared" ma:index="13" nillable="true" ma:displayName="Shared" ma:list="UserInfo" ma:SearchPeopleOnly="false" ma:SharePointGroup="0" ma:internalName="Shared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Author0" ma:index="21" nillable="true" ma:displayName="Author" ma:format="Dropdown" ma:internalName="Author0">
      <xsd:simpleType>
        <xsd:restriction base="dms:Text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Balises d’images" ma:readOnly="false" ma:fieldId="{5cf76f15-5ced-4ddc-b409-7134ff3c332f}" ma:taxonomyMulti="true" ma:sspId="337dacbd-2312-46d0-8090-5db071459b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9ea966-a634-4411-b641-e42787c7e0c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0669a9-1f0e-4bf0-b923-4ef2d9164cd6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ca6b6c90-b597-49f7-9ba8-d8700145351b}" ma:internalName="TaxCatchAll" ma:showField="CatchAllData" ma:web="9c9ea966-a634-4411-b641-e42787c7e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7aca67-d924-4688-b1c4-ec978c541228">
      <Terms xmlns="http://schemas.microsoft.com/office/infopath/2007/PartnerControls"/>
    </lcf76f155ced4ddcb4097134ff3c332f>
    <Shared xmlns="b27aca67-d924-4688-b1c4-ec978c541228">
      <UserInfo>
        <DisplayName/>
        <AccountId xsi:nil="true"/>
        <AccountType/>
      </UserInfo>
    </Shared>
    <Author0 xmlns="b27aca67-d924-4688-b1c4-ec978c541228" xsi:nil="true"/>
    <TaxCatchAll xmlns="5c0669a9-1f0e-4bf0-b923-4ef2d9164cd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DDC638-D2BB-49EE-AB0A-0DCE116D6C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7aca67-d924-4688-b1c4-ec978c541228"/>
    <ds:schemaRef ds:uri="9c9ea966-a634-4411-b641-e42787c7e0ce"/>
    <ds:schemaRef ds:uri="5c0669a9-1f0e-4bf0-b923-4ef2d9164c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726E69-192C-450A-9A4A-432029457447}">
  <ds:schemaRefs>
    <ds:schemaRef ds:uri="http://schemas.microsoft.com/office/2006/metadata/properties"/>
    <ds:schemaRef ds:uri="http://schemas.microsoft.com/office/infopath/2007/PartnerControls"/>
    <ds:schemaRef ds:uri="b27aca67-d924-4688-b1c4-ec978c541228"/>
    <ds:schemaRef ds:uri="5c0669a9-1f0e-4bf0-b923-4ef2d9164cd6"/>
  </ds:schemaRefs>
</ds:datastoreItem>
</file>

<file path=customXml/itemProps3.xml><?xml version="1.0" encoding="utf-8"?>
<ds:datastoreItem xmlns:ds="http://schemas.openxmlformats.org/officeDocument/2006/customXml" ds:itemID="{CA33B464-CD40-4580-8527-61D5D074656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9d27ba74-0100-4d0d-81ff-1d728dae8df6}" enabled="0" method="" siteId="{9d27ba74-0100-4d0d-81ff-1d728dae8df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20066</TotalTime>
  <Words>1714</Words>
  <Application>Microsoft Office PowerPoint</Application>
  <PresentationFormat>Widescreen</PresentationFormat>
  <Paragraphs>252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Aptos</vt:lpstr>
      <vt:lpstr>Arial</vt:lpstr>
      <vt:lpstr>Calibri</vt:lpstr>
      <vt:lpstr>Segoe UI Symbol</vt:lpstr>
      <vt:lpstr>Wingdings</vt:lpstr>
      <vt:lpstr>Office Theme</vt:lpstr>
      <vt:lpstr>Insertion Devices for Diamond-II</vt:lpstr>
      <vt:lpstr>Diamond insertion devices</vt:lpstr>
      <vt:lpstr>Diamond-II highlights</vt:lpstr>
      <vt:lpstr>Diamond-II timeline</vt:lpstr>
      <vt:lpstr>IDs for Diamond-II Overview</vt:lpstr>
      <vt:lpstr>IDs for Diamond-II Overview</vt:lpstr>
      <vt:lpstr>IDs for Diamond-II Schedule</vt:lpstr>
      <vt:lpstr>Summary of Diamond-II IDs</vt:lpstr>
      <vt:lpstr>APPLE Knot for I05</vt:lpstr>
      <vt:lpstr>APPLE Knot</vt:lpstr>
      <vt:lpstr>APPLE Knot</vt:lpstr>
      <vt:lpstr>APPLE Knot expected performance</vt:lpstr>
      <vt:lpstr>APPLE Knot expected performance</vt:lpstr>
      <vt:lpstr>APPLE Knot expected performance</vt:lpstr>
      <vt:lpstr>APPLE Knot current status</vt:lpstr>
      <vt:lpstr>EMPHU for I06</vt:lpstr>
      <vt:lpstr>EMPHU</vt:lpstr>
      <vt:lpstr>EMPHU test coils</vt:lpstr>
      <vt:lpstr>EMPHU performance</vt:lpstr>
      <vt:lpstr>MPW for K14 SWIFT</vt:lpstr>
      <vt:lpstr>K14 SWIFT (flagship beamline)</vt:lpstr>
      <vt:lpstr>K14 SWIFT</vt:lpstr>
      <vt:lpstr>K14 SWIFT</vt:lpstr>
      <vt:lpstr>3PW for K18</vt:lpstr>
      <vt:lpstr>K18 3PW</vt:lpstr>
      <vt:lpstr>K18 3PW</vt:lpstr>
      <vt:lpstr>Motion Control System</vt:lpstr>
      <vt:lpstr>Motion Control</vt:lpstr>
      <vt:lpstr> 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Chris Matthews</dc:creator>
  <cp:lastModifiedBy>Patel, Zena (DLSLtd,RAL,TEC)</cp:lastModifiedBy>
  <cp:revision>6</cp:revision>
  <dcterms:created xsi:type="dcterms:W3CDTF">2021-07-05T11:23:29Z</dcterms:created>
  <dcterms:modified xsi:type="dcterms:W3CDTF">2025-05-28T21:13:35Z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0x0101001DB1C5550902A345814A1D0A8DE490C8</vt:lpwstr>
  </property>
</Properties>
</file>