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"/>
  </p:notesMasterIdLst>
  <p:handoutMasterIdLst>
    <p:handoutMasterId r:id="rId7"/>
  </p:handoutMasterIdLst>
  <p:sldIdLst>
    <p:sldId id="27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E23"/>
    <a:srgbClr val="F38D47"/>
    <a:srgbClr val="78C294"/>
    <a:srgbClr val="1B2A49"/>
    <a:srgbClr val="B1E0EB"/>
    <a:srgbClr val="FAD0B3"/>
    <a:srgbClr val="F4B5CA"/>
    <a:srgbClr val="CB8EE6"/>
    <a:srgbClr val="DE9896"/>
    <a:srgbClr val="EC80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2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F8B5C8F-C40F-3868-9F00-F88A972CD04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0E12E0-E5FD-CB12-614F-2A909FA7F6A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095140-5555-4636-88BF-0965D45427A6}" type="datetimeFigureOut">
              <a:rPr lang="en-GB" smtClean="0"/>
              <a:t>09/09/2025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0F1AEF-76A4-18D4-FDB5-C8180CF6DAA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6F5A5D-5021-4833-F480-786BF47695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F9640-8DE6-4077-9DF4-6C7FB0D739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80182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E0718E-1673-4B62-B4EF-08ECDC4D9755}" type="datetimeFigureOut">
              <a:rPr lang="en-GB" smtClean="0"/>
              <a:t>09/09/2025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0D27E1-8936-4C80-BFF7-E7BC5A6C75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864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DE48A4-B53C-A9B9-0308-34F81DE72E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854201"/>
            <a:ext cx="9144000" cy="1655762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626C46-3A75-B1AC-B8DE-80DC859DC3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FE9733-C5E6-9E1A-48E0-0305C01670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C59F-CC7B-481A-A9AB-DC77F7E7E829}" type="datetimeFigureOut">
              <a:rPr lang="en-GB" smtClean="0"/>
              <a:t>09/09/2025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D347E3-9FCD-3588-36F0-3104BC4B2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9A188A-50ED-E6E0-C680-C364B97FD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138-80AD-4E9A-A7FD-33ABD6BF6F4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A colorful silhouette of a city&#10;&#10;Description automatically generated">
            <a:extLst>
              <a:ext uri="{FF2B5EF4-FFF2-40B4-BE49-F238E27FC236}">
                <a16:creationId xmlns:a16="http://schemas.microsoft.com/office/drawing/2014/main" id="{0AEFCFB4-19D2-71B3-45AF-8F09036D351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50" y="1823108"/>
            <a:ext cx="12207500" cy="503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1499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821B26-C6FF-B0AD-A5AF-387CC255A5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C59F-CC7B-481A-A9AB-DC77F7E7E829}" type="datetimeFigureOut">
              <a:rPr lang="en-GB" smtClean="0"/>
              <a:t>09/09/2025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D1274D-EE14-4B06-C3BA-ECB353C5A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518511-C64B-927A-FBDB-6F1197BA1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138-80AD-4E9A-A7FD-33ABD6BF6F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50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BC2128-38B5-676A-07B5-DE9BAD4AA2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FFE8A1-2A80-F8AA-3DAB-E4CBA25DDB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2DA7B8-CDA1-563C-12C6-44CA4181E1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06488F-5171-F8C0-5813-814D8666A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C59F-CC7B-481A-A9AB-DC77F7E7E829}" type="datetimeFigureOut">
              <a:rPr lang="en-GB" smtClean="0"/>
              <a:t>09/09/2025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D4E86C-73D0-B05C-6347-2A401CAA1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5A5CC7-0DFE-E977-6108-0B926B911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138-80AD-4E9A-A7FD-33ABD6BF6F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0404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5D476A-1232-85FE-943F-A1DF132FB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AB02E6-62DD-6BD6-3FF2-375FC23B31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BAE30D7-82DE-588C-4CDC-E2879F3FAE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180CD6-729A-3534-68EB-ADA1B2DE2D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C59F-CC7B-481A-A9AB-DC77F7E7E829}" type="datetimeFigureOut">
              <a:rPr lang="en-GB" smtClean="0"/>
              <a:t>09/09/2025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882D64-4F57-FFD7-A2C0-56ABBA313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1EA5C0-8DAE-166C-77C7-9B1918195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138-80AD-4E9A-A7FD-33ABD6BF6F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8581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0035C-1E5B-D068-CA61-657CD39DE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7716E3-60B7-E348-B43D-7E77655AC0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922C9-DEFA-01B6-3316-58C8E029B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C59F-CC7B-481A-A9AB-DC77F7E7E829}" type="datetimeFigureOut">
              <a:rPr lang="en-GB" smtClean="0"/>
              <a:t>09/09/2025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0B8042-F24B-3B5C-68CF-E9CE32D8A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5C47FF-BE92-B52C-3B1E-A89D614B9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138-80AD-4E9A-A7FD-33ABD6BF6F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6864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7546039-0A05-A1CC-D20F-F574A07F23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E03E21-ADE2-CCFF-996F-4DFA93DCD9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2F42E3-DD2A-D2CA-2896-703076198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C59F-CC7B-481A-A9AB-DC77F7E7E829}" type="datetimeFigureOut">
              <a:rPr lang="en-GB" smtClean="0"/>
              <a:t>09/09/2025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231A57-4ED3-A956-2BF8-D4C5CF445E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FB57DF-0207-CDD1-7319-95E2782608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138-80AD-4E9A-A7FD-33ABD6BF6F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283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colorful silhouette of a city&#10;&#10;Description automatically generated">
            <a:extLst>
              <a:ext uri="{FF2B5EF4-FFF2-40B4-BE49-F238E27FC236}">
                <a16:creationId xmlns:a16="http://schemas.microsoft.com/office/drawing/2014/main" id="{B3FC2A96-F0DC-B6A3-7530-52C8B31FDDC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50" y="1823108"/>
            <a:ext cx="12207500" cy="50348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1A5564-A044-7489-C82A-7F1F70CA1E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072D89-C8EB-6FA6-C561-BA813BD5C9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Clr>
                <a:srgbClr val="ED7E23"/>
              </a:buClr>
              <a:buSzPct val="70000"/>
              <a:buFont typeface="Wingdings" panose="05000000000000000000" pitchFamily="2" charset="2"/>
              <a:buChar char="ü"/>
              <a:defRPr/>
            </a:lvl1pPr>
            <a:lvl2pPr marL="685800" indent="-228600">
              <a:buClr>
                <a:srgbClr val="ED7E23"/>
              </a:buClr>
              <a:buSzPct val="70000"/>
              <a:buFont typeface="Wingdings" panose="05000000000000000000" pitchFamily="2" charset="2"/>
              <a:buChar char="ü"/>
              <a:defRPr/>
            </a:lvl2pPr>
            <a:lvl3pPr marL="1143000" indent="-228600">
              <a:buClr>
                <a:srgbClr val="ED7E23"/>
              </a:buClr>
              <a:buSzPct val="70000"/>
              <a:buFont typeface="Wingdings" panose="05000000000000000000" pitchFamily="2" charset="2"/>
              <a:buChar char="ü"/>
              <a:defRPr/>
            </a:lvl3pPr>
            <a:lvl4pPr marL="1600200" indent="-228600">
              <a:buClr>
                <a:srgbClr val="ED7E23"/>
              </a:buClr>
              <a:buSzPct val="70000"/>
              <a:buFont typeface="Wingdings" panose="05000000000000000000" pitchFamily="2" charset="2"/>
              <a:buChar char="ü"/>
              <a:defRPr/>
            </a:lvl4pPr>
            <a:lvl5pPr marL="2057400" indent="-228600">
              <a:buClr>
                <a:srgbClr val="ED7E23"/>
              </a:buClr>
              <a:buSzPct val="70000"/>
              <a:buFont typeface="Wingdings" panose="05000000000000000000" pitchFamily="2" charset="2"/>
              <a:buChar char="ü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5F5FCC-AA6C-F5DF-FA07-DEBA6ACD9B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C59F-CC7B-481A-A9AB-DC77F7E7E829}" type="datetimeFigureOut">
              <a:rPr lang="en-GB" smtClean="0"/>
              <a:t>09/09/2025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79B5B3-BBD2-2A30-F921-6C5566B634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1EE441-4745-9B00-E90A-C8E89EF04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138-80AD-4E9A-A7FD-33ABD6BF6F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755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687DD-9F27-EDFA-E2DC-045D0D8B5E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AEF48B-2745-3A3E-963D-C49538CC31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983CC9-7A5E-6E1C-93E6-662BBBB3FF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C59F-CC7B-481A-A9AB-DC77F7E7E829}" type="datetimeFigureOut">
              <a:rPr lang="en-GB" smtClean="0"/>
              <a:t>09/09/2025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85E578-32F6-F8C8-90CC-780DA0CD6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B7B5F6-B827-B111-D16D-BAB6A2172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138-80AD-4E9A-A7FD-33ABD6BF6F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8399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olorful silhouette of a city&#10;&#10;Description automatically generated">
            <a:extLst>
              <a:ext uri="{FF2B5EF4-FFF2-40B4-BE49-F238E27FC236}">
                <a16:creationId xmlns:a16="http://schemas.microsoft.com/office/drawing/2014/main" id="{135060D0-48A8-DBAA-67D7-3B652079FA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50" y="1823108"/>
            <a:ext cx="12207500" cy="50348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19C9A1C-DCC2-B216-16E4-CF54561EDF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3E7D6B-BB88-D3C2-5278-77D73A049E8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 marL="228600" indent="-228600">
              <a:buFont typeface="Wingdings" panose="05000000000000000000" pitchFamily="2" charset="2"/>
              <a:buChar char="ü"/>
              <a:defRPr/>
            </a:lvl1pPr>
            <a:lvl2pPr marL="685800" indent="-228600">
              <a:buFont typeface="Wingdings" panose="05000000000000000000" pitchFamily="2" charset="2"/>
              <a:buChar char="ü"/>
              <a:defRPr/>
            </a:lvl2pPr>
            <a:lvl3pPr marL="1143000" indent="-228600">
              <a:buFont typeface="Wingdings" panose="05000000000000000000" pitchFamily="2" charset="2"/>
              <a:buChar char="ü"/>
              <a:defRPr/>
            </a:lvl3pPr>
            <a:lvl4pPr marL="1600200" indent="-228600">
              <a:buFont typeface="Wingdings" panose="05000000000000000000" pitchFamily="2" charset="2"/>
              <a:buChar char="ü"/>
              <a:defRPr/>
            </a:lvl4pPr>
            <a:lvl5pPr marL="2057400" indent="-228600">
              <a:buFont typeface="Wingdings" panose="05000000000000000000" pitchFamily="2" charset="2"/>
              <a:buChar char="ü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B548D4F-BA63-46E2-43CE-0AF757A2F1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0D7F74-110E-45E4-6B99-A11E5A1D1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C59F-CC7B-481A-A9AB-DC77F7E7E829}" type="datetimeFigureOut">
              <a:rPr lang="en-GB" smtClean="0"/>
              <a:t>09/09/2025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5A047C-6F74-F71F-C9A8-53A7CA0A3C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E66313-9F32-0707-B004-54CA790ED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138-80AD-4E9A-A7FD-33ABD6BF6F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38438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1848D-0ED3-5883-E254-7701329076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1F19C2-FB53-88D1-6E6A-5598EB458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828329-A7F5-C9C8-E813-0A283F3482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 marL="228600" indent="-228600">
              <a:buClr>
                <a:srgbClr val="F38D47"/>
              </a:buClr>
              <a:buFont typeface="Wingdings" panose="05000000000000000000" pitchFamily="2" charset="2"/>
              <a:buChar char="ü"/>
              <a:defRPr/>
            </a:lvl1pPr>
            <a:lvl2pPr marL="685800" indent="-228600">
              <a:buClr>
                <a:srgbClr val="F38D47"/>
              </a:buClr>
              <a:buFont typeface="Wingdings" panose="05000000000000000000" pitchFamily="2" charset="2"/>
              <a:buChar char="ü"/>
              <a:defRPr/>
            </a:lvl2pPr>
            <a:lvl3pPr marL="1143000" indent="-228600">
              <a:buClr>
                <a:srgbClr val="F38D47"/>
              </a:buClr>
              <a:buFont typeface="Wingdings" panose="05000000000000000000" pitchFamily="2" charset="2"/>
              <a:buChar char="ü"/>
              <a:defRPr/>
            </a:lvl3pPr>
            <a:lvl4pPr marL="1600200" indent="-228600">
              <a:buClr>
                <a:srgbClr val="F38D47"/>
              </a:buClr>
              <a:buFont typeface="Wingdings" panose="05000000000000000000" pitchFamily="2" charset="2"/>
              <a:buChar char="ü"/>
              <a:defRPr/>
            </a:lvl4pPr>
            <a:lvl5pPr marL="2057400" indent="-228600">
              <a:buClr>
                <a:srgbClr val="F38D47"/>
              </a:buClr>
              <a:buFont typeface="Wingdings" panose="05000000000000000000" pitchFamily="2" charset="2"/>
              <a:buChar char="ü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E54AFD4-A183-5C11-DEDA-B9FFF46A70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3A8E57-0D8F-F485-473A-8065A31C34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 marL="228600" indent="-228600">
              <a:buClr>
                <a:srgbClr val="F38D47"/>
              </a:buClr>
              <a:buFont typeface="Wingdings" panose="05000000000000000000" pitchFamily="2" charset="2"/>
              <a:buChar char="ü"/>
              <a:defRPr/>
            </a:lvl1pPr>
            <a:lvl2pPr marL="685800" indent="-228600">
              <a:buClr>
                <a:srgbClr val="F38D47"/>
              </a:buClr>
              <a:buFont typeface="Wingdings" panose="05000000000000000000" pitchFamily="2" charset="2"/>
              <a:buChar char="ü"/>
              <a:defRPr/>
            </a:lvl2pPr>
            <a:lvl3pPr marL="1143000" indent="-228600">
              <a:buClr>
                <a:srgbClr val="F38D47"/>
              </a:buClr>
              <a:buFont typeface="Wingdings" panose="05000000000000000000" pitchFamily="2" charset="2"/>
              <a:buChar char="ü"/>
              <a:defRPr/>
            </a:lvl3pPr>
            <a:lvl4pPr marL="1600200" indent="-228600">
              <a:buClr>
                <a:srgbClr val="F38D47"/>
              </a:buClr>
              <a:buFont typeface="Wingdings" panose="05000000000000000000" pitchFamily="2" charset="2"/>
              <a:buChar char="ü"/>
              <a:defRPr/>
            </a:lvl4pPr>
            <a:lvl5pPr marL="2057400" indent="-228600">
              <a:buClr>
                <a:srgbClr val="F38D47"/>
              </a:buClr>
              <a:buFont typeface="Wingdings" panose="05000000000000000000" pitchFamily="2" charset="2"/>
              <a:buChar char="ü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20CA947-96A4-8EBB-898D-90ECC65A0A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C59F-CC7B-481A-A9AB-DC77F7E7E829}" type="datetimeFigureOut">
              <a:rPr lang="en-GB" smtClean="0"/>
              <a:t>09/09/2025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63DA7D2-F9DE-1FE8-4F7C-7D431BED4D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96EE4F-0A15-46EB-A6F6-D4C87377E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138-80AD-4E9A-A7FD-33ABD6BF6F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1085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869F7-F286-DC38-270F-03E503EC4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F726E7-6A41-292F-9E40-2F1557ACE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C59F-CC7B-481A-A9AB-DC77F7E7E829}" type="datetimeFigureOut">
              <a:rPr lang="en-GB" smtClean="0"/>
              <a:t>09/09/2025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ED7578-6660-CBD1-D762-0322D7BD2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0B7C4D-494C-9CFE-12C2-EA4CAE54E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138-80AD-4E9A-A7FD-33ABD6BF6F45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 descr="A colorful silhouette of a city&#10;&#10;Description automatically generated">
            <a:extLst>
              <a:ext uri="{FF2B5EF4-FFF2-40B4-BE49-F238E27FC236}">
                <a16:creationId xmlns:a16="http://schemas.microsoft.com/office/drawing/2014/main" id="{F4FD9930-B232-E6E1-7D2F-41E71D173D3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750" y="1823108"/>
            <a:ext cx="12207500" cy="503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74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869F7-F286-DC38-270F-03E503EC4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F726E7-6A41-292F-9E40-2F1557ACE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C59F-CC7B-481A-A9AB-DC77F7E7E829}" type="datetimeFigureOut">
              <a:rPr lang="en-GB" smtClean="0"/>
              <a:t>09/09/2025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ED7578-6660-CBD1-D762-0322D7BD2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0B7C4D-494C-9CFE-12C2-EA4CAE54E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138-80AD-4E9A-A7FD-33ABD6BF6F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745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869F7-F286-DC38-270F-03E503EC4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F726E7-6A41-292F-9E40-2F1557ACE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C59F-CC7B-481A-A9AB-DC77F7E7E829}" type="datetimeFigureOut">
              <a:rPr lang="en-GB" smtClean="0"/>
              <a:t>09/09/2025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ED7578-6660-CBD1-D762-0322D7BD2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0B7C4D-494C-9CFE-12C2-EA4CAE54E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138-80AD-4E9A-A7FD-33ABD6BF6F45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 descr="A logo of a bird&#10;&#10;Description automatically generated">
            <a:extLst>
              <a:ext uri="{FF2B5EF4-FFF2-40B4-BE49-F238E27FC236}">
                <a16:creationId xmlns:a16="http://schemas.microsoft.com/office/drawing/2014/main" id="{59B3AC7E-21E2-0AFA-0D38-5611D0FB74F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6" b="16744"/>
          <a:stretch/>
        </p:blipFill>
        <p:spPr>
          <a:xfrm>
            <a:off x="-1" y="1486404"/>
            <a:ext cx="4671821" cy="5371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041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F869F7-F286-DC38-270F-03E503EC4E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F726E7-6A41-292F-9E40-2F1557ACED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2C59F-CC7B-481A-A9AB-DC77F7E7E829}" type="datetimeFigureOut">
              <a:rPr lang="en-GB" smtClean="0"/>
              <a:t>09/09/2025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0ED7578-6660-CBD1-D762-0322D7BD2D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0B7C4D-494C-9CFE-12C2-EA4CAE54E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97D138-80AD-4E9A-A7FD-33ABD6BF6F45}" type="slidenum">
              <a:rPr lang="en-GB" smtClean="0"/>
              <a:t>‹#›</a:t>
            </a:fld>
            <a:endParaRPr lang="en-GB"/>
          </a:p>
        </p:txBody>
      </p:sp>
      <p:pic>
        <p:nvPicPr>
          <p:cNvPr id="6" name="Picture 5" descr="A blue and green logo&#10;&#10;Description automatically generated">
            <a:extLst>
              <a:ext uri="{FF2B5EF4-FFF2-40B4-BE49-F238E27FC236}">
                <a16:creationId xmlns:a16="http://schemas.microsoft.com/office/drawing/2014/main" id="{7E22E0A4-557D-7B5C-4880-6167FCA6E6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6" b="16547"/>
          <a:stretch/>
        </p:blipFill>
        <p:spPr>
          <a:xfrm>
            <a:off x="-1" y="1473703"/>
            <a:ext cx="4671821" cy="538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6780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5452A676-E96C-CCC6-83C9-A06356383274}"/>
              </a:ext>
            </a:extLst>
          </p:cNvPr>
          <p:cNvGrpSpPr/>
          <p:nvPr userDrawn="1"/>
        </p:nvGrpSpPr>
        <p:grpSpPr>
          <a:xfrm>
            <a:off x="10681515" y="0"/>
            <a:ext cx="672285" cy="1016997"/>
            <a:chOff x="10681515" y="0"/>
            <a:chExt cx="821838" cy="1558119"/>
          </a:xfrm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220210F2-A5B7-F322-DEE1-6E0DEB2966F0}"/>
                </a:ext>
              </a:extLst>
            </p:cNvPr>
            <p:cNvSpPr/>
            <p:nvPr userDrawn="1"/>
          </p:nvSpPr>
          <p:spPr>
            <a:xfrm rot="16200000">
              <a:off x="10313374" y="368141"/>
              <a:ext cx="1558119" cy="821837"/>
            </a:xfrm>
            <a:prstGeom prst="rect">
              <a:avLst/>
            </a:prstGeom>
            <a:solidFill>
              <a:srgbClr val="ED7E2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E4E55097-5E58-3F94-37B6-2F2EE340E11D}"/>
                </a:ext>
              </a:extLst>
            </p:cNvPr>
            <p:cNvSpPr/>
            <p:nvPr userDrawn="1"/>
          </p:nvSpPr>
          <p:spPr>
            <a:xfrm>
              <a:off x="10681515" y="591081"/>
              <a:ext cx="821838" cy="7082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26B9248-F26F-5026-D167-C44B769BC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08831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887B55-D4A8-0AF0-C4AD-71E2836044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35A45C-45E5-B6E5-BC45-EAF582A169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2C59F-CC7B-481A-A9AB-DC77F7E7E829}" type="datetimeFigureOut">
              <a:rPr lang="en-GB" smtClean="0"/>
              <a:t>09/09/2025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7DF064-9F5F-466F-D0D3-8904BD9DC1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1E1FD8-E0D1-C757-CD3A-2F151F9FA7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7D138-80AD-4E9A-A7FD-33ABD6BF6F45}" type="slidenum">
              <a:rPr lang="en-GB" smtClean="0"/>
              <a:t>‹#›</a:t>
            </a:fld>
            <a:endParaRPr lang="en-GB"/>
          </a:p>
        </p:txBody>
      </p:sp>
      <p:pic>
        <p:nvPicPr>
          <p:cNvPr id="16" name="Picture 15" descr="A logo with a fire and text&#10;&#10;Description automatically generated">
            <a:extLst>
              <a:ext uri="{FF2B5EF4-FFF2-40B4-BE49-F238E27FC236}">
                <a16:creationId xmlns:a16="http://schemas.microsoft.com/office/drawing/2014/main" id="{ABE06D6C-2225-24C3-BD88-680A79929F69}"/>
              </a:ext>
            </a:extLst>
          </p:cNvPr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0262" y="373918"/>
            <a:ext cx="711122" cy="482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1828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4" r:id="rId7"/>
    <p:sldLayoutId id="2147483662" r:id="rId8"/>
    <p:sldLayoutId id="2147483663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ED7E23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38D47"/>
        </a:buClr>
        <a:buFont typeface="Wingdings" panose="05000000000000000000" pitchFamily="2" charset="2"/>
        <a:buChar char="ü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38D47"/>
        </a:buClr>
        <a:buFont typeface="Wingdings" panose="05000000000000000000" pitchFamily="2" charset="2"/>
        <a:buChar char="ü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38D47"/>
        </a:buClr>
        <a:buFont typeface="Wingdings" panose="05000000000000000000" pitchFamily="2" charset="2"/>
        <a:buChar char="ü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38D47"/>
        </a:buClr>
        <a:buFont typeface="Wingdings" panose="05000000000000000000" pitchFamily="2" charset="2"/>
        <a:buChar char="ü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38D47"/>
        </a:buClr>
        <a:buFont typeface="Wingdings" panose="05000000000000000000" pitchFamily="2" charset="2"/>
        <a:buChar char="ü"/>
        <a:defRPr sz="18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5118EA-29FA-03B4-20B4-BB4D35E44B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latin typeface="Century Gothic"/>
              </a:rPr>
              <a:t>Submit your questions</a:t>
            </a:r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DC476E0-0FE4-E96A-85BE-E9BEEC5F1093}"/>
              </a:ext>
            </a:extLst>
          </p:cNvPr>
          <p:cNvSpPr txBox="1">
            <a:spLocks/>
          </p:cNvSpPr>
          <p:nvPr/>
        </p:nvSpPr>
        <p:spPr>
          <a:xfrm>
            <a:off x="1551842" y="5215079"/>
            <a:ext cx="908831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ED7E23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sz="2400" dirty="0" err="1">
                <a:latin typeface="+mj-lt"/>
              </a:rPr>
              <a:t>Slido</a:t>
            </a:r>
            <a:r>
              <a:rPr lang="en-GB" sz="2400" dirty="0">
                <a:latin typeface="+mj-lt"/>
              </a:rPr>
              <a:t> code #2079 628</a:t>
            </a:r>
          </a:p>
        </p:txBody>
      </p:sp>
      <p:pic>
        <p:nvPicPr>
          <p:cNvPr id="11" name="Picture 10" descr="A qr code with black squares&#10;&#10;AI-generated content may be incorrect.">
            <a:extLst>
              <a:ext uri="{FF2B5EF4-FFF2-40B4-BE49-F238E27FC236}">
                <a16:creationId xmlns:a16="http://schemas.microsoft.com/office/drawing/2014/main" id="{FC801BF2-4A97-DAA1-FB15-7F794E40DB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225" y="1904711"/>
            <a:ext cx="3419550" cy="341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150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82A780C45C69C478B7E0D24842C8A60" ma:contentTypeVersion="12" ma:contentTypeDescription="Create a new document." ma:contentTypeScope="" ma:versionID="a58dd489e7f899b1af0d025018f04e4f">
  <xsd:schema xmlns:xsd="http://www.w3.org/2001/XMLSchema" xmlns:xs="http://www.w3.org/2001/XMLSchema" xmlns:p="http://schemas.microsoft.com/office/2006/metadata/properties" xmlns:ns2="6d5240d3-9e67-4763-80e8-45415dffc9b3" xmlns:ns3="201ac1d1-3f2b-496d-87ad-80e985629132" targetNamespace="http://schemas.microsoft.com/office/2006/metadata/properties" ma:root="true" ma:fieldsID="873770618184841d19078cc008d77060" ns2:_="" ns3:_="">
    <xsd:import namespace="6d5240d3-9e67-4763-80e8-45415dffc9b3"/>
    <xsd:import namespace="201ac1d1-3f2b-496d-87ad-80e98562913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5240d3-9e67-4763-80e8-45415dffc9b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dfd38f81-9561-40ce-98eb-cd713668d4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01ac1d1-3f2b-496d-87ad-80e985629132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60f05716-e5d4-468b-a397-087858ead40a}" ma:internalName="TaxCatchAll" ma:showField="CatchAllData" ma:web="201ac1d1-3f2b-496d-87ad-80e98562913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6d5240d3-9e67-4763-80e8-45415dffc9b3">
      <Terms xmlns="http://schemas.microsoft.com/office/infopath/2007/PartnerControls"/>
    </lcf76f155ced4ddcb4097134ff3c332f>
    <TaxCatchAll xmlns="201ac1d1-3f2b-496d-87ad-80e985629132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E113E10-0C0E-4C3F-AACD-D224D8CF6782}">
  <ds:schemaRefs>
    <ds:schemaRef ds:uri="201ac1d1-3f2b-496d-87ad-80e985629132"/>
    <ds:schemaRef ds:uri="6d5240d3-9e67-4763-80e8-45415dffc9b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62DD23C-F586-4C68-BF2D-AA7F06E6E8CD}">
  <ds:schemaRefs>
    <ds:schemaRef ds:uri="201ac1d1-3f2b-496d-87ad-80e985629132"/>
    <ds:schemaRef ds:uri="6d5240d3-9e67-4763-80e8-45415dffc9b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A194C96D-8F74-4632-B8B3-EF057DE3300A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53255131-b129-4010-86e1-474bfd7e8076}" enabled="0" method="" siteId="{53255131-b129-4010-86e1-474bfd7e8076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Aptos</vt:lpstr>
      <vt:lpstr>Arial</vt:lpstr>
      <vt:lpstr>Calibri</vt:lpstr>
      <vt:lpstr>Calibri Light</vt:lpstr>
      <vt:lpstr>Century Gothic</vt:lpstr>
      <vt:lpstr>Wingdings</vt:lpstr>
      <vt:lpstr>Office Theme</vt:lpstr>
      <vt:lpstr>Submit your questions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IBIC’25 Summary</dc:title>
  <dc:creator>Welsch, Alexandra (Cockcroft Inst,DL,-)</dc:creator>
  <cp:lastModifiedBy>Welsch, Carsten</cp:lastModifiedBy>
  <cp:revision>102</cp:revision>
  <dcterms:created xsi:type="dcterms:W3CDTF">2023-07-14T11:36:37Z</dcterms:created>
  <dcterms:modified xsi:type="dcterms:W3CDTF">2025-09-09T11:12:42Z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0x010100C82A780C45C69C478B7E0D24842C8A60</vt:lpwstr>
  </property>
  <property fmtid="{D5CDD505-2E9C-101B-9397-08002B2CF9AE}" pid="3" name="MediaServiceImageTags">
    <vt:lpwstr/>
  </property>
</Properties>
</file>