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9" r:id="rId3"/>
    <p:sldId id="257" r:id="rId4"/>
    <p:sldId id="260" r:id="rId5"/>
    <p:sldId id="258" r:id="rId6"/>
    <p:sldId id="261" r:id="rId7"/>
    <p:sldId id="265" r:id="rId8"/>
    <p:sldId id="262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CA7437-1D2A-4DA0-A1D4-E8FA9B6275FB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5ECC68-1B49-430D-8CF2-69BAD41AB20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842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Work_hardening#Empirical_relations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Work_hardening#Empirical_relations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Work_hardening#Empirical_relations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759571-1A20-4D08-AC56-D2B56B9CE077}" type="slidenum">
              <a:rPr lang="en-GB"/>
              <a:pPr/>
              <a:t>6</a:t>
            </a:fld>
            <a:endParaRPr lang="en-GB"/>
          </a:p>
        </p:txBody>
      </p:sp>
      <p:sp>
        <p:nvSpPr>
          <p:cNvPr id="388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Purely metallurgical</a:t>
            </a:r>
            <a:r>
              <a:rPr lang="en-US" baseline="0" dirty="0"/>
              <a:t> point of view : smaller grains are better : more uniform deformation (but ask for more forming effort), no risk of orange peel, better mechanical resistance.</a:t>
            </a:r>
          </a:p>
          <a:p>
            <a:r>
              <a:rPr lang="en-US" baseline="0" dirty="0"/>
              <a:t>From SC point of view, large grains are better : better crystal quality, baking more efficient, more rapidly…</a:t>
            </a:r>
          </a:p>
          <a:p>
            <a:r>
              <a:rPr lang="en-US" baseline="0" dirty="0"/>
              <a:t>Tradeoff :  </a:t>
            </a:r>
            <a:r>
              <a:rPr lang="en-US" sz="1200" u="none" dirty="0"/>
              <a:t>ASTM #5 :   64 µm</a:t>
            </a:r>
            <a:r>
              <a:rPr lang="en-US" sz="1200" u="none" baseline="0" dirty="0"/>
              <a:t> or </a:t>
            </a:r>
            <a:r>
              <a:rPr lang="en-US" sz="1200" u="none" dirty="0"/>
              <a:t>ASTM #4 :   90 µm (uniform grain size is more important than the actual size)</a:t>
            </a:r>
          </a:p>
          <a:p>
            <a:r>
              <a:rPr lang="en-US" dirty="0"/>
              <a:t> At higher diameter orange peel becomes sensible.</a:t>
            </a:r>
          </a:p>
          <a:p>
            <a:r>
              <a:rPr lang="en-US" sz="1200" b="1" i="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The slope of a logarithmic plot of stress against strain gives the 'n' value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See also</a:t>
            </a:r>
          </a:p>
          <a:p>
            <a:r>
              <a:rPr lang="fr-FR" dirty="0" err="1">
                <a:hlinkClick r:id="rId3"/>
              </a:rPr>
              <a:t>Work</a:t>
            </a:r>
            <a:r>
              <a:rPr lang="fr-FR" dirty="0">
                <a:hlinkClick r:id="rId3"/>
              </a:rPr>
              <a:t> </a:t>
            </a:r>
            <a:r>
              <a:rPr lang="fr-FR" dirty="0" err="1">
                <a:hlinkClick r:id="rId3"/>
              </a:rPr>
              <a:t>hardening</a:t>
            </a:r>
            <a:r>
              <a:rPr lang="fr-FR" dirty="0">
                <a:hlinkClick r:id="rId3"/>
              </a:rPr>
              <a:t> – </a:t>
            </a:r>
            <a:r>
              <a:rPr lang="fr-FR" dirty="0" err="1">
                <a:hlinkClick r:id="rId3"/>
              </a:rPr>
              <a:t>Wikipedia</a:t>
            </a:r>
            <a:r>
              <a:rPr lang="fr-FR" dirty="0"/>
              <a:t>:</a:t>
            </a:r>
          </a:p>
          <a:p>
            <a:r>
              <a:rPr lang="en-US" dirty="0"/>
              <a:t>In materials science, work hardening, also known as strain hardening, is the strengthening of a metal or polymer by plastic deformation. Work hardening may be desirable, undesirable, or inconsequential, depending on the context.</a:t>
            </a:r>
          </a:p>
          <a:p>
            <a:r>
              <a:rPr lang="en-US" dirty="0"/>
              <a:t>This strengthening occurs because of dislocation movements and dislocation generation within the crystal structure of the material.[1] Many non-brittle metals with a reasonably high melting point as well as several polymers can be strengthened in this fashion.[2] Alloys not amenable to heat treatment, including low-carbon steel, are often work-hardened. Some materials cannot be work-hardened at low temperatures, such as indium,[3] however others can be strengthened only via work hardening, such as pure copper and aluminum.[4]</a:t>
            </a:r>
          </a:p>
          <a:p>
            <a:r>
              <a:rPr lang="fr-FR" dirty="0"/>
              <a:t>…</a:t>
            </a:r>
          </a:p>
          <a:p>
            <a:r>
              <a:rPr lang="en-US" dirty="0"/>
              <a:t>The strained bonds around a dislocation are characterized by lattice strain fields. For example, there are compressively strained bonds directly next to an edge dislocation and </a:t>
            </a:r>
            <a:r>
              <a:rPr lang="en-US" dirty="0" err="1"/>
              <a:t>tensilely</a:t>
            </a:r>
            <a:r>
              <a:rPr lang="en-US" dirty="0"/>
              <a:t> strained bonds beyond the end of an edge dislocation. These form compressive strain fields and tensile strain fields, respectively. Strain fields are analogous to electric fields in certain ways. </a:t>
            </a:r>
            <a:r>
              <a:rPr lang="en-US"/>
              <a:t>Specifically, the strain fields of dislocations obey similar laws of attraction and repulsion; in order to reduce overall strain, compressive strains are attracted to tensile strains, and vice versa.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9195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759571-1A20-4D08-AC56-D2B56B9CE077}" type="slidenum">
              <a:rPr lang="en-GB"/>
              <a:pPr/>
              <a:t>7</a:t>
            </a:fld>
            <a:endParaRPr lang="en-GB"/>
          </a:p>
        </p:txBody>
      </p:sp>
      <p:sp>
        <p:nvSpPr>
          <p:cNvPr id="388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Purely metallurgical</a:t>
            </a:r>
            <a:r>
              <a:rPr lang="en-US" baseline="0" dirty="0"/>
              <a:t> point of view : smaller grains are better : more uniform deformation (but ask for more forming effort), no risk of orange peel, better mechanical resistance.</a:t>
            </a:r>
          </a:p>
          <a:p>
            <a:r>
              <a:rPr lang="en-US" baseline="0" dirty="0"/>
              <a:t>From SC point of view, large grains are better : better crystal quality, baking more efficient, more rapidly…</a:t>
            </a:r>
          </a:p>
          <a:p>
            <a:r>
              <a:rPr lang="en-US" baseline="0" dirty="0"/>
              <a:t>Tradeoff :  </a:t>
            </a:r>
            <a:r>
              <a:rPr lang="en-US" sz="1200" u="none" dirty="0"/>
              <a:t>ASTM #5 :   64 µm</a:t>
            </a:r>
            <a:r>
              <a:rPr lang="en-US" sz="1200" u="none" baseline="0" dirty="0"/>
              <a:t> or </a:t>
            </a:r>
            <a:r>
              <a:rPr lang="en-US" sz="1200" u="none" dirty="0"/>
              <a:t>ASTM #4 :   90 µm (uniform grain size is more important than the actual size)</a:t>
            </a:r>
          </a:p>
          <a:p>
            <a:r>
              <a:rPr lang="en-US" dirty="0"/>
              <a:t> At higher diameter orange peel becomes sensible.</a:t>
            </a:r>
          </a:p>
          <a:p>
            <a:r>
              <a:rPr lang="en-US" sz="1200" b="1" i="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The slope of a logarithmic plot of stress against strain gives the 'n' value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See also</a:t>
            </a:r>
          </a:p>
          <a:p>
            <a:r>
              <a:rPr lang="fr-FR" dirty="0" err="1">
                <a:hlinkClick r:id="rId3"/>
              </a:rPr>
              <a:t>Work</a:t>
            </a:r>
            <a:r>
              <a:rPr lang="fr-FR" dirty="0">
                <a:hlinkClick r:id="rId3"/>
              </a:rPr>
              <a:t> </a:t>
            </a:r>
            <a:r>
              <a:rPr lang="fr-FR" dirty="0" err="1">
                <a:hlinkClick r:id="rId3"/>
              </a:rPr>
              <a:t>hardening</a:t>
            </a:r>
            <a:r>
              <a:rPr lang="fr-FR" dirty="0">
                <a:hlinkClick r:id="rId3"/>
              </a:rPr>
              <a:t> – </a:t>
            </a:r>
            <a:r>
              <a:rPr lang="fr-FR" dirty="0" err="1">
                <a:hlinkClick r:id="rId3"/>
              </a:rPr>
              <a:t>Wikipedia</a:t>
            </a:r>
            <a:r>
              <a:rPr lang="fr-FR" dirty="0"/>
              <a:t>:</a:t>
            </a:r>
          </a:p>
          <a:p>
            <a:r>
              <a:rPr lang="en-US" dirty="0"/>
              <a:t>In materials science, work hardening, also known as strain hardening, is the strengthening of a metal or polymer by plastic deformation. Work hardening may be desirable, undesirable, or inconsequential, depending on the context.</a:t>
            </a:r>
          </a:p>
          <a:p>
            <a:r>
              <a:rPr lang="en-US" dirty="0"/>
              <a:t>This strengthening occurs because of dislocation movements and dislocation generation within the crystal structure of the material.[1] Many non-brittle metals with a reasonably high melting point as well as several polymers can be strengthened in this fashion.[2] Alloys not amenable to heat treatment, including low-carbon steel, are often work-hardened. Some materials cannot be work-hardened at low temperatures, such as indium,[3] however others can be strengthened only via work hardening, such as pure copper and aluminum.[4]</a:t>
            </a:r>
          </a:p>
          <a:p>
            <a:r>
              <a:rPr lang="fr-FR" dirty="0"/>
              <a:t>…</a:t>
            </a:r>
          </a:p>
          <a:p>
            <a:r>
              <a:rPr lang="en-US" dirty="0"/>
              <a:t>The strained bonds around a dislocation are characterized by lattice strain fields. For example, there are compressively strained bonds directly next to an edge dislocation and </a:t>
            </a:r>
            <a:r>
              <a:rPr lang="en-US" dirty="0" err="1"/>
              <a:t>tensilely</a:t>
            </a:r>
            <a:r>
              <a:rPr lang="en-US" dirty="0"/>
              <a:t> strained bonds beyond the end of an edge dislocation. These form compressive strain fields and tensile strain fields, respectively. Strain fields are analogous to electric fields in certain ways. </a:t>
            </a:r>
            <a:r>
              <a:rPr lang="en-US"/>
              <a:t>Specifically, the strain fields of dislocations obey similar laws of attraction and repulsion; in order to reduce overall strain, compressive strains are attracted to tensile strains, and vice versa.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26870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759571-1A20-4D08-AC56-D2B56B9CE077}" type="slidenum">
              <a:rPr lang="en-GB"/>
              <a:pPr/>
              <a:t>8</a:t>
            </a:fld>
            <a:endParaRPr lang="en-GB"/>
          </a:p>
        </p:txBody>
      </p:sp>
      <p:sp>
        <p:nvSpPr>
          <p:cNvPr id="388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Purely metallurgical</a:t>
            </a:r>
            <a:r>
              <a:rPr lang="en-US" baseline="0" dirty="0"/>
              <a:t> point of view : smaller grains are better : more uniform deformation (but ask for more forming effort), no risk of orange peel, better mechanical resistance.</a:t>
            </a:r>
          </a:p>
          <a:p>
            <a:r>
              <a:rPr lang="en-US" baseline="0" dirty="0"/>
              <a:t>From SC point of view, large grains are better : better crystal quality, baking more efficient, more rapidly…</a:t>
            </a:r>
          </a:p>
          <a:p>
            <a:r>
              <a:rPr lang="en-US" baseline="0" dirty="0"/>
              <a:t>Tradeoff :  </a:t>
            </a:r>
            <a:r>
              <a:rPr lang="en-US" sz="1200" u="none" dirty="0"/>
              <a:t>ASTM #5 :   64 µm</a:t>
            </a:r>
            <a:r>
              <a:rPr lang="en-US" sz="1200" u="none" baseline="0" dirty="0"/>
              <a:t> or </a:t>
            </a:r>
            <a:r>
              <a:rPr lang="en-US" sz="1200" u="none" dirty="0"/>
              <a:t>ASTM #4 :   90 µm (uniform grain size is more important than the actual size)</a:t>
            </a:r>
          </a:p>
          <a:p>
            <a:r>
              <a:rPr lang="en-US" dirty="0"/>
              <a:t> At higher diameter orange peel becomes sensible.</a:t>
            </a:r>
          </a:p>
          <a:p>
            <a:r>
              <a:rPr lang="en-US" sz="1200" b="1" i="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The slope of a logarithmic plot of stress against strain gives the 'n' value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See also</a:t>
            </a:r>
          </a:p>
          <a:p>
            <a:r>
              <a:rPr lang="fr-FR" dirty="0" err="1">
                <a:hlinkClick r:id="rId3"/>
              </a:rPr>
              <a:t>Work</a:t>
            </a:r>
            <a:r>
              <a:rPr lang="fr-FR" dirty="0">
                <a:hlinkClick r:id="rId3"/>
              </a:rPr>
              <a:t> </a:t>
            </a:r>
            <a:r>
              <a:rPr lang="fr-FR" dirty="0" err="1">
                <a:hlinkClick r:id="rId3"/>
              </a:rPr>
              <a:t>hardening</a:t>
            </a:r>
            <a:r>
              <a:rPr lang="fr-FR" dirty="0">
                <a:hlinkClick r:id="rId3"/>
              </a:rPr>
              <a:t> – </a:t>
            </a:r>
            <a:r>
              <a:rPr lang="fr-FR" dirty="0" err="1">
                <a:hlinkClick r:id="rId3"/>
              </a:rPr>
              <a:t>Wikipedia</a:t>
            </a:r>
            <a:r>
              <a:rPr lang="fr-FR" dirty="0"/>
              <a:t>:</a:t>
            </a:r>
          </a:p>
          <a:p>
            <a:r>
              <a:rPr lang="en-US" dirty="0"/>
              <a:t>In materials science, work hardening, also known as strain hardening, is the strengthening of a metal or polymer by plastic deformation. Work hardening may be desirable, undesirable, or inconsequential, depending on the context.</a:t>
            </a:r>
          </a:p>
          <a:p>
            <a:r>
              <a:rPr lang="en-US" dirty="0"/>
              <a:t>This strengthening occurs because of dislocation movements and dislocation generation within the crystal structure of the material.[1] Many non-brittle metals with a reasonably high melting point as well as several polymers can be strengthened in this fashion.[2] Alloys not amenable to heat treatment, including low-carbon steel, are often work-hardened. Some materials cannot be work-hardened at low temperatures, such as indium,[3] however others can be strengthened only via work hardening, such as pure copper and aluminum.[4]</a:t>
            </a:r>
          </a:p>
          <a:p>
            <a:r>
              <a:rPr lang="fr-FR" dirty="0"/>
              <a:t>…</a:t>
            </a:r>
          </a:p>
          <a:p>
            <a:r>
              <a:rPr lang="en-US" dirty="0"/>
              <a:t>The strained bonds around a dislocation are characterized by lattice strain fields. For example, there are compressively strained bonds directly next to an edge dislocation and </a:t>
            </a:r>
            <a:r>
              <a:rPr lang="en-US" dirty="0" err="1"/>
              <a:t>tensilely</a:t>
            </a:r>
            <a:r>
              <a:rPr lang="en-US" dirty="0"/>
              <a:t> strained bonds beyond the end of an edge dislocation. These form compressive strain fields and tensile strain fields, respectively. Strain fields are analogous to electric fields in certain ways. </a:t>
            </a:r>
            <a:r>
              <a:rPr lang="en-US"/>
              <a:t>Specifically, the strain fields of dislocations obey similar laws of attraction and repulsion; in order to reduce overall strain, compressive strains are attracted to tensile strains, and vice versa.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77097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526982-0BD3-80B2-D0C1-E141B8AD1D26}"/>
              </a:ext>
            </a:extLst>
          </p:cNvPr>
          <p:cNvSpPr/>
          <p:nvPr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</a:t>
            </a: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828EFF-0769-991A-745D-86154BF58E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43" y="72866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274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DD11FED-A7F3-45A4-A982-CE34CCB97EA5}" type="datetime1">
              <a:rPr lang="en-US" smtClean="0"/>
              <a:t>9/20/2025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C.Z. ANtoine intervention at WG4 discussion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C59BF0B-DEE5-4A72-8447-C0E1FCD7E60F}" type="slidenum">
              <a:rPr lang="en-US" smtClean="0"/>
              <a:t>‹N°›</a:t>
            </a:fld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Bleu</a:t>
            </a:r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4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EE20C3D-7EDC-C467-57AB-6011AB94E6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7F06A08C-C6D3-6EB1-26CF-BBE33E5D7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6FC69820-7AD8-8DE6-6DD2-0BCC3DF92B8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077346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A4EBA-7718-4E65-B319-3E25C5615707}" type="datetime1">
              <a:rPr lang="en-US" smtClean="0"/>
              <a:t>9/20/2025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C.Z. ANtoine intervention at WG4 discussion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BF0B-DEE5-4A72-8447-C0E1FCD7E60F}" type="slidenum">
              <a:rPr lang="en-US" smtClean="0"/>
              <a:t>‹N°›</a:t>
            </a:fld>
            <a:endParaRPr lang="en-US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990438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527B4-66E8-4BFB-836A-9B54AC4F1086}" type="datetime1">
              <a:rPr lang="en-US" smtClean="0"/>
              <a:t>9/20/2025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C.Z. ANtoine intervention at WG4 discussion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BF0B-DEE5-4A72-8447-C0E1FCD7E60F}" type="slidenum">
              <a:rPr lang="en-US" smtClean="0"/>
              <a:t>‹N°›</a:t>
            </a:fld>
            <a:endParaRPr lang="en-US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 2 colonnes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90406E3-1995-7E53-4201-E3BFE87A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496739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6EC354B-A5B0-4B7C-AE5F-828CC7DABE24}" type="datetime1">
              <a:rPr lang="en-US" smtClean="0"/>
              <a:t>9/20/2025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C.Z. ANtoine intervention at WG4 discussion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C59BF0B-DEE5-4A72-8447-C0E1FCD7E60F}" type="slidenum">
              <a:rPr lang="en-US" smtClean="0"/>
              <a:t>‹N°›</a:t>
            </a:fld>
            <a:endParaRPr lang="en-US"/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223245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1838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0163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0163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ADA965-F8EA-5D12-7ED9-A3674AF6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05091-B914-4E06-91A7-3DCDF50DB075}" type="datetime1">
              <a:rPr lang="en-US" smtClean="0"/>
              <a:t>9/20/2025</a:t>
            </a:fld>
            <a:endParaRPr lang="en-US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B16C217-F7F2-6EE2-D15A-89EA21D2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C.Z. ANtoine intervention at WG4 discussion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7D0E24-8938-8209-D803-6F81B0B4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BF0B-DEE5-4A72-8447-C0E1FCD7E60F}" type="slidenum">
              <a:rPr lang="en-US" smtClean="0"/>
              <a:t>‹N°›</a:t>
            </a:fld>
            <a:endParaRPr lang="en-US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Comparaison</a:t>
            </a:r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4987980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 Fond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gris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F99D180-C309-4180-9A01-5FB2B9D24490}" type="datetime1">
              <a:rPr lang="en-US" smtClean="0"/>
              <a:t>9/20/2025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C.Z. ANtoine intervention at WG4 discussion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C59BF0B-DEE5-4A72-8447-C0E1FCD7E60F}" type="slidenum">
              <a:rPr lang="en-US" smtClean="0"/>
              <a:t>‹N°›</a:t>
            </a:fld>
            <a:endParaRPr lang="en-US"/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6F77F40-08E8-9301-36C7-9AA7D4B91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3638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rouge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D19F0CF-592A-4E0D-B10E-8D59D2E402A5}" type="datetime1">
              <a:rPr lang="en-US" smtClean="0"/>
              <a:t>9/20/2025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C.Z. ANtoine intervention at WG4 discussion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C59BF0B-DEE5-4A72-8447-C0E1FCD7E60F}" type="slidenum">
              <a:rPr lang="en-US" smtClean="0"/>
              <a:t>‹N°›</a:t>
            </a:fld>
            <a:endParaRPr lang="en-US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2D5ECB44-F5B7-CEEC-4B2D-A554A8F1E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4B43398-30BC-703C-A14C-DC9A429930A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4B12903-F071-BF45-FDEC-76B53C495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933909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8FA41-D7DC-4B8C-8EA8-0750578B9FE1}" type="datetime1">
              <a:rPr lang="en-US" smtClean="0"/>
              <a:t>9/20/2025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C.Z. ANtoine intervention at WG4 discussion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BF0B-DEE5-4A72-8447-C0E1FCD7E60F}" type="slidenum">
              <a:rPr lang="en-US" smtClean="0"/>
              <a:t>‹N°›</a:t>
            </a:fld>
            <a:endParaRPr lang="en-US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Contenu + visuel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15483" y="0"/>
            <a:ext cx="5957423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5957423" h="6858000">
                <a:moveTo>
                  <a:pt x="738225" y="6793932"/>
                </a:moveTo>
                <a:cubicBezTo>
                  <a:pt x="771350" y="6819166"/>
                  <a:pt x="796195" y="6838092"/>
                  <a:pt x="814828" y="6852286"/>
                </a:cubicBez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cubicBezTo>
                  <a:pt x="738225" y="6793932"/>
                  <a:pt x="738225" y="6793932"/>
                  <a:pt x="738225" y="6793932"/>
                </a:cubicBezTo>
                <a:close/>
                <a:moveTo>
                  <a:pt x="733493" y="6434348"/>
                </a:moveTo>
                <a:cubicBezTo>
                  <a:pt x="733493" y="6780527"/>
                  <a:pt x="733493" y="6780527"/>
                  <a:pt x="733493" y="6780527"/>
                </a:cubicBezTo>
                <a:cubicBezTo>
                  <a:pt x="639637" y="6853075"/>
                  <a:pt x="639637" y="6853075"/>
                  <a:pt x="639637" y="6853075"/>
                </a:cubicBez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cubicBezTo>
                  <a:pt x="371479" y="6715076"/>
                  <a:pt x="371479" y="6715076"/>
                  <a:pt x="371479" y="6715076"/>
                </a:cubicBezTo>
                <a:cubicBezTo>
                  <a:pt x="733493" y="6434348"/>
                  <a:pt x="733493" y="6434348"/>
                  <a:pt x="733493" y="6434348"/>
                </a:cubicBezTo>
                <a:close/>
                <a:moveTo>
                  <a:pt x="1106548" y="5786939"/>
                </a:moveTo>
                <a:cubicBezTo>
                  <a:pt x="1106548" y="6133906"/>
                  <a:pt x="1106548" y="6133906"/>
                  <a:pt x="1106548" y="6133906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744534" y="6413845"/>
                  <a:pt x="744534" y="6413845"/>
                  <a:pt x="744534" y="6413845"/>
                </a:cubicBezTo>
                <a:cubicBezTo>
                  <a:pt x="744534" y="6067667"/>
                  <a:pt x="744534" y="6067667"/>
                  <a:pt x="744534" y="6067667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1106548" y="5786939"/>
                  <a:pt x="1106548" y="5786939"/>
                  <a:pt x="1106548" y="5786939"/>
                </a:cubicBezTo>
                <a:close/>
                <a:moveTo>
                  <a:pt x="1739875" y="5671020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739875" y="5671020"/>
                  <a:pt x="1739875" y="5671020"/>
                  <a:pt x="1739875" y="5671020"/>
                </a:cubicBezTo>
                <a:close/>
                <a:moveTo>
                  <a:pt x="1488280" y="5495959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853448" y="5773533"/>
                  <a:pt x="1853448" y="5773533"/>
                  <a:pt x="1853448" y="5773533"/>
                </a:cubicBezTo>
                <a:cubicBezTo>
                  <a:pt x="1489068" y="6056627"/>
                  <a:pt x="1489068" y="6056627"/>
                  <a:pt x="1489068" y="6056627"/>
                </a:cubicBezTo>
                <a:cubicBezTo>
                  <a:pt x="1123900" y="5779053"/>
                  <a:pt x="1123900" y="5779053"/>
                  <a:pt x="1123900" y="5779053"/>
                </a:cubicBezTo>
                <a:cubicBezTo>
                  <a:pt x="1488280" y="5495959"/>
                  <a:pt x="1488280" y="5495959"/>
                  <a:pt x="1488280" y="5495959"/>
                </a:cubicBezTo>
                <a:close/>
                <a:moveTo>
                  <a:pt x="359648" y="4847761"/>
                </a:moveTo>
                <a:cubicBezTo>
                  <a:pt x="724817" y="5125335"/>
                  <a:pt x="724817" y="5125335"/>
                  <a:pt x="724817" y="5125335"/>
                </a:cubicBezTo>
                <a:cubicBezTo>
                  <a:pt x="487418" y="5309070"/>
                  <a:pt x="487418" y="5309070"/>
                  <a:pt x="487418" y="5309070"/>
                </a:cubicBezTo>
                <a:cubicBezTo>
                  <a:pt x="493727" y="5320110"/>
                  <a:pt x="493727" y="5320110"/>
                  <a:pt x="493727" y="5320110"/>
                </a:cubicBezTo>
                <a:cubicBezTo>
                  <a:pt x="733493" y="5134798"/>
                  <a:pt x="733493" y="5134798"/>
                  <a:pt x="733493" y="5134798"/>
                </a:cubicBezTo>
                <a:cubicBezTo>
                  <a:pt x="733493" y="5480976"/>
                  <a:pt x="733493" y="5480976"/>
                  <a:pt x="733493" y="5480976"/>
                </a:cubicBezTo>
                <a:cubicBezTo>
                  <a:pt x="633328" y="5558256"/>
                  <a:pt x="633328" y="5558256"/>
                  <a:pt x="633328" y="5558256"/>
                </a:cubicBezTo>
                <a:cubicBezTo>
                  <a:pt x="641215" y="5570873"/>
                  <a:pt x="641215" y="5570873"/>
                  <a:pt x="641215" y="5570873"/>
                </a:cubicBezTo>
                <a:cubicBezTo>
                  <a:pt x="737436" y="5495959"/>
                  <a:pt x="737436" y="5495959"/>
                  <a:pt x="737436" y="5495959"/>
                </a:cubicBezTo>
                <a:cubicBezTo>
                  <a:pt x="1102605" y="5773533"/>
                  <a:pt x="1102605" y="5773533"/>
                  <a:pt x="1102605" y="5773533"/>
                </a:cubicBezTo>
                <a:cubicBezTo>
                  <a:pt x="866783" y="5956479"/>
                  <a:pt x="866783" y="5956479"/>
                  <a:pt x="866783" y="5956479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865994" y="5957268"/>
                  <a:pt x="865994" y="5957268"/>
                  <a:pt x="865994" y="5957268"/>
                </a:cubicBezTo>
                <a:cubicBezTo>
                  <a:pt x="738225" y="6056627"/>
                  <a:pt x="738225" y="6056627"/>
                  <a:pt x="738225" y="6056627"/>
                </a:cubicBezTo>
                <a:cubicBezTo>
                  <a:pt x="373056" y="5779053"/>
                  <a:pt x="373056" y="5779053"/>
                  <a:pt x="373056" y="5779053"/>
                </a:cubicBezTo>
                <a:cubicBezTo>
                  <a:pt x="640426" y="5571661"/>
                  <a:pt x="640426" y="5571661"/>
                  <a:pt x="640426" y="5571661"/>
                </a:cubicBezTo>
                <a:cubicBezTo>
                  <a:pt x="633328" y="5559044"/>
                  <a:pt x="633328" y="5559044"/>
                  <a:pt x="633328" y="5559044"/>
                </a:cubicBezTo>
                <a:cubicBezTo>
                  <a:pt x="371479" y="5761705"/>
                  <a:pt x="371479" y="5761705"/>
                  <a:pt x="371479" y="5761705"/>
                </a:cubicBezTo>
                <a:cubicBezTo>
                  <a:pt x="371479" y="5415526"/>
                  <a:pt x="371479" y="5415526"/>
                  <a:pt x="371479" y="5415526"/>
                </a:cubicBezTo>
                <a:cubicBezTo>
                  <a:pt x="493727" y="5320898"/>
                  <a:pt x="493727" y="5320898"/>
                  <a:pt x="493727" y="5320898"/>
                </a:cubicBezTo>
                <a:cubicBezTo>
                  <a:pt x="486629" y="5309070"/>
                  <a:pt x="486629" y="5309070"/>
                  <a:pt x="486629" y="5309070"/>
                </a:cubicBezTo>
                <a:cubicBezTo>
                  <a:pt x="365169" y="5403697"/>
                  <a:pt x="365169" y="5403697"/>
                  <a:pt x="365169" y="5403697"/>
                </a:cubicBezTo>
                <a:cubicBezTo>
                  <a:pt x="0" y="5126124"/>
                  <a:pt x="0" y="5126124"/>
                  <a:pt x="0" y="5126124"/>
                </a:cubicBezTo>
                <a:cubicBezTo>
                  <a:pt x="359648" y="4847761"/>
                  <a:pt x="359648" y="4847761"/>
                  <a:pt x="359648" y="4847761"/>
                </a:cubicBezTo>
                <a:close/>
                <a:moveTo>
                  <a:pt x="1106548" y="4487388"/>
                </a:moveTo>
                <a:cubicBezTo>
                  <a:pt x="1106548" y="4833567"/>
                  <a:pt x="1106548" y="4833567"/>
                  <a:pt x="1106548" y="4833567"/>
                </a:cubicBezTo>
                <a:cubicBezTo>
                  <a:pt x="1018214" y="4902172"/>
                  <a:pt x="1018214" y="4902172"/>
                  <a:pt x="1018214" y="4902172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017425" y="4902960"/>
                  <a:pt x="1017425" y="4902960"/>
                  <a:pt x="1017425" y="4902960"/>
                </a:cubicBezTo>
                <a:cubicBezTo>
                  <a:pt x="744534" y="5114295"/>
                  <a:pt x="744534" y="5114295"/>
                  <a:pt x="744534" y="5114295"/>
                </a:cubicBezTo>
                <a:cubicBezTo>
                  <a:pt x="744534" y="4768116"/>
                  <a:pt x="744534" y="4768116"/>
                  <a:pt x="744534" y="4768116"/>
                </a:cubicBezTo>
                <a:cubicBezTo>
                  <a:pt x="856530" y="4680586"/>
                  <a:pt x="856530" y="4680586"/>
                  <a:pt x="856530" y="4680586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857319" y="4680586"/>
                  <a:pt x="857319" y="4680586"/>
                  <a:pt x="857319" y="4680586"/>
                </a:cubicBezTo>
                <a:cubicBezTo>
                  <a:pt x="1106548" y="4487388"/>
                  <a:pt x="1106548" y="4487388"/>
                  <a:pt x="1106548" y="4487388"/>
                </a:cubicBezTo>
                <a:close/>
                <a:moveTo>
                  <a:pt x="737436" y="4196409"/>
                </a:moveTo>
                <a:cubicBezTo>
                  <a:pt x="1102605" y="4473983"/>
                  <a:pt x="1102605" y="4473983"/>
                  <a:pt x="1102605" y="4473983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738225" y="4756288"/>
                  <a:pt x="738225" y="4756288"/>
                  <a:pt x="738225" y="4756288"/>
                </a:cubicBezTo>
                <a:cubicBezTo>
                  <a:pt x="373056" y="4478714"/>
                  <a:pt x="373056" y="4478714"/>
                  <a:pt x="373056" y="4478714"/>
                </a:cubicBezTo>
                <a:cubicBezTo>
                  <a:pt x="737436" y="4196409"/>
                  <a:pt x="737436" y="4196409"/>
                  <a:pt x="737436" y="4196409"/>
                </a:cubicBezTo>
                <a:close/>
                <a:moveTo>
                  <a:pt x="1115224" y="3544268"/>
                </a:moveTo>
                <a:cubicBezTo>
                  <a:pt x="1125477" y="3552154"/>
                  <a:pt x="1125477" y="3552154"/>
                  <a:pt x="1125477" y="3552154"/>
                </a:cubicBezTo>
                <a:cubicBezTo>
                  <a:pt x="1480393" y="3821842"/>
                  <a:pt x="1480393" y="3821842"/>
                  <a:pt x="1480393" y="3821842"/>
                </a:cubicBezTo>
                <a:cubicBezTo>
                  <a:pt x="1116013" y="4104935"/>
                  <a:pt x="1116013" y="4104935"/>
                  <a:pt x="1116013" y="4104935"/>
                </a:cubicBezTo>
                <a:cubicBezTo>
                  <a:pt x="750844" y="3826573"/>
                  <a:pt x="750844" y="3826573"/>
                  <a:pt x="750844" y="3826573"/>
                </a:cubicBezTo>
                <a:cubicBezTo>
                  <a:pt x="1115224" y="3544268"/>
                  <a:pt x="1115224" y="3544268"/>
                  <a:pt x="1115224" y="3544268"/>
                </a:cubicBezTo>
                <a:close/>
                <a:moveTo>
                  <a:pt x="1480393" y="2538851"/>
                </a:moveTo>
                <a:cubicBezTo>
                  <a:pt x="1480393" y="2885030"/>
                  <a:pt x="1480393" y="2885030"/>
                  <a:pt x="1480393" y="2885030"/>
                </a:cubicBezTo>
                <a:cubicBezTo>
                  <a:pt x="1386537" y="2957578"/>
                  <a:pt x="1386537" y="2957578"/>
                  <a:pt x="1386537" y="2957578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385748" y="2958366"/>
                  <a:pt x="1385748" y="2958366"/>
                  <a:pt x="1385748" y="2958366"/>
                </a:cubicBezTo>
                <a:cubicBezTo>
                  <a:pt x="1118379" y="3165758"/>
                  <a:pt x="1118379" y="3165758"/>
                  <a:pt x="1118379" y="3165758"/>
                </a:cubicBezTo>
                <a:cubicBezTo>
                  <a:pt x="1118379" y="2819579"/>
                  <a:pt x="1118379" y="2819579"/>
                  <a:pt x="1118379" y="2819579"/>
                </a:cubicBezTo>
                <a:cubicBezTo>
                  <a:pt x="1246148" y="2720221"/>
                  <a:pt x="1246148" y="2720221"/>
                  <a:pt x="1246148" y="2720221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246937" y="2719432"/>
                  <a:pt x="1246937" y="2719432"/>
                  <a:pt x="1246937" y="2719432"/>
                </a:cubicBezTo>
                <a:cubicBezTo>
                  <a:pt x="1480393" y="2538851"/>
                  <a:pt x="1480393" y="2538851"/>
                  <a:pt x="1480393" y="2538851"/>
                </a:cubicBezTo>
                <a:close/>
                <a:moveTo>
                  <a:pt x="732704" y="1598885"/>
                </a:moveTo>
                <a:cubicBezTo>
                  <a:pt x="1097873" y="1876459"/>
                  <a:pt x="1097873" y="1876459"/>
                  <a:pt x="1097873" y="1876459"/>
                </a:cubicBezTo>
                <a:cubicBezTo>
                  <a:pt x="860473" y="2060194"/>
                  <a:pt x="860473" y="2060194"/>
                  <a:pt x="860473" y="2060194"/>
                </a:cubicBezTo>
                <a:cubicBezTo>
                  <a:pt x="867572" y="2072022"/>
                  <a:pt x="867572" y="2072022"/>
                  <a:pt x="867572" y="2072022"/>
                </a:cubicBezTo>
                <a:cubicBezTo>
                  <a:pt x="1106548" y="1885922"/>
                  <a:pt x="1106548" y="1885922"/>
                  <a:pt x="1106548" y="1885922"/>
                </a:cubicBezTo>
                <a:cubicBezTo>
                  <a:pt x="1106548" y="2232889"/>
                  <a:pt x="1106548" y="2232889"/>
                  <a:pt x="1106548" y="2232889"/>
                </a:cubicBezTo>
                <a:cubicBezTo>
                  <a:pt x="1007172" y="2310168"/>
                  <a:pt x="1007172" y="2310168"/>
                  <a:pt x="1007172" y="2310168"/>
                </a:cubicBezTo>
                <a:cubicBezTo>
                  <a:pt x="1014270" y="2322785"/>
                  <a:pt x="1014270" y="2322785"/>
                  <a:pt x="1014270" y="2322785"/>
                </a:cubicBezTo>
                <a:cubicBezTo>
                  <a:pt x="1110492" y="2247872"/>
                  <a:pt x="1110492" y="2247872"/>
                  <a:pt x="1110492" y="2247872"/>
                </a:cubicBezTo>
                <a:cubicBezTo>
                  <a:pt x="1475660" y="2525446"/>
                  <a:pt x="1475660" y="2525446"/>
                  <a:pt x="1475660" y="2525446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112069" y="2807751"/>
                  <a:pt x="1112069" y="2807751"/>
                  <a:pt x="1112069" y="2807751"/>
                </a:cubicBezTo>
                <a:cubicBezTo>
                  <a:pt x="746900" y="2530177"/>
                  <a:pt x="746900" y="2530177"/>
                  <a:pt x="746900" y="2530177"/>
                </a:cubicBezTo>
                <a:cubicBezTo>
                  <a:pt x="1013481" y="2322785"/>
                  <a:pt x="1013481" y="2322785"/>
                  <a:pt x="1013481" y="2322785"/>
                </a:cubicBezTo>
                <a:cubicBezTo>
                  <a:pt x="1006383" y="2310168"/>
                  <a:pt x="1006383" y="2310168"/>
                  <a:pt x="1006383" y="2310168"/>
                </a:cubicBezTo>
                <a:cubicBezTo>
                  <a:pt x="744534" y="2513617"/>
                  <a:pt x="744534" y="2513617"/>
                  <a:pt x="744534" y="2513617"/>
                </a:cubicBezTo>
                <a:cubicBezTo>
                  <a:pt x="744534" y="2166650"/>
                  <a:pt x="744534" y="2166650"/>
                  <a:pt x="744534" y="2166650"/>
                </a:cubicBezTo>
                <a:cubicBezTo>
                  <a:pt x="866783" y="2072022"/>
                  <a:pt x="866783" y="2072022"/>
                  <a:pt x="866783" y="2072022"/>
                </a:cubicBezTo>
                <a:cubicBezTo>
                  <a:pt x="860473" y="2060983"/>
                  <a:pt x="860473" y="2060983"/>
                  <a:pt x="860473" y="2060983"/>
                </a:cubicBezTo>
                <a:cubicBezTo>
                  <a:pt x="738225" y="2155610"/>
                  <a:pt x="738225" y="2155610"/>
                  <a:pt x="738225" y="2155610"/>
                </a:cubicBezTo>
                <a:cubicBezTo>
                  <a:pt x="373056" y="1878036"/>
                  <a:pt x="373056" y="1878036"/>
                  <a:pt x="373056" y="1878036"/>
                </a:cubicBezTo>
                <a:cubicBezTo>
                  <a:pt x="732704" y="1598885"/>
                  <a:pt x="732704" y="1598885"/>
                  <a:pt x="732704" y="1598885"/>
                </a:cubicBezTo>
                <a:close/>
                <a:moveTo>
                  <a:pt x="1480393" y="1238512"/>
                </a:moveTo>
                <a:cubicBezTo>
                  <a:pt x="1480393" y="1585480"/>
                  <a:pt x="1480393" y="1585480"/>
                  <a:pt x="1480393" y="1585480"/>
                </a:cubicBezTo>
                <a:cubicBezTo>
                  <a:pt x="1391269" y="1654085"/>
                  <a:pt x="1391269" y="1654085"/>
                  <a:pt x="1391269" y="1654085"/>
                </a:cubicBezTo>
                <a:cubicBezTo>
                  <a:pt x="1399156" y="1664336"/>
                  <a:pt x="1399156" y="1664336"/>
                  <a:pt x="1399156" y="1664336"/>
                </a:cubicBezTo>
                <a:cubicBezTo>
                  <a:pt x="1483547" y="1598885"/>
                  <a:pt x="1483547" y="1598885"/>
                  <a:pt x="1483547" y="1598885"/>
                </a:cubicBezTo>
                <a:cubicBezTo>
                  <a:pt x="1848716" y="1876459"/>
                  <a:pt x="1848716" y="1876459"/>
                  <a:pt x="1848716" y="1876459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489068" y="2155610"/>
                  <a:pt x="1489068" y="2155610"/>
                  <a:pt x="1489068" y="2155610"/>
                </a:cubicBezTo>
                <a:cubicBezTo>
                  <a:pt x="1123900" y="1878036"/>
                  <a:pt x="1123900" y="1878036"/>
                  <a:pt x="1123900" y="1878036"/>
                </a:cubicBezTo>
                <a:cubicBezTo>
                  <a:pt x="1398368" y="1665124"/>
                  <a:pt x="1398368" y="1665124"/>
                  <a:pt x="1398368" y="1665124"/>
                </a:cubicBezTo>
                <a:cubicBezTo>
                  <a:pt x="1390481" y="1654085"/>
                  <a:pt x="1390481" y="1654085"/>
                  <a:pt x="1390481" y="1654085"/>
                </a:cubicBezTo>
                <a:cubicBezTo>
                  <a:pt x="1118379" y="1865419"/>
                  <a:pt x="1118379" y="1865419"/>
                  <a:pt x="1118379" y="1865419"/>
                </a:cubicBezTo>
                <a:cubicBezTo>
                  <a:pt x="1118379" y="1519240"/>
                  <a:pt x="1118379" y="1519240"/>
                  <a:pt x="1118379" y="1519240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480393" y="1238512"/>
                  <a:pt x="1480393" y="1238512"/>
                  <a:pt x="1480393" y="1238512"/>
                </a:cubicBezTo>
                <a:close/>
                <a:moveTo>
                  <a:pt x="1110492" y="947533"/>
                </a:moveTo>
                <a:cubicBezTo>
                  <a:pt x="1475660" y="1225107"/>
                  <a:pt x="1475660" y="1225107"/>
                  <a:pt x="1475660" y="1225107"/>
                </a:cubicBezTo>
                <a:cubicBezTo>
                  <a:pt x="1223276" y="1421459"/>
                  <a:pt x="1223276" y="1421459"/>
                  <a:pt x="1223276" y="1421459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222487" y="1422247"/>
                  <a:pt x="1222487" y="1422247"/>
                  <a:pt x="1222487" y="1422247"/>
                </a:cubicBezTo>
                <a:cubicBezTo>
                  <a:pt x="1112069" y="1508201"/>
                  <a:pt x="1112069" y="1508201"/>
                  <a:pt x="1112069" y="1508201"/>
                </a:cubicBezTo>
                <a:cubicBezTo>
                  <a:pt x="746900" y="1230627"/>
                  <a:pt x="746900" y="1230627"/>
                  <a:pt x="746900" y="1230627"/>
                </a:cubicBezTo>
                <a:cubicBezTo>
                  <a:pt x="1110492" y="947533"/>
                  <a:pt x="1110492" y="947533"/>
                  <a:pt x="1110492" y="947533"/>
                </a:cubicBezTo>
                <a:close/>
                <a:moveTo>
                  <a:pt x="1488280" y="296181"/>
                </a:moveTo>
                <a:cubicBezTo>
                  <a:pt x="1498533" y="304066"/>
                  <a:pt x="1498533" y="304066"/>
                  <a:pt x="1498533" y="304066"/>
                </a:cubicBezTo>
                <a:cubicBezTo>
                  <a:pt x="1853448" y="573754"/>
                  <a:pt x="1853448" y="573754"/>
                  <a:pt x="1853448" y="573754"/>
                </a:cubicBezTo>
                <a:cubicBezTo>
                  <a:pt x="1489068" y="856060"/>
                  <a:pt x="1489068" y="856060"/>
                  <a:pt x="1489068" y="856060"/>
                </a:cubicBezTo>
                <a:cubicBezTo>
                  <a:pt x="1123900" y="578486"/>
                  <a:pt x="1123900" y="578486"/>
                  <a:pt x="1123900" y="578486"/>
                </a:cubicBezTo>
                <a:cubicBezTo>
                  <a:pt x="1488280" y="296181"/>
                  <a:pt x="1488280" y="296181"/>
                  <a:pt x="1488280" y="296181"/>
                </a:cubicBezTo>
                <a:close/>
                <a:moveTo>
                  <a:pt x="1493012" y="0"/>
                </a:moveTo>
                <a:lnTo>
                  <a:pt x="5957423" y="0"/>
                </a:lnTo>
                <a:lnTo>
                  <a:pt x="5957423" y="6858000"/>
                </a:lnTo>
                <a:lnTo>
                  <a:pt x="843615" y="6858000"/>
                </a:lnTo>
                <a:lnTo>
                  <a:pt x="810785" y="6833040"/>
                </a:lnTo>
                <a:cubicBezTo>
                  <a:pt x="746900" y="6784470"/>
                  <a:pt x="746900" y="6784470"/>
                  <a:pt x="746900" y="6784470"/>
                </a:cubicBezTo>
                <a:cubicBezTo>
                  <a:pt x="746900" y="6429617"/>
                  <a:pt x="746900" y="6429617"/>
                  <a:pt x="746900" y="6429617"/>
                </a:cubicBezTo>
                <a:cubicBezTo>
                  <a:pt x="1019002" y="6218282"/>
                  <a:pt x="1019002" y="6218282"/>
                  <a:pt x="1019002" y="6218282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1019791" y="6217493"/>
                  <a:pt x="1019791" y="6217493"/>
                  <a:pt x="1019791" y="6217493"/>
                </a:cubicBezTo>
                <a:cubicBezTo>
                  <a:pt x="1110492" y="6147311"/>
                  <a:pt x="1110492" y="6147311"/>
                  <a:pt x="1110492" y="6147311"/>
                </a:cubicBezTo>
                <a:cubicBezTo>
                  <a:pt x="1489068" y="6435925"/>
                  <a:pt x="1489068" y="6435925"/>
                  <a:pt x="1489068" y="6435925"/>
                </a:cubicBezTo>
                <a:cubicBezTo>
                  <a:pt x="1870800" y="6140214"/>
                  <a:pt x="1870800" y="6140214"/>
                  <a:pt x="1870800" y="6140214"/>
                </a:cubicBezTo>
                <a:cubicBezTo>
                  <a:pt x="1870800" y="6021930"/>
                  <a:pt x="1870800" y="6021930"/>
                  <a:pt x="1870800" y="6021930"/>
                </a:cubicBezTo>
                <a:cubicBezTo>
                  <a:pt x="1857392" y="6027450"/>
                  <a:pt x="1857392" y="6027450"/>
                  <a:pt x="1857392" y="6027450"/>
                </a:cubicBezTo>
                <a:cubicBezTo>
                  <a:pt x="1857392" y="6133906"/>
                  <a:pt x="1857392" y="6133906"/>
                  <a:pt x="1857392" y="6133906"/>
                </a:cubicBezTo>
                <a:cubicBezTo>
                  <a:pt x="1495378" y="6413845"/>
                  <a:pt x="1495378" y="6413845"/>
                  <a:pt x="1495378" y="6413845"/>
                </a:cubicBezTo>
                <a:cubicBezTo>
                  <a:pt x="1495378" y="6067667"/>
                  <a:pt x="1495378" y="6067667"/>
                  <a:pt x="1495378" y="6067667"/>
                </a:cubicBezTo>
                <a:cubicBezTo>
                  <a:pt x="1857392" y="5786939"/>
                  <a:pt x="1857392" y="5786939"/>
                  <a:pt x="1857392" y="5786939"/>
                </a:cubicBezTo>
                <a:cubicBezTo>
                  <a:pt x="1857392" y="6026661"/>
                  <a:pt x="1857392" y="6026661"/>
                  <a:pt x="1857392" y="6026661"/>
                </a:cubicBezTo>
                <a:cubicBezTo>
                  <a:pt x="1870800" y="6021141"/>
                  <a:pt x="1870800" y="6021141"/>
                  <a:pt x="1870800" y="6021141"/>
                </a:cubicBezTo>
                <a:cubicBezTo>
                  <a:pt x="1870800" y="5770379"/>
                  <a:pt x="1870800" y="5770379"/>
                  <a:pt x="1870800" y="5770379"/>
                </a:cubicBezTo>
                <a:cubicBezTo>
                  <a:pt x="1739875" y="5671020"/>
                  <a:pt x="1739875" y="5671020"/>
                  <a:pt x="1739875" y="5671020"/>
                </a:cubicBezTo>
                <a:cubicBezTo>
                  <a:pt x="1497744" y="5487285"/>
                  <a:pt x="1497744" y="5487285"/>
                  <a:pt x="1497744" y="5487285"/>
                </a:cubicBezTo>
                <a:cubicBezTo>
                  <a:pt x="1497744" y="5307493"/>
                  <a:pt x="1497744" y="5307493"/>
                  <a:pt x="1497744" y="5307493"/>
                </a:cubicBezTo>
                <a:cubicBezTo>
                  <a:pt x="1484336" y="5309858"/>
                  <a:pt x="1484336" y="5309858"/>
                  <a:pt x="1484336" y="5309858"/>
                </a:cubicBezTo>
                <a:cubicBezTo>
                  <a:pt x="1484336" y="5480976"/>
                  <a:pt x="1484336" y="5480976"/>
                  <a:pt x="1484336" y="5480976"/>
                </a:cubicBezTo>
                <a:cubicBezTo>
                  <a:pt x="1122322" y="5761705"/>
                  <a:pt x="1122322" y="5761705"/>
                  <a:pt x="1122322" y="5761705"/>
                </a:cubicBezTo>
                <a:cubicBezTo>
                  <a:pt x="1122322" y="5415526"/>
                  <a:pt x="1122322" y="5415526"/>
                  <a:pt x="1122322" y="5415526"/>
                </a:cubicBezTo>
                <a:cubicBezTo>
                  <a:pt x="1292682" y="5283047"/>
                  <a:pt x="1292682" y="5283047"/>
                  <a:pt x="1292682" y="5283047"/>
                </a:cubicBezTo>
                <a:cubicBezTo>
                  <a:pt x="1285583" y="5272796"/>
                  <a:pt x="1285583" y="5272796"/>
                  <a:pt x="1285583" y="5272796"/>
                </a:cubicBezTo>
                <a:cubicBezTo>
                  <a:pt x="1116013" y="5403697"/>
                  <a:pt x="1116013" y="5403697"/>
                  <a:pt x="1116013" y="5403697"/>
                </a:cubicBezTo>
                <a:cubicBezTo>
                  <a:pt x="750844" y="5126124"/>
                  <a:pt x="750844" y="5126124"/>
                  <a:pt x="750844" y="5126124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110492" y="4847761"/>
                  <a:pt x="1110492" y="4847761"/>
                  <a:pt x="1110492" y="4847761"/>
                </a:cubicBezTo>
                <a:cubicBezTo>
                  <a:pt x="1475660" y="5125335"/>
                  <a:pt x="1475660" y="5125335"/>
                  <a:pt x="1475660" y="5125335"/>
                </a:cubicBezTo>
                <a:cubicBezTo>
                  <a:pt x="1285583" y="5272008"/>
                  <a:pt x="1285583" y="5272008"/>
                  <a:pt x="1285583" y="5272008"/>
                </a:cubicBezTo>
                <a:cubicBezTo>
                  <a:pt x="1293470" y="5283047"/>
                  <a:pt x="1293470" y="5283047"/>
                  <a:pt x="1293470" y="5283047"/>
                </a:cubicBezTo>
                <a:cubicBezTo>
                  <a:pt x="1484336" y="5134798"/>
                  <a:pt x="1484336" y="5134798"/>
                  <a:pt x="1484336" y="5134798"/>
                </a:cubicBezTo>
                <a:cubicBezTo>
                  <a:pt x="1484336" y="5309070"/>
                  <a:pt x="1484336" y="5309070"/>
                  <a:pt x="1484336" y="5309070"/>
                </a:cubicBezTo>
                <a:cubicBezTo>
                  <a:pt x="1497744" y="5306704"/>
                  <a:pt x="1497744" y="5306704"/>
                  <a:pt x="1497744" y="5306704"/>
                </a:cubicBezTo>
                <a:cubicBezTo>
                  <a:pt x="1497744" y="5129278"/>
                  <a:pt x="1497744" y="5129278"/>
                  <a:pt x="1497744" y="5129278"/>
                </a:cubicBezTo>
                <a:cubicBezTo>
                  <a:pt x="1513518" y="5116661"/>
                  <a:pt x="1513518" y="5116661"/>
                  <a:pt x="1513518" y="5116661"/>
                </a:cubicBezTo>
                <a:cubicBezTo>
                  <a:pt x="1513518" y="5100101"/>
                  <a:pt x="1513518" y="5100101"/>
                  <a:pt x="1513518" y="5100101"/>
                </a:cubicBezTo>
                <a:cubicBezTo>
                  <a:pt x="1495378" y="5114295"/>
                  <a:pt x="1495378" y="5114295"/>
                  <a:pt x="1495378" y="5114295"/>
                </a:cubicBezTo>
                <a:cubicBezTo>
                  <a:pt x="1495378" y="4768116"/>
                  <a:pt x="1495378" y="4768116"/>
                  <a:pt x="1495378" y="4768116"/>
                </a:cubicBezTo>
                <a:cubicBezTo>
                  <a:pt x="1513518" y="4753922"/>
                  <a:pt x="1513518" y="4753922"/>
                  <a:pt x="1513518" y="4753922"/>
                </a:cubicBezTo>
                <a:cubicBezTo>
                  <a:pt x="1513518" y="4737362"/>
                  <a:pt x="1513518" y="4737362"/>
                  <a:pt x="1513518" y="4737362"/>
                </a:cubicBezTo>
                <a:cubicBezTo>
                  <a:pt x="1489068" y="4756288"/>
                  <a:pt x="1489068" y="4756288"/>
                  <a:pt x="1489068" y="4756288"/>
                </a:cubicBezTo>
                <a:cubicBezTo>
                  <a:pt x="1123900" y="4478714"/>
                  <a:pt x="1123900" y="4478714"/>
                  <a:pt x="1123900" y="4478714"/>
                </a:cubicBezTo>
                <a:cubicBezTo>
                  <a:pt x="1488280" y="4196409"/>
                  <a:pt x="1488280" y="4196409"/>
                  <a:pt x="1488280" y="4196409"/>
                </a:cubicBezTo>
                <a:cubicBezTo>
                  <a:pt x="1853448" y="4473983"/>
                  <a:pt x="1853448" y="4473983"/>
                  <a:pt x="1853448" y="4473983"/>
                </a:cubicBezTo>
                <a:cubicBezTo>
                  <a:pt x="1514307" y="4737362"/>
                  <a:pt x="1514307" y="4737362"/>
                  <a:pt x="1514307" y="4737362"/>
                </a:cubicBezTo>
                <a:cubicBezTo>
                  <a:pt x="1514307" y="4753134"/>
                  <a:pt x="1514307" y="4753134"/>
                  <a:pt x="1514307" y="4753134"/>
                </a:cubicBezTo>
                <a:cubicBezTo>
                  <a:pt x="1857392" y="4487388"/>
                  <a:pt x="1857392" y="4487388"/>
                  <a:pt x="1857392" y="4487388"/>
                </a:cubicBezTo>
                <a:cubicBezTo>
                  <a:pt x="1857392" y="4833567"/>
                  <a:pt x="1857392" y="4833567"/>
                  <a:pt x="1857392" y="4833567"/>
                </a:cubicBezTo>
                <a:cubicBezTo>
                  <a:pt x="1514307" y="5100101"/>
                  <a:pt x="1514307" y="5100101"/>
                  <a:pt x="1514307" y="5100101"/>
                </a:cubicBezTo>
                <a:cubicBezTo>
                  <a:pt x="1514307" y="5116661"/>
                  <a:pt x="1514307" y="5116661"/>
                  <a:pt x="1514307" y="5116661"/>
                </a:cubicBezTo>
                <a:cubicBezTo>
                  <a:pt x="1870800" y="4839875"/>
                  <a:pt x="1870800" y="4839875"/>
                  <a:pt x="1870800" y="4839875"/>
                </a:cubicBezTo>
                <a:cubicBezTo>
                  <a:pt x="1870800" y="4470828"/>
                  <a:pt x="1870800" y="4470828"/>
                  <a:pt x="1870800" y="4470828"/>
                </a:cubicBezTo>
                <a:cubicBezTo>
                  <a:pt x="1497744" y="4186946"/>
                  <a:pt x="1497744" y="4186946"/>
                  <a:pt x="1497744" y="4186946"/>
                </a:cubicBezTo>
                <a:cubicBezTo>
                  <a:pt x="1497744" y="3839190"/>
                  <a:pt x="1497744" y="3839190"/>
                  <a:pt x="1497744" y="3839190"/>
                </a:cubicBezTo>
                <a:cubicBezTo>
                  <a:pt x="1484336" y="3849441"/>
                  <a:pt x="1484336" y="3849441"/>
                  <a:pt x="1484336" y="3849441"/>
                </a:cubicBezTo>
                <a:cubicBezTo>
                  <a:pt x="1484336" y="4182215"/>
                  <a:pt x="1484336" y="4182215"/>
                  <a:pt x="1484336" y="4182215"/>
                </a:cubicBezTo>
                <a:cubicBezTo>
                  <a:pt x="1122322" y="4462154"/>
                  <a:pt x="1122322" y="4462154"/>
                  <a:pt x="1122322" y="4462154"/>
                </a:cubicBezTo>
                <a:cubicBezTo>
                  <a:pt x="1122322" y="4115975"/>
                  <a:pt x="1122322" y="4115975"/>
                  <a:pt x="1122322" y="4115975"/>
                </a:cubicBezTo>
                <a:cubicBezTo>
                  <a:pt x="1484336" y="3835248"/>
                  <a:pt x="1484336" y="3835248"/>
                  <a:pt x="1484336" y="3835248"/>
                </a:cubicBezTo>
                <a:cubicBezTo>
                  <a:pt x="1484336" y="3848653"/>
                  <a:pt x="1484336" y="3848653"/>
                  <a:pt x="1484336" y="3848653"/>
                </a:cubicBezTo>
                <a:cubicBezTo>
                  <a:pt x="1497744" y="3838402"/>
                  <a:pt x="1497744" y="3838402"/>
                  <a:pt x="1497744" y="3838402"/>
                </a:cubicBezTo>
                <a:cubicBezTo>
                  <a:pt x="1497744" y="3818688"/>
                  <a:pt x="1497744" y="3818688"/>
                  <a:pt x="1497744" y="3818688"/>
                </a:cubicBezTo>
                <a:cubicBezTo>
                  <a:pt x="1136519" y="3544268"/>
                  <a:pt x="1136519" y="3544268"/>
                  <a:pt x="1136519" y="3544268"/>
                </a:cubicBezTo>
                <a:cubicBezTo>
                  <a:pt x="1125477" y="3552154"/>
                  <a:pt x="1125477" y="3552154"/>
                  <a:pt x="1125477" y="3552154"/>
                </a:cubicBezTo>
                <a:cubicBezTo>
                  <a:pt x="1135730" y="3543479"/>
                  <a:pt x="1135730" y="3543479"/>
                  <a:pt x="1135730" y="3543479"/>
                </a:cubicBezTo>
                <a:cubicBezTo>
                  <a:pt x="1119956" y="3531651"/>
                  <a:pt x="1119956" y="3531651"/>
                  <a:pt x="1119956" y="3531651"/>
                </a:cubicBezTo>
                <a:cubicBezTo>
                  <a:pt x="1119956" y="3519822"/>
                  <a:pt x="1119956" y="3519822"/>
                  <a:pt x="1119956" y="3519822"/>
                </a:cubicBezTo>
                <a:cubicBezTo>
                  <a:pt x="1106548" y="3519822"/>
                  <a:pt x="1106548" y="3519822"/>
                  <a:pt x="1106548" y="3519822"/>
                </a:cubicBezTo>
                <a:cubicBezTo>
                  <a:pt x="1106548" y="3532439"/>
                  <a:pt x="1106548" y="3532439"/>
                  <a:pt x="1106548" y="3532439"/>
                </a:cubicBezTo>
                <a:cubicBezTo>
                  <a:pt x="744534" y="3812379"/>
                  <a:pt x="744534" y="3812379"/>
                  <a:pt x="744534" y="3812379"/>
                </a:cubicBezTo>
                <a:cubicBezTo>
                  <a:pt x="744534" y="3495377"/>
                  <a:pt x="744534" y="3495377"/>
                  <a:pt x="744534" y="3495377"/>
                </a:cubicBezTo>
                <a:cubicBezTo>
                  <a:pt x="744534" y="3466989"/>
                  <a:pt x="744534" y="3466989"/>
                  <a:pt x="744534" y="3466989"/>
                </a:cubicBezTo>
                <a:cubicBezTo>
                  <a:pt x="1106548" y="3186261"/>
                  <a:pt x="1106548" y="3186261"/>
                  <a:pt x="1106548" y="3186261"/>
                </a:cubicBezTo>
                <a:cubicBezTo>
                  <a:pt x="1106548" y="3500109"/>
                  <a:pt x="1106548" y="3500109"/>
                  <a:pt x="1106548" y="3500109"/>
                </a:cubicBezTo>
                <a:cubicBezTo>
                  <a:pt x="1106548" y="3519034"/>
                  <a:pt x="1106548" y="3519034"/>
                  <a:pt x="1106548" y="3519034"/>
                </a:cubicBezTo>
                <a:cubicBezTo>
                  <a:pt x="1119956" y="3519034"/>
                  <a:pt x="1119956" y="3519034"/>
                  <a:pt x="1119956" y="3519034"/>
                </a:cubicBezTo>
                <a:cubicBezTo>
                  <a:pt x="1119956" y="3180741"/>
                  <a:pt x="1119956" y="3180741"/>
                  <a:pt x="1119956" y="3180741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483547" y="2899224"/>
                  <a:pt x="1483547" y="2899224"/>
                  <a:pt x="1483547" y="2899224"/>
                </a:cubicBezTo>
                <a:cubicBezTo>
                  <a:pt x="1862913" y="3187049"/>
                  <a:pt x="1862913" y="3187049"/>
                  <a:pt x="1862913" y="3187049"/>
                </a:cubicBezTo>
                <a:cubicBezTo>
                  <a:pt x="2243855" y="2891339"/>
                  <a:pt x="2243855" y="2891339"/>
                  <a:pt x="2243855" y="2891339"/>
                </a:cubicBezTo>
                <a:cubicBezTo>
                  <a:pt x="2243855" y="2773843"/>
                  <a:pt x="2243855" y="2773843"/>
                  <a:pt x="2243855" y="2773843"/>
                </a:cubicBezTo>
                <a:cubicBezTo>
                  <a:pt x="2231236" y="2779363"/>
                  <a:pt x="2231236" y="2779363"/>
                  <a:pt x="2231236" y="2779363"/>
                </a:cubicBezTo>
                <a:cubicBezTo>
                  <a:pt x="2231236" y="2885030"/>
                  <a:pt x="2231236" y="2885030"/>
                  <a:pt x="2231236" y="2885030"/>
                </a:cubicBezTo>
                <a:cubicBezTo>
                  <a:pt x="1869222" y="3165758"/>
                  <a:pt x="1869222" y="3165758"/>
                  <a:pt x="1869222" y="3165758"/>
                </a:cubicBezTo>
                <a:cubicBezTo>
                  <a:pt x="1869222" y="2819579"/>
                  <a:pt x="1869222" y="2819579"/>
                  <a:pt x="1869222" y="2819579"/>
                </a:cubicBezTo>
                <a:cubicBezTo>
                  <a:pt x="2231236" y="2538851"/>
                  <a:pt x="2231236" y="2538851"/>
                  <a:pt x="2231236" y="2538851"/>
                </a:cubicBezTo>
                <a:cubicBezTo>
                  <a:pt x="2231236" y="2778574"/>
                  <a:pt x="2231236" y="2778574"/>
                  <a:pt x="2231236" y="2778574"/>
                </a:cubicBezTo>
                <a:cubicBezTo>
                  <a:pt x="2243855" y="2773054"/>
                  <a:pt x="2243855" y="2773054"/>
                  <a:pt x="2243855" y="2773054"/>
                </a:cubicBezTo>
                <a:cubicBezTo>
                  <a:pt x="2243855" y="2522291"/>
                  <a:pt x="2243855" y="2522291"/>
                  <a:pt x="2243855" y="2522291"/>
                </a:cubicBezTo>
                <a:cubicBezTo>
                  <a:pt x="2113720" y="2422933"/>
                  <a:pt x="2113720" y="2422933"/>
                  <a:pt x="2113720" y="2422933"/>
                </a:cubicBezTo>
                <a:cubicBezTo>
                  <a:pt x="2100312" y="2429241"/>
                  <a:pt x="2100312" y="2429241"/>
                  <a:pt x="2100312" y="2429241"/>
                </a:cubicBezTo>
                <a:cubicBezTo>
                  <a:pt x="2226503" y="2525446"/>
                  <a:pt x="2226503" y="2525446"/>
                  <a:pt x="2226503" y="2525446"/>
                </a:cubicBezTo>
                <a:cubicBezTo>
                  <a:pt x="1862124" y="2807751"/>
                  <a:pt x="1862124" y="2807751"/>
                  <a:pt x="1862124" y="2807751"/>
                </a:cubicBezTo>
                <a:cubicBezTo>
                  <a:pt x="1496955" y="2530177"/>
                  <a:pt x="1496955" y="2530177"/>
                  <a:pt x="1496955" y="2530177"/>
                </a:cubicBezTo>
                <a:cubicBezTo>
                  <a:pt x="1861335" y="2247872"/>
                  <a:pt x="1861335" y="2247872"/>
                  <a:pt x="1861335" y="2247872"/>
                </a:cubicBezTo>
                <a:cubicBezTo>
                  <a:pt x="2099523" y="2428452"/>
                  <a:pt x="2099523" y="2428452"/>
                  <a:pt x="2099523" y="2428452"/>
                </a:cubicBezTo>
                <a:cubicBezTo>
                  <a:pt x="2112931" y="2422144"/>
                  <a:pt x="2112931" y="2422144"/>
                  <a:pt x="2112931" y="2422144"/>
                </a:cubicBezTo>
                <a:cubicBezTo>
                  <a:pt x="1870800" y="2238409"/>
                  <a:pt x="1870800" y="2238409"/>
                  <a:pt x="1870800" y="2238409"/>
                </a:cubicBezTo>
                <a:cubicBezTo>
                  <a:pt x="1870800" y="2059405"/>
                  <a:pt x="1870800" y="2059405"/>
                  <a:pt x="1870800" y="2059405"/>
                </a:cubicBezTo>
                <a:cubicBezTo>
                  <a:pt x="1857392" y="2060983"/>
                  <a:pt x="1857392" y="2060983"/>
                  <a:pt x="1857392" y="2060983"/>
                </a:cubicBezTo>
                <a:cubicBezTo>
                  <a:pt x="1857392" y="2232889"/>
                  <a:pt x="1857392" y="2232889"/>
                  <a:pt x="1857392" y="2232889"/>
                </a:cubicBezTo>
                <a:cubicBezTo>
                  <a:pt x="1496167" y="2513617"/>
                  <a:pt x="1496167" y="2513617"/>
                  <a:pt x="1496167" y="2513617"/>
                </a:cubicBezTo>
                <a:cubicBezTo>
                  <a:pt x="1496167" y="2166650"/>
                  <a:pt x="1496167" y="2166650"/>
                  <a:pt x="1496167" y="2166650"/>
                </a:cubicBezTo>
                <a:cubicBezTo>
                  <a:pt x="1666526" y="2034960"/>
                  <a:pt x="1666526" y="2034960"/>
                  <a:pt x="1666526" y="2034960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666526" y="2034172"/>
                  <a:pt x="1666526" y="2034172"/>
                  <a:pt x="1666526" y="2034172"/>
                </a:cubicBezTo>
                <a:cubicBezTo>
                  <a:pt x="1857392" y="1885922"/>
                  <a:pt x="1857392" y="1885922"/>
                  <a:pt x="1857392" y="1885922"/>
                </a:cubicBezTo>
                <a:cubicBezTo>
                  <a:pt x="1857392" y="2060194"/>
                  <a:pt x="1857392" y="2060194"/>
                  <a:pt x="1857392" y="2060194"/>
                </a:cubicBezTo>
                <a:cubicBezTo>
                  <a:pt x="1870800" y="2058617"/>
                  <a:pt x="1870800" y="2058617"/>
                  <a:pt x="1870800" y="2058617"/>
                </a:cubicBezTo>
                <a:cubicBezTo>
                  <a:pt x="1870800" y="1881190"/>
                  <a:pt x="1870800" y="1881190"/>
                  <a:pt x="1870800" y="1881190"/>
                </a:cubicBezTo>
                <a:cubicBezTo>
                  <a:pt x="1886574" y="1868573"/>
                  <a:pt x="1886574" y="1868573"/>
                  <a:pt x="1886574" y="1868573"/>
                </a:cubicBezTo>
                <a:cubicBezTo>
                  <a:pt x="1886574" y="1852014"/>
                  <a:pt x="1886574" y="1852014"/>
                  <a:pt x="1886574" y="1852014"/>
                </a:cubicBezTo>
                <a:cubicBezTo>
                  <a:pt x="1869222" y="1865419"/>
                  <a:pt x="1869222" y="1865419"/>
                  <a:pt x="1869222" y="1865419"/>
                </a:cubicBezTo>
                <a:cubicBezTo>
                  <a:pt x="1869222" y="1519240"/>
                  <a:pt x="1869222" y="1519240"/>
                  <a:pt x="1869222" y="1519240"/>
                </a:cubicBezTo>
                <a:cubicBezTo>
                  <a:pt x="1886574" y="1505835"/>
                  <a:pt x="1886574" y="1505835"/>
                  <a:pt x="1886574" y="1505835"/>
                </a:cubicBezTo>
                <a:cubicBezTo>
                  <a:pt x="1886574" y="1489275"/>
                  <a:pt x="1886574" y="1489275"/>
                  <a:pt x="1886574" y="1489275"/>
                </a:cubicBezTo>
                <a:cubicBezTo>
                  <a:pt x="1862124" y="1508201"/>
                  <a:pt x="1862124" y="1508201"/>
                  <a:pt x="1862124" y="1508201"/>
                </a:cubicBezTo>
                <a:cubicBezTo>
                  <a:pt x="1496955" y="1230627"/>
                  <a:pt x="1496955" y="1230627"/>
                  <a:pt x="1496955" y="1230627"/>
                </a:cubicBezTo>
                <a:cubicBezTo>
                  <a:pt x="1861335" y="947533"/>
                  <a:pt x="1861335" y="947533"/>
                  <a:pt x="1861335" y="947533"/>
                </a:cubicBezTo>
                <a:cubicBezTo>
                  <a:pt x="2226503" y="1225107"/>
                  <a:pt x="2226503" y="1225107"/>
                  <a:pt x="2226503" y="1225107"/>
                </a:cubicBezTo>
                <a:cubicBezTo>
                  <a:pt x="1887362" y="1488487"/>
                  <a:pt x="1887362" y="1488487"/>
                  <a:pt x="1887362" y="1488487"/>
                </a:cubicBezTo>
                <a:cubicBezTo>
                  <a:pt x="1887362" y="1505046"/>
                  <a:pt x="1887362" y="1505046"/>
                  <a:pt x="1887362" y="1505046"/>
                </a:cubicBezTo>
                <a:cubicBezTo>
                  <a:pt x="2231236" y="1238512"/>
                  <a:pt x="2231236" y="1238512"/>
                  <a:pt x="2231236" y="1238512"/>
                </a:cubicBezTo>
                <a:cubicBezTo>
                  <a:pt x="2231236" y="1585480"/>
                  <a:pt x="2231236" y="1585480"/>
                  <a:pt x="2231236" y="1585480"/>
                </a:cubicBezTo>
                <a:lnTo>
                  <a:pt x="1887362" y="1851225"/>
                </a:lnTo>
                <a:cubicBezTo>
                  <a:pt x="1887362" y="1867785"/>
                  <a:pt x="1887362" y="1867785"/>
                  <a:pt x="1887362" y="1867785"/>
                </a:cubicBezTo>
                <a:cubicBezTo>
                  <a:pt x="2243855" y="1591788"/>
                  <a:pt x="2243855" y="1591788"/>
                  <a:pt x="2243855" y="1591788"/>
                </a:cubicBezTo>
                <a:cubicBezTo>
                  <a:pt x="2243855" y="1221952"/>
                  <a:pt x="2243855" y="1221952"/>
                  <a:pt x="2243855" y="1221952"/>
                </a:cubicBezTo>
                <a:cubicBezTo>
                  <a:pt x="1870800" y="938859"/>
                  <a:pt x="1870800" y="938859"/>
                  <a:pt x="1870800" y="938859"/>
                </a:cubicBezTo>
                <a:cubicBezTo>
                  <a:pt x="1870800" y="590314"/>
                  <a:pt x="1870800" y="590314"/>
                  <a:pt x="1870800" y="590314"/>
                </a:cubicBezTo>
                <a:cubicBezTo>
                  <a:pt x="1857392" y="600566"/>
                  <a:pt x="1857392" y="600566"/>
                  <a:pt x="1857392" y="600566"/>
                </a:cubicBezTo>
                <a:cubicBezTo>
                  <a:pt x="1857392" y="933339"/>
                  <a:pt x="1857392" y="933339"/>
                  <a:pt x="1857392" y="933339"/>
                </a:cubicBezTo>
                <a:cubicBezTo>
                  <a:pt x="1496167" y="1214067"/>
                  <a:pt x="1496167" y="1214067"/>
                  <a:pt x="1496167" y="1214067"/>
                </a:cubicBezTo>
                <a:cubicBezTo>
                  <a:pt x="1496167" y="867888"/>
                  <a:pt x="1496167" y="867888"/>
                  <a:pt x="1496167" y="867888"/>
                </a:cubicBezTo>
                <a:cubicBezTo>
                  <a:pt x="1857392" y="587160"/>
                  <a:pt x="1857392" y="587160"/>
                  <a:pt x="1857392" y="587160"/>
                </a:cubicBezTo>
                <a:cubicBezTo>
                  <a:pt x="1857392" y="599777"/>
                  <a:pt x="1857392" y="599777"/>
                  <a:pt x="1857392" y="599777"/>
                </a:cubicBezTo>
                <a:cubicBezTo>
                  <a:pt x="1870800" y="589526"/>
                  <a:pt x="1870800" y="589526"/>
                  <a:pt x="1870800" y="589526"/>
                </a:cubicBezTo>
                <a:cubicBezTo>
                  <a:pt x="1870800" y="570600"/>
                  <a:pt x="1870800" y="570600"/>
                  <a:pt x="1870800" y="570600"/>
                </a:cubicBezTo>
                <a:cubicBezTo>
                  <a:pt x="1509574" y="295392"/>
                  <a:pt x="1509574" y="295392"/>
                  <a:pt x="1509574" y="295392"/>
                </a:cubicBezTo>
                <a:cubicBezTo>
                  <a:pt x="1498533" y="304066"/>
                  <a:pt x="1498533" y="304066"/>
                  <a:pt x="1498533" y="304066"/>
                </a:cubicBezTo>
                <a:cubicBezTo>
                  <a:pt x="1508786" y="295392"/>
                  <a:pt x="1508786" y="295392"/>
                  <a:pt x="1508786" y="295392"/>
                </a:cubicBezTo>
                <a:cubicBezTo>
                  <a:pt x="1493012" y="283564"/>
                  <a:pt x="1493012" y="283564"/>
                  <a:pt x="1493012" y="283564"/>
                </a:cubicBezTo>
                <a:cubicBezTo>
                  <a:pt x="1493012" y="97759"/>
                  <a:pt x="1493012" y="28082"/>
                  <a:pt x="1493012" y="1953"/>
                </a:cubicBez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cubicBezTo>
                  <a:pt x="1480393" y="283564"/>
                  <a:pt x="1480393" y="283564"/>
                  <a:pt x="1480393" y="283564"/>
                </a:cubicBezTo>
                <a:cubicBezTo>
                  <a:pt x="1118379" y="564292"/>
                  <a:pt x="1118379" y="564292"/>
                  <a:pt x="1118379" y="564292"/>
                </a:cubicBezTo>
                <a:cubicBezTo>
                  <a:pt x="1118379" y="218113"/>
                  <a:pt x="1118379" y="218113"/>
                  <a:pt x="1118379" y="218113"/>
                </a:cubicBezTo>
                <a:cubicBezTo>
                  <a:pt x="1267443" y="102194"/>
                  <a:pt x="1341976" y="44235"/>
                  <a:pt x="1379242" y="15255"/>
                </a:cubicBez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cubicBezTo>
                  <a:pt x="1112069" y="206284"/>
                  <a:pt x="1112069" y="206284"/>
                  <a:pt x="1112069" y="206284"/>
                </a:cubicBezTo>
                <a:cubicBezTo>
                  <a:pt x="966554" y="95886"/>
                  <a:pt x="893796" y="40686"/>
                  <a:pt x="857417" y="1308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6118657" cy="453231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9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40" y="314036"/>
            <a:ext cx="6118656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02788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uel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>
            <a:extLst>
              <a:ext uri="{FF2B5EF4-FFF2-40B4-BE49-F238E27FC236}">
                <a16:creationId xmlns:a16="http://schemas.microsoft.com/office/drawing/2014/main" id="{8ADFDDB7-8C7E-D45A-96B3-1A9EBD1B6760}"/>
              </a:ext>
            </a:extLst>
          </p:cNvPr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EBA0BEC-B644-623E-6D5F-4028774EC28B}"/>
                </a:ext>
              </a:extLst>
            </p:cNvPr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2" name="Logo CEA">
              <a:extLst>
                <a:ext uri="{FF2B5EF4-FFF2-40B4-BE49-F238E27FC236}">
                  <a16:creationId xmlns:a16="http://schemas.microsoft.com/office/drawing/2014/main" id="{41781B71-FA7E-3A77-138A-F8EC208614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BE852666-874F-A297-BDD1-598A6DD9D14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flipH="1">
            <a:off x="0" y="0"/>
            <a:ext cx="5305156" cy="6858000"/>
          </a:xfrm>
          <a:custGeom>
            <a:avLst/>
            <a:gdLst>
              <a:gd name="connsiteX0" fmla="*/ 657398 w 5305156"/>
              <a:gd name="connsiteY0" fmla="*/ 6793932 h 6858000"/>
              <a:gd name="connsiteX1" fmla="*/ 585057 w 5305156"/>
              <a:gd name="connsiteY1" fmla="*/ 6857017 h 6858000"/>
              <a:gd name="connsiteX2" fmla="*/ 583930 w 5305156"/>
              <a:gd name="connsiteY2" fmla="*/ 6858000 h 6858000"/>
              <a:gd name="connsiteX3" fmla="*/ 732294 w 5305156"/>
              <a:gd name="connsiteY3" fmla="*/ 6858000 h 6858000"/>
              <a:gd name="connsiteX4" fmla="*/ 725614 w 5305156"/>
              <a:gd name="connsiteY4" fmla="*/ 6852286 h 6858000"/>
              <a:gd name="connsiteX5" fmla="*/ 657398 w 5305156"/>
              <a:gd name="connsiteY5" fmla="*/ 6793932 h 6858000"/>
              <a:gd name="connsiteX6" fmla="*/ 653184 w 5305156"/>
              <a:gd name="connsiteY6" fmla="*/ 6434348 h 6858000"/>
              <a:gd name="connsiteX7" fmla="*/ 330807 w 5305156"/>
              <a:gd name="connsiteY7" fmla="*/ 6715076 h 6858000"/>
              <a:gd name="connsiteX8" fmla="*/ 330807 w 5305156"/>
              <a:gd name="connsiteY8" fmla="*/ 6799592 h 6858000"/>
              <a:gd name="connsiteX9" fmla="*/ 330807 w 5305156"/>
              <a:gd name="connsiteY9" fmla="*/ 6858000 h 6858000"/>
              <a:gd name="connsiteX10" fmla="*/ 564153 w 5305156"/>
              <a:gd name="connsiteY10" fmla="*/ 6858000 h 6858000"/>
              <a:gd name="connsiteX11" fmla="*/ 568902 w 5305156"/>
              <a:gd name="connsiteY11" fmla="*/ 6853863 h 6858000"/>
              <a:gd name="connsiteX12" fmla="*/ 585057 w 5305156"/>
              <a:gd name="connsiteY12" fmla="*/ 6857017 h 6858000"/>
              <a:gd name="connsiteX13" fmla="*/ 569605 w 5305156"/>
              <a:gd name="connsiteY13" fmla="*/ 6853075 h 6858000"/>
              <a:gd name="connsiteX14" fmla="*/ 653184 w 5305156"/>
              <a:gd name="connsiteY14" fmla="*/ 6780527 h 6858000"/>
              <a:gd name="connsiteX15" fmla="*/ 653184 w 5305156"/>
              <a:gd name="connsiteY15" fmla="*/ 6434348 h 6858000"/>
              <a:gd name="connsiteX16" fmla="*/ 5047259 w 5305156"/>
              <a:gd name="connsiteY16" fmla="*/ 6343650 h 6858000"/>
              <a:gd name="connsiteX17" fmla="*/ 5047259 w 5305156"/>
              <a:gd name="connsiteY17" fmla="*/ 6707250 h 6858000"/>
              <a:gd name="connsiteX18" fmla="*/ 4683659 w 5305156"/>
              <a:gd name="connsiteY18" fmla="*/ 6707250 h 6858000"/>
              <a:gd name="connsiteX19" fmla="*/ 4683659 w 5305156"/>
              <a:gd name="connsiteY19" fmla="*/ 6343650 h 6858000"/>
              <a:gd name="connsiteX20" fmla="*/ 985394 w 5305156"/>
              <a:gd name="connsiteY20" fmla="*/ 5786939 h 6858000"/>
              <a:gd name="connsiteX21" fmla="*/ 777500 w 5305156"/>
              <a:gd name="connsiteY21" fmla="*/ 5968308 h 6858000"/>
              <a:gd name="connsiteX22" fmla="*/ 663017 w 5305156"/>
              <a:gd name="connsiteY22" fmla="*/ 6067667 h 6858000"/>
              <a:gd name="connsiteX23" fmla="*/ 663017 w 5305156"/>
              <a:gd name="connsiteY23" fmla="*/ 6413845 h 6858000"/>
              <a:gd name="connsiteX24" fmla="*/ 901815 w 5305156"/>
              <a:gd name="connsiteY24" fmla="*/ 6206454 h 6858000"/>
              <a:gd name="connsiteX25" fmla="*/ 985394 w 5305156"/>
              <a:gd name="connsiteY25" fmla="*/ 6133906 h 6858000"/>
              <a:gd name="connsiteX26" fmla="*/ 985394 w 5305156"/>
              <a:gd name="connsiteY26" fmla="*/ 5786939 h 6858000"/>
              <a:gd name="connsiteX27" fmla="*/ 1549380 w 5305156"/>
              <a:gd name="connsiteY27" fmla="*/ 5671020 h 6858000"/>
              <a:gd name="connsiteX28" fmla="*/ 1537440 w 5305156"/>
              <a:gd name="connsiteY28" fmla="*/ 5677328 h 6858000"/>
              <a:gd name="connsiteX29" fmla="*/ 1549380 w 5305156"/>
              <a:gd name="connsiteY29" fmla="*/ 5671020 h 6858000"/>
              <a:gd name="connsiteX30" fmla="*/ 1325331 w 5305156"/>
              <a:gd name="connsiteY30" fmla="*/ 5495959 h 6858000"/>
              <a:gd name="connsiteX31" fmla="*/ 1000847 w 5305156"/>
              <a:gd name="connsiteY31" fmla="*/ 5779053 h 6858000"/>
              <a:gd name="connsiteX32" fmla="*/ 1326033 w 5305156"/>
              <a:gd name="connsiteY32" fmla="*/ 6056627 h 6858000"/>
              <a:gd name="connsiteX33" fmla="*/ 1650518 w 5305156"/>
              <a:gd name="connsiteY33" fmla="*/ 5773533 h 6858000"/>
              <a:gd name="connsiteX34" fmla="*/ 1537440 w 5305156"/>
              <a:gd name="connsiteY34" fmla="*/ 5677328 h 6858000"/>
              <a:gd name="connsiteX35" fmla="*/ 1325331 w 5305156"/>
              <a:gd name="connsiteY35" fmla="*/ 5495959 h 6858000"/>
              <a:gd name="connsiteX36" fmla="*/ 320271 w 5305156"/>
              <a:gd name="connsiteY36" fmla="*/ 4847761 h 6858000"/>
              <a:gd name="connsiteX37" fmla="*/ 0 w 5305156"/>
              <a:gd name="connsiteY37" fmla="*/ 5126124 h 6858000"/>
              <a:gd name="connsiteX38" fmla="*/ 325188 w 5305156"/>
              <a:gd name="connsiteY38" fmla="*/ 5403697 h 6858000"/>
              <a:gd name="connsiteX39" fmla="*/ 433349 w 5305156"/>
              <a:gd name="connsiteY39" fmla="*/ 5309070 h 6858000"/>
              <a:gd name="connsiteX40" fmla="*/ 439670 w 5305156"/>
              <a:gd name="connsiteY40" fmla="*/ 5320898 h 6858000"/>
              <a:gd name="connsiteX41" fmla="*/ 330807 w 5305156"/>
              <a:gd name="connsiteY41" fmla="*/ 5415526 h 6858000"/>
              <a:gd name="connsiteX42" fmla="*/ 330807 w 5305156"/>
              <a:gd name="connsiteY42" fmla="*/ 5761705 h 6858000"/>
              <a:gd name="connsiteX43" fmla="*/ 563986 w 5305156"/>
              <a:gd name="connsiteY43" fmla="*/ 5559044 h 6858000"/>
              <a:gd name="connsiteX44" fmla="*/ 570307 w 5305156"/>
              <a:gd name="connsiteY44" fmla="*/ 5571661 h 6858000"/>
              <a:gd name="connsiteX45" fmla="*/ 332211 w 5305156"/>
              <a:gd name="connsiteY45" fmla="*/ 5779053 h 6858000"/>
              <a:gd name="connsiteX46" fmla="*/ 657398 w 5305156"/>
              <a:gd name="connsiteY46" fmla="*/ 6056627 h 6858000"/>
              <a:gd name="connsiteX47" fmla="*/ 771178 w 5305156"/>
              <a:gd name="connsiteY47" fmla="*/ 5957268 h 6858000"/>
              <a:gd name="connsiteX48" fmla="*/ 777500 w 5305156"/>
              <a:gd name="connsiteY48" fmla="*/ 5968308 h 6858000"/>
              <a:gd name="connsiteX49" fmla="*/ 771881 w 5305156"/>
              <a:gd name="connsiteY49" fmla="*/ 5956479 h 6858000"/>
              <a:gd name="connsiteX50" fmla="*/ 981883 w 5305156"/>
              <a:gd name="connsiteY50" fmla="*/ 5773533 h 6858000"/>
              <a:gd name="connsiteX51" fmla="*/ 656696 w 5305156"/>
              <a:gd name="connsiteY51" fmla="*/ 5495959 h 6858000"/>
              <a:gd name="connsiteX52" fmla="*/ 571010 w 5305156"/>
              <a:gd name="connsiteY52" fmla="*/ 5570873 h 6858000"/>
              <a:gd name="connsiteX53" fmla="*/ 563986 w 5305156"/>
              <a:gd name="connsiteY53" fmla="*/ 5558256 h 6858000"/>
              <a:gd name="connsiteX54" fmla="*/ 653184 w 5305156"/>
              <a:gd name="connsiteY54" fmla="*/ 5480976 h 6858000"/>
              <a:gd name="connsiteX55" fmla="*/ 653184 w 5305156"/>
              <a:gd name="connsiteY55" fmla="*/ 5134798 h 6858000"/>
              <a:gd name="connsiteX56" fmla="*/ 439670 w 5305156"/>
              <a:gd name="connsiteY56" fmla="*/ 5320110 h 6858000"/>
              <a:gd name="connsiteX57" fmla="*/ 434052 w 5305156"/>
              <a:gd name="connsiteY57" fmla="*/ 5309070 h 6858000"/>
              <a:gd name="connsiteX58" fmla="*/ 645458 w 5305156"/>
              <a:gd name="connsiteY58" fmla="*/ 5125335 h 6858000"/>
              <a:gd name="connsiteX59" fmla="*/ 320271 w 5305156"/>
              <a:gd name="connsiteY59" fmla="*/ 4847761 h 6858000"/>
              <a:gd name="connsiteX60" fmla="*/ 985394 w 5305156"/>
              <a:gd name="connsiteY60" fmla="*/ 4487388 h 6858000"/>
              <a:gd name="connsiteX61" fmla="*/ 763453 w 5305156"/>
              <a:gd name="connsiteY61" fmla="*/ 4680586 h 6858000"/>
              <a:gd name="connsiteX62" fmla="*/ 756430 w 5305156"/>
              <a:gd name="connsiteY62" fmla="*/ 4670335 h 6858000"/>
              <a:gd name="connsiteX63" fmla="*/ 762750 w 5305156"/>
              <a:gd name="connsiteY63" fmla="*/ 4680586 h 6858000"/>
              <a:gd name="connsiteX64" fmla="*/ 663017 w 5305156"/>
              <a:gd name="connsiteY64" fmla="*/ 4768116 h 6858000"/>
              <a:gd name="connsiteX65" fmla="*/ 663017 w 5305156"/>
              <a:gd name="connsiteY65" fmla="*/ 5114295 h 6858000"/>
              <a:gd name="connsiteX66" fmla="*/ 906029 w 5305156"/>
              <a:gd name="connsiteY66" fmla="*/ 4902960 h 6858000"/>
              <a:gd name="connsiteX67" fmla="*/ 913053 w 5305156"/>
              <a:gd name="connsiteY67" fmla="*/ 4913212 h 6858000"/>
              <a:gd name="connsiteX68" fmla="*/ 906732 w 5305156"/>
              <a:gd name="connsiteY68" fmla="*/ 4902172 h 6858000"/>
              <a:gd name="connsiteX69" fmla="*/ 985394 w 5305156"/>
              <a:gd name="connsiteY69" fmla="*/ 4833567 h 6858000"/>
              <a:gd name="connsiteX70" fmla="*/ 985394 w 5305156"/>
              <a:gd name="connsiteY70" fmla="*/ 4487388 h 6858000"/>
              <a:gd name="connsiteX71" fmla="*/ 656696 w 5305156"/>
              <a:gd name="connsiteY71" fmla="*/ 4196409 h 6858000"/>
              <a:gd name="connsiteX72" fmla="*/ 332211 w 5305156"/>
              <a:gd name="connsiteY72" fmla="*/ 4478714 h 6858000"/>
              <a:gd name="connsiteX73" fmla="*/ 657398 w 5305156"/>
              <a:gd name="connsiteY73" fmla="*/ 4756288 h 6858000"/>
              <a:gd name="connsiteX74" fmla="*/ 756430 w 5305156"/>
              <a:gd name="connsiteY74" fmla="*/ 4670335 h 6858000"/>
              <a:gd name="connsiteX75" fmla="*/ 981883 w 5305156"/>
              <a:gd name="connsiteY75" fmla="*/ 4473983 h 6858000"/>
              <a:gd name="connsiteX76" fmla="*/ 656696 w 5305156"/>
              <a:gd name="connsiteY76" fmla="*/ 4196409 h 6858000"/>
              <a:gd name="connsiteX77" fmla="*/ 993120 w 5305156"/>
              <a:gd name="connsiteY77" fmla="*/ 3544268 h 6858000"/>
              <a:gd name="connsiteX78" fmla="*/ 668636 w 5305156"/>
              <a:gd name="connsiteY78" fmla="*/ 3826573 h 6858000"/>
              <a:gd name="connsiteX79" fmla="*/ 993823 w 5305156"/>
              <a:gd name="connsiteY79" fmla="*/ 4104935 h 6858000"/>
              <a:gd name="connsiteX80" fmla="*/ 1318308 w 5305156"/>
              <a:gd name="connsiteY80" fmla="*/ 3821842 h 6858000"/>
              <a:gd name="connsiteX81" fmla="*/ 1002251 w 5305156"/>
              <a:gd name="connsiteY81" fmla="*/ 3552154 h 6858000"/>
              <a:gd name="connsiteX82" fmla="*/ 993120 w 5305156"/>
              <a:gd name="connsiteY82" fmla="*/ 3544268 h 6858000"/>
              <a:gd name="connsiteX83" fmla="*/ 1318308 w 5305156"/>
              <a:gd name="connsiteY83" fmla="*/ 2538851 h 6858000"/>
              <a:gd name="connsiteX84" fmla="*/ 1110412 w 5305156"/>
              <a:gd name="connsiteY84" fmla="*/ 2719432 h 6858000"/>
              <a:gd name="connsiteX85" fmla="*/ 1104092 w 5305156"/>
              <a:gd name="connsiteY85" fmla="*/ 2708392 h 6858000"/>
              <a:gd name="connsiteX86" fmla="*/ 1109710 w 5305156"/>
              <a:gd name="connsiteY86" fmla="*/ 2720221 h 6858000"/>
              <a:gd name="connsiteX87" fmla="*/ 995930 w 5305156"/>
              <a:gd name="connsiteY87" fmla="*/ 2819579 h 6858000"/>
              <a:gd name="connsiteX88" fmla="*/ 995930 w 5305156"/>
              <a:gd name="connsiteY88" fmla="*/ 3165758 h 6858000"/>
              <a:gd name="connsiteX89" fmla="*/ 1234025 w 5305156"/>
              <a:gd name="connsiteY89" fmla="*/ 2958366 h 6858000"/>
              <a:gd name="connsiteX90" fmla="*/ 1240347 w 5305156"/>
              <a:gd name="connsiteY90" fmla="*/ 2969406 h 6858000"/>
              <a:gd name="connsiteX91" fmla="*/ 1234728 w 5305156"/>
              <a:gd name="connsiteY91" fmla="*/ 2957578 h 6858000"/>
              <a:gd name="connsiteX92" fmla="*/ 1318308 w 5305156"/>
              <a:gd name="connsiteY92" fmla="*/ 2885030 h 6858000"/>
              <a:gd name="connsiteX93" fmla="*/ 1318308 w 5305156"/>
              <a:gd name="connsiteY93" fmla="*/ 2538851 h 6858000"/>
              <a:gd name="connsiteX94" fmla="*/ 652482 w 5305156"/>
              <a:gd name="connsiteY94" fmla="*/ 1598885 h 6858000"/>
              <a:gd name="connsiteX95" fmla="*/ 332211 w 5305156"/>
              <a:gd name="connsiteY95" fmla="*/ 1878036 h 6858000"/>
              <a:gd name="connsiteX96" fmla="*/ 657398 w 5305156"/>
              <a:gd name="connsiteY96" fmla="*/ 2155610 h 6858000"/>
              <a:gd name="connsiteX97" fmla="*/ 766262 w 5305156"/>
              <a:gd name="connsiteY97" fmla="*/ 2060983 h 6858000"/>
              <a:gd name="connsiteX98" fmla="*/ 771881 w 5305156"/>
              <a:gd name="connsiteY98" fmla="*/ 2072022 h 6858000"/>
              <a:gd name="connsiteX99" fmla="*/ 663017 w 5305156"/>
              <a:gd name="connsiteY99" fmla="*/ 2166650 h 6858000"/>
              <a:gd name="connsiteX100" fmla="*/ 663017 w 5305156"/>
              <a:gd name="connsiteY100" fmla="*/ 2513617 h 6858000"/>
              <a:gd name="connsiteX101" fmla="*/ 896196 w 5305156"/>
              <a:gd name="connsiteY101" fmla="*/ 2310168 h 6858000"/>
              <a:gd name="connsiteX102" fmla="*/ 902517 w 5305156"/>
              <a:gd name="connsiteY102" fmla="*/ 2322785 h 6858000"/>
              <a:gd name="connsiteX103" fmla="*/ 665124 w 5305156"/>
              <a:gd name="connsiteY103" fmla="*/ 2530177 h 6858000"/>
              <a:gd name="connsiteX104" fmla="*/ 990311 w 5305156"/>
              <a:gd name="connsiteY104" fmla="*/ 2807751 h 6858000"/>
              <a:gd name="connsiteX105" fmla="*/ 1104092 w 5305156"/>
              <a:gd name="connsiteY105" fmla="*/ 2708392 h 6858000"/>
              <a:gd name="connsiteX106" fmla="*/ 1314093 w 5305156"/>
              <a:gd name="connsiteY106" fmla="*/ 2525446 h 6858000"/>
              <a:gd name="connsiteX107" fmla="*/ 988907 w 5305156"/>
              <a:gd name="connsiteY107" fmla="*/ 2247872 h 6858000"/>
              <a:gd name="connsiteX108" fmla="*/ 903220 w 5305156"/>
              <a:gd name="connsiteY108" fmla="*/ 2322785 h 6858000"/>
              <a:gd name="connsiteX109" fmla="*/ 896899 w 5305156"/>
              <a:gd name="connsiteY109" fmla="*/ 2310168 h 6858000"/>
              <a:gd name="connsiteX110" fmla="*/ 985394 w 5305156"/>
              <a:gd name="connsiteY110" fmla="*/ 2232889 h 6858000"/>
              <a:gd name="connsiteX111" fmla="*/ 985394 w 5305156"/>
              <a:gd name="connsiteY111" fmla="*/ 1885922 h 6858000"/>
              <a:gd name="connsiteX112" fmla="*/ 772583 w 5305156"/>
              <a:gd name="connsiteY112" fmla="*/ 2072022 h 6858000"/>
              <a:gd name="connsiteX113" fmla="*/ 766262 w 5305156"/>
              <a:gd name="connsiteY113" fmla="*/ 2060194 h 6858000"/>
              <a:gd name="connsiteX114" fmla="*/ 977669 w 5305156"/>
              <a:gd name="connsiteY114" fmla="*/ 1876459 h 6858000"/>
              <a:gd name="connsiteX115" fmla="*/ 652482 w 5305156"/>
              <a:gd name="connsiteY115" fmla="*/ 1598885 h 6858000"/>
              <a:gd name="connsiteX116" fmla="*/ 1318308 w 5305156"/>
              <a:gd name="connsiteY116" fmla="*/ 1238512 h 6858000"/>
              <a:gd name="connsiteX117" fmla="*/ 1095663 w 5305156"/>
              <a:gd name="connsiteY117" fmla="*/ 1432499 h 6858000"/>
              <a:gd name="connsiteX118" fmla="*/ 995930 w 5305156"/>
              <a:gd name="connsiteY118" fmla="*/ 1519240 h 6858000"/>
              <a:gd name="connsiteX119" fmla="*/ 995930 w 5305156"/>
              <a:gd name="connsiteY119" fmla="*/ 1865419 h 6858000"/>
              <a:gd name="connsiteX120" fmla="*/ 1238240 w 5305156"/>
              <a:gd name="connsiteY120" fmla="*/ 1654085 h 6858000"/>
              <a:gd name="connsiteX121" fmla="*/ 1245264 w 5305156"/>
              <a:gd name="connsiteY121" fmla="*/ 1665124 h 6858000"/>
              <a:gd name="connsiteX122" fmla="*/ 1000847 w 5305156"/>
              <a:gd name="connsiteY122" fmla="*/ 1878036 h 6858000"/>
              <a:gd name="connsiteX123" fmla="*/ 1326033 w 5305156"/>
              <a:gd name="connsiteY123" fmla="*/ 2155610 h 6858000"/>
              <a:gd name="connsiteX124" fmla="*/ 1477038 w 5305156"/>
              <a:gd name="connsiteY124" fmla="*/ 2023920 h 6858000"/>
              <a:gd name="connsiteX125" fmla="*/ 1646304 w 5305156"/>
              <a:gd name="connsiteY125" fmla="*/ 1876459 h 6858000"/>
              <a:gd name="connsiteX126" fmla="*/ 1321116 w 5305156"/>
              <a:gd name="connsiteY126" fmla="*/ 1598885 h 6858000"/>
              <a:gd name="connsiteX127" fmla="*/ 1245965 w 5305156"/>
              <a:gd name="connsiteY127" fmla="*/ 1664336 h 6858000"/>
              <a:gd name="connsiteX128" fmla="*/ 1238942 w 5305156"/>
              <a:gd name="connsiteY128" fmla="*/ 1654085 h 6858000"/>
              <a:gd name="connsiteX129" fmla="*/ 1318308 w 5305156"/>
              <a:gd name="connsiteY129" fmla="*/ 1585480 h 6858000"/>
              <a:gd name="connsiteX130" fmla="*/ 1318308 w 5305156"/>
              <a:gd name="connsiteY130" fmla="*/ 1238512 h 6858000"/>
              <a:gd name="connsiteX131" fmla="*/ 988907 w 5305156"/>
              <a:gd name="connsiteY131" fmla="*/ 947533 h 6858000"/>
              <a:gd name="connsiteX132" fmla="*/ 665124 w 5305156"/>
              <a:gd name="connsiteY132" fmla="*/ 1230627 h 6858000"/>
              <a:gd name="connsiteX133" fmla="*/ 990311 w 5305156"/>
              <a:gd name="connsiteY133" fmla="*/ 1508201 h 6858000"/>
              <a:gd name="connsiteX134" fmla="*/ 1088639 w 5305156"/>
              <a:gd name="connsiteY134" fmla="*/ 1422247 h 6858000"/>
              <a:gd name="connsiteX135" fmla="*/ 1095663 w 5305156"/>
              <a:gd name="connsiteY135" fmla="*/ 1432499 h 6858000"/>
              <a:gd name="connsiteX136" fmla="*/ 1089342 w 5305156"/>
              <a:gd name="connsiteY136" fmla="*/ 1421459 h 6858000"/>
              <a:gd name="connsiteX137" fmla="*/ 1314093 w 5305156"/>
              <a:gd name="connsiteY137" fmla="*/ 1225107 h 6858000"/>
              <a:gd name="connsiteX138" fmla="*/ 988907 w 5305156"/>
              <a:gd name="connsiteY138" fmla="*/ 947533 h 6858000"/>
              <a:gd name="connsiteX139" fmla="*/ 1325331 w 5305156"/>
              <a:gd name="connsiteY139" fmla="*/ 296181 h 6858000"/>
              <a:gd name="connsiteX140" fmla="*/ 1000847 w 5305156"/>
              <a:gd name="connsiteY140" fmla="*/ 578486 h 6858000"/>
              <a:gd name="connsiteX141" fmla="*/ 1326033 w 5305156"/>
              <a:gd name="connsiteY141" fmla="*/ 856060 h 6858000"/>
              <a:gd name="connsiteX142" fmla="*/ 1650518 w 5305156"/>
              <a:gd name="connsiteY142" fmla="*/ 573754 h 6858000"/>
              <a:gd name="connsiteX143" fmla="*/ 1334462 w 5305156"/>
              <a:gd name="connsiteY143" fmla="*/ 304066 h 6858000"/>
              <a:gd name="connsiteX144" fmla="*/ 1325331 w 5305156"/>
              <a:gd name="connsiteY144" fmla="*/ 296181 h 6858000"/>
              <a:gd name="connsiteX145" fmla="*/ 1226725 w 5305156"/>
              <a:gd name="connsiteY145" fmla="*/ 0 h 6858000"/>
              <a:gd name="connsiteX146" fmla="*/ 748180 w 5305156"/>
              <a:gd name="connsiteY146" fmla="*/ 0 h 6858000"/>
              <a:gd name="connsiteX147" fmla="*/ 763540 w 5305156"/>
              <a:gd name="connsiteY147" fmla="*/ 13087 h 6858000"/>
              <a:gd name="connsiteX148" fmla="*/ 990311 w 5305156"/>
              <a:gd name="connsiteY148" fmla="*/ 206284 h 6858000"/>
              <a:gd name="connsiteX149" fmla="*/ 1159227 w 5305156"/>
              <a:gd name="connsiteY149" fmla="*/ 58896 h 6858000"/>
              <a:gd name="connsiteX150" fmla="*/ 1318308 w 5305156"/>
              <a:gd name="connsiteY150" fmla="*/ 0 h 6858000"/>
              <a:gd name="connsiteX151" fmla="*/ 1245701 w 5305156"/>
              <a:gd name="connsiteY151" fmla="*/ 0 h 6858000"/>
              <a:gd name="connsiteX152" fmla="*/ 1228232 w 5305156"/>
              <a:gd name="connsiteY152" fmla="*/ 15255 h 6858000"/>
              <a:gd name="connsiteX153" fmla="*/ 995930 w 5305156"/>
              <a:gd name="connsiteY153" fmla="*/ 218113 h 6858000"/>
              <a:gd name="connsiteX154" fmla="*/ 995930 w 5305156"/>
              <a:gd name="connsiteY154" fmla="*/ 564292 h 6858000"/>
              <a:gd name="connsiteX155" fmla="*/ 1318308 w 5305156"/>
              <a:gd name="connsiteY155" fmla="*/ 283564 h 6858000"/>
              <a:gd name="connsiteX156" fmla="*/ 1318308 w 5305156"/>
              <a:gd name="connsiteY156" fmla="*/ 84404 h 6858000"/>
              <a:gd name="connsiteX157" fmla="*/ 5305156 w 5305156"/>
              <a:gd name="connsiteY157" fmla="*/ 0 h 6858000"/>
              <a:gd name="connsiteX158" fmla="*/ 1329545 w 5305156"/>
              <a:gd name="connsiteY158" fmla="*/ 0 h 6858000"/>
              <a:gd name="connsiteX159" fmla="*/ 1329545 w 5305156"/>
              <a:gd name="connsiteY159" fmla="*/ 1953 h 6858000"/>
              <a:gd name="connsiteX160" fmla="*/ 1329545 w 5305156"/>
              <a:gd name="connsiteY160" fmla="*/ 283564 h 6858000"/>
              <a:gd name="connsiteX161" fmla="*/ 1343592 w 5305156"/>
              <a:gd name="connsiteY161" fmla="*/ 295392 h 6858000"/>
              <a:gd name="connsiteX162" fmla="*/ 1334462 w 5305156"/>
              <a:gd name="connsiteY162" fmla="*/ 304066 h 6858000"/>
              <a:gd name="connsiteX163" fmla="*/ 1344294 w 5305156"/>
              <a:gd name="connsiteY163" fmla="*/ 295392 h 6858000"/>
              <a:gd name="connsiteX164" fmla="*/ 1665970 w 5305156"/>
              <a:gd name="connsiteY164" fmla="*/ 570600 h 6858000"/>
              <a:gd name="connsiteX165" fmla="*/ 1665970 w 5305156"/>
              <a:gd name="connsiteY165" fmla="*/ 589526 h 6858000"/>
              <a:gd name="connsiteX166" fmla="*/ 1654030 w 5305156"/>
              <a:gd name="connsiteY166" fmla="*/ 599777 h 6858000"/>
              <a:gd name="connsiteX167" fmla="*/ 1654030 w 5305156"/>
              <a:gd name="connsiteY167" fmla="*/ 587160 h 6858000"/>
              <a:gd name="connsiteX168" fmla="*/ 1332355 w 5305156"/>
              <a:gd name="connsiteY168" fmla="*/ 867888 h 6858000"/>
              <a:gd name="connsiteX169" fmla="*/ 1332355 w 5305156"/>
              <a:gd name="connsiteY169" fmla="*/ 1214067 h 6858000"/>
              <a:gd name="connsiteX170" fmla="*/ 1654030 w 5305156"/>
              <a:gd name="connsiteY170" fmla="*/ 933339 h 6858000"/>
              <a:gd name="connsiteX171" fmla="*/ 1654030 w 5305156"/>
              <a:gd name="connsiteY171" fmla="*/ 600566 h 6858000"/>
              <a:gd name="connsiteX172" fmla="*/ 1665970 w 5305156"/>
              <a:gd name="connsiteY172" fmla="*/ 590314 h 6858000"/>
              <a:gd name="connsiteX173" fmla="*/ 1665970 w 5305156"/>
              <a:gd name="connsiteY173" fmla="*/ 938859 h 6858000"/>
              <a:gd name="connsiteX174" fmla="*/ 1998180 w 5305156"/>
              <a:gd name="connsiteY174" fmla="*/ 1221952 h 6858000"/>
              <a:gd name="connsiteX175" fmla="*/ 1998180 w 5305156"/>
              <a:gd name="connsiteY175" fmla="*/ 1591788 h 6858000"/>
              <a:gd name="connsiteX176" fmla="*/ 1680718 w 5305156"/>
              <a:gd name="connsiteY176" fmla="*/ 1867785 h 6858000"/>
              <a:gd name="connsiteX177" fmla="*/ 1680718 w 5305156"/>
              <a:gd name="connsiteY177" fmla="*/ 1851225 h 6858000"/>
              <a:gd name="connsiteX178" fmla="*/ 1986942 w 5305156"/>
              <a:gd name="connsiteY178" fmla="*/ 1585480 h 6858000"/>
              <a:gd name="connsiteX179" fmla="*/ 1986942 w 5305156"/>
              <a:gd name="connsiteY179" fmla="*/ 1238512 h 6858000"/>
              <a:gd name="connsiteX180" fmla="*/ 1680718 w 5305156"/>
              <a:gd name="connsiteY180" fmla="*/ 1505046 h 6858000"/>
              <a:gd name="connsiteX181" fmla="*/ 1680718 w 5305156"/>
              <a:gd name="connsiteY181" fmla="*/ 1488487 h 6858000"/>
              <a:gd name="connsiteX182" fmla="*/ 1982728 w 5305156"/>
              <a:gd name="connsiteY182" fmla="*/ 1225107 h 6858000"/>
              <a:gd name="connsiteX183" fmla="*/ 1657541 w 5305156"/>
              <a:gd name="connsiteY183" fmla="*/ 947533 h 6858000"/>
              <a:gd name="connsiteX184" fmla="*/ 1333056 w 5305156"/>
              <a:gd name="connsiteY184" fmla="*/ 1230627 h 6858000"/>
              <a:gd name="connsiteX185" fmla="*/ 1658244 w 5305156"/>
              <a:gd name="connsiteY185" fmla="*/ 1508201 h 6858000"/>
              <a:gd name="connsiteX186" fmla="*/ 1680017 w 5305156"/>
              <a:gd name="connsiteY186" fmla="*/ 1489275 h 6858000"/>
              <a:gd name="connsiteX187" fmla="*/ 1680017 w 5305156"/>
              <a:gd name="connsiteY187" fmla="*/ 1505835 h 6858000"/>
              <a:gd name="connsiteX188" fmla="*/ 1664565 w 5305156"/>
              <a:gd name="connsiteY188" fmla="*/ 1519240 h 6858000"/>
              <a:gd name="connsiteX189" fmla="*/ 1664565 w 5305156"/>
              <a:gd name="connsiteY189" fmla="*/ 1865419 h 6858000"/>
              <a:gd name="connsiteX190" fmla="*/ 1680017 w 5305156"/>
              <a:gd name="connsiteY190" fmla="*/ 1852014 h 6858000"/>
              <a:gd name="connsiteX191" fmla="*/ 1680017 w 5305156"/>
              <a:gd name="connsiteY191" fmla="*/ 1868573 h 6858000"/>
              <a:gd name="connsiteX192" fmla="*/ 1665970 w 5305156"/>
              <a:gd name="connsiteY192" fmla="*/ 1881190 h 6858000"/>
              <a:gd name="connsiteX193" fmla="*/ 1665970 w 5305156"/>
              <a:gd name="connsiteY193" fmla="*/ 2058617 h 6858000"/>
              <a:gd name="connsiteX194" fmla="*/ 1654030 w 5305156"/>
              <a:gd name="connsiteY194" fmla="*/ 2060194 h 6858000"/>
              <a:gd name="connsiteX195" fmla="*/ 1654030 w 5305156"/>
              <a:gd name="connsiteY195" fmla="*/ 1885922 h 6858000"/>
              <a:gd name="connsiteX196" fmla="*/ 1484061 w 5305156"/>
              <a:gd name="connsiteY196" fmla="*/ 2034172 h 6858000"/>
              <a:gd name="connsiteX197" fmla="*/ 1477038 w 5305156"/>
              <a:gd name="connsiteY197" fmla="*/ 2023920 h 6858000"/>
              <a:gd name="connsiteX198" fmla="*/ 1484061 w 5305156"/>
              <a:gd name="connsiteY198" fmla="*/ 2034960 h 6858000"/>
              <a:gd name="connsiteX199" fmla="*/ 1332355 w 5305156"/>
              <a:gd name="connsiteY199" fmla="*/ 2166650 h 6858000"/>
              <a:gd name="connsiteX200" fmla="*/ 1332355 w 5305156"/>
              <a:gd name="connsiteY200" fmla="*/ 2513617 h 6858000"/>
              <a:gd name="connsiteX201" fmla="*/ 1654030 w 5305156"/>
              <a:gd name="connsiteY201" fmla="*/ 2232889 h 6858000"/>
              <a:gd name="connsiteX202" fmla="*/ 1654030 w 5305156"/>
              <a:gd name="connsiteY202" fmla="*/ 2060983 h 6858000"/>
              <a:gd name="connsiteX203" fmla="*/ 1665970 w 5305156"/>
              <a:gd name="connsiteY203" fmla="*/ 2059405 h 6858000"/>
              <a:gd name="connsiteX204" fmla="*/ 1665970 w 5305156"/>
              <a:gd name="connsiteY204" fmla="*/ 2238409 h 6858000"/>
              <a:gd name="connsiteX205" fmla="*/ 1881590 w 5305156"/>
              <a:gd name="connsiteY205" fmla="*/ 2422144 h 6858000"/>
              <a:gd name="connsiteX206" fmla="*/ 1869650 w 5305156"/>
              <a:gd name="connsiteY206" fmla="*/ 2428452 h 6858000"/>
              <a:gd name="connsiteX207" fmla="*/ 1657541 w 5305156"/>
              <a:gd name="connsiteY207" fmla="*/ 2247872 h 6858000"/>
              <a:gd name="connsiteX208" fmla="*/ 1333056 w 5305156"/>
              <a:gd name="connsiteY208" fmla="*/ 2530177 h 6858000"/>
              <a:gd name="connsiteX209" fmla="*/ 1658244 w 5305156"/>
              <a:gd name="connsiteY209" fmla="*/ 2807751 h 6858000"/>
              <a:gd name="connsiteX210" fmla="*/ 1982728 w 5305156"/>
              <a:gd name="connsiteY210" fmla="*/ 2525446 h 6858000"/>
              <a:gd name="connsiteX211" fmla="*/ 1870353 w 5305156"/>
              <a:gd name="connsiteY211" fmla="*/ 2429241 h 6858000"/>
              <a:gd name="connsiteX212" fmla="*/ 1882293 w 5305156"/>
              <a:gd name="connsiteY212" fmla="*/ 2422933 h 6858000"/>
              <a:gd name="connsiteX213" fmla="*/ 1998180 w 5305156"/>
              <a:gd name="connsiteY213" fmla="*/ 2522291 h 6858000"/>
              <a:gd name="connsiteX214" fmla="*/ 1998180 w 5305156"/>
              <a:gd name="connsiteY214" fmla="*/ 2773054 h 6858000"/>
              <a:gd name="connsiteX215" fmla="*/ 1986942 w 5305156"/>
              <a:gd name="connsiteY215" fmla="*/ 2778574 h 6858000"/>
              <a:gd name="connsiteX216" fmla="*/ 1986942 w 5305156"/>
              <a:gd name="connsiteY216" fmla="*/ 2538851 h 6858000"/>
              <a:gd name="connsiteX217" fmla="*/ 1664565 w 5305156"/>
              <a:gd name="connsiteY217" fmla="*/ 2819579 h 6858000"/>
              <a:gd name="connsiteX218" fmla="*/ 1664565 w 5305156"/>
              <a:gd name="connsiteY218" fmla="*/ 3165758 h 6858000"/>
              <a:gd name="connsiteX219" fmla="*/ 1986942 w 5305156"/>
              <a:gd name="connsiteY219" fmla="*/ 2885030 h 6858000"/>
              <a:gd name="connsiteX220" fmla="*/ 1986942 w 5305156"/>
              <a:gd name="connsiteY220" fmla="*/ 2779363 h 6858000"/>
              <a:gd name="connsiteX221" fmla="*/ 1998180 w 5305156"/>
              <a:gd name="connsiteY221" fmla="*/ 2773843 h 6858000"/>
              <a:gd name="connsiteX222" fmla="*/ 1998180 w 5305156"/>
              <a:gd name="connsiteY222" fmla="*/ 2891339 h 6858000"/>
              <a:gd name="connsiteX223" fmla="*/ 1658946 w 5305156"/>
              <a:gd name="connsiteY223" fmla="*/ 3187049 h 6858000"/>
              <a:gd name="connsiteX224" fmla="*/ 1321116 w 5305156"/>
              <a:gd name="connsiteY224" fmla="*/ 2899224 h 6858000"/>
              <a:gd name="connsiteX225" fmla="*/ 1240347 w 5305156"/>
              <a:gd name="connsiteY225" fmla="*/ 2969406 h 6858000"/>
              <a:gd name="connsiteX226" fmla="*/ 997334 w 5305156"/>
              <a:gd name="connsiteY226" fmla="*/ 3180741 h 6858000"/>
              <a:gd name="connsiteX227" fmla="*/ 997334 w 5305156"/>
              <a:gd name="connsiteY227" fmla="*/ 3519034 h 6858000"/>
              <a:gd name="connsiteX228" fmla="*/ 985394 w 5305156"/>
              <a:gd name="connsiteY228" fmla="*/ 3519034 h 6858000"/>
              <a:gd name="connsiteX229" fmla="*/ 985394 w 5305156"/>
              <a:gd name="connsiteY229" fmla="*/ 3500109 h 6858000"/>
              <a:gd name="connsiteX230" fmla="*/ 985394 w 5305156"/>
              <a:gd name="connsiteY230" fmla="*/ 3186261 h 6858000"/>
              <a:gd name="connsiteX231" fmla="*/ 663017 w 5305156"/>
              <a:gd name="connsiteY231" fmla="*/ 3466989 h 6858000"/>
              <a:gd name="connsiteX232" fmla="*/ 663017 w 5305156"/>
              <a:gd name="connsiteY232" fmla="*/ 3495377 h 6858000"/>
              <a:gd name="connsiteX233" fmla="*/ 663017 w 5305156"/>
              <a:gd name="connsiteY233" fmla="*/ 3812379 h 6858000"/>
              <a:gd name="connsiteX234" fmla="*/ 985394 w 5305156"/>
              <a:gd name="connsiteY234" fmla="*/ 3532439 h 6858000"/>
              <a:gd name="connsiteX235" fmla="*/ 985394 w 5305156"/>
              <a:gd name="connsiteY235" fmla="*/ 3519822 h 6858000"/>
              <a:gd name="connsiteX236" fmla="*/ 997334 w 5305156"/>
              <a:gd name="connsiteY236" fmla="*/ 3519822 h 6858000"/>
              <a:gd name="connsiteX237" fmla="*/ 997334 w 5305156"/>
              <a:gd name="connsiteY237" fmla="*/ 3531651 h 6858000"/>
              <a:gd name="connsiteX238" fmla="*/ 1011381 w 5305156"/>
              <a:gd name="connsiteY238" fmla="*/ 3543479 h 6858000"/>
              <a:gd name="connsiteX239" fmla="*/ 1002251 w 5305156"/>
              <a:gd name="connsiteY239" fmla="*/ 3552154 h 6858000"/>
              <a:gd name="connsiteX240" fmla="*/ 1012084 w 5305156"/>
              <a:gd name="connsiteY240" fmla="*/ 3544268 h 6858000"/>
              <a:gd name="connsiteX241" fmla="*/ 1333759 w 5305156"/>
              <a:gd name="connsiteY241" fmla="*/ 3818688 h 6858000"/>
              <a:gd name="connsiteX242" fmla="*/ 1333759 w 5305156"/>
              <a:gd name="connsiteY242" fmla="*/ 3838402 h 6858000"/>
              <a:gd name="connsiteX243" fmla="*/ 1321819 w 5305156"/>
              <a:gd name="connsiteY243" fmla="*/ 3848653 h 6858000"/>
              <a:gd name="connsiteX244" fmla="*/ 1321819 w 5305156"/>
              <a:gd name="connsiteY244" fmla="*/ 3835248 h 6858000"/>
              <a:gd name="connsiteX245" fmla="*/ 999441 w 5305156"/>
              <a:gd name="connsiteY245" fmla="*/ 4115975 h 6858000"/>
              <a:gd name="connsiteX246" fmla="*/ 999441 w 5305156"/>
              <a:gd name="connsiteY246" fmla="*/ 4462154 h 6858000"/>
              <a:gd name="connsiteX247" fmla="*/ 1321819 w 5305156"/>
              <a:gd name="connsiteY247" fmla="*/ 4182215 h 6858000"/>
              <a:gd name="connsiteX248" fmla="*/ 1321819 w 5305156"/>
              <a:gd name="connsiteY248" fmla="*/ 3849441 h 6858000"/>
              <a:gd name="connsiteX249" fmla="*/ 1333759 w 5305156"/>
              <a:gd name="connsiteY249" fmla="*/ 3839190 h 6858000"/>
              <a:gd name="connsiteX250" fmla="*/ 1333759 w 5305156"/>
              <a:gd name="connsiteY250" fmla="*/ 4186946 h 6858000"/>
              <a:gd name="connsiteX251" fmla="*/ 1665970 w 5305156"/>
              <a:gd name="connsiteY251" fmla="*/ 4470828 h 6858000"/>
              <a:gd name="connsiteX252" fmla="*/ 1665970 w 5305156"/>
              <a:gd name="connsiteY252" fmla="*/ 4839875 h 6858000"/>
              <a:gd name="connsiteX253" fmla="*/ 1348509 w 5305156"/>
              <a:gd name="connsiteY253" fmla="*/ 5116661 h 6858000"/>
              <a:gd name="connsiteX254" fmla="*/ 1348509 w 5305156"/>
              <a:gd name="connsiteY254" fmla="*/ 5100101 h 6858000"/>
              <a:gd name="connsiteX255" fmla="*/ 1654030 w 5305156"/>
              <a:gd name="connsiteY255" fmla="*/ 4833567 h 6858000"/>
              <a:gd name="connsiteX256" fmla="*/ 1654030 w 5305156"/>
              <a:gd name="connsiteY256" fmla="*/ 4487388 h 6858000"/>
              <a:gd name="connsiteX257" fmla="*/ 1348509 w 5305156"/>
              <a:gd name="connsiteY257" fmla="*/ 4753134 h 6858000"/>
              <a:gd name="connsiteX258" fmla="*/ 1348509 w 5305156"/>
              <a:gd name="connsiteY258" fmla="*/ 4737362 h 6858000"/>
              <a:gd name="connsiteX259" fmla="*/ 1650518 w 5305156"/>
              <a:gd name="connsiteY259" fmla="*/ 4473983 h 6858000"/>
              <a:gd name="connsiteX260" fmla="*/ 1325331 w 5305156"/>
              <a:gd name="connsiteY260" fmla="*/ 4196409 h 6858000"/>
              <a:gd name="connsiteX261" fmla="*/ 1000847 w 5305156"/>
              <a:gd name="connsiteY261" fmla="*/ 4478714 h 6858000"/>
              <a:gd name="connsiteX262" fmla="*/ 1326033 w 5305156"/>
              <a:gd name="connsiteY262" fmla="*/ 4756288 h 6858000"/>
              <a:gd name="connsiteX263" fmla="*/ 1347806 w 5305156"/>
              <a:gd name="connsiteY263" fmla="*/ 4737362 h 6858000"/>
              <a:gd name="connsiteX264" fmla="*/ 1347806 w 5305156"/>
              <a:gd name="connsiteY264" fmla="*/ 4753922 h 6858000"/>
              <a:gd name="connsiteX265" fmla="*/ 1331652 w 5305156"/>
              <a:gd name="connsiteY265" fmla="*/ 4768116 h 6858000"/>
              <a:gd name="connsiteX266" fmla="*/ 1331652 w 5305156"/>
              <a:gd name="connsiteY266" fmla="*/ 5114295 h 6858000"/>
              <a:gd name="connsiteX267" fmla="*/ 1347806 w 5305156"/>
              <a:gd name="connsiteY267" fmla="*/ 5100101 h 6858000"/>
              <a:gd name="connsiteX268" fmla="*/ 1347806 w 5305156"/>
              <a:gd name="connsiteY268" fmla="*/ 5116661 h 6858000"/>
              <a:gd name="connsiteX269" fmla="*/ 1333759 w 5305156"/>
              <a:gd name="connsiteY269" fmla="*/ 5129278 h 6858000"/>
              <a:gd name="connsiteX270" fmla="*/ 1333759 w 5305156"/>
              <a:gd name="connsiteY270" fmla="*/ 5306704 h 6858000"/>
              <a:gd name="connsiteX271" fmla="*/ 1321819 w 5305156"/>
              <a:gd name="connsiteY271" fmla="*/ 5309070 h 6858000"/>
              <a:gd name="connsiteX272" fmla="*/ 1321819 w 5305156"/>
              <a:gd name="connsiteY272" fmla="*/ 5134798 h 6858000"/>
              <a:gd name="connsiteX273" fmla="*/ 1151851 w 5305156"/>
              <a:gd name="connsiteY273" fmla="*/ 5283047 h 6858000"/>
              <a:gd name="connsiteX274" fmla="*/ 1144827 w 5305156"/>
              <a:gd name="connsiteY274" fmla="*/ 5272008 h 6858000"/>
              <a:gd name="connsiteX275" fmla="*/ 1314093 w 5305156"/>
              <a:gd name="connsiteY275" fmla="*/ 5125335 h 6858000"/>
              <a:gd name="connsiteX276" fmla="*/ 988907 w 5305156"/>
              <a:gd name="connsiteY276" fmla="*/ 4847761 h 6858000"/>
              <a:gd name="connsiteX277" fmla="*/ 913053 w 5305156"/>
              <a:gd name="connsiteY277" fmla="*/ 4913212 h 6858000"/>
              <a:gd name="connsiteX278" fmla="*/ 668636 w 5305156"/>
              <a:gd name="connsiteY278" fmla="*/ 5126124 h 6858000"/>
              <a:gd name="connsiteX279" fmla="*/ 993823 w 5305156"/>
              <a:gd name="connsiteY279" fmla="*/ 5403697 h 6858000"/>
              <a:gd name="connsiteX280" fmla="*/ 1144827 w 5305156"/>
              <a:gd name="connsiteY280" fmla="*/ 5272796 h 6858000"/>
              <a:gd name="connsiteX281" fmla="*/ 1151149 w 5305156"/>
              <a:gd name="connsiteY281" fmla="*/ 5283047 h 6858000"/>
              <a:gd name="connsiteX282" fmla="*/ 999441 w 5305156"/>
              <a:gd name="connsiteY282" fmla="*/ 5415526 h 6858000"/>
              <a:gd name="connsiteX283" fmla="*/ 999441 w 5305156"/>
              <a:gd name="connsiteY283" fmla="*/ 5761705 h 6858000"/>
              <a:gd name="connsiteX284" fmla="*/ 1321819 w 5305156"/>
              <a:gd name="connsiteY284" fmla="*/ 5480976 h 6858000"/>
              <a:gd name="connsiteX285" fmla="*/ 1321819 w 5305156"/>
              <a:gd name="connsiteY285" fmla="*/ 5309858 h 6858000"/>
              <a:gd name="connsiteX286" fmla="*/ 1333759 w 5305156"/>
              <a:gd name="connsiteY286" fmla="*/ 5307493 h 6858000"/>
              <a:gd name="connsiteX287" fmla="*/ 1333759 w 5305156"/>
              <a:gd name="connsiteY287" fmla="*/ 5487285 h 6858000"/>
              <a:gd name="connsiteX288" fmla="*/ 1549380 w 5305156"/>
              <a:gd name="connsiteY288" fmla="*/ 5671020 h 6858000"/>
              <a:gd name="connsiteX289" fmla="*/ 1665970 w 5305156"/>
              <a:gd name="connsiteY289" fmla="*/ 5770379 h 6858000"/>
              <a:gd name="connsiteX290" fmla="*/ 1665970 w 5305156"/>
              <a:gd name="connsiteY290" fmla="*/ 6021141 h 6858000"/>
              <a:gd name="connsiteX291" fmla="*/ 1654030 w 5305156"/>
              <a:gd name="connsiteY291" fmla="*/ 6026661 h 6858000"/>
              <a:gd name="connsiteX292" fmla="*/ 1654030 w 5305156"/>
              <a:gd name="connsiteY292" fmla="*/ 5786939 h 6858000"/>
              <a:gd name="connsiteX293" fmla="*/ 1331652 w 5305156"/>
              <a:gd name="connsiteY293" fmla="*/ 6067667 h 6858000"/>
              <a:gd name="connsiteX294" fmla="*/ 1331652 w 5305156"/>
              <a:gd name="connsiteY294" fmla="*/ 6413845 h 6858000"/>
              <a:gd name="connsiteX295" fmla="*/ 1654030 w 5305156"/>
              <a:gd name="connsiteY295" fmla="*/ 6133906 h 6858000"/>
              <a:gd name="connsiteX296" fmla="*/ 1654030 w 5305156"/>
              <a:gd name="connsiteY296" fmla="*/ 6027450 h 6858000"/>
              <a:gd name="connsiteX297" fmla="*/ 1665970 w 5305156"/>
              <a:gd name="connsiteY297" fmla="*/ 6021930 h 6858000"/>
              <a:gd name="connsiteX298" fmla="*/ 1665970 w 5305156"/>
              <a:gd name="connsiteY298" fmla="*/ 6140214 h 6858000"/>
              <a:gd name="connsiteX299" fmla="*/ 1326033 w 5305156"/>
              <a:gd name="connsiteY299" fmla="*/ 6435925 h 6858000"/>
              <a:gd name="connsiteX300" fmla="*/ 988907 w 5305156"/>
              <a:gd name="connsiteY300" fmla="*/ 6147311 h 6858000"/>
              <a:gd name="connsiteX301" fmla="*/ 908136 w 5305156"/>
              <a:gd name="connsiteY301" fmla="*/ 6217493 h 6858000"/>
              <a:gd name="connsiteX302" fmla="*/ 901815 w 5305156"/>
              <a:gd name="connsiteY302" fmla="*/ 6206454 h 6858000"/>
              <a:gd name="connsiteX303" fmla="*/ 907434 w 5305156"/>
              <a:gd name="connsiteY303" fmla="*/ 6218282 h 6858000"/>
              <a:gd name="connsiteX304" fmla="*/ 665124 w 5305156"/>
              <a:gd name="connsiteY304" fmla="*/ 6429617 h 6858000"/>
              <a:gd name="connsiteX305" fmla="*/ 665124 w 5305156"/>
              <a:gd name="connsiteY305" fmla="*/ 6784470 h 6858000"/>
              <a:gd name="connsiteX306" fmla="*/ 722014 w 5305156"/>
              <a:gd name="connsiteY306" fmla="*/ 6833040 h 6858000"/>
              <a:gd name="connsiteX307" fmla="*/ 751249 w 5305156"/>
              <a:gd name="connsiteY307" fmla="*/ 6858000 h 6858000"/>
              <a:gd name="connsiteX308" fmla="*/ 5305156 w 5305156"/>
              <a:gd name="connsiteY30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</a:cxnLst>
            <a:rect l="l" t="t" r="r" b="b"/>
            <a:pathLst>
              <a:path w="5305156" h="6858000">
                <a:moveTo>
                  <a:pt x="657398" y="6793932"/>
                </a:moveTo>
                <a:cubicBezTo>
                  <a:pt x="657398" y="6793932"/>
                  <a:pt x="657398" y="6793932"/>
                  <a:pt x="585057" y="6857017"/>
                </a:cubicBezTo>
                <a:lnTo>
                  <a:pt x="583930" y="6858000"/>
                </a:lnTo>
                <a:lnTo>
                  <a:pt x="732294" y="6858000"/>
                </a:lnTo>
                <a:lnTo>
                  <a:pt x="725614" y="6852286"/>
                </a:lnTo>
                <a:cubicBezTo>
                  <a:pt x="709021" y="6838092"/>
                  <a:pt x="686897" y="6819166"/>
                  <a:pt x="657398" y="6793932"/>
                </a:cubicBezTo>
                <a:close/>
                <a:moveTo>
                  <a:pt x="653184" y="6434348"/>
                </a:moveTo>
                <a:cubicBezTo>
                  <a:pt x="653184" y="6434348"/>
                  <a:pt x="653184" y="6434348"/>
                  <a:pt x="330807" y="6715076"/>
                </a:cubicBezTo>
                <a:cubicBezTo>
                  <a:pt x="330807" y="6715076"/>
                  <a:pt x="330807" y="6715076"/>
                  <a:pt x="330807" y="6799592"/>
                </a:cubicBezTo>
                <a:lnTo>
                  <a:pt x="330807" y="6858000"/>
                </a:lnTo>
                <a:lnTo>
                  <a:pt x="564153" y="6858000"/>
                </a:lnTo>
                <a:lnTo>
                  <a:pt x="568902" y="6853863"/>
                </a:lnTo>
                <a:cubicBezTo>
                  <a:pt x="573818" y="6854652"/>
                  <a:pt x="579438" y="6856229"/>
                  <a:pt x="585057" y="6857017"/>
                </a:cubicBezTo>
                <a:cubicBezTo>
                  <a:pt x="579438" y="6855440"/>
                  <a:pt x="574521" y="6854652"/>
                  <a:pt x="569605" y="6853075"/>
                </a:cubicBezTo>
                <a:cubicBezTo>
                  <a:pt x="569605" y="6853075"/>
                  <a:pt x="569605" y="6853075"/>
                  <a:pt x="653184" y="6780527"/>
                </a:cubicBezTo>
                <a:cubicBezTo>
                  <a:pt x="653184" y="6780527"/>
                  <a:pt x="653184" y="6780527"/>
                  <a:pt x="653184" y="6434348"/>
                </a:cubicBezTo>
                <a:close/>
                <a:moveTo>
                  <a:pt x="5047259" y="6343650"/>
                </a:moveTo>
                <a:lnTo>
                  <a:pt x="5047259" y="6707250"/>
                </a:lnTo>
                <a:lnTo>
                  <a:pt x="4683659" y="6707250"/>
                </a:lnTo>
                <a:lnTo>
                  <a:pt x="4683659" y="6343650"/>
                </a:lnTo>
                <a:close/>
                <a:moveTo>
                  <a:pt x="985394" y="5786939"/>
                </a:moveTo>
                <a:cubicBezTo>
                  <a:pt x="985394" y="5786939"/>
                  <a:pt x="985394" y="5786939"/>
                  <a:pt x="777500" y="5968308"/>
                </a:cubicBezTo>
                <a:cubicBezTo>
                  <a:pt x="777500" y="5968308"/>
                  <a:pt x="777500" y="5968308"/>
                  <a:pt x="663017" y="6067667"/>
                </a:cubicBezTo>
                <a:cubicBezTo>
                  <a:pt x="663017" y="6067667"/>
                  <a:pt x="663017" y="6067667"/>
                  <a:pt x="663017" y="6413845"/>
                </a:cubicBezTo>
                <a:cubicBezTo>
                  <a:pt x="663017" y="6413845"/>
                  <a:pt x="663017" y="6413845"/>
                  <a:pt x="901815" y="6206454"/>
                </a:cubicBezTo>
                <a:cubicBezTo>
                  <a:pt x="901815" y="6206454"/>
                  <a:pt x="901815" y="6206454"/>
                  <a:pt x="985394" y="6133906"/>
                </a:cubicBezTo>
                <a:cubicBezTo>
                  <a:pt x="985394" y="6133906"/>
                  <a:pt x="985394" y="6133906"/>
                  <a:pt x="985394" y="5786939"/>
                </a:cubicBezTo>
                <a:close/>
                <a:moveTo>
                  <a:pt x="1549380" y="5671020"/>
                </a:moveTo>
                <a:cubicBezTo>
                  <a:pt x="1537440" y="5677328"/>
                  <a:pt x="1537440" y="5677328"/>
                  <a:pt x="1537440" y="5677328"/>
                </a:cubicBezTo>
                <a:cubicBezTo>
                  <a:pt x="1549380" y="5671020"/>
                  <a:pt x="1549380" y="5671020"/>
                  <a:pt x="1549380" y="5671020"/>
                </a:cubicBezTo>
                <a:close/>
                <a:moveTo>
                  <a:pt x="1325331" y="5495959"/>
                </a:moveTo>
                <a:cubicBezTo>
                  <a:pt x="1325331" y="5495959"/>
                  <a:pt x="1325331" y="5495959"/>
                  <a:pt x="1000847" y="5779053"/>
                </a:cubicBezTo>
                <a:cubicBezTo>
                  <a:pt x="1000847" y="5779053"/>
                  <a:pt x="1000847" y="5779053"/>
                  <a:pt x="1326033" y="6056627"/>
                </a:cubicBezTo>
                <a:cubicBezTo>
                  <a:pt x="1326033" y="6056627"/>
                  <a:pt x="1326033" y="6056627"/>
                  <a:pt x="1650518" y="5773533"/>
                </a:cubicBezTo>
                <a:cubicBezTo>
                  <a:pt x="1650518" y="5773533"/>
                  <a:pt x="1650518" y="5773533"/>
                  <a:pt x="1537440" y="5677328"/>
                </a:cubicBezTo>
                <a:cubicBezTo>
                  <a:pt x="1537440" y="5677328"/>
                  <a:pt x="1537440" y="5677328"/>
                  <a:pt x="1325331" y="5495959"/>
                </a:cubicBezTo>
                <a:close/>
                <a:moveTo>
                  <a:pt x="320271" y="4847761"/>
                </a:moveTo>
                <a:cubicBezTo>
                  <a:pt x="320271" y="4847761"/>
                  <a:pt x="320271" y="4847761"/>
                  <a:pt x="0" y="5126124"/>
                </a:cubicBezTo>
                <a:cubicBezTo>
                  <a:pt x="0" y="5126124"/>
                  <a:pt x="0" y="5126124"/>
                  <a:pt x="325188" y="5403697"/>
                </a:cubicBezTo>
                <a:cubicBezTo>
                  <a:pt x="325188" y="5403697"/>
                  <a:pt x="325188" y="5403697"/>
                  <a:pt x="433349" y="5309070"/>
                </a:cubicBezTo>
                <a:cubicBezTo>
                  <a:pt x="433349" y="5309070"/>
                  <a:pt x="433349" y="5309070"/>
                  <a:pt x="439670" y="5320898"/>
                </a:cubicBezTo>
                <a:cubicBezTo>
                  <a:pt x="439670" y="5320898"/>
                  <a:pt x="439670" y="5320898"/>
                  <a:pt x="330807" y="5415526"/>
                </a:cubicBezTo>
                <a:cubicBezTo>
                  <a:pt x="330807" y="5415526"/>
                  <a:pt x="330807" y="5415526"/>
                  <a:pt x="330807" y="5761705"/>
                </a:cubicBezTo>
                <a:cubicBezTo>
                  <a:pt x="330807" y="5761705"/>
                  <a:pt x="330807" y="5761705"/>
                  <a:pt x="563986" y="5559044"/>
                </a:cubicBezTo>
                <a:cubicBezTo>
                  <a:pt x="563986" y="5559044"/>
                  <a:pt x="563986" y="5559044"/>
                  <a:pt x="570307" y="5571661"/>
                </a:cubicBezTo>
                <a:cubicBezTo>
                  <a:pt x="570307" y="5571661"/>
                  <a:pt x="570307" y="5571661"/>
                  <a:pt x="332211" y="5779053"/>
                </a:cubicBezTo>
                <a:cubicBezTo>
                  <a:pt x="332211" y="5779053"/>
                  <a:pt x="332211" y="5779053"/>
                  <a:pt x="657398" y="6056627"/>
                </a:cubicBezTo>
                <a:cubicBezTo>
                  <a:pt x="657398" y="6056627"/>
                  <a:pt x="657398" y="6056627"/>
                  <a:pt x="771178" y="5957268"/>
                </a:cubicBezTo>
                <a:cubicBezTo>
                  <a:pt x="771178" y="5957268"/>
                  <a:pt x="771178" y="5957268"/>
                  <a:pt x="777500" y="5968308"/>
                </a:cubicBezTo>
                <a:cubicBezTo>
                  <a:pt x="777500" y="5968308"/>
                  <a:pt x="777500" y="5968308"/>
                  <a:pt x="771881" y="5956479"/>
                </a:cubicBezTo>
                <a:cubicBezTo>
                  <a:pt x="771881" y="5956479"/>
                  <a:pt x="771881" y="5956479"/>
                  <a:pt x="981883" y="5773533"/>
                </a:cubicBezTo>
                <a:cubicBezTo>
                  <a:pt x="981883" y="5773533"/>
                  <a:pt x="981883" y="5773533"/>
                  <a:pt x="656696" y="5495959"/>
                </a:cubicBezTo>
                <a:cubicBezTo>
                  <a:pt x="656696" y="5495959"/>
                  <a:pt x="656696" y="5495959"/>
                  <a:pt x="571010" y="5570873"/>
                </a:cubicBezTo>
                <a:cubicBezTo>
                  <a:pt x="571010" y="5570873"/>
                  <a:pt x="571010" y="5570873"/>
                  <a:pt x="563986" y="5558256"/>
                </a:cubicBezTo>
                <a:cubicBezTo>
                  <a:pt x="563986" y="5558256"/>
                  <a:pt x="563986" y="5558256"/>
                  <a:pt x="653184" y="5480976"/>
                </a:cubicBezTo>
                <a:cubicBezTo>
                  <a:pt x="653184" y="5480976"/>
                  <a:pt x="653184" y="5480976"/>
                  <a:pt x="653184" y="5134798"/>
                </a:cubicBezTo>
                <a:cubicBezTo>
                  <a:pt x="653184" y="5134798"/>
                  <a:pt x="653184" y="5134798"/>
                  <a:pt x="439670" y="5320110"/>
                </a:cubicBezTo>
                <a:cubicBezTo>
                  <a:pt x="439670" y="5320110"/>
                  <a:pt x="439670" y="5320110"/>
                  <a:pt x="434052" y="5309070"/>
                </a:cubicBezTo>
                <a:cubicBezTo>
                  <a:pt x="434052" y="5309070"/>
                  <a:pt x="434052" y="5309070"/>
                  <a:pt x="645458" y="5125335"/>
                </a:cubicBezTo>
                <a:cubicBezTo>
                  <a:pt x="645458" y="5125335"/>
                  <a:pt x="645458" y="5125335"/>
                  <a:pt x="320271" y="4847761"/>
                </a:cubicBezTo>
                <a:close/>
                <a:moveTo>
                  <a:pt x="985394" y="4487388"/>
                </a:moveTo>
                <a:cubicBezTo>
                  <a:pt x="985394" y="4487388"/>
                  <a:pt x="985394" y="4487388"/>
                  <a:pt x="763453" y="4680586"/>
                </a:cubicBezTo>
                <a:cubicBezTo>
                  <a:pt x="763453" y="4680586"/>
                  <a:pt x="763453" y="4680586"/>
                  <a:pt x="756430" y="4670335"/>
                </a:cubicBezTo>
                <a:cubicBezTo>
                  <a:pt x="756430" y="4670335"/>
                  <a:pt x="756430" y="4670335"/>
                  <a:pt x="762750" y="4680586"/>
                </a:cubicBezTo>
                <a:cubicBezTo>
                  <a:pt x="762750" y="4680586"/>
                  <a:pt x="762750" y="4680586"/>
                  <a:pt x="663017" y="4768116"/>
                </a:cubicBezTo>
                <a:cubicBezTo>
                  <a:pt x="663017" y="4768116"/>
                  <a:pt x="663017" y="4768116"/>
                  <a:pt x="663017" y="5114295"/>
                </a:cubicBezTo>
                <a:cubicBezTo>
                  <a:pt x="663017" y="5114295"/>
                  <a:pt x="663017" y="5114295"/>
                  <a:pt x="906029" y="4902960"/>
                </a:cubicBezTo>
                <a:cubicBezTo>
                  <a:pt x="906029" y="4902960"/>
                  <a:pt x="906029" y="4902960"/>
                  <a:pt x="913053" y="4913212"/>
                </a:cubicBezTo>
                <a:cubicBezTo>
                  <a:pt x="913053" y="4913212"/>
                  <a:pt x="913053" y="4913212"/>
                  <a:pt x="906732" y="4902172"/>
                </a:cubicBezTo>
                <a:cubicBezTo>
                  <a:pt x="906732" y="4902172"/>
                  <a:pt x="906732" y="4902172"/>
                  <a:pt x="985394" y="4833567"/>
                </a:cubicBezTo>
                <a:cubicBezTo>
                  <a:pt x="985394" y="4833567"/>
                  <a:pt x="985394" y="4833567"/>
                  <a:pt x="985394" y="4487388"/>
                </a:cubicBezTo>
                <a:close/>
                <a:moveTo>
                  <a:pt x="656696" y="4196409"/>
                </a:moveTo>
                <a:cubicBezTo>
                  <a:pt x="656696" y="4196409"/>
                  <a:pt x="656696" y="4196409"/>
                  <a:pt x="332211" y="4478714"/>
                </a:cubicBezTo>
                <a:cubicBezTo>
                  <a:pt x="332211" y="4478714"/>
                  <a:pt x="332211" y="4478714"/>
                  <a:pt x="657398" y="4756288"/>
                </a:cubicBezTo>
                <a:cubicBezTo>
                  <a:pt x="657398" y="4756288"/>
                  <a:pt x="657398" y="4756288"/>
                  <a:pt x="756430" y="4670335"/>
                </a:cubicBezTo>
                <a:cubicBezTo>
                  <a:pt x="756430" y="4670335"/>
                  <a:pt x="756430" y="4670335"/>
                  <a:pt x="981883" y="4473983"/>
                </a:cubicBezTo>
                <a:cubicBezTo>
                  <a:pt x="981883" y="4473983"/>
                  <a:pt x="981883" y="4473983"/>
                  <a:pt x="656696" y="4196409"/>
                </a:cubicBezTo>
                <a:close/>
                <a:moveTo>
                  <a:pt x="993120" y="3544268"/>
                </a:moveTo>
                <a:cubicBezTo>
                  <a:pt x="993120" y="3544268"/>
                  <a:pt x="993120" y="3544268"/>
                  <a:pt x="668636" y="3826573"/>
                </a:cubicBezTo>
                <a:cubicBezTo>
                  <a:pt x="668636" y="3826573"/>
                  <a:pt x="668636" y="3826573"/>
                  <a:pt x="993823" y="4104935"/>
                </a:cubicBezTo>
                <a:cubicBezTo>
                  <a:pt x="993823" y="4104935"/>
                  <a:pt x="993823" y="4104935"/>
                  <a:pt x="1318308" y="3821842"/>
                </a:cubicBezTo>
                <a:cubicBezTo>
                  <a:pt x="1318308" y="3821842"/>
                  <a:pt x="1318308" y="3821842"/>
                  <a:pt x="1002251" y="3552154"/>
                </a:cubicBezTo>
                <a:cubicBezTo>
                  <a:pt x="1002251" y="3552154"/>
                  <a:pt x="1002251" y="3552154"/>
                  <a:pt x="993120" y="3544268"/>
                </a:cubicBezTo>
                <a:close/>
                <a:moveTo>
                  <a:pt x="1318308" y="2538851"/>
                </a:moveTo>
                <a:cubicBezTo>
                  <a:pt x="1318308" y="2538851"/>
                  <a:pt x="1318308" y="2538851"/>
                  <a:pt x="1110412" y="2719432"/>
                </a:cubicBezTo>
                <a:cubicBezTo>
                  <a:pt x="1110412" y="2719432"/>
                  <a:pt x="1110412" y="2719432"/>
                  <a:pt x="1104092" y="2708392"/>
                </a:cubicBezTo>
                <a:cubicBezTo>
                  <a:pt x="1104092" y="2708392"/>
                  <a:pt x="1104092" y="2708392"/>
                  <a:pt x="1109710" y="2720221"/>
                </a:cubicBezTo>
                <a:cubicBezTo>
                  <a:pt x="1109710" y="2720221"/>
                  <a:pt x="1109710" y="2720221"/>
                  <a:pt x="995930" y="2819579"/>
                </a:cubicBezTo>
                <a:cubicBezTo>
                  <a:pt x="995930" y="2819579"/>
                  <a:pt x="995930" y="2819579"/>
                  <a:pt x="995930" y="3165758"/>
                </a:cubicBezTo>
                <a:cubicBezTo>
                  <a:pt x="995930" y="3165758"/>
                  <a:pt x="995930" y="3165758"/>
                  <a:pt x="1234025" y="2958366"/>
                </a:cubicBezTo>
                <a:cubicBezTo>
                  <a:pt x="1234025" y="2958366"/>
                  <a:pt x="1234025" y="2958366"/>
                  <a:pt x="1240347" y="2969406"/>
                </a:cubicBezTo>
                <a:cubicBezTo>
                  <a:pt x="1240347" y="2969406"/>
                  <a:pt x="1240347" y="2969406"/>
                  <a:pt x="1234728" y="2957578"/>
                </a:cubicBezTo>
                <a:cubicBezTo>
                  <a:pt x="1234728" y="2957578"/>
                  <a:pt x="1234728" y="2957578"/>
                  <a:pt x="1318308" y="2885030"/>
                </a:cubicBezTo>
                <a:cubicBezTo>
                  <a:pt x="1318308" y="2885030"/>
                  <a:pt x="1318308" y="2885030"/>
                  <a:pt x="1318308" y="2538851"/>
                </a:cubicBezTo>
                <a:close/>
                <a:moveTo>
                  <a:pt x="652482" y="1598885"/>
                </a:moveTo>
                <a:cubicBezTo>
                  <a:pt x="652482" y="1598885"/>
                  <a:pt x="652482" y="1598885"/>
                  <a:pt x="332211" y="1878036"/>
                </a:cubicBezTo>
                <a:cubicBezTo>
                  <a:pt x="332211" y="1878036"/>
                  <a:pt x="332211" y="1878036"/>
                  <a:pt x="657398" y="2155610"/>
                </a:cubicBezTo>
                <a:cubicBezTo>
                  <a:pt x="657398" y="2155610"/>
                  <a:pt x="657398" y="2155610"/>
                  <a:pt x="766262" y="2060983"/>
                </a:cubicBezTo>
                <a:cubicBezTo>
                  <a:pt x="766262" y="2060983"/>
                  <a:pt x="766262" y="2060983"/>
                  <a:pt x="771881" y="2072022"/>
                </a:cubicBezTo>
                <a:cubicBezTo>
                  <a:pt x="771881" y="2072022"/>
                  <a:pt x="771881" y="2072022"/>
                  <a:pt x="663017" y="2166650"/>
                </a:cubicBezTo>
                <a:cubicBezTo>
                  <a:pt x="663017" y="2166650"/>
                  <a:pt x="663017" y="2166650"/>
                  <a:pt x="663017" y="2513617"/>
                </a:cubicBezTo>
                <a:cubicBezTo>
                  <a:pt x="663017" y="2513617"/>
                  <a:pt x="663017" y="2513617"/>
                  <a:pt x="896196" y="2310168"/>
                </a:cubicBezTo>
                <a:cubicBezTo>
                  <a:pt x="896196" y="2310168"/>
                  <a:pt x="896196" y="2310168"/>
                  <a:pt x="902517" y="2322785"/>
                </a:cubicBezTo>
                <a:cubicBezTo>
                  <a:pt x="902517" y="2322785"/>
                  <a:pt x="902517" y="2322785"/>
                  <a:pt x="665124" y="2530177"/>
                </a:cubicBezTo>
                <a:cubicBezTo>
                  <a:pt x="665124" y="2530177"/>
                  <a:pt x="665124" y="2530177"/>
                  <a:pt x="990311" y="2807751"/>
                </a:cubicBezTo>
                <a:cubicBezTo>
                  <a:pt x="990311" y="2807751"/>
                  <a:pt x="990311" y="2807751"/>
                  <a:pt x="1104092" y="2708392"/>
                </a:cubicBezTo>
                <a:cubicBezTo>
                  <a:pt x="1104092" y="2708392"/>
                  <a:pt x="1104092" y="2708392"/>
                  <a:pt x="1314093" y="2525446"/>
                </a:cubicBezTo>
                <a:cubicBezTo>
                  <a:pt x="1314093" y="2525446"/>
                  <a:pt x="1314093" y="2525446"/>
                  <a:pt x="988907" y="2247872"/>
                </a:cubicBezTo>
                <a:cubicBezTo>
                  <a:pt x="988907" y="2247872"/>
                  <a:pt x="988907" y="2247872"/>
                  <a:pt x="903220" y="2322785"/>
                </a:cubicBezTo>
                <a:cubicBezTo>
                  <a:pt x="903220" y="2322785"/>
                  <a:pt x="903220" y="2322785"/>
                  <a:pt x="896899" y="2310168"/>
                </a:cubicBezTo>
                <a:cubicBezTo>
                  <a:pt x="896899" y="2310168"/>
                  <a:pt x="896899" y="2310168"/>
                  <a:pt x="985394" y="2232889"/>
                </a:cubicBezTo>
                <a:cubicBezTo>
                  <a:pt x="985394" y="2232889"/>
                  <a:pt x="985394" y="2232889"/>
                  <a:pt x="985394" y="1885922"/>
                </a:cubicBezTo>
                <a:cubicBezTo>
                  <a:pt x="985394" y="1885922"/>
                  <a:pt x="985394" y="1885922"/>
                  <a:pt x="772583" y="2072022"/>
                </a:cubicBezTo>
                <a:cubicBezTo>
                  <a:pt x="772583" y="2072022"/>
                  <a:pt x="772583" y="2072022"/>
                  <a:pt x="766262" y="2060194"/>
                </a:cubicBezTo>
                <a:cubicBezTo>
                  <a:pt x="766262" y="2060194"/>
                  <a:pt x="766262" y="2060194"/>
                  <a:pt x="977669" y="1876459"/>
                </a:cubicBezTo>
                <a:cubicBezTo>
                  <a:pt x="977669" y="1876459"/>
                  <a:pt x="977669" y="1876459"/>
                  <a:pt x="652482" y="1598885"/>
                </a:cubicBezTo>
                <a:close/>
                <a:moveTo>
                  <a:pt x="1318308" y="1238512"/>
                </a:moveTo>
                <a:cubicBezTo>
                  <a:pt x="1318308" y="1238512"/>
                  <a:pt x="1318308" y="1238512"/>
                  <a:pt x="1095663" y="1432499"/>
                </a:cubicBezTo>
                <a:cubicBezTo>
                  <a:pt x="1095663" y="1432499"/>
                  <a:pt x="1095663" y="1432499"/>
                  <a:pt x="995930" y="1519240"/>
                </a:cubicBezTo>
                <a:cubicBezTo>
                  <a:pt x="995930" y="1519240"/>
                  <a:pt x="995930" y="1519240"/>
                  <a:pt x="995930" y="1865419"/>
                </a:cubicBezTo>
                <a:cubicBezTo>
                  <a:pt x="995930" y="1865419"/>
                  <a:pt x="995930" y="1865419"/>
                  <a:pt x="1238240" y="1654085"/>
                </a:cubicBezTo>
                <a:cubicBezTo>
                  <a:pt x="1238240" y="1654085"/>
                  <a:pt x="1238240" y="1654085"/>
                  <a:pt x="1245264" y="1665124"/>
                </a:cubicBezTo>
                <a:cubicBezTo>
                  <a:pt x="1245264" y="1665124"/>
                  <a:pt x="1245264" y="1665124"/>
                  <a:pt x="1000847" y="1878036"/>
                </a:cubicBezTo>
                <a:cubicBezTo>
                  <a:pt x="1000847" y="1878036"/>
                  <a:pt x="1000847" y="1878036"/>
                  <a:pt x="1326033" y="2155610"/>
                </a:cubicBezTo>
                <a:cubicBezTo>
                  <a:pt x="1326033" y="2155610"/>
                  <a:pt x="1326033" y="2155610"/>
                  <a:pt x="1477038" y="2023920"/>
                </a:cubicBezTo>
                <a:cubicBezTo>
                  <a:pt x="1477038" y="2023920"/>
                  <a:pt x="1477038" y="2023920"/>
                  <a:pt x="1646304" y="1876459"/>
                </a:cubicBezTo>
                <a:cubicBezTo>
                  <a:pt x="1646304" y="1876459"/>
                  <a:pt x="1646304" y="1876459"/>
                  <a:pt x="1321116" y="1598885"/>
                </a:cubicBezTo>
                <a:cubicBezTo>
                  <a:pt x="1321116" y="1598885"/>
                  <a:pt x="1321116" y="1598885"/>
                  <a:pt x="1245965" y="1664336"/>
                </a:cubicBezTo>
                <a:cubicBezTo>
                  <a:pt x="1245965" y="1664336"/>
                  <a:pt x="1245965" y="1664336"/>
                  <a:pt x="1238942" y="1654085"/>
                </a:cubicBezTo>
                <a:cubicBezTo>
                  <a:pt x="1238942" y="1654085"/>
                  <a:pt x="1238942" y="1654085"/>
                  <a:pt x="1318308" y="1585480"/>
                </a:cubicBezTo>
                <a:cubicBezTo>
                  <a:pt x="1318308" y="1585480"/>
                  <a:pt x="1318308" y="1585480"/>
                  <a:pt x="1318308" y="1238512"/>
                </a:cubicBezTo>
                <a:close/>
                <a:moveTo>
                  <a:pt x="988907" y="947533"/>
                </a:moveTo>
                <a:cubicBezTo>
                  <a:pt x="988907" y="947533"/>
                  <a:pt x="988907" y="947533"/>
                  <a:pt x="665124" y="1230627"/>
                </a:cubicBezTo>
                <a:cubicBezTo>
                  <a:pt x="665124" y="1230627"/>
                  <a:pt x="665124" y="1230627"/>
                  <a:pt x="990311" y="1508201"/>
                </a:cubicBezTo>
                <a:cubicBezTo>
                  <a:pt x="990311" y="1508201"/>
                  <a:pt x="990311" y="1508201"/>
                  <a:pt x="1088639" y="1422247"/>
                </a:cubicBezTo>
                <a:cubicBezTo>
                  <a:pt x="1088639" y="1422247"/>
                  <a:pt x="1088639" y="1422247"/>
                  <a:pt x="1095663" y="1432499"/>
                </a:cubicBezTo>
                <a:cubicBezTo>
                  <a:pt x="1095663" y="1432499"/>
                  <a:pt x="1095663" y="1432499"/>
                  <a:pt x="1089342" y="1421459"/>
                </a:cubicBezTo>
                <a:cubicBezTo>
                  <a:pt x="1089342" y="1421459"/>
                  <a:pt x="1089342" y="1421459"/>
                  <a:pt x="1314093" y="1225107"/>
                </a:cubicBezTo>
                <a:cubicBezTo>
                  <a:pt x="1314093" y="1225107"/>
                  <a:pt x="1314093" y="1225107"/>
                  <a:pt x="988907" y="947533"/>
                </a:cubicBezTo>
                <a:close/>
                <a:moveTo>
                  <a:pt x="1325331" y="296181"/>
                </a:moveTo>
                <a:cubicBezTo>
                  <a:pt x="1325331" y="296181"/>
                  <a:pt x="1325331" y="296181"/>
                  <a:pt x="1000847" y="578486"/>
                </a:cubicBezTo>
                <a:cubicBezTo>
                  <a:pt x="1000847" y="578486"/>
                  <a:pt x="1000847" y="578486"/>
                  <a:pt x="1326033" y="856060"/>
                </a:cubicBezTo>
                <a:cubicBezTo>
                  <a:pt x="1326033" y="856060"/>
                  <a:pt x="1326033" y="856060"/>
                  <a:pt x="1650518" y="573754"/>
                </a:cubicBezTo>
                <a:cubicBezTo>
                  <a:pt x="1650518" y="573754"/>
                  <a:pt x="1650518" y="573754"/>
                  <a:pt x="1334462" y="304066"/>
                </a:cubicBezTo>
                <a:cubicBezTo>
                  <a:pt x="1334462" y="304066"/>
                  <a:pt x="1334462" y="304066"/>
                  <a:pt x="1325331" y="296181"/>
                </a:cubicBezTo>
                <a:close/>
                <a:moveTo>
                  <a:pt x="1226725" y="0"/>
                </a:moveTo>
                <a:lnTo>
                  <a:pt x="748180" y="0"/>
                </a:lnTo>
                <a:lnTo>
                  <a:pt x="763540" y="13087"/>
                </a:lnTo>
                <a:cubicBezTo>
                  <a:pt x="795936" y="40686"/>
                  <a:pt x="860728" y="95886"/>
                  <a:pt x="990311" y="206284"/>
                </a:cubicBezTo>
                <a:cubicBezTo>
                  <a:pt x="990311" y="206284"/>
                  <a:pt x="990311" y="206284"/>
                  <a:pt x="1159227" y="58896"/>
                </a:cubicBezTo>
                <a:close/>
                <a:moveTo>
                  <a:pt x="1318308" y="0"/>
                </a:moveTo>
                <a:lnTo>
                  <a:pt x="1245701" y="0"/>
                </a:lnTo>
                <a:lnTo>
                  <a:pt x="1228232" y="15255"/>
                </a:lnTo>
                <a:cubicBezTo>
                  <a:pt x="1195046" y="44235"/>
                  <a:pt x="1128673" y="102194"/>
                  <a:pt x="995930" y="218113"/>
                </a:cubicBezTo>
                <a:cubicBezTo>
                  <a:pt x="995930" y="218113"/>
                  <a:pt x="995930" y="218113"/>
                  <a:pt x="995930" y="564292"/>
                </a:cubicBezTo>
                <a:cubicBezTo>
                  <a:pt x="995930" y="564292"/>
                  <a:pt x="995930" y="564292"/>
                  <a:pt x="1318308" y="283564"/>
                </a:cubicBezTo>
                <a:cubicBezTo>
                  <a:pt x="1318308" y="283564"/>
                  <a:pt x="1318308" y="283564"/>
                  <a:pt x="1318308" y="84404"/>
                </a:cubicBezTo>
                <a:close/>
                <a:moveTo>
                  <a:pt x="5305156" y="0"/>
                </a:moveTo>
                <a:lnTo>
                  <a:pt x="1329545" y="0"/>
                </a:lnTo>
                <a:lnTo>
                  <a:pt x="1329545" y="1953"/>
                </a:lnTo>
                <a:cubicBezTo>
                  <a:pt x="1329545" y="28082"/>
                  <a:pt x="1329545" y="97759"/>
                  <a:pt x="1329545" y="283564"/>
                </a:cubicBezTo>
                <a:cubicBezTo>
                  <a:pt x="1329545" y="283564"/>
                  <a:pt x="1329545" y="283564"/>
                  <a:pt x="1343592" y="295392"/>
                </a:cubicBezTo>
                <a:cubicBezTo>
                  <a:pt x="1343592" y="295392"/>
                  <a:pt x="1343592" y="295392"/>
                  <a:pt x="1334462" y="304066"/>
                </a:cubicBezTo>
                <a:cubicBezTo>
                  <a:pt x="1334462" y="304066"/>
                  <a:pt x="1334462" y="304066"/>
                  <a:pt x="1344294" y="295392"/>
                </a:cubicBezTo>
                <a:cubicBezTo>
                  <a:pt x="1344294" y="295392"/>
                  <a:pt x="1344294" y="295392"/>
                  <a:pt x="1665970" y="570600"/>
                </a:cubicBezTo>
                <a:cubicBezTo>
                  <a:pt x="1665970" y="570600"/>
                  <a:pt x="1665970" y="570600"/>
                  <a:pt x="1665970" y="589526"/>
                </a:cubicBezTo>
                <a:cubicBezTo>
                  <a:pt x="1665970" y="589526"/>
                  <a:pt x="1665970" y="589526"/>
                  <a:pt x="1654030" y="599777"/>
                </a:cubicBezTo>
                <a:cubicBezTo>
                  <a:pt x="1654030" y="599777"/>
                  <a:pt x="1654030" y="599777"/>
                  <a:pt x="1654030" y="587160"/>
                </a:cubicBezTo>
                <a:cubicBezTo>
                  <a:pt x="1654030" y="587160"/>
                  <a:pt x="1654030" y="587160"/>
                  <a:pt x="1332355" y="867888"/>
                </a:cubicBezTo>
                <a:cubicBezTo>
                  <a:pt x="1332355" y="867888"/>
                  <a:pt x="1332355" y="867888"/>
                  <a:pt x="1332355" y="1214067"/>
                </a:cubicBezTo>
                <a:cubicBezTo>
                  <a:pt x="1332355" y="1214067"/>
                  <a:pt x="1332355" y="1214067"/>
                  <a:pt x="1654030" y="933339"/>
                </a:cubicBezTo>
                <a:cubicBezTo>
                  <a:pt x="1654030" y="933339"/>
                  <a:pt x="1654030" y="933339"/>
                  <a:pt x="1654030" y="600566"/>
                </a:cubicBezTo>
                <a:cubicBezTo>
                  <a:pt x="1654030" y="600566"/>
                  <a:pt x="1654030" y="600566"/>
                  <a:pt x="1665970" y="590314"/>
                </a:cubicBezTo>
                <a:cubicBezTo>
                  <a:pt x="1665970" y="590314"/>
                  <a:pt x="1665970" y="590314"/>
                  <a:pt x="1665970" y="938859"/>
                </a:cubicBezTo>
                <a:cubicBezTo>
                  <a:pt x="1665970" y="938859"/>
                  <a:pt x="1665970" y="938859"/>
                  <a:pt x="1998180" y="1221952"/>
                </a:cubicBezTo>
                <a:cubicBezTo>
                  <a:pt x="1998180" y="1221952"/>
                  <a:pt x="1998180" y="1221952"/>
                  <a:pt x="1998180" y="1591788"/>
                </a:cubicBezTo>
                <a:cubicBezTo>
                  <a:pt x="1998180" y="1591788"/>
                  <a:pt x="1998180" y="1591788"/>
                  <a:pt x="1680718" y="1867785"/>
                </a:cubicBezTo>
                <a:cubicBezTo>
                  <a:pt x="1680718" y="1867785"/>
                  <a:pt x="1680718" y="1867785"/>
                  <a:pt x="1680718" y="1851225"/>
                </a:cubicBezTo>
                <a:lnTo>
                  <a:pt x="1986942" y="1585480"/>
                </a:lnTo>
                <a:cubicBezTo>
                  <a:pt x="1986942" y="1585480"/>
                  <a:pt x="1986942" y="1585480"/>
                  <a:pt x="1986942" y="1238512"/>
                </a:cubicBezTo>
                <a:cubicBezTo>
                  <a:pt x="1986942" y="1238512"/>
                  <a:pt x="1986942" y="1238512"/>
                  <a:pt x="1680718" y="1505046"/>
                </a:cubicBezTo>
                <a:cubicBezTo>
                  <a:pt x="1680718" y="1505046"/>
                  <a:pt x="1680718" y="1505046"/>
                  <a:pt x="1680718" y="1488487"/>
                </a:cubicBezTo>
                <a:cubicBezTo>
                  <a:pt x="1680718" y="1488487"/>
                  <a:pt x="1680718" y="1488487"/>
                  <a:pt x="1982728" y="1225107"/>
                </a:cubicBezTo>
                <a:cubicBezTo>
                  <a:pt x="1982728" y="1225107"/>
                  <a:pt x="1982728" y="1225107"/>
                  <a:pt x="1657541" y="947533"/>
                </a:cubicBezTo>
                <a:cubicBezTo>
                  <a:pt x="1657541" y="947533"/>
                  <a:pt x="1657541" y="947533"/>
                  <a:pt x="1333056" y="1230627"/>
                </a:cubicBezTo>
                <a:cubicBezTo>
                  <a:pt x="1333056" y="1230627"/>
                  <a:pt x="1333056" y="1230627"/>
                  <a:pt x="1658244" y="1508201"/>
                </a:cubicBezTo>
                <a:cubicBezTo>
                  <a:pt x="1658244" y="1508201"/>
                  <a:pt x="1658244" y="1508201"/>
                  <a:pt x="1680017" y="1489275"/>
                </a:cubicBezTo>
                <a:cubicBezTo>
                  <a:pt x="1680017" y="1489275"/>
                  <a:pt x="1680017" y="1489275"/>
                  <a:pt x="1680017" y="1505835"/>
                </a:cubicBezTo>
                <a:cubicBezTo>
                  <a:pt x="1680017" y="1505835"/>
                  <a:pt x="1680017" y="1505835"/>
                  <a:pt x="1664565" y="1519240"/>
                </a:cubicBezTo>
                <a:cubicBezTo>
                  <a:pt x="1664565" y="1519240"/>
                  <a:pt x="1664565" y="1519240"/>
                  <a:pt x="1664565" y="1865419"/>
                </a:cubicBezTo>
                <a:cubicBezTo>
                  <a:pt x="1664565" y="1865419"/>
                  <a:pt x="1664565" y="1865419"/>
                  <a:pt x="1680017" y="1852014"/>
                </a:cubicBezTo>
                <a:cubicBezTo>
                  <a:pt x="1680017" y="1852014"/>
                  <a:pt x="1680017" y="1852014"/>
                  <a:pt x="1680017" y="1868573"/>
                </a:cubicBezTo>
                <a:cubicBezTo>
                  <a:pt x="1680017" y="1868573"/>
                  <a:pt x="1680017" y="1868573"/>
                  <a:pt x="1665970" y="1881190"/>
                </a:cubicBezTo>
                <a:cubicBezTo>
                  <a:pt x="1665970" y="1881190"/>
                  <a:pt x="1665970" y="1881190"/>
                  <a:pt x="1665970" y="2058617"/>
                </a:cubicBezTo>
                <a:cubicBezTo>
                  <a:pt x="1665970" y="2058617"/>
                  <a:pt x="1665970" y="2058617"/>
                  <a:pt x="1654030" y="2060194"/>
                </a:cubicBezTo>
                <a:cubicBezTo>
                  <a:pt x="1654030" y="2060194"/>
                  <a:pt x="1654030" y="2060194"/>
                  <a:pt x="1654030" y="1885922"/>
                </a:cubicBezTo>
                <a:cubicBezTo>
                  <a:pt x="1654030" y="1885922"/>
                  <a:pt x="1654030" y="1885922"/>
                  <a:pt x="1484061" y="2034172"/>
                </a:cubicBezTo>
                <a:cubicBezTo>
                  <a:pt x="1484061" y="2034172"/>
                  <a:pt x="1484061" y="2034172"/>
                  <a:pt x="1477038" y="2023920"/>
                </a:cubicBezTo>
                <a:cubicBezTo>
                  <a:pt x="1477038" y="2023920"/>
                  <a:pt x="1477038" y="2023920"/>
                  <a:pt x="1484061" y="2034960"/>
                </a:cubicBezTo>
                <a:cubicBezTo>
                  <a:pt x="1484061" y="2034960"/>
                  <a:pt x="1484061" y="2034960"/>
                  <a:pt x="1332355" y="2166650"/>
                </a:cubicBezTo>
                <a:cubicBezTo>
                  <a:pt x="1332355" y="2166650"/>
                  <a:pt x="1332355" y="2166650"/>
                  <a:pt x="1332355" y="2513617"/>
                </a:cubicBezTo>
                <a:cubicBezTo>
                  <a:pt x="1332355" y="2513617"/>
                  <a:pt x="1332355" y="2513617"/>
                  <a:pt x="1654030" y="2232889"/>
                </a:cubicBezTo>
                <a:cubicBezTo>
                  <a:pt x="1654030" y="2232889"/>
                  <a:pt x="1654030" y="2232889"/>
                  <a:pt x="1654030" y="2060983"/>
                </a:cubicBezTo>
                <a:cubicBezTo>
                  <a:pt x="1654030" y="2060983"/>
                  <a:pt x="1654030" y="2060983"/>
                  <a:pt x="1665970" y="2059405"/>
                </a:cubicBezTo>
                <a:cubicBezTo>
                  <a:pt x="1665970" y="2059405"/>
                  <a:pt x="1665970" y="2059405"/>
                  <a:pt x="1665970" y="2238409"/>
                </a:cubicBezTo>
                <a:cubicBezTo>
                  <a:pt x="1665970" y="2238409"/>
                  <a:pt x="1665970" y="2238409"/>
                  <a:pt x="1881590" y="2422144"/>
                </a:cubicBezTo>
                <a:cubicBezTo>
                  <a:pt x="1881590" y="2422144"/>
                  <a:pt x="1881590" y="2422144"/>
                  <a:pt x="1869650" y="2428452"/>
                </a:cubicBezTo>
                <a:cubicBezTo>
                  <a:pt x="1869650" y="2428452"/>
                  <a:pt x="1869650" y="2428452"/>
                  <a:pt x="1657541" y="2247872"/>
                </a:cubicBezTo>
                <a:cubicBezTo>
                  <a:pt x="1657541" y="2247872"/>
                  <a:pt x="1657541" y="2247872"/>
                  <a:pt x="1333056" y="2530177"/>
                </a:cubicBezTo>
                <a:cubicBezTo>
                  <a:pt x="1333056" y="2530177"/>
                  <a:pt x="1333056" y="2530177"/>
                  <a:pt x="1658244" y="2807751"/>
                </a:cubicBezTo>
                <a:cubicBezTo>
                  <a:pt x="1658244" y="2807751"/>
                  <a:pt x="1658244" y="2807751"/>
                  <a:pt x="1982728" y="2525446"/>
                </a:cubicBezTo>
                <a:cubicBezTo>
                  <a:pt x="1982728" y="2525446"/>
                  <a:pt x="1982728" y="2525446"/>
                  <a:pt x="1870353" y="2429241"/>
                </a:cubicBezTo>
                <a:cubicBezTo>
                  <a:pt x="1870353" y="2429241"/>
                  <a:pt x="1870353" y="2429241"/>
                  <a:pt x="1882293" y="2422933"/>
                </a:cubicBezTo>
                <a:cubicBezTo>
                  <a:pt x="1882293" y="2422933"/>
                  <a:pt x="1882293" y="2422933"/>
                  <a:pt x="1998180" y="2522291"/>
                </a:cubicBezTo>
                <a:cubicBezTo>
                  <a:pt x="1998180" y="2522291"/>
                  <a:pt x="1998180" y="2522291"/>
                  <a:pt x="1998180" y="2773054"/>
                </a:cubicBezTo>
                <a:cubicBezTo>
                  <a:pt x="1998180" y="2773054"/>
                  <a:pt x="1998180" y="2773054"/>
                  <a:pt x="1986942" y="2778574"/>
                </a:cubicBezTo>
                <a:cubicBezTo>
                  <a:pt x="1986942" y="2778574"/>
                  <a:pt x="1986942" y="2778574"/>
                  <a:pt x="1986942" y="2538851"/>
                </a:cubicBezTo>
                <a:cubicBezTo>
                  <a:pt x="1986942" y="2538851"/>
                  <a:pt x="1986942" y="2538851"/>
                  <a:pt x="1664565" y="2819579"/>
                </a:cubicBezTo>
                <a:cubicBezTo>
                  <a:pt x="1664565" y="2819579"/>
                  <a:pt x="1664565" y="2819579"/>
                  <a:pt x="1664565" y="3165758"/>
                </a:cubicBezTo>
                <a:cubicBezTo>
                  <a:pt x="1664565" y="3165758"/>
                  <a:pt x="1664565" y="3165758"/>
                  <a:pt x="1986942" y="2885030"/>
                </a:cubicBezTo>
                <a:cubicBezTo>
                  <a:pt x="1986942" y="2885030"/>
                  <a:pt x="1986942" y="2885030"/>
                  <a:pt x="1986942" y="2779363"/>
                </a:cubicBezTo>
                <a:cubicBezTo>
                  <a:pt x="1986942" y="2779363"/>
                  <a:pt x="1986942" y="2779363"/>
                  <a:pt x="1998180" y="2773843"/>
                </a:cubicBezTo>
                <a:cubicBezTo>
                  <a:pt x="1998180" y="2773843"/>
                  <a:pt x="1998180" y="2773843"/>
                  <a:pt x="1998180" y="2891339"/>
                </a:cubicBezTo>
                <a:cubicBezTo>
                  <a:pt x="1998180" y="2891339"/>
                  <a:pt x="1998180" y="2891339"/>
                  <a:pt x="1658946" y="3187049"/>
                </a:cubicBezTo>
                <a:cubicBezTo>
                  <a:pt x="1658946" y="3187049"/>
                  <a:pt x="1658946" y="3187049"/>
                  <a:pt x="1321116" y="2899224"/>
                </a:cubicBezTo>
                <a:cubicBezTo>
                  <a:pt x="1321116" y="2899224"/>
                  <a:pt x="1321116" y="2899224"/>
                  <a:pt x="1240347" y="2969406"/>
                </a:cubicBezTo>
                <a:cubicBezTo>
                  <a:pt x="1240347" y="2969406"/>
                  <a:pt x="1240347" y="2969406"/>
                  <a:pt x="997334" y="3180741"/>
                </a:cubicBezTo>
                <a:cubicBezTo>
                  <a:pt x="997334" y="3180741"/>
                  <a:pt x="997334" y="3180741"/>
                  <a:pt x="997334" y="3519034"/>
                </a:cubicBezTo>
                <a:cubicBezTo>
                  <a:pt x="997334" y="3519034"/>
                  <a:pt x="997334" y="3519034"/>
                  <a:pt x="985394" y="3519034"/>
                </a:cubicBezTo>
                <a:cubicBezTo>
                  <a:pt x="985394" y="3519034"/>
                  <a:pt x="985394" y="3519034"/>
                  <a:pt x="985394" y="3500109"/>
                </a:cubicBezTo>
                <a:cubicBezTo>
                  <a:pt x="985394" y="3500109"/>
                  <a:pt x="985394" y="3500109"/>
                  <a:pt x="985394" y="3186261"/>
                </a:cubicBezTo>
                <a:cubicBezTo>
                  <a:pt x="985394" y="3186261"/>
                  <a:pt x="985394" y="3186261"/>
                  <a:pt x="663017" y="3466989"/>
                </a:cubicBezTo>
                <a:cubicBezTo>
                  <a:pt x="663017" y="3466989"/>
                  <a:pt x="663017" y="3466989"/>
                  <a:pt x="663017" y="3495377"/>
                </a:cubicBezTo>
                <a:cubicBezTo>
                  <a:pt x="663017" y="3495377"/>
                  <a:pt x="663017" y="3495377"/>
                  <a:pt x="663017" y="3812379"/>
                </a:cubicBezTo>
                <a:cubicBezTo>
                  <a:pt x="663017" y="3812379"/>
                  <a:pt x="663017" y="3812379"/>
                  <a:pt x="985394" y="3532439"/>
                </a:cubicBezTo>
                <a:cubicBezTo>
                  <a:pt x="985394" y="3532439"/>
                  <a:pt x="985394" y="3532439"/>
                  <a:pt x="985394" y="3519822"/>
                </a:cubicBezTo>
                <a:cubicBezTo>
                  <a:pt x="985394" y="3519822"/>
                  <a:pt x="985394" y="3519822"/>
                  <a:pt x="997334" y="3519822"/>
                </a:cubicBezTo>
                <a:cubicBezTo>
                  <a:pt x="997334" y="3519822"/>
                  <a:pt x="997334" y="3519822"/>
                  <a:pt x="997334" y="3531651"/>
                </a:cubicBezTo>
                <a:cubicBezTo>
                  <a:pt x="997334" y="3531651"/>
                  <a:pt x="997334" y="3531651"/>
                  <a:pt x="1011381" y="3543479"/>
                </a:cubicBezTo>
                <a:cubicBezTo>
                  <a:pt x="1011381" y="3543479"/>
                  <a:pt x="1011381" y="3543479"/>
                  <a:pt x="1002251" y="3552154"/>
                </a:cubicBezTo>
                <a:cubicBezTo>
                  <a:pt x="1002251" y="3552154"/>
                  <a:pt x="1002251" y="3552154"/>
                  <a:pt x="1012084" y="3544268"/>
                </a:cubicBezTo>
                <a:cubicBezTo>
                  <a:pt x="1012084" y="3544268"/>
                  <a:pt x="1012084" y="3544268"/>
                  <a:pt x="1333759" y="3818688"/>
                </a:cubicBezTo>
                <a:cubicBezTo>
                  <a:pt x="1333759" y="3818688"/>
                  <a:pt x="1333759" y="3818688"/>
                  <a:pt x="1333759" y="3838402"/>
                </a:cubicBezTo>
                <a:cubicBezTo>
                  <a:pt x="1333759" y="3838402"/>
                  <a:pt x="1333759" y="3838402"/>
                  <a:pt x="1321819" y="3848653"/>
                </a:cubicBezTo>
                <a:cubicBezTo>
                  <a:pt x="1321819" y="3848653"/>
                  <a:pt x="1321819" y="3848653"/>
                  <a:pt x="1321819" y="3835248"/>
                </a:cubicBezTo>
                <a:cubicBezTo>
                  <a:pt x="1321819" y="3835248"/>
                  <a:pt x="1321819" y="3835248"/>
                  <a:pt x="999441" y="4115975"/>
                </a:cubicBezTo>
                <a:cubicBezTo>
                  <a:pt x="999441" y="4115975"/>
                  <a:pt x="999441" y="4115975"/>
                  <a:pt x="999441" y="4462154"/>
                </a:cubicBezTo>
                <a:cubicBezTo>
                  <a:pt x="999441" y="4462154"/>
                  <a:pt x="999441" y="4462154"/>
                  <a:pt x="1321819" y="4182215"/>
                </a:cubicBezTo>
                <a:cubicBezTo>
                  <a:pt x="1321819" y="4182215"/>
                  <a:pt x="1321819" y="4182215"/>
                  <a:pt x="1321819" y="3849441"/>
                </a:cubicBezTo>
                <a:cubicBezTo>
                  <a:pt x="1321819" y="3849441"/>
                  <a:pt x="1321819" y="3849441"/>
                  <a:pt x="1333759" y="3839190"/>
                </a:cubicBezTo>
                <a:cubicBezTo>
                  <a:pt x="1333759" y="3839190"/>
                  <a:pt x="1333759" y="3839190"/>
                  <a:pt x="1333759" y="4186946"/>
                </a:cubicBezTo>
                <a:cubicBezTo>
                  <a:pt x="1333759" y="4186946"/>
                  <a:pt x="1333759" y="4186946"/>
                  <a:pt x="1665970" y="4470828"/>
                </a:cubicBezTo>
                <a:cubicBezTo>
                  <a:pt x="1665970" y="4470828"/>
                  <a:pt x="1665970" y="4470828"/>
                  <a:pt x="1665970" y="4839875"/>
                </a:cubicBezTo>
                <a:cubicBezTo>
                  <a:pt x="1665970" y="4839875"/>
                  <a:pt x="1665970" y="4839875"/>
                  <a:pt x="1348509" y="5116661"/>
                </a:cubicBezTo>
                <a:cubicBezTo>
                  <a:pt x="1348509" y="5116661"/>
                  <a:pt x="1348509" y="5116661"/>
                  <a:pt x="1348509" y="5100101"/>
                </a:cubicBezTo>
                <a:cubicBezTo>
                  <a:pt x="1348509" y="5100101"/>
                  <a:pt x="1348509" y="5100101"/>
                  <a:pt x="1654030" y="4833567"/>
                </a:cubicBezTo>
                <a:cubicBezTo>
                  <a:pt x="1654030" y="4833567"/>
                  <a:pt x="1654030" y="4833567"/>
                  <a:pt x="1654030" y="4487388"/>
                </a:cubicBezTo>
                <a:cubicBezTo>
                  <a:pt x="1654030" y="4487388"/>
                  <a:pt x="1654030" y="4487388"/>
                  <a:pt x="1348509" y="4753134"/>
                </a:cubicBezTo>
                <a:cubicBezTo>
                  <a:pt x="1348509" y="4753134"/>
                  <a:pt x="1348509" y="4753134"/>
                  <a:pt x="1348509" y="4737362"/>
                </a:cubicBezTo>
                <a:cubicBezTo>
                  <a:pt x="1348509" y="4737362"/>
                  <a:pt x="1348509" y="4737362"/>
                  <a:pt x="1650518" y="4473983"/>
                </a:cubicBezTo>
                <a:cubicBezTo>
                  <a:pt x="1650518" y="4473983"/>
                  <a:pt x="1650518" y="4473983"/>
                  <a:pt x="1325331" y="4196409"/>
                </a:cubicBezTo>
                <a:cubicBezTo>
                  <a:pt x="1325331" y="4196409"/>
                  <a:pt x="1325331" y="4196409"/>
                  <a:pt x="1000847" y="4478714"/>
                </a:cubicBezTo>
                <a:cubicBezTo>
                  <a:pt x="1000847" y="4478714"/>
                  <a:pt x="1000847" y="4478714"/>
                  <a:pt x="1326033" y="4756288"/>
                </a:cubicBezTo>
                <a:cubicBezTo>
                  <a:pt x="1326033" y="4756288"/>
                  <a:pt x="1326033" y="4756288"/>
                  <a:pt x="1347806" y="4737362"/>
                </a:cubicBezTo>
                <a:cubicBezTo>
                  <a:pt x="1347806" y="4737362"/>
                  <a:pt x="1347806" y="4737362"/>
                  <a:pt x="1347806" y="4753922"/>
                </a:cubicBezTo>
                <a:cubicBezTo>
                  <a:pt x="1347806" y="4753922"/>
                  <a:pt x="1347806" y="4753922"/>
                  <a:pt x="1331652" y="4768116"/>
                </a:cubicBezTo>
                <a:cubicBezTo>
                  <a:pt x="1331652" y="4768116"/>
                  <a:pt x="1331652" y="4768116"/>
                  <a:pt x="1331652" y="5114295"/>
                </a:cubicBezTo>
                <a:cubicBezTo>
                  <a:pt x="1331652" y="5114295"/>
                  <a:pt x="1331652" y="5114295"/>
                  <a:pt x="1347806" y="5100101"/>
                </a:cubicBezTo>
                <a:cubicBezTo>
                  <a:pt x="1347806" y="5100101"/>
                  <a:pt x="1347806" y="5100101"/>
                  <a:pt x="1347806" y="5116661"/>
                </a:cubicBezTo>
                <a:cubicBezTo>
                  <a:pt x="1347806" y="5116661"/>
                  <a:pt x="1347806" y="5116661"/>
                  <a:pt x="1333759" y="5129278"/>
                </a:cubicBezTo>
                <a:cubicBezTo>
                  <a:pt x="1333759" y="5129278"/>
                  <a:pt x="1333759" y="5129278"/>
                  <a:pt x="1333759" y="5306704"/>
                </a:cubicBezTo>
                <a:cubicBezTo>
                  <a:pt x="1333759" y="5306704"/>
                  <a:pt x="1333759" y="5306704"/>
                  <a:pt x="1321819" y="5309070"/>
                </a:cubicBezTo>
                <a:cubicBezTo>
                  <a:pt x="1321819" y="5309070"/>
                  <a:pt x="1321819" y="5309070"/>
                  <a:pt x="1321819" y="5134798"/>
                </a:cubicBezTo>
                <a:cubicBezTo>
                  <a:pt x="1321819" y="5134798"/>
                  <a:pt x="1321819" y="5134798"/>
                  <a:pt x="1151851" y="5283047"/>
                </a:cubicBezTo>
                <a:cubicBezTo>
                  <a:pt x="1151851" y="5283047"/>
                  <a:pt x="1151851" y="5283047"/>
                  <a:pt x="1144827" y="5272008"/>
                </a:cubicBezTo>
                <a:cubicBezTo>
                  <a:pt x="1144827" y="5272008"/>
                  <a:pt x="1144827" y="5272008"/>
                  <a:pt x="1314093" y="5125335"/>
                </a:cubicBezTo>
                <a:cubicBezTo>
                  <a:pt x="1314093" y="5125335"/>
                  <a:pt x="1314093" y="5125335"/>
                  <a:pt x="988907" y="4847761"/>
                </a:cubicBezTo>
                <a:cubicBezTo>
                  <a:pt x="988907" y="4847761"/>
                  <a:pt x="988907" y="4847761"/>
                  <a:pt x="913053" y="4913212"/>
                </a:cubicBezTo>
                <a:cubicBezTo>
                  <a:pt x="913053" y="4913212"/>
                  <a:pt x="913053" y="4913212"/>
                  <a:pt x="668636" y="5126124"/>
                </a:cubicBezTo>
                <a:cubicBezTo>
                  <a:pt x="668636" y="5126124"/>
                  <a:pt x="668636" y="5126124"/>
                  <a:pt x="993823" y="5403697"/>
                </a:cubicBezTo>
                <a:cubicBezTo>
                  <a:pt x="993823" y="5403697"/>
                  <a:pt x="993823" y="5403697"/>
                  <a:pt x="1144827" y="5272796"/>
                </a:cubicBezTo>
                <a:cubicBezTo>
                  <a:pt x="1144827" y="5272796"/>
                  <a:pt x="1144827" y="5272796"/>
                  <a:pt x="1151149" y="5283047"/>
                </a:cubicBezTo>
                <a:cubicBezTo>
                  <a:pt x="1151149" y="5283047"/>
                  <a:pt x="1151149" y="5283047"/>
                  <a:pt x="999441" y="5415526"/>
                </a:cubicBezTo>
                <a:cubicBezTo>
                  <a:pt x="999441" y="5415526"/>
                  <a:pt x="999441" y="5415526"/>
                  <a:pt x="999441" y="5761705"/>
                </a:cubicBezTo>
                <a:cubicBezTo>
                  <a:pt x="999441" y="5761705"/>
                  <a:pt x="999441" y="5761705"/>
                  <a:pt x="1321819" y="5480976"/>
                </a:cubicBezTo>
                <a:cubicBezTo>
                  <a:pt x="1321819" y="5480976"/>
                  <a:pt x="1321819" y="5480976"/>
                  <a:pt x="1321819" y="5309858"/>
                </a:cubicBezTo>
                <a:cubicBezTo>
                  <a:pt x="1321819" y="5309858"/>
                  <a:pt x="1321819" y="5309858"/>
                  <a:pt x="1333759" y="5307493"/>
                </a:cubicBezTo>
                <a:cubicBezTo>
                  <a:pt x="1333759" y="5307493"/>
                  <a:pt x="1333759" y="5307493"/>
                  <a:pt x="1333759" y="5487285"/>
                </a:cubicBezTo>
                <a:cubicBezTo>
                  <a:pt x="1333759" y="5487285"/>
                  <a:pt x="1333759" y="5487285"/>
                  <a:pt x="1549380" y="5671020"/>
                </a:cubicBezTo>
                <a:cubicBezTo>
                  <a:pt x="1549380" y="5671020"/>
                  <a:pt x="1549380" y="5671020"/>
                  <a:pt x="1665970" y="5770379"/>
                </a:cubicBezTo>
                <a:cubicBezTo>
                  <a:pt x="1665970" y="5770379"/>
                  <a:pt x="1665970" y="5770379"/>
                  <a:pt x="1665970" y="6021141"/>
                </a:cubicBezTo>
                <a:cubicBezTo>
                  <a:pt x="1665970" y="6021141"/>
                  <a:pt x="1665970" y="6021141"/>
                  <a:pt x="1654030" y="6026661"/>
                </a:cubicBezTo>
                <a:cubicBezTo>
                  <a:pt x="1654030" y="6026661"/>
                  <a:pt x="1654030" y="6026661"/>
                  <a:pt x="1654030" y="5786939"/>
                </a:cubicBezTo>
                <a:cubicBezTo>
                  <a:pt x="1654030" y="5786939"/>
                  <a:pt x="1654030" y="5786939"/>
                  <a:pt x="1331652" y="6067667"/>
                </a:cubicBezTo>
                <a:cubicBezTo>
                  <a:pt x="1331652" y="6067667"/>
                  <a:pt x="1331652" y="6067667"/>
                  <a:pt x="1331652" y="6413845"/>
                </a:cubicBezTo>
                <a:cubicBezTo>
                  <a:pt x="1331652" y="6413845"/>
                  <a:pt x="1331652" y="6413845"/>
                  <a:pt x="1654030" y="6133906"/>
                </a:cubicBezTo>
                <a:cubicBezTo>
                  <a:pt x="1654030" y="6133906"/>
                  <a:pt x="1654030" y="6133906"/>
                  <a:pt x="1654030" y="6027450"/>
                </a:cubicBezTo>
                <a:cubicBezTo>
                  <a:pt x="1654030" y="6027450"/>
                  <a:pt x="1654030" y="6027450"/>
                  <a:pt x="1665970" y="6021930"/>
                </a:cubicBezTo>
                <a:cubicBezTo>
                  <a:pt x="1665970" y="6021930"/>
                  <a:pt x="1665970" y="6021930"/>
                  <a:pt x="1665970" y="6140214"/>
                </a:cubicBezTo>
                <a:cubicBezTo>
                  <a:pt x="1665970" y="6140214"/>
                  <a:pt x="1665970" y="6140214"/>
                  <a:pt x="1326033" y="6435925"/>
                </a:cubicBezTo>
                <a:cubicBezTo>
                  <a:pt x="1326033" y="6435925"/>
                  <a:pt x="1326033" y="6435925"/>
                  <a:pt x="988907" y="6147311"/>
                </a:cubicBezTo>
                <a:cubicBezTo>
                  <a:pt x="988907" y="6147311"/>
                  <a:pt x="988907" y="6147311"/>
                  <a:pt x="908136" y="6217493"/>
                </a:cubicBezTo>
                <a:cubicBezTo>
                  <a:pt x="908136" y="6217493"/>
                  <a:pt x="908136" y="6217493"/>
                  <a:pt x="901815" y="6206454"/>
                </a:cubicBezTo>
                <a:cubicBezTo>
                  <a:pt x="901815" y="6206454"/>
                  <a:pt x="901815" y="6206454"/>
                  <a:pt x="907434" y="6218282"/>
                </a:cubicBezTo>
                <a:cubicBezTo>
                  <a:pt x="907434" y="6218282"/>
                  <a:pt x="907434" y="6218282"/>
                  <a:pt x="665124" y="6429617"/>
                </a:cubicBezTo>
                <a:cubicBezTo>
                  <a:pt x="665124" y="6429617"/>
                  <a:pt x="665124" y="6429617"/>
                  <a:pt x="665124" y="6784470"/>
                </a:cubicBezTo>
                <a:cubicBezTo>
                  <a:pt x="665124" y="6784470"/>
                  <a:pt x="665124" y="6784470"/>
                  <a:pt x="722014" y="6833040"/>
                </a:cubicBezTo>
                <a:lnTo>
                  <a:pt x="751249" y="6858000"/>
                </a:lnTo>
                <a:lnTo>
                  <a:pt x="5305156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05E3D2-1467-BBD4-EE19-55F1FF901071}"/>
              </a:ext>
            </a:extLst>
          </p:cNvPr>
          <p:cNvSpPr/>
          <p:nvPr/>
        </p:nvSpPr>
        <p:spPr>
          <a:xfrm>
            <a:off x="7170057" y="0"/>
            <a:ext cx="502194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BE56C-8CC4-4E58-8CF5-CBC79670ADE6}" type="datetime1">
              <a:rPr lang="en-US" smtClean="0"/>
              <a:t>9/20/2025</a:t>
            </a:fld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BF0B-DEE5-4A72-8447-C0E1FCD7E60F}" type="slidenum">
              <a:rPr lang="en-US" smtClean="0"/>
              <a:t>‹N°›</a:t>
            </a:fld>
            <a:endParaRPr lang="en-US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0916" y="1381125"/>
            <a:ext cx="5979247" cy="453231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3721" y="314036"/>
            <a:ext cx="5976441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C.Z. ANtoine intervention at WG4 discussion</a:t>
            </a:r>
          </a:p>
        </p:txBody>
      </p:sp>
    </p:spTree>
    <p:extLst>
      <p:ext uri="{BB962C8B-B14F-4D97-AF65-F5344CB8AC3E}">
        <p14:creationId xmlns:p14="http://schemas.microsoft.com/office/powerpoint/2010/main" val="5941280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uel haut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flipH="1">
            <a:off x="-35541" y="-27742"/>
            <a:ext cx="12125939" cy="2408374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42118086"/>
              <a:gd name="connsiteY0" fmla="*/ 6911396 h 6975464"/>
              <a:gd name="connsiteX1" fmla="*/ 814828 w 42118086"/>
              <a:gd name="connsiteY1" fmla="*/ 6969750 h 6975464"/>
              <a:gd name="connsiteX2" fmla="*/ 822329 w 42118086"/>
              <a:gd name="connsiteY2" fmla="*/ 6975464 h 6975464"/>
              <a:gd name="connsiteX3" fmla="*/ 655724 w 42118086"/>
              <a:gd name="connsiteY3" fmla="*/ 6975464 h 6975464"/>
              <a:gd name="connsiteX4" fmla="*/ 656989 w 42118086"/>
              <a:gd name="connsiteY4" fmla="*/ 6974481 h 6975464"/>
              <a:gd name="connsiteX5" fmla="*/ 738225 w 42118086"/>
              <a:gd name="connsiteY5" fmla="*/ 6911396 h 6975464"/>
              <a:gd name="connsiteX6" fmla="*/ 733493 w 42118086"/>
              <a:gd name="connsiteY6" fmla="*/ 6551812 h 6975464"/>
              <a:gd name="connsiteX7" fmla="*/ 733493 w 42118086"/>
              <a:gd name="connsiteY7" fmla="*/ 6897991 h 6975464"/>
              <a:gd name="connsiteX8" fmla="*/ 639637 w 42118086"/>
              <a:gd name="connsiteY8" fmla="*/ 6970539 h 6975464"/>
              <a:gd name="connsiteX9" fmla="*/ 656989 w 42118086"/>
              <a:gd name="connsiteY9" fmla="*/ 6974481 h 6975464"/>
              <a:gd name="connsiteX10" fmla="*/ 638848 w 42118086"/>
              <a:gd name="connsiteY10" fmla="*/ 6971327 h 6975464"/>
              <a:gd name="connsiteX11" fmla="*/ 633515 w 42118086"/>
              <a:gd name="connsiteY11" fmla="*/ 6975464 h 6975464"/>
              <a:gd name="connsiteX12" fmla="*/ 371479 w 42118086"/>
              <a:gd name="connsiteY12" fmla="*/ 6975464 h 6975464"/>
              <a:gd name="connsiteX13" fmla="*/ 371479 w 42118086"/>
              <a:gd name="connsiteY13" fmla="*/ 6917056 h 6975464"/>
              <a:gd name="connsiteX14" fmla="*/ 371479 w 42118086"/>
              <a:gd name="connsiteY14" fmla="*/ 6832540 h 6975464"/>
              <a:gd name="connsiteX15" fmla="*/ 733493 w 42118086"/>
              <a:gd name="connsiteY15" fmla="*/ 6551812 h 6975464"/>
              <a:gd name="connsiteX16" fmla="*/ 1106548 w 42118086"/>
              <a:gd name="connsiteY16" fmla="*/ 5904403 h 6975464"/>
              <a:gd name="connsiteX17" fmla="*/ 1106548 w 42118086"/>
              <a:gd name="connsiteY17" fmla="*/ 6251370 h 6975464"/>
              <a:gd name="connsiteX18" fmla="*/ 1012693 w 42118086"/>
              <a:gd name="connsiteY18" fmla="*/ 6323918 h 6975464"/>
              <a:gd name="connsiteX19" fmla="*/ 744534 w 42118086"/>
              <a:gd name="connsiteY19" fmla="*/ 6531309 h 6975464"/>
              <a:gd name="connsiteX20" fmla="*/ 744534 w 42118086"/>
              <a:gd name="connsiteY20" fmla="*/ 6185131 h 6975464"/>
              <a:gd name="connsiteX21" fmla="*/ 873093 w 42118086"/>
              <a:gd name="connsiteY21" fmla="*/ 6085772 h 6975464"/>
              <a:gd name="connsiteX22" fmla="*/ 1106548 w 42118086"/>
              <a:gd name="connsiteY22" fmla="*/ 5904403 h 6975464"/>
              <a:gd name="connsiteX23" fmla="*/ 1739875 w 42118086"/>
              <a:gd name="connsiteY23" fmla="*/ 5788484 h 6975464"/>
              <a:gd name="connsiteX24" fmla="*/ 1726467 w 42118086"/>
              <a:gd name="connsiteY24" fmla="*/ 5794792 h 6975464"/>
              <a:gd name="connsiteX25" fmla="*/ 1739875 w 42118086"/>
              <a:gd name="connsiteY25" fmla="*/ 5788484 h 6975464"/>
              <a:gd name="connsiteX26" fmla="*/ 1488280 w 42118086"/>
              <a:gd name="connsiteY26" fmla="*/ 5613423 h 6975464"/>
              <a:gd name="connsiteX27" fmla="*/ 1726467 w 42118086"/>
              <a:gd name="connsiteY27" fmla="*/ 5794792 h 6975464"/>
              <a:gd name="connsiteX28" fmla="*/ 1853448 w 42118086"/>
              <a:gd name="connsiteY28" fmla="*/ 5890997 h 6975464"/>
              <a:gd name="connsiteX29" fmla="*/ 1489068 w 42118086"/>
              <a:gd name="connsiteY29" fmla="*/ 6174091 h 6975464"/>
              <a:gd name="connsiteX30" fmla="*/ 1123900 w 42118086"/>
              <a:gd name="connsiteY30" fmla="*/ 5896517 h 6975464"/>
              <a:gd name="connsiteX31" fmla="*/ 1488280 w 42118086"/>
              <a:gd name="connsiteY31" fmla="*/ 5613423 h 6975464"/>
              <a:gd name="connsiteX32" fmla="*/ 359648 w 42118086"/>
              <a:gd name="connsiteY32" fmla="*/ 4965225 h 6975464"/>
              <a:gd name="connsiteX33" fmla="*/ 724817 w 42118086"/>
              <a:gd name="connsiteY33" fmla="*/ 5242799 h 6975464"/>
              <a:gd name="connsiteX34" fmla="*/ 487418 w 42118086"/>
              <a:gd name="connsiteY34" fmla="*/ 5426534 h 6975464"/>
              <a:gd name="connsiteX35" fmla="*/ 493727 w 42118086"/>
              <a:gd name="connsiteY35" fmla="*/ 5437574 h 6975464"/>
              <a:gd name="connsiteX36" fmla="*/ 733493 w 42118086"/>
              <a:gd name="connsiteY36" fmla="*/ 5252262 h 6975464"/>
              <a:gd name="connsiteX37" fmla="*/ 733493 w 42118086"/>
              <a:gd name="connsiteY37" fmla="*/ 5598440 h 6975464"/>
              <a:gd name="connsiteX38" fmla="*/ 633328 w 42118086"/>
              <a:gd name="connsiteY38" fmla="*/ 5675720 h 6975464"/>
              <a:gd name="connsiteX39" fmla="*/ 641215 w 42118086"/>
              <a:gd name="connsiteY39" fmla="*/ 5688337 h 6975464"/>
              <a:gd name="connsiteX40" fmla="*/ 737436 w 42118086"/>
              <a:gd name="connsiteY40" fmla="*/ 5613423 h 6975464"/>
              <a:gd name="connsiteX41" fmla="*/ 1102605 w 42118086"/>
              <a:gd name="connsiteY41" fmla="*/ 5890997 h 6975464"/>
              <a:gd name="connsiteX42" fmla="*/ 866783 w 42118086"/>
              <a:gd name="connsiteY42" fmla="*/ 6073943 h 6975464"/>
              <a:gd name="connsiteX43" fmla="*/ 873093 w 42118086"/>
              <a:gd name="connsiteY43" fmla="*/ 6085772 h 6975464"/>
              <a:gd name="connsiteX44" fmla="*/ 865994 w 42118086"/>
              <a:gd name="connsiteY44" fmla="*/ 6074732 h 6975464"/>
              <a:gd name="connsiteX45" fmla="*/ 738225 w 42118086"/>
              <a:gd name="connsiteY45" fmla="*/ 6174091 h 6975464"/>
              <a:gd name="connsiteX46" fmla="*/ 373056 w 42118086"/>
              <a:gd name="connsiteY46" fmla="*/ 5896517 h 6975464"/>
              <a:gd name="connsiteX47" fmla="*/ 640426 w 42118086"/>
              <a:gd name="connsiteY47" fmla="*/ 5689125 h 6975464"/>
              <a:gd name="connsiteX48" fmla="*/ 633328 w 42118086"/>
              <a:gd name="connsiteY48" fmla="*/ 5676508 h 6975464"/>
              <a:gd name="connsiteX49" fmla="*/ 371479 w 42118086"/>
              <a:gd name="connsiteY49" fmla="*/ 5879169 h 6975464"/>
              <a:gd name="connsiteX50" fmla="*/ 371479 w 42118086"/>
              <a:gd name="connsiteY50" fmla="*/ 5532990 h 6975464"/>
              <a:gd name="connsiteX51" fmla="*/ 493727 w 42118086"/>
              <a:gd name="connsiteY51" fmla="*/ 5438362 h 6975464"/>
              <a:gd name="connsiteX52" fmla="*/ 486629 w 42118086"/>
              <a:gd name="connsiteY52" fmla="*/ 5426534 h 6975464"/>
              <a:gd name="connsiteX53" fmla="*/ 365169 w 42118086"/>
              <a:gd name="connsiteY53" fmla="*/ 5521161 h 6975464"/>
              <a:gd name="connsiteX54" fmla="*/ 0 w 42118086"/>
              <a:gd name="connsiteY54" fmla="*/ 5243588 h 6975464"/>
              <a:gd name="connsiteX55" fmla="*/ 359648 w 42118086"/>
              <a:gd name="connsiteY55" fmla="*/ 4965225 h 6975464"/>
              <a:gd name="connsiteX56" fmla="*/ 1106548 w 42118086"/>
              <a:gd name="connsiteY56" fmla="*/ 4604852 h 6975464"/>
              <a:gd name="connsiteX57" fmla="*/ 1106548 w 42118086"/>
              <a:gd name="connsiteY57" fmla="*/ 4951031 h 6975464"/>
              <a:gd name="connsiteX58" fmla="*/ 1018214 w 42118086"/>
              <a:gd name="connsiteY58" fmla="*/ 5019636 h 6975464"/>
              <a:gd name="connsiteX59" fmla="*/ 1025312 w 42118086"/>
              <a:gd name="connsiteY59" fmla="*/ 5030676 h 6975464"/>
              <a:gd name="connsiteX60" fmla="*/ 1017425 w 42118086"/>
              <a:gd name="connsiteY60" fmla="*/ 5020424 h 6975464"/>
              <a:gd name="connsiteX61" fmla="*/ 744534 w 42118086"/>
              <a:gd name="connsiteY61" fmla="*/ 5231759 h 6975464"/>
              <a:gd name="connsiteX62" fmla="*/ 744534 w 42118086"/>
              <a:gd name="connsiteY62" fmla="*/ 4885580 h 6975464"/>
              <a:gd name="connsiteX63" fmla="*/ 856530 w 42118086"/>
              <a:gd name="connsiteY63" fmla="*/ 4798050 h 6975464"/>
              <a:gd name="connsiteX64" fmla="*/ 849432 w 42118086"/>
              <a:gd name="connsiteY64" fmla="*/ 4787799 h 6975464"/>
              <a:gd name="connsiteX65" fmla="*/ 857319 w 42118086"/>
              <a:gd name="connsiteY65" fmla="*/ 4798050 h 6975464"/>
              <a:gd name="connsiteX66" fmla="*/ 1106548 w 42118086"/>
              <a:gd name="connsiteY66" fmla="*/ 4604852 h 6975464"/>
              <a:gd name="connsiteX67" fmla="*/ 737436 w 42118086"/>
              <a:gd name="connsiteY67" fmla="*/ 4313873 h 6975464"/>
              <a:gd name="connsiteX68" fmla="*/ 1102605 w 42118086"/>
              <a:gd name="connsiteY68" fmla="*/ 4591447 h 6975464"/>
              <a:gd name="connsiteX69" fmla="*/ 849432 w 42118086"/>
              <a:gd name="connsiteY69" fmla="*/ 4787799 h 6975464"/>
              <a:gd name="connsiteX70" fmla="*/ 738225 w 42118086"/>
              <a:gd name="connsiteY70" fmla="*/ 4873752 h 6975464"/>
              <a:gd name="connsiteX71" fmla="*/ 373056 w 42118086"/>
              <a:gd name="connsiteY71" fmla="*/ 4596178 h 6975464"/>
              <a:gd name="connsiteX72" fmla="*/ 737436 w 42118086"/>
              <a:gd name="connsiteY72" fmla="*/ 4313873 h 6975464"/>
              <a:gd name="connsiteX73" fmla="*/ 1115224 w 42118086"/>
              <a:gd name="connsiteY73" fmla="*/ 3661732 h 6975464"/>
              <a:gd name="connsiteX74" fmla="*/ 1125477 w 42118086"/>
              <a:gd name="connsiteY74" fmla="*/ 3669618 h 6975464"/>
              <a:gd name="connsiteX75" fmla="*/ 1480393 w 42118086"/>
              <a:gd name="connsiteY75" fmla="*/ 3939306 h 6975464"/>
              <a:gd name="connsiteX76" fmla="*/ 1116013 w 42118086"/>
              <a:gd name="connsiteY76" fmla="*/ 4222399 h 6975464"/>
              <a:gd name="connsiteX77" fmla="*/ 750844 w 42118086"/>
              <a:gd name="connsiteY77" fmla="*/ 3944037 h 6975464"/>
              <a:gd name="connsiteX78" fmla="*/ 1115224 w 42118086"/>
              <a:gd name="connsiteY78" fmla="*/ 3661732 h 6975464"/>
              <a:gd name="connsiteX79" fmla="*/ 1480393 w 42118086"/>
              <a:gd name="connsiteY79" fmla="*/ 2656315 h 6975464"/>
              <a:gd name="connsiteX80" fmla="*/ 1480393 w 42118086"/>
              <a:gd name="connsiteY80" fmla="*/ 3002494 h 6975464"/>
              <a:gd name="connsiteX81" fmla="*/ 1386537 w 42118086"/>
              <a:gd name="connsiteY81" fmla="*/ 3075042 h 6975464"/>
              <a:gd name="connsiteX82" fmla="*/ 1392847 w 42118086"/>
              <a:gd name="connsiteY82" fmla="*/ 3086870 h 6975464"/>
              <a:gd name="connsiteX83" fmla="*/ 1385748 w 42118086"/>
              <a:gd name="connsiteY83" fmla="*/ 3075830 h 6975464"/>
              <a:gd name="connsiteX84" fmla="*/ 1118379 w 42118086"/>
              <a:gd name="connsiteY84" fmla="*/ 3283222 h 6975464"/>
              <a:gd name="connsiteX85" fmla="*/ 1118379 w 42118086"/>
              <a:gd name="connsiteY85" fmla="*/ 2937043 h 6975464"/>
              <a:gd name="connsiteX86" fmla="*/ 1246148 w 42118086"/>
              <a:gd name="connsiteY86" fmla="*/ 2837685 h 6975464"/>
              <a:gd name="connsiteX87" fmla="*/ 1239839 w 42118086"/>
              <a:gd name="connsiteY87" fmla="*/ 2825856 h 6975464"/>
              <a:gd name="connsiteX88" fmla="*/ 1246937 w 42118086"/>
              <a:gd name="connsiteY88" fmla="*/ 2836896 h 6975464"/>
              <a:gd name="connsiteX89" fmla="*/ 1480393 w 42118086"/>
              <a:gd name="connsiteY89" fmla="*/ 2656315 h 6975464"/>
              <a:gd name="connsiteX90" fmla="*/ 732704 w 42118086"/>
              <a:gd name="connsiteY90" fmla="*/ 1716349 h 6975464"/>
              <a:gd name="connsiteX91" fmla="*/ 1097873 w 42118086"/>
              <a:gd name="connsiteY91" fmla="*/ 1993923 h 6975464"/>
              <a:gd name="connsiteX92" fmla="*/ 860473 w 42118086"/>
              <a:gd name="connsiteY92" fmla="*/ 2177658 h 6975464"/>
              <a:gd name="connsiteX93" fmla="*/ 867572 w 42118086"/>
              <a:gd name="connsiteY93" fmla="*/ 2189486 h 6975464"/>
              <a:gd name="connsiteX94" fmla="*/ 1106548 w 42118086"/>
              <a:gd name="connsiteY94" fmla="*/ 2003386 h 6975464"/>
              <a:gd name="connsiteX95" fmla="*/ 1106548 w 42118086"/>
              <a:gd name="connsiteY95" fmla="*/ 2350353 h 6975464"/>
              <a:gd name="connsiteX96" fmla="*/ 1007172 w 42118086"/>
              <a:gd name="connsiteY96" fmla="*/ 2427632 h 6975464"/>
              <a:gd name="connsiteX97" fmla="*/ 1014270 w 42118086"/>
              <a:gd name="connsiteY97" fmla="*/ 2440249 h 6975464"/>
              <a:gd name="connsiteX98" fmla="*/ 1110492 w 42118086"/>
              <a:gd name="connsiteY98" fmla="*/ 2365336 h 6975464"/>
              <a:gd name="connsiteX99" fmla="*/ 1475660 w 42118086"/>
              <a:gd name="connsiteY99" fmla="*/ 2642910 h 6975464"/>
              <a:gd name="connsiteX100" fmla="*/ 1239839 w 42118086"/>
              <a:gd name="connsiteY100" fmla="*/ 2825856 h 6975464"/>
              <a:gd name="connsiteX101" fmla="*/ 1112069 w 42118086"/>
              <a:gd name="connsiteY101" fmla="*/ 2925215 h 6975464"/>
              <a:gd name="connsiteX102" fmla="*/ 746900 w 42118086"/>
              <a:gd name="connsiteY102" fmla="*/ 2647641 h 6975464"/>
              <a:gd name="connsiteX103" fmla="*/ 1013481 w 42118086"/>
              <a:gd name="connsiteY103" fmla="*/ 2440249 h 6975464"/>
              <a:gd name="connsiteX104" fmla="*/ 1006383 w 42118086"/>
              <a:gd name="connsiteY104" fmla="*/ 2427632 h 6975464"/>
              <a:gd name="connsiteX105" fmla="*/ 744534 w 42118086"/>
              <a:gd name="connsiteY105" fmla="*/ 2631081 h 6975464"/>
              <a:gd name="connsiteX106" fmla="*/ 744534 w 42118086"/>
              <a:gd name="connsiteY106" fmla="*/ 2284114 h 6975464"/>
              <a:gd name="connsiteX107" fmla="*/ 866783 w 42118086"/>
              <a:gd name="connsiteY107" fmla="*/ 2189486 h 6975464"/>
              <a:gd name="connsiteX108" fmla="*/ 860473 w 42118086"/>
              <a:gd name="connsiteY108" fmla="*/ 2178447 h 6975464"/>
              <a:gd name="connsiteX109" fmla="*/ 738225 w 42118086"/>
              <a:gd name="connsiteY109" fmla="*/ 2273074 h 6975464"/>
              <a:gd name="connsiteX110" fmla="*/ 373056 w 42118086"/>
              <a:gd name="connsiteY110" fmla="*/ 1995500 h 6975464"/>
              <a:gd name="connsiteX111" fmla="*/ 732704 w 42118086"/>
              <a:gd name="connsiteY111" fmla="*/ 1716349 h 6975464"/>
              <a:gd name="connsiteX112" fmla="*/ 1480393 w 42118086"/>
              <a:gd name="connsiteY112" fmla="*/ 1355976 h 6975464"/>
              <a:gd name="connsiteX113" fmla="*/ 1480393 w 42118086"/>
              <a:gd name="connsiteY113" fmla="*/ 1702944 h 6975464"/>
              <a:gd name="connsiteX114" fmla="*/ 1391269 w 42118086"/>
              <a:gd name="connsiteY114" fmla="*/ 1771549 h 6975464"/>
              <a:gd name="connsiteX115" fmla="*/ 1399156 w 42118086"/>
              <a:gd name="connsiteY115" fmla="*/ 1781800 h 6975464"/>
              <a:gd name="connsiteX116" fmla="*/ 1483547 w 42118086"/>
              <a:gd name="connsiteY116" fmla="*/ 1716349 h 6975464"/>
              <a:gd name="connsiteX117" fmla="*/ 1848716 w 42118086"/>
              <a:gd name="connsiteY117" fmla="*/ 1993923 h 6975464"/>
              <a:gd name="connsiteX118" fmla="*/ 1658639 w 42118086"/>
              <a:gd name="connsiteY118" fmla="*/ 2141384 h 6975464"/>
              <a:gd name="connsiteX119" fmla="*/ 1489068 w 42118086"/>
              <a:gd name="connsiteY119" fmla="*/ 2273074 h 6975464"/>
              <a:gd name="connsiteX120" fmla="*/ 1123900 w 42118086"/>
              <a:gd name="connsiteY120" fmla="*/ 1995500 h 6975464"/>
              <a:gd name="connsiteX121" fmla="*/ 1398368 w 42118086"/>
              <a:gd name="connsiteY121" fmla="*/ 1782588 h 6975464"/>
              <a:gd name="connsiteX122" fmla="*/ 1390481 w 42118086"/>
              <a:gd name="connsiteY122" fmla="*/ 1771549 h 6975464"/>
              <a:gd name="connsiteX123" fmla="*/ 1118379 w 42118086"/>
              <a:gd name="connsiteY123" fmla="*/ 1982883 h 6975464"/>
              <a:gd name="connsiteX124" fmla="*/ 1118379 w 42118086"/>
              <a:gd name="connsiteY124" fmla="*/ 1636704 h 6975464"/>
              <a:gd name="connsiteX125" fmla="*/ 1230374 w 42118086"/>
              <a:gd name="connsiteY125" fmla="*/ 1549963 h 6975464"/>
              <a:gd name="connsiteX126" fmla="*/ 1480393 w 42118086"/>
              <a:gd name="connsiteY126" fmla="*/ 1355976 h 6975464"/>
              <a:gd name="connsiteX127" fmla="*/ 1110492 w 42118086"/>
              <a:gd name="connsiteY127" fmla="*/ 1064997 h 6975464"/>
              <a:gd name="connsiteX128" fmla="*/ 1475660 w 42118086"/>
              <a:gd name="connsiteY128" fmla="*/ 1342571 h 6975464"/>
              <a:gd name="connsiteX129" fmla="*/ 1223276 w 42118086"/>
              <a:gd name="connsiteY129" fmla="*/ 1538923 h 6975464"/>
              <a:gd name="connsiteX130" fmla="*/ 1230374 w 42118086"/>
              <a:gd name="connsiteY130" fmla="*/ 1549963 h 6975464"/>
              <a:gd name="connsiteX131" fmla="*/ 1222487 w 42118086"/>
              <a:gd name="connsiteY131" fmla="*/ 1539711 h 6975464"/>
              <a:gd name="connsiteX132" fmla="*/ 1112069 w 42118086"/>
              <a:gd name="connsiteY132" fmla="*/ 1625665 h 6975464"/>
              <a:gd name="connsiteX133" fmla="*/ 746900 w 42118086"/>
              <a:gd name="connsiteY133" fmla="*/ 1348091 h 6975464"/>
              <a:gd name="connsiteX134" fmla="*/ 1110492 w 42118086"/>
              <a:gd name="connsiteY134" fmla="*/ 1064997 h 6975464"/>
              <a:gd name="connsiteX135" fmla="*/ 1488280 w 42118086"/>
              <a:gd name="connsiteY135" fmla="*/ 413645 h 6975464"/>
              <a:gd name="connsiteX136" fmla="*/ 1498533 w 42118086"/>
              <a:gd name="connsiteY136" fmla="*/ 421530 h 6975464"/>
              <a:gd name="connsiteX137" fmla="*/ 1853448 w 42118086"/>
              <a:gd name="connsiteY137" fmla="*/ 691218 h 6975464"/>
              <a:gd name="connsiteX138" fmla="*/ 1489068 w 42118086"/>
              <a:gd name="connsiteY138" fmla="*/ 973524 h 6975464"/>
              <a:gd name="connsiteX139" fmla="*/ 1123900 w 42118086"/>
              <a:gd name="connsiteY139" fmla="*/ 695950 h 6975464"/>
              <a:gd name="connsiteX140" fmla="*/ 1488280 w 42118086"/>
              <a:gd name="connsiteY140" fmla="*/ 413645 h 6975464"/>
              <a:gd name="connsiteX141" fmla="*/ 1493012 w 42118086"/>
              <a:gd name="connsiteY141" fmla="*/ 117464 h 6975464"/>
              <a:gd name="connsiteX142" fmla="*/ 42118086 w 42118086"/>
              <a:gd name="connsiteY142" fmla="*/ 0 h 6975464"/>
              <a:gd name="connsiteX143" fmla="*/ 5957423 w 42118086"/>
              <a:gd name="connsiteY143" fmla="*/ 6975464 h 6975464"/>
              <a:gd name="connsiteX144" fmla="*/ 843615 w 42118086"/>
              <a:gd name="connsiteY144" fmla="*/ 6975464 h 6975464"/>
              <a:gd name="connsiteX145" fmla="*/ 810785 w 42118086"/>
              <a:gd name="connsiteY145" fmla="*/ 6950504 h 6975464"/>
              <a:gd name="connsiteX146" fmla="*/ 746900 w 42118086"/>
              <a:gd name="connsiteY146" fmla="*/ 6901934 h 6975464"/>
              <a:gd name="connsiteX147" fmla="*/ 746900 w 42118086"/>
              <a:gd name="connsiteY147" fmla="*/ 6547081 h 6975464"/>
              <a:gd name="connsiteX148" fmla="*/ 1019002 w 42118086"/>
              <a:gd name="connsiteY148" fmla="*/ 6335746 h 6975464"/>
              <a:gd name="connsiteX149" fmla="*/ 1012693 w 42118086"/>
              <a:gd name="connsiteY149" fmla="*/ 6323918 h 6975464"/>
              <a:gd name="connsiteX150" fmla="*/ 1019791 w 42118086"/>
              <a:gd name="connsiteY150" fmla="*/ 6334957 h 6975464"/>
              <a:gd name="connsiteX151" fmla="*/ 1110492 w 42118086"/>
              <a:gd name="connsiteY151" fmla="*/ 6264775 h 6975464"/>
              <a:gd name="connsiteX152" fmla="*/ 1489068 w 42118086"/>
              <a:gd name="connsiteY152" fmla="*/ 6553389 h 6975464"/>
              <a:gd name="connsiteX153" fmla="*/ 1870800 w 42118086"/>
              <a:gd name="connsiteY153" fmla="*/ 6257678 h 6975464"/>
              <a:gd name="connsiteX154" fmla="*/ 1870800 w 42118086"/>
              <a:gd name="connsiteY154" fmla="*/ 6139394 h 6975464"/>
              <a:gd name="connsiteX155" fmla="*/ 1857392 w 42118086"/>
              <a:gd name="connsiteY155" fmla="*/ 6144914 h 6975464"/>
              <a:gd name="connsiteX156" fmla="*/ 1857392 w 42118086"/>
              <a:gd name="connsiteY156" fmla="*/ 6251370 h 6975464"/>
              <a:gd name="connsiteX157" fmla="*/ 1495378 w 42118086"/>
              <a:gd name="connsiteY157" fmla="*/ 6531309 h 6975464"/>
              <a:gd name="connsiteX158" fmla="*/ 1495378 w 42118086"/>
              <a:gd name="connsiteY158" fmla="*/ 6185131 h 6975464"/>
              <a:gd name="connsiteX159" fmla="*/ 1857392 w 42118086"/>
              <a:gd name="connsiteY159" fmla="*/ 5904403 h 6975464"/>
              <a:gd name="connsiteX160" fmla="*/ 1857392 w 42118086"/>
              <a:gd name="connsiteY160" fmla="*/ 6144125 h 6975464"/>
              <a:gd name="connsiteX161" fmla="*/ 1870800 w 42118086"/>
              <a:gd name="connsiteY161" fmla="*/ 6138605 h 6975464"/>
              <a:gd name="connsiteX162" fmla="*/ 1870800 w 42118086"/>
              <a:gd name="connsiteY162" fmla="*/ 5887843 h 6975464"/>
              <a:gd name="connsiteX163" fmla="*/ 1739875 w 42118086"/>
              <a:gd name="connsiteY163" fmla="*/ 5788484 h 6975464"/>
              <a:gd name="connsiteX164" fmla="*/ 1497744 w 42118086"/>
              <a:gd name="connsiteY164" fmla="*/ 5604749 h 6975464"/>
              <a:gd name="connsiteX165" fmla="*/ 1497744 w 42118086"/>
              <a:gd name="connsiteY165" fmla="*/ 5424957 h 6975464"/>
              <a:gd name="connsiteX166" fmla="*/ 1484336 w 42118086"/>
              <a:gd name="connsiteY166" fmla="*/ 5427322 h 6975464"/>
              <a:gd name="connsiteX167" fmla="*/ 1484336 w 42118086"/>
              <a:gd name="connsiteY167" fmla="*/ 5598440 h 6975464"/>
              <a:gd name="connsiteX168" fmla="*/ 1122322 w 42118086"/>
              <a:gd name="connsiteY168" fmla="*/ 5879169 h 6975464"/>
              <a:gd name="connsiteX169" fmla="*/ 1122322 w 42118086"/>
              <a:gd name="connsiteY169" fmla="*/ 5532990 h 6975464"/>
              <a:gd name="connsiteX170" fmla="*/ 1292682 w 42118086"/>
              <a:gd name="connsiteY170" fmla="*/ 5400511 h 6975464"/>
              <a:gd name="connsiteX171" fmla="*/ 1285583 w 42118086"/>
              <a:gd name="connsiteY171" fmla="*/ 5390260 h 6975464"/>
              <a:gd name="connsiteX172" fmla="*/ 1116013 w 42118086"/>
              <a:gd name="connsiteY172" fmla="*/ 5521161 h 6975464"/>
              <a:gd name="connsiteX173" fmla="*/ 750844 w 42118086"/>
              <a:gd name="connsiteY173" fmla="*/ 5243588 h 6975464"/>
              <a:gd name="connsiteX174" fmla="*/ 1025312 w 42118086"/>
              <a:gd name="connsiteY174" fmla="*/ 5030676 h 6975464"/>
              <a:gd name="connsiteX175" fmla="*/ 1110492 w 42118086"/>
              <a:gd name="connsiteY175" fmla="*/ 4965225 h 6975464"/>
              <a:gd name="connsiteX176" fmla="*/ 1475660 w 42118086"/>
              <a:gd name="connsiteY176" fmla="*/ 5242799 h 6975464"/>
              <a:gd name="connsiteX177" fmla="*/ 1285583 w 42118086"/>
              <a:gd name="connsiteY177" fmla="*/ 5389472 h 6975464"/>
              <a:gd name="connsiteX178" fmla="*/ 1293470 w 42118086"/>
              <a:gd name="connsiteY178" fmla="*/ 5400511 h 6975464"/>
              <a:gd name="connsiteX179" fmla="*/ 1484336 w 42118086"/>
              <a:gd name="connsiteY179" fmla="*/ 5252262 h 6975464"/>
              <a:gd name="connsiteX180" fmla="*/ 1484336 w 42118086"/>
              <a:gd name="connsiteY180" fmla="*/ 5426534 h 6975464"/>
              <a:gd name="connsiteX181" fmla="*/ 1497744 w 42118086"/>
              <a:gd name="connsiteY181" fmla="*/ 5424168 h 6975464"/>
              <a:gd name="connsiteX182" fmla="*/ 1497744 w 42118086"/>
              <a:gd name="connsiteY182" fmla="*/ 5246742 h 6975464"/>
              <a:gd name="connsiteX183" fmla="*/ 1513518 w 42118086"/>
              <a:gd name="connsiteY183" fmla="*/ 5234125 h 6975464"/>
              <a:gd name="connsiteX184" fmla="*/ 1513518 w 42118086"/>
              <a:gd name="connsiteY184" fmla="*/ 5217565 h 6975464"/>
              <a:gd name="connsiteX185" fmla="*/ 1495378 w 42118086"/>
              <a:gd name="connsiteY185" fmla="*/ 5231759 h 6975464"/>
              <a:gd name="connsiteX186" fmla="*/ 1495378 w 42118086"/>
              <a:gd name="connsiteY186" fmla="*/ 4885580 h 6975464"/>
              <a:gd name="connsiteX187" fmla="*/ 1513518 w 42118086"/>
              <a:gd name="connsiteY187" fmla="*/ 4871386 h 6975464"/>
              <a:gd name="connsiteX188" fmla="*/ 1513518 w 42118086"/>
              <a:gd name="connsiteY188" fmla="*/ 4854826 h 6975464"/>
              <a:gd name="connsiteX189" fmla="*/ 1489068 w 42118086"/>
              <a:gd name="connsiteY189" fmla="*/ 4873752 h 6975464"/>
              <a:gd name="connsiteX190" fmla="*/ 1123900 w 42118086"/>
              <a:gd name="connsiteY190" fmla="*/ 4596178 h 6975464"/>
              <a:gd name="connsiteX191" fmla="*/ 1488280 w 42118086"/>
              <a:gd name="connsiteY191" fmla="*/ 4313873 h 6975464"/>
              <a:gd name="connsiteX192" fmla="*/ 1853448 w 42118086"/>
              <a:gd name="connsiteY192" fmla="*/ 4591447 h 6975464"/>
              <a:gd name="connsiteX193" fmla="*/ 1514307 w 42118086"/>
              <a:gd name="connsiteY193" fmla="*/ 4854826 h 6975464"/>
              <a:gd name="connsiteX194" fmla="*/ 1514307 w 42118086"/>
              <a:gd name="connsiteY194" fmla="*/ 4870598 h 6975464"/>
              <a:gd name="connsiteX195" fmla="*/ 1857392 w 42118086"/>
              <a:gd name="connsiteY195" fmla="*/ 4604852 h 6975464"/>
              <a:gd name="connsiteX196" fmla="*/ 1857392 w 42118086"/>
              <a:gd name="connsiteY196" fmla="*/ 4951031 h 6975464"/>
              <a:gd name="connsiteX197" fmla="*/ 1514307 w 42118086"/>
              <a:gd name="connsiteY197" fmla="*/ 5217565 h 6975464"/>
              <a:gd name="connsiteX198" fmla="*/ 1514307 w 42118086"/>
              <a:gd name="connsiteY198" fmla="*/ 5234125 h 6975464"/>
              <a:gd name="connsiteX199" fmla="*/ 1870800 w 42118086"/>
              <a:gd name="connsiteY199" fmla="*/ 4957339 h 6975464"/>
              <a:gd name="connsiteX200" fmla="*/ 1870800 w 42118086"/>
              <a:gd name="connsiteY200" fmla="*/ 4588292 h 6975464"/>
              <a:gd name="connsiteX201" fmla="*/ 1497744 w 42118086"/>
              <a:gd name="connsiteY201" fmla="*/ 4304410 h 6975464"/>
              <a:gd name="connsiteX202" fmla="*/ 1497744 w 42118086"/>
              <a:gd name="connsiteY202" fmla="*/ 3956654 h 6975464"/>
              <a:gd name="connsiteX203" fmla="*/ 1484336 w 42118086"/>
              <a:gd name="connsiteY203" fmla="*/ 3966905 h 6975464"/>
              <a:gd name="connsiteX204" fmla="*/ 1484336 w 42118086"/>
              <a:gd name="connsiteY204" fmla="*/ 4299679 h 6975464"/>
              <a:gd name="connsiteX205" fmla="*/ 1122322 w 42118086"/>
              <a:gd name="connsiteY205" fmla="*/ 4579618 h 6975464"/>
              <a:gd name="connsiteX206" fmla="*/ 1122322 w 42118086"/>
              <a:gd name="connsiteY206" fmla="*/ 4233439 h 6975464"/>
              <a:gd name="connsiteX207" fmla="*/ 1484336 w 42118086"/>
              <a:gd name="connsiteY207" fmla="*/ 3952712 h 6975464"/>
              <a:gd name="connsiteX208" fmla="*/ 1484336 w 42118086"/>
              <a:gd name="connsiteY208" fmla="*/ 3966117 h 6975464"/>
              <a:gd name="connsiteX209" fmla="*/ 1497744 w 42118086"/>
              <a:gd name="connsiteY209" fmla="*/ 3955866 h 6975464"/>
              <a:gd name="connsiteX210" fmla="*/ 1497744 w 42118086"/>
              <a:gd name="connsiteY210" fmla="*/ 3936152 h 6975464"/>
              <a:gd name="connsiteX211" fmla="*/ 1136519 w 42118086"/>
              <a:gd name="connsiteY211" fmla="*/ 3661732 h 6975464"/>
              <a:gd name="connsiteX212" fmla="*/ 1125477 w 42118086"/>
              <a:gd name="connsiteY212" fmla="*/ 3669618 h 6975464"/>
              <a:gd name="connsiteX213" fmla="*/ 1135730 w 42118086"/>
              <a:gd name="connsiteY213" fmla="*/ 3660943 h 6975464"/>
              <a:gd name="connsiteX214" fmla="*/ 1119956 w 42118086"/>
              <a:gd name="connsiteY214" fmla="*/ 3649115 h 6975464"/>
              <a:gd name="connsiteX215" fmla="*/ 1119956 w 42118086"/>
              <a:gd name="connsiteY215" fmla="*/ 3637286 h 6975464"/>
              <a:gd name="connsiteX216" fmla="*/ 1106548 w 42118086"/>
              <a:gd name="connsiteY216" fmla="*/ 3637286 h 6975464"/>
              <a:gd name="connsiteX217" fmla="*/ 1106548 w 42118086"/>
              <a:gd name="connsiteY217" fmla="*/ 3649903 h 6975464"/>
              <a:gd name="connsiteX218" fmla="*/ 744534 w 42118086"/>
              <a:gd name="connsiteY218" fmla="*/ 3929843 h 6975464"/>
              <a:gd name="connsiteX219" fmla="*/ 744534 w 42118086"/>
              <a:gd name="connsiteY219" fmla="*/ 3612841 h 6975464"/>
              <a:gd name="connsiteX220" fmla="*/ 744534 w 42118086"/>
              <a:gd name="connsiteY220" fmla="*/ 3584453 h 6975464"/>
              <a:gd name="connsiteX221" fmla="*/ 1106548 w 42118086"/>
              <a:gd name="connsiteY221" fmla="*/ 3303725 h 6975464"/>
              <a:gd name="connsiteX222" fmla="*/ 1106548 w 42118086"/>
              <a:gd name="connsiteY222" fmla="*/ 3617573 h 6975464"/>
              <a:gd name="connsiteX223" fmla="*/ 1106548 w 42118086"/>
              <a:gd name="connsiteY223" fmla="*/ 3636498 h 6975464"/>
              <a:gd name="connsiteX224" fmla="*/ 1119956 w 42118086"/>
              <a:gd name="connsiteY224" fmla="*/ 3636498 h 6975464"/>
              <a:gd name="connsiteX225" fmla="*/ 1119956 w 42118086"/>
              <a:gd name="connsiteY225" fmla="*/ 3298205 h 6975464"/>
              <a:gd name="connsiteX226" fmla="*/ 1392847 w 42118086"/>
              <a:gd name="connsiteY226" fmla="*/ 3086870 h 6975464"/>
              <a:gd name="connsiteX227" fmla="*/ 1483547 w 42118086"/>
              <a:gd name="connsiteY227" fmla="*/ 3016688 h 6975464"/>
              <a:gd name="connsiteX228" fmla="*/ 1862913 w 42118086"/>
              <a:gd name="connsiteY228" fmla="*/ 3304513 h 6975464"/>
              <a:gd name="connsiteX229" fmla="*/ 2243855 w 42118086"/>
              <a:gd name="connsiteY229" fmla="*/ 3008803 h 6975464"/>
              <a:gd name="connsiteX230" fmla="*/ 2243855 w 42118086"/>
              <a:gd name="connsiteY230" fmla="*/ 2891307 h 6975464"/>
              <a:gd name="connsiteX231" fmla="*/ 2231236 w 42118086"/>
              <a:gd name="connsiteY231" fmla="*/ 2896827 h 6975464"/>
              <a:gd name="connsiteX232" fmla="*/ 2231236 w 42118086"/>
              <a:gd name="connsiteY232" fmla="*/ 3002494 h 6975464"/>
              <a:gd name="connsiteX233" fmla="*/ 1869222 w 42118086"/>
              <a:gd name="connsiteY233" fmla="*/ 3283222 h 6975464"/>
              <a:gd name="connsiteX234" fmla="*/ 1869222 w 42118086"/>
              <a:gd name="connsiteY234" fmla="*/ 2937043 h 6975464"/>
              <a:gd name="connsiteX235" fmla="*/ 2231236 w 42118086"/>
              <a:gd name="connsiteY235" fmla="*/ 2656315 h 6975464"/>
              <a:gd name="connsiteX236" fmla="*/ 2231236 w 42118086"/>
              <a:gd name="connsiteY236" fmla="*/ 2896038 h 6975464"/>
              <a:gd name="connsiteX237" fmla="*/ 2243855 w 42118086"/>
              <a:gd name="connsiteY237" fmla="*/ 2890518 h 6975464"/>
              <a:gd name="connsiteX238" fmla="*/ 2243855 w 42118086"/>
              <a:gd name="connsiteY238" fmla="*/ 2639755 h 6975464"/>
              <a:gd name="connsiteX239" fmla="*/ 2113720 w 42118086"/>
              <a:gd name="connsiteY239" fmla="*/ 2540397 h 6975464"/>
              <a:gd name="connsiteX240" fmla="*/ 2100312 w 42118086"/>
              <a:gd name="connsiteY240" fmla="*/ 2546705 h 6975464"/>
              <a:gd name="connsiteX241" fmla="*/ 2226503 w 42118086"/>
              <a:gd name="connsiteY241" fmla="*/ 2642910 h 6975464"/>
              <a:gd name="connsiteX242" fmla="*/ 1862124 w 42118086"/>
              <a:gd name="connsiteY242" fmla="*/ 2925215 h 6975464"/>
              <a:gd name="connsiteX243" fmla="*/ 1496955 w 42118086"/>
              <a:gd name="connsiteY243" fmla="*/ 2647641 h 6975464"/>
              <a:gd name="connsiteX244" fmla="*/ 1861335 w 42118086"/>
              <a:gd name="connsiteY244" fmla="*/ 2365336 h 6975464"/>
              <a:gd name="connsiteX245" fmla="*/ 2099523 w 42118086"/>
              <a:gd name="connsiteY245" fmla="*/ 2545916 h 6975464"/>
              <a:gd name="connsiteX246" fmla="*/ 2112931 w 42118086"/>
              <a:gd name="connsiteY246" fmla="*/ 2539608 h 6975464"/>
              <a:gd name="connsiteX247" fmla="*/ 1870800 w 42118086"/>
              <a:gd name="connsiteY247" fmla="*/ 2355873 h 6975464"/>
              <a:gd name="connsiteX248" fmla="*/ 1870800 w 42118086"/>
              <a:gd name="connsiteY248" fmla="*/ 2176869 h 6975464"/>
              <a:gd name="connsiteX249" fmla="*/ 1857392 w 42118086"/>
              <a:gd name="connsiteY249" fmla="*/ 2178447 h 6975464"/>
              <a:gd name="connsiteX250" fmla="*/ 1857392 w 42118086"/>
              <a:gd name="connsiteY250" fmla="*/ 2350353 h 6975464"/>
              <a:gd name="connsiteX251" fmla="*/ 1496167 w 42118086"/>
              <a:gd name="connsiteY251" fmla="*/ 2631081 h 6975464"/>
              <a:gd name="connsiteX252" fmla="*/ 1496167 w 42118086"/>
              <a:gd name="connsiteY252" fmla="*/ 2284114 h 6975464"/>
              <a:gd name="connsiteX253" fmla="*/ 1666526 w 42118086"/>
              <a:gd name="connsiteY253" fmla="*/ 2152424 h 6975464"/>
              <a:gd name="connsiteX254" fmla="*/ 1658639 w 42118086"/>
              <a:gd name="connsiteY254" fmla="*/ 2141384 h 6975464"/>
              <a:gd name="connsiteX255" fmla="*/ 1666526 w 42118086"/>
              <a:gd name="connsiteY255" fmla="*/ 2151636 h 6975464"/>
              <a:gd name="connsiteX256" fmla="*/ 1857392 w 42118086"/>
              <a:gd name="connsiteY256" fmla="*/ 2003386 h 6975464"/>
              <a:gd name="connsiteX257" fmla="*/ 1857392 w 42118086"/>
              <a:gd name="connsiteY257" fmla="*/ 2177658 h 6975464"/>
              <a:gd name="connsiteX258" fmla="*/ 1870800 w 42118086"/>
              <a:gd name="connsiteY258" fmla="*/ 2176081 h 6975464"/>
              <a:gd name="connsiteX259" fmla="*/ 1870800 w 42118086"/>
              <a:gd name="connsiteY259" fmla="*/ 1998654 h 6975464"/>
              <a:gd name="connsiteX260" fmla="*/ 1886574 w 42118086"/>
              <a:gd name="connsiteY260" fmla="*/ 1986037 h 6975464"/>
              <a:gd name="connsiteX261" fmla="*/ 1886574 w 42118086"/>
              <a:gd name="connsiteY261" fmla="*/ 1969478 h 6975464"/>
              <a:gd name="connsiteX262" fmla="*/ 1869222 w 42118086"/>
              <a:gd name="connsiteY262" fmla="*/ 1982883 h 6975464"/>
              <a:gd name="connsiteX263" fmla="*/ 1869222 w 42118086"/>
              <a:gd name="connsiteY263" fmla="*/ 1636704 h 6975464"/>
              <a:gd name="connsiteX264" fmla="*/ 1886574 w 42118086"/>
              <a:gd name="connsiteY264" fmla="*/ 1623299 h 6975464"/>
              <a:gd name="connsiteX265" fmla="*/ 1886574 w 42118086"/>
              <a:gd name="connsiteY265" fmla="*/ 1606739 h 6975464"/>
              <a:gd name="connsiteX266" fmla="*/ 1862124 w 42118086"/>
              <a:gd name="connsiteY266" fmla="*/ 1625665 h 6975464"/>
              <a:gd name="connsiteX267" fmla="*/ 1496955 w 42118086"/>
              <a:gd name="connsiteY267" fmla="*/ 1348091 h 6975464"/>
              <a:gd name="connsiteX268" fmla="*/ 1861335 w 42118086"/>
              <a:gd name="connsiteY268" fmla="*/ 1064997 h 6975464"/>
              <a:gd name="connsiteX269" fmla="*/ 2226503 w 42118086"/>
              <a:gd name="connsiteY269" fmla="*/ 1342571 h 6975464"/>
              <a:gd name="connsiteX270" fmla="*/ 1887362 w 42118086"/>
              <a:gd name="connsiteY270" fmla="*/ 1605951 h 6975464"/>
              <a:gd name="connsiteX271" fmla="*/ 1887362 w 42118086"/>
              <a:gd name="connsiteY271" fmla="*/ 1622510 h 6975464"/>
              <a:gd name="connsiteX272" fmla="*/ 2231236 w 42118086"/>
              <a:gd name="connsiteY272" fmla="*/ 1355976 h 6975464"/>
              <a:gd name="connsiteX273" fmla="*/ 2231236 w 42118086"/>
              <a:gd name="connsiteY273" fmla="*/ 1702944 h 6975464"/>
              <a:gd name="connsiteX274" fmla="*/ 1887362 w 42118086"/>
              <a:gd name="connsiteY274" fmla="*/ 1968689 h 6975464"/>
              <a:gd name="connsiteX275" fmla="*/ 1887362 w 42118086"/>
              <a:gd name="connsiteY275" fmla="*/ 1985249 h 6975464"/>
              <a:gd name="connsiteX276" fmla="*/ 2243855 w 42118086"/>
              <a:gd name="connsiteY276" fmla="*/ 1709252 h 6975464"/>
              <a:gd name="connsiteX277" fmla="*/ 2243855 w 42118086"/>
              <a:gd name="connsiteY277" fmla="*/ 1339416 h 6975464"/>
              <a:gd name="connsiteX278" fmla="*/ 1870800 w 42118086"/>
              <a:gd name="connsiteY278" fmla="*/ 1056323 h 6975464"/>
              <a:gd name="connsiteX279" fmla="*/ 1870800 w 42118086"/>
              <a:gd name="connsiteY279" fmla="*/ 707778 h 6975464"/>
              <a:gd name="connsiteX280" fmla="*/ 1857392 w 42118086"/>
              <a:gd name="connsiteY280" fmla="*/ 718030 h 6975464"/>
              <a:gd name="connsiteX281" fmla="*/ 1857392 w 42118086"/>
              <a:gd name="connsiteY281" fmla="*/ 1050803 h 6975464"/>
              <a:gd name="connsiteX282" fmla="*/ 1496167 w 42118086"/>
              <a:gd name="connsiteY282" fmla="*/ 1331531 h 6975464"/>
              <a:gd name="connsiteX283" fmla="*/ 1496167 w 42118086"/>
              <a:gd name="connsiteY283" fmla="*/ 985352 h 6975464"/>
              <a:gd name="connsiteX284" fmla="*/ 1857392 w 42118086"/>
              <a:gd name="connsiteY284" fmla="*/ 704624 h 6975464"/>
              <a:gd name="connsiteX285" fmla="*/ 1857392 w 42118086"/>
              <a:gd name="connsiteY285" fmla="*/ 717241 h 6975464"/>
              <a:gd name="connsiteX286" fmla="*/ 1870800 w 42118086"/>
              <a:gd name="connsiteY286" fmla="*/ 706990 h 6975464"/>
              <a:gd name="connsiteX287" fmla="*/ 1870800 w 42118086"/>
              <a:gd name="connsiteY287" fmla="*/ 688064 h 6975464"/>
              <a:gd name="connsiteX288" fmla="*/ 1509574 w 42118086"/>
              <a:gd name="connsiteY288" fmla="*/ 412856 h 6975464"/>
              <a:gd name="connsiteX289" fmla="*/ 1498533 w 42118086"/>
              <a:gd name="connsiteY289" fmla="*/ 421530 h 6975464"/>
              <a:gd name="connsiteX290" fmla="*/ 1508786 w 42118086"/>
              <a:gd name="connsiteY290" fmla="*/ 412856 h 6975464"/>
              <a:gd name="connsiteX291" fmla="*/ 1493012 w 42118086"/>
              <a:gd name="connsiteY291" fmla="*/ 401028 h 6975464"/>
              <a:gd name="connsiteX292" fmla="*/ 1493012 w 42118086"/>
              <a:gd name="connsiteY292" fmla="*/ 119417 h 6975464"/>
              <a:gd name="connsiteX293" fmla="*/ 1493012 w 42118086"/>
              <a:gd name="connsiteY293" fmla="*/ 117464 h 6975464"/>
              <a:gd name="connsiteX294" fmla="*/ 1398859 w 42118086"/>
              <a:gd name="connsiteY294" fmla="*/ 117464 h 6975464"/>
              <a:gd name="connsiteX295" fmla="*/ 1480393 w 42118086"/>
              <a:gd name="connsiteY295" fmla="*/ 117464 h 6975464"/>
              <a:gd name="connsiteX296" fmla="*/ 1480393 w 42118086"/>
              <a:gd name="connsiteY296" fmla="*/ 201868 h 6975464"/>
              <a:gd name="connsiteX297" fmla="*/ 1480393 w 42118086"/>
              <a:gd name="connsiteY297" fmla="*/ 401028 h 6975464"/>
              <a:gd name="connsiteX298" fmla="*/ 1118379 w 42118086"/>
              <a:gd name="connsiteY298" fmla="*/ 681756 h 6975464"/>
              <a:gd name="connsiteX299" fmla="*/ 1118379 w 42118086"/>
              <a:gd name="connsiteY299" fmla="*/ 335577 h 6975464"/>
              <a:gd name="connsiteX300" fmla="*/ 1379242 w 42118086"/>
              <a:gd name="connsiteY300" fmla="*/ 132719 h 6975464"/>
              <a:gd name="connsiteX301" fmla="*/ 1398859 w 42118086"/>
              <a:gd name="connsiteY301" fmla="*/ 117464 h 6975464"/>
              <a:gd name="connsiteX302" fmla="*/ 840168 w 42118086"/>
              <a:gd name="connsiteY302" fmla="*/ 117464 h 6975464"/>
              <a:gd name="connsiteX303" fmla="*/ 1377550 w 42118086"/>
              <a:gd name="connsiteY303" fmla="*/ 117464 h 6975464"/>
              <a:gd name="connsiteX304" fmla="*/ 1301753 w 42118086"/>
              <a:gd name="connsiteY304" fmla="*/ 176360 h 6975464"/>
              <a:gd name="connsiteX305" fmla="*/ 1112069 w 42118086"/>
              <a:gd name="connsiteY305" fmla="*/ 323748 h 6975464"/>
              <a:gd name="connsiteX306" fmla="*/ 857417 w 42118086"/>
              <a:gd name="connsiteY306" fmla="*/ 130551 h 6975464"/>
              <a:gd name="connsiteX307" fmla="*/ 840168 w 42118086"/>
              <a:gd name="connsiteY307" fmla="*/ 117464 h 6975464"/>
              <a:gd name="connsiteX0" fmla="*/ 738225 w 42198532"/>
              <a:gd name="connsiteY0" fmla="*/ 6911396 h 6975464"/>
              <a:gd name="connsiteX1" fmla="*/ 814828 w 42198532"/>
              <a:gd name="connsiteY1" fmla="*/ 6969750 h 6975464"/>
              <a:gd name="connsiteX2" fmla="*/ 822329 w 42198532"/>
              <a:gd name="connsiteY2" fmla="*/ 6975464 h 6975464"/>
              <a:gd name="connsiteX3" fmla="*/ 655724 w 42198532"/>
              <a:gd name="connsiteY3" fmla="*/ 6975464 h 6975464"/>
              <a:gd name="connsiteX4" fmla="*/ 656989 w 42198532"/>
              <a:gd name="connsiteY4" fmla="*/ 6974481 h 6975464"/>
              <a:gd name="connsiteX5" fmla="*/ 738225 w 42198532"/>
              <a:gd name="connsiteY5" fmla="*/ 6911396 h 6975464"/>
              <a:gd name="connsiteX6" fmla="*/ 733493 w 42198532"/>
              <a:gd name="connsiteY6" fmla="*/ 6551812 h 6975464"/>
              <a:gd name="connsiteX7" fmla="*/ 733493 w 42198532"/>
              <a:gd name="connsiteY7" fmla="*/ 6897991 h 6975464"/>
              <a:gd name="connsiteX8" fmla="*/ 639637 w 42198532"/>
              <a:gd name="connsiteY8" fmla="*/ 6970539 h 6975464"/>
              <a:gd name="connsiteX9" fmla="*/ 656989 w 42198532"/>
              <a:gd name="connsiteY9" fmla="*/ 6974481 h 6975464"/>
              <a:gd name="connsiteX10" fmla="*/ 638848 w 42198532"/>
              <a:gd name="connsiteY10" fmla="*/ 6971327 h 6975464"/>
              <a:gd name="connsiteX11" fmla="*/ 633515 w 42198532"/>
              <a:gd name="connsiteY11" fmla="*/ 6975464 h 6975464"/>
              <a:gd name="connsiteX12" fmla="*/ 371479 w 42198532"/>
              <a:gd name="connsiteY12" fmla="*/ 6975464 h 6975464"/>
              <a:gd name="connsiteX13" fmla="*/ 371479 w 42198532"/>
              <a:gd name="connsiteY13" fmla="*/ 6917056 h 6975464"/>
              <a:gd name="connsiteX14" fmla="*/ 371479 w 42198532"/>
              <a:gd name="connsiteY14" fmla="*/ 6832540 h 6975464"/>
              <a:gd name="connsiteX15" fmla="*/ 733493 w 42198532"/>
              <a:gd name="connsiteY15" fmla="*/ 6551812 h 6975464"/>
              <a:gd name="connsiteX16" fmla="*/ 1106548 w 42198532"/>
              <a:gd name="connsiteY16" fmla="*/ 5904403 h 6975464"/>
              <a:gd name="connsiteX17" fmla="*/ 1106548 w 42198532"/>
              <a:gd name="connsiteY17" fmla="*/ 6251370 h 6975464"/>
              <a:gd name="connsiteX18" fmla="*/ 1012693 w 42198532"/>
              <a:gd name="connsiteY18" fmla="*/ 6323918 h 6975464"/>
              <a:gd name="connsiteX19" fmla="*/ 744534 w 42198532"/>
              <a:gd name="connsiteY19" fmla="*/ 6531309 h 6975464"/>
              <a:gd name="connsiteX20" fmla="*/ 744534 w 42198532"/>
              <a:gd name="connsiteY20" fmla="*/ 6185131 h 6975464"/>
              <a:gd name="connsiteX21" fmla="*/ 873093 w 42198532"/>
              <a:gd name="connsiteY21" fmla="*/ 6085772 h 6975464"/>
              <a:gd name="connsiteX22" fmla="*/ 1106548 w 42198532"/>
              <a:gd name="connsiteY22" fmla="*/ 5904403 h 6975464"/>
              <a:gd name="connsiteX23" fmla="*/ 1739875 w 42198532"/>
              <a:gd name="connsiteY23" fmla="*/ 5788484 h 6975464"/>
              <a:gd name="connsiteX24" fmla="*/ 1726467 w 42198532"/>
              <a:gd name="connsiteY24" fmla="*/ 5794792 h 6975464"/>
              <a:gd name="connsiteX25" fmla="*/ 1739875 w 42198532"/>
              <a:gd name="connsiteY25" fmla="*/ 5788484 h 6975464"/>
              <a:gd name="connsiteX26" fmla="*/ 1488280 w 42198532"/>
              <a:gd name="connsiteY26" fmla="*/ 5613423 h 6975464"/>
              <a:gd name="connsiteX27" fmla="*/ 1726467 w 42198532"/>
              <a:gd name="connsiteY27" fmla="*/ 5794792 h 6975464"/>
              <a:gd name="connsiteX28" fmla="*/ 1853448 w 42198532"/>
              <a:gd name="connsiteY28" fmla="*/ 5890997 h 6975464"/>
              <a:gd name="connsiteX29" fmla="*/ 1489068 w 42198532"/>
              <a:gd name="connsiteY29" fmla="*/ 6174091 h 6975464"/>
              <a:gd name="connsiteX30" fmla="*/ 1123900 w 42198532"/>
              <a:gd name="connsiteY30" fmla="*/ 5896517 h 6975464"/>
              <a:gd name="connsiteX31" fmla="*/ 1488280 w 42198532"/>
              <a:gd name="connsiteY31" fmla="*/ 5613423 h 6975464"/>
              <a:gd name="connsiteX32" fmla="*/ 359648 w 42198532"/>
              <a:gd name="connsiteY32" fmla="*/ 4965225 h 6975464"/>
              <a:gd name="connsiteX33" fmla="*/ 724817 w 42198532"/>
              <a:gd name="connsiteY33" fmla="*/ 5242799 h 6975464"/>
              <a:gd name="connsiteX34" fmla="*/ 487418 w 42198532"/>
              <a:gd name="connsiteY34" fmla="*/ 5426534 h 6975464"/>
              <a:gd name="connsiteX35" fmla="*/ 493727 w 42198532"/>
              <a:gd name="connsiteY35" fmla="*/ 5437574 h 6975464"/>
              <a:gd name="connsiteX36" fmla="*/ 733493 w 42198532"/>
              <a:gd name="connsiteY36" fmla="*/ 5252262 h 6975464"/>
              <a:gd name="connsiteX37" fmla="*/ 733493 w 42198532"/>
              <a:gd name="connsiteY37" fmla="*/ 5598440 h 6975464"/>
              <a:gd name="connsiteX38" fmla="*/ 633328 w 42198532"/>
              <a:gd name="connsiteY38" fmla="*/ 5675720 h 6975464"/>
              <a:gd name="connsiteX39" fmla="*/ 641215 w 42198532"/>
              <a:gd name="connsiteY39" fmla="*/ 5688337 h 6975464"/>
              <a:gd name="connsiteX40" fmla="*/ 737436 w 42198532"/>
              <a:gd name="connsiteY40" fmla="*/ 5613423 h 6975464"/>
              <a:gd name="connsiteX41" fmla="*/ 1102605 w 42198532"/>
              <a:gd name="connsiteY41" fmla="*/ 5890997 h 6975464"/>
              <a:gd name="connsiteX42" fmla="*/ 866783 w 42198532"/>
              <a:gd name="connsiteY42" fmla="*/ 6073943 h 6975464"/>
              <a:gd name="connsiteX43" fmla="*/ 873093 w 42198532"/>
              <a:gd name="connsiteY43" fmla="*/ 6085772 h 6975464"/>
              <a:gd name="connsiteX44" fmla="*/ 865994 w 42198532"/>
              <a:gd name="connsiteY44" fmla="*/ 6074732 h 6975464"/>
              <a:gd name="connsiteX45" fmla="*/ 738225 w 42198532"/>
              <a:gd name="connsiteY45" fmla="*/ 6174091 h 6975464"/>
              <a:gd name="connsiteX46" fmla="*/ 373056 w 42198532"/>
              <a:gd name="connsiteY46" fmla="*/ 5896517 h 6975464"/>
              <a:gd name="connsiteX47" fmla="*/ 640426 w 42198532"/>
              <a:gd name="connsiteY47" fmla="*/ 5689125 h 6975464"/>
              <a:gd name="connsiteX48" fmla="*/ 633328 w 42198532"/>
              <a:gd name="connsiteY48" fmla="*/ 5676508 h 6975464"/>
              <a:gd name="connsiteX49" fmla="*/ 371479 w 42198532"/>
              <a:gd name="connsiteY49" fmla="*/ 5879169 h 6975464"/>
              <a:gd name="connsiteX50" fmla="*/ 371479 w 42198532"/>
              <a:gd name="connsiteY50" fmla="*/ 5532990 h 6975464"/>
              <a:gd name="connsiteX51" fmla="*/ 493727 w 42198532"/>
              <a:gd name="connsiteY51" fmla="*/ 5438362 h 6975464"/>
              <a:gd name="connsiteX52" fmla="*/ 486629 w 42198532"/>
              <a:gd name="connsiteY52" fmla="*/ 5426534 h 6975464"/>
              <a:gd name="connsiteX53" fmla="*/ 365169 w 42198532"/>
              <a:gd name="connsiteY53" fmla="*/ 5521161 h 6975464"/>
              <a:gd name="connsiteX54" fmla="*/ 0 w 42198532"/>
              <a:gd name="connsiteY54" fmla="*/ 5243588 h 6975464"/>
              <a:gd name="connsiteX55" fmla="*/ 359648 w 42198532"/>
              <a:gd name="connsiteY55" fmla="*/ 4965225 h 6975464"/>
              <a:gd name="connsiteX56" fmla="*/ 1106548 w 42198532"/>
              <a:gd name="connsiteY56" fmla="*/ 4604852 h 6975464"/>
              <a:gd name="connsiteX57" fmla="*/ 1106548 w 42198532"/>
              <a:gd name="connsiteY57" fmla="*/ 4951031 h 6975464"/>
              <a:gd name="connsiteX58" fmla="*/ 1018214 w 42198532"/>
              <a:gd name="connsiteY58" fmla="*/ 5019636 h 6975464"/>
              <a:gd name="connsiteX59" fmla="*/ 1025312 w 42198532"/>
              <a:gd name="connsiteY59" fmla="*/ 5030676 h 6975464"/>
              <a:gd name="connsiteX60" fmla="*/ 1017425 w 42198532"/>
              <a:gd name="connsiteY60" fmla="*/ 5020424 h 6975464"/>
              <a:gd name="connsiteX61" fmla="*/ 744534 w 42198532"/>
              <a:gd name="connsiteY61" fmla="*/ 5231759 h 6975464"/>
              <a:gd name="connsiteX62" fmla="*/ 744534 w 42198532"/>
              <a:gd name="connsiteY62" fmla="*/ 4885580 h 6975464"/>
              <a:gd name="connsiteX63" fmla="*/ 856530 w 42198532"/>
              <a:gd name="connsiteY63" fmla="*/ 4798050 h 6975464"/>
              <a:gd name="connsiteX64" fmla="*/ 849432 w 42198532"/>
              <a:gd name="connsiteY64" fmla="*/ 4787799 h 6975464"/>
              <a:gd name="connsiteX65" fmla="*/ 857319 w 42198532"/>
              <a:gd name="connsiteY65" fmla="*/ 4798050 h 6975464"/>
              <a:gd name="connsiteX66" fmla="*/ 1106548 w 42198532"/>
              <a:gd name="connsiteY66" fmla="*/ 4604852 h 6975464"/>
              <a:gd name="connsiteX67" fmla="*/ 737436 w 42198532"/>
              <a:gd name="connsiteY67" fmla="*/ 4313873 h 6975464"/>
              <a:gd name="connsiteX68" fmla="*/ 1102605 w 42198532"/>
              <a:gd name="connsiteY68" fmla="*/ 4591447 h 6975464"/>
              <a:gd name="connsiteX69" fmla="*/ 849432 w 42198532"/>
              <a:gd name="connsiteY69" fmla="*/ 4787799 h 6975464"/>
              <a:gd name="connsiteX70" fmla="*/ 738225 w 42198532"/>
              <a:gd name="connsiteY70" fmla="*/ 4873752 h 6975464"/>
              <a:gd name="connsiteX71" fmla="*/ 373056 w 42198532"/>
              <a:gd name="connsiteY71" fmla="*/ 4596178 h 6975464"/>
              <a:gd name="connsiteX72" fmla="*/ 737436 w 42198532"/>
              <a:gd name="connsiteY72" fmla="*/ 4313873 h 6975464"/>
              <a:gd name="connsiteX73" fmla="*/ 1115224 w 42198532"/>
              <a:gd name="connsiteY73" fmla="*/ 3661732 h 6975464"/>
              <a:gd name="connsiteX74" fmla="*/ 1125477 w 42198532"/>
              <a:gd name="connsiteY74" fmla="*/ 3669618 h 6975464"/>
              <a:gd name="connsiteX75" fmla="*/ 1480393 w 42198532"/>
              <a:gd name="connsiteY75" fmla="*/ 3939306 h 6975464"/>
              <a:gd name="connsiteX76" fmla="*/ 1116013 w 42198532"/>
              <a:gd name="connsiteY76" fmla="*/ 4222399 h 6975464"/>
              <a:gd name="connsiteX77" fmla="*/ 750844 w 42198532"/>
              <a:gd name="connsiteY77" fmla="*/ 3944037 h 6975464"/>
              <a:gd name="connsiteX78" fmla="*/ 1115224 w 42198532"/>
              <a:gd name="connsiteY78" fmla="*/ 3661732 h 6975464"/>
              <a:gd name="connsiteX79" fmla="*/ 1480393 w 42198532"/>
              <a:gd name="connsiteY79" fmla="*/ 2656315 h 6975464"/>
              <a:gd name="connsiteX80" fmla="*/ 1480393 w 42198532"/>
              <a:gd name="connsiteY80" fmla="*/ 3002494 h 6975464"/>
              <a:gd name="connsiteX81" fmla="*/ 1386537 w 42198532"/>
              <a:gd name="connsiteY81" fmla="*/ 3075042 h 6975464"/>
              <a:gd name="connsiteX82" fmla="*/ 1392847 w 42198532"/>
              <a:gd name="connsiteY82" fmla="*/ 3086870 h 6975464"/>
              <a:gd name="connsiteX83" fmla="*/ 1385748 w 42198532"/>
              <a:gd name="connsiteY83" fmla="*/ 3075830 h 6975464"/>
              <a:gd name="connsiteX84" fmla="*/ 1118379 w 42198532"/>
              <a:gd name="connsiteY84" fmla="*/ 3283222 h 6975464"/>
              <a:gd name="connsiteX85" fmla="*/ 1118379 w 42198532"/>
              <a:gd name="connsiteY85" fmla="*/ 2937043 h 6975464"/>
              <a:gd name="connsiteX86" fmla="*/ 1246148 w 42198532"/>
              <a:gd name="connsiteY86" fmla="*/ 2837685 h 6975464"/>
              <a:gd name="connsiteX87" fmla="*/ 1239839 w 42198532"/>
              <a:gd name="connsiteY87" fmla="*/ 2825856 h 6975464"/>
              <a:gd name="connsiteX88" fmla="*/ 1246937 w 42198532"/>
              <a:gd name="connsiteY88" fmla="*/ 2836896 h 6975464"/>
              <a:gd name="connsiteX89" fmla="*/ 1480393 w 42198532"/>
              <a:gd name="connsiteY89" fmla="*/ 2656315 h 6975464"/>
              <a:gd name="connsiteX90" fmla="*/ 732704 w 42198532"/>
              <a:gd name="connsiteY90" fmla="*/ 1716349 h 6975464"/>
              <a:gd name="connsiteX91" fmla="*/ 1097873 w 42198532"/>
              <a:gd name="connsiteY91" fmla="*/ 1993923 h 6975464"/>
              <a:gd name="connsiteX92" fmla="*/ 860473 w 42198532"/>
              <a:gd name="connsiteY92" fmla="*/ 2177658 h 6975464"/>
              <a:gd name="connsiteX93" fmla="*/ 867572 w 42198532"/>
              <a:gd name="connsiteY93" fmla="*/ 2189486 h 6975464"/>
              <a:gd name="connsiteX94" fmla="*/ 1106548 w 42198532"/>
              <a:gd name="connsiteY94" fmla="*/ 2003386 h 6975464"/>
              <a:gd name="connsiteX95" fmla="*/ 1106548 w 42198532"/>
              <a:gd name="connsiteY95" fmla="*/ 2350353 h 6975464"/>
              <a:gd name="connsiteX96" fmla="*/ 1007172 w 42198532"/>
              <a:gd name="connsiteY96" fmla="*/ 2427632 h 6975464"/>
              <a:gd name="connsiteX97" fmla="*/ 1014270 w 42198532"/>
              <a:gd name="connsiteY97" fmla="*/ 2440249 h 6975464"/>
              <a:gd name="connsiteX98" fmla="*/ 1110492 w 42198532"/>
              <a:gd name="connsiteY98" fmla="*/ 2365336 h 6975464"/>
              <a:gd name="connsiteX99" fmla="*/ 1475660 w 42198532"/>
              <a:gd name="connsiteY99" fmla="*/ 2642910 h 6975464"/>
              <a:gd name="connsiteX100" fmla="*/ 1239839 w 42198532"/>
              <a:gd name="connsiteY100" fmla="*/ 2825856 h 6975464"/>
              <a:gd name="connsiteX101" fmla="*/ 1112069 w 42198532"/>
              <a:gd name="connsiteY101" fmla="*/ 2925215 h 6975464"/>
              <a:gd name="connsiteX102" fmla="*/ 746900 w 42198532"/>
              <a:gd name="connsiteY102" fmla="*/ 2647641 h 6975464"/>
              <a:gd name="connsiteX103" fmla="*/ 1013481 w 42198532"/>
              <a:gd name="connsiteY103" fmla="*/ 2440249 h 6975464"/>
              <a:gd name="connsiteX104" fmla="*/ 1006383 w 42198532"/>
              <a:gd name="connsiteY104" fmla="*/ 2427632 h 6975464"/>
              <a:gd name="connsiteX105" fmla="*/ 744534 w 42198532"/>
              <a:gd name="connsiteY105" fmla="*/ 2631081 h 6975464"/>
              <a:gd name="connsiteX106" fmla="*/ 744534 w 42198532"/>
              <a:gd name="connsiteY106" fmla="*/ 2284114 h 6975464"/>
              <a:gd name="connsiteX107" fmla="*/ 866783 w 42198532"/>
              <a:gd name="connsiteY107" fmla="*/ 2189486 h 6975464"/>
              <a:gd name="connsiteX108" fmla="*/ 860473 w 42198532"/>
              <a:gd name="connsiteY108" fmla="*/ 2178447 h 6975464"/>
              <a:gd name="connsiteX109" fmla="*/ 738225 w 42198532"/>
              <a:gd name="connsiteY109" fmla="*/ 2273074 h 6975464"/>
              <a:gd name="connsiteX110" fmla="*/ 373056 w 42198532"/>
              <a:gd name="connsiteY110" fmla="*/ 1995500 h 6975464"/>
              <a:gd name="connsiteX111" fmla="*/ 732704 w 42198532"/>
              <a:gd name="connsiteY111" fmla="*/ 1716349 h 6975464"/>
              <a:gd name="connsiteX112" fmla="*/ 1480393 w 42198532"/>
              <a:gd name="connsiteY112" fmla="*/ 1355976 h 6975464"/>
              <a:gd name="connsiteX113" fmla="*/ 1480393 w 42198532"/>
              <a:gd name="connsiteY113" fmla="*/ 1702944 h 6975464"/>
              <a:gd name="connsiteX114" fmla="*/ 1391269 w 42198532"/>
              <a:gd name="connsiteY114" fmla="*/ 1771549 h 6975464"/>
              <a:gd name="connsiteX115" fmla="*/ 1399156 w 42198532"/>
              <a:gd name="connsiteY115" fmla="*/ 1781800 h 6975464"/>
              <a:gd name="connsiteX116" fmla="*/ 1483547 w 42198532"/>
              <a:gd name="connsiteY116" fmla="*/ 1716349 h 6975464"/>
              <a:gd name="connsiteX117" fmla="*/ 1848716 w 42198532"/>
              <a:gd name="connsiteY117" fmla="*/ 1993923 h 6975464"/>
              <a:gd name="connsiteX118" fmla="*/ 1658639 w 42198532"/>
              <a:gd name="connsiteY118" fmla="*/ 2141384 h 6975464"/>
              <a:gd name="connsiteX119" fmla="*/ 1489068 w 42198532"/>
              <a:gd name="connsiteY119" fmla="*/ 2273074 h 6975464"/>
              <a:gd name="connsiteX120" fmla="*/ 1123900 w 42198532"/>
              <a:gd name="connsiteY120" fmla="*/ 1995500 h 6975464"/>
              <a:gd name="connsiteX121" fmla="*/ 1398368 w 42198532"/>
              <a:gd name="connsiteY121" fmla="*/ 1782588 h 6975464"/>
              <a:gd name="connsiteX122" fmla="*/ 1390481 w 42198532"/>
              <a:gd name="connsiteY122" fmla="*/ 1771549 h 6975464"/>
              <a:gd name="connsiteX123" fmla="*/ 1118379 w 42198532"/>
              <a:gd name="connsiteY123" fmla="*/ 1982883 h 6975464"/>
              <a:gd name="connsiteX124" fmla="*/ 1118379 w 42198532"/>
              <a:gd name="connsiteY124" fmla="*/ 1636704 h 6975464"/>
              <a:gd name="connsiteX125" fmla="*/ 1230374 w 42198532"/>
              <a:gd name="connsiteY125" fmla="*/ 1549963 h 6975464"/>
              <a:gd name="connsiteX126" fmla="*/ 1480393 w 42198532"/>
              <a:gd name="connsiteY126" fmla="*/ 1355976 h 6975464"/>
              <a:gd name="connsiteX127" fmla="*/ 1110492 w 42198532"/>
              <a:gd name="connsiteY127" fmla="*/ 1064997 h 6975464"/>
              <a:gd name="connsiteX128" fmla="*/ 1475660 w 42198532"/>
              <a:gd name="connsiteY128" fmla="*/ 1342571 h 6975464"/>
              <a:gd name="connsiteX129" fmla="*/ 1223276 w 42198532"/>
              <a:gd name="connsiteY129" fmla="*/ 1538923 h 6975464"/>
              <a:gd name="connsiteX130" fmla="*/ 1230374 w 42198532"/>
              <a:gd name="connsiteY130" fmla="*/ 1549963 h 6975464"/>
              <a:gd name="connsiteX131" fmla="*/ 1222487 w 42198532"/>
              <a:gd name="connsiteY131" fmla="*/ 1539711 h 6975464"/>
              <a:gd name="connsiteX132" fmla="*/ 1112069 w 42198532"/>
              <a:gd name="connsiteY132" fmla="*/ 1625665 h 6975464"/>
              <a:gd name="connsiteX133" fmla="*/ 746900 w 42198532"/>
              <a:gd name="connsiteY133" fmla="*/ 1348091 h 6975464"/>
              <a:gd name="connsiteX134" fmla="*/ 1110492 w 42198532"/>
              <a:gd name="connsiteY134" fmla="*/ 1064997 h 6975464"/>
              <a:gd name="connsiteX135" fmla="*/ 1488280 w 42198532"/>
              <a:gd name="connsiteY135" fmla="*/ 413645 h 6975464"/>
              <a:gd name="connsiteX136" fmla="*/ 1498533 w 42198532"/>
              <a:gd name="connsiteY136" fmla="*/ 421530 h 6975464"/>
              <a:gd name="connsiteX137" fmla="*/ 1853448 w 42198532"/>
              <a:gd name="connsiteY137" fmla="*/ 691218 h 6975464"/>
              <a:gd name="connsiteX138" fmla="*/ 1489068 w 42198532"/>
              <a:gd name="connsiteY138" fmla="*/ 973524 h 6975464"/>
              <a:gd name="connsiteX139" fmla="*/ 1123900 w 42198532"/>
              <a:gd name="connsiteY139" fmla="*/ 695950 h 6975464"/>
              <a:gd name="connsiteX140" fmla="*/ 1488280 w 42198532"/>
              <a:gd name="connsiteY140" fmla="*/ 413645 h 6975464"/>
              <a:gd name="connsiteX141" fmla="*/ 1493012 w 42198532"/>
              <a:gd name="connsiteY141" fmla="*/ 117464 h 6975464"/>
              <a:gd name="connsiteX142" fmla="*/ 42118086 w 42198532"/>
              <a:gd name="connsiteY142" fmla="*/ 0 h 6975464"/>
              <a:gd name="connsiteX143" fmla="*/ 42198532 w 42198532"/>
              <a:gd name="connsiteY143" fmla="*/ 6799268 h 6975464"/>
              <a:gd name="connsiteX144" fmla="*/ 843615 w 42198532"/>
              <a:gd name="connsiteY144" fmla="*/ 6975464 h 6975464"/>
              <a:gd name="connsiteX145" fmla="*/ 810785 w 42198532"/>
              <a:gd name="connsiteY145" fmla="*/ 6950504 h 6975464"/>
              <a:gd name="connsiteX146" fmla="*/ 746900 w 42198532"/>
              <a:gd name="connsiteY146" fmla="*/ 6901934 h 6975464"/>
              <a:gd name="connsiteX147" fmla="*/ 746900 w 42198532"/>
              <a:gd name="connsiteY147" fmla="*/ 6547081 h 6975464"/>
              <a:gd name="connsiteX148" fmla="*/ 1019002 w 42198532"/>
              <a:gd name="connsiteY148" fmla="*/ 6335746 h 6975464"/>
              <a:gd name="connsiteX149" fmla="*/ 1012693 w 42198532"/>
              <a:gd name="connsiteY149" fmla="*/ 6323918 h 6975464"/>
              <a:gd name="connsiteX150" fmla="*/ 1019791 w 42198532"/>
              <a:gd name="connsiteY150" fmla="*/ 6334957 h 6975464"/>
              <a:gd name="connsiteX151" fmla="*/ 1110492 w 42198532"/>
              <a:gd name="connsiteY151" fmla="*/ 6264775 h 6975464"/>
              <a:gd name="connsiteX152" fmla="*/ 1489068 w 42198532"/>
              <a:gd name="connsiteY152" fmla="*/ 6553389 h 6975464"/>
              <a:gd name="connsiteX153" fmla="*/ 1870800 w 42198532"/>
              <a:gd name="connsiteY153" fmla="*/ 6257678 h 6975464"/>
              <a:gd name="connsiteX154" fmla="*/ 1870800 w 42198532"/>
              <a:gd name="connsiteY154" fmla="*/ 6139394 h 6975464"/>
              <a:gd name="connsiteX155" fmla="*/ 1857392 w 42198532"/>
              <a:gd name="connsiteY155" fmla="*/ 6144914 h 6975464"/>
              <a:gd name="connsiteX156" fmla="*/ 1857392 w 42198532"/>
              <a:gd name="connsiteY156" fmla="*/ 6251370 h 6975464"/>
              <a:gd name="connsiteX157" fmla="*/ 1495378 w 42198532"/>
              <a:gd name="connsiteY157" fmla="*/ 6531309 h 6975464"/>
              <a:gd name="connsiteX158" fmla="*/ 1495378 w 42198532"/>
              <a:gd name="connsiteY158" fmla="*/ 6185131 h 6975464"/>
              <a:gd name="connsiteX159" fmla="*/ 1857392 w 42198532"/>
              <a:gd name="connsiteY159" fmla="*/ 5904403 h 6975464"/>
              <a:gd name="connsiteX160" fmla="*/ 1857392 w 42198532"/>
              <a:gd name="connsiteY160" fmla="*/ 6144125 h 6975464"/>
              <a:gd name="connsiteX161" fmla="*/ 1870800 w 42198532"/>
              <a:gd name="connsiteY161" fmla="*/ 6138605 h 6975464"/>
              <a:gd name="connsiteX162" fmla="*/ 1870800 w 42198532"/>
              <a:gd name="connsiteY162" fmla="*/ 5887843 h 6975464"/>
              <a:gd name="connsiteX163" fmla="*/ 1739875 w 42198532"/>
              <a:gd name="connsiteY163" fmla="*/ 5788484 h 6975464"/>
              <a:gd name="connsiteX164" fmla="*/ 1497744 w 42198532"/>
              <a:gd name="connsiteY164" fmla="*/ 5604749 h 6975464"/>
              <a:gd name="connsiteX165" fmla="*/ 1497744 w 42198532"/>
              <a:gd name="connsiteY165" fmla="*/ 5424957 h 6975464"/>
              <a:gd name="connsiteX166" fmla="*/ 1484336 w 42198532"/>
              <a:gd name="connsiteY166" fmla="*/ 5427322 h 6975464"/>
              <a:gd name="connsiteX167" fmla="*/ 1484336 w 42198532"/>
              <a:gd name="connsiteY167" fmla="*/ 5598440 h 6975464"/>
              <a:gd name="connsiteX168" fmla="*/ 1122322 w 42198532"/>
              <a:gd name="connsiteY168" fmla="*/ 5879169 h 6975464"/>
              <a:gd name="connsiteX169" fmla="*/ 1122322 w 42198532"/>
              <a:gd name="connsiteY169" fmla="*/ 5532990 h 6975464"/>
              <a:gd name="connsiteX170" fmla="*/ 1292682 w 42198532"/>
              <a:gd name="connsiteY170" fmla="*/ 5400511 h 6975464"/>
              <a:gd name="connsiteX171" fmla="*/ 1285583 w 42198532"/>
              <a:gd name="connsiteY171" fmla="*/ 5390260 h 6975464"/>
              <a:gd name="connsiteX172" fmla="*/ 1116013 w 42198532"/>
              <a:gd name="connsiteY172" fmla="*/ 5521161 h 6975464"/>
              <a:gd name="connsiteX173" fmla="*/ 750844 w 42198532"/>
              <a:gd name="connsiteY173" fmla="*/ 5243588 h 6975464"/>
              <a:gd name="connsiteX174" fmla="*/ 1025312 w 42198532"/>
              <a:gd name="connsiteY174" fmla="*/ 5030676 h 6975464"/>
              <a:gd name="connsiteX175" fmla="*/ 1110492 w 42198532"/>
              <a:gd name="connsiteY175" fmla="*/ 4965225 h 6975464"/>
              <a:gd name="connsiteX176" fmla="*/ 1475660 w 42198532"/>
              <a:gd name="connsiteY176" fmla="*/ 5242799 h 6975464"/>
              <a:gd name="connsiteX177" fmla="*/ 1285583 w 42198532"/>
              <a:gd name="connsiteY177" fmla="*/ 5389472 h 6975464"/>
              <a:gd name="connsiteX178" fmla="*/ 1293470 w 42198532"/>
              <a:gd name="connsiteY178" fmla="*/ 5400511 h 6975464"/>
              <a:gd name="connsiteX179" fmla="*/ 1484336 w 42198532"/>
              <a:gd name="connsiteY179" fmla="*/ 5252262 h 6975464"/>
              <a:gd name="connsiteX180" fmla="*/ 1484336 w 42198532"/>
              <a:gd name="connsiteY180" fmla="*/ 5426534 h 6975464"/>
              <a:gd name="connsiteX181" fmla="*/ 1497744 w 42198532"/>
              <a:gd name="connsiteY181" fmla="*/ 5424168 h 6975464"/>
              <a:gd name="connsiteX182" fmla="*/ 1497744 w 42198532"/>
              <a:gd name="connsiteY182" fmla="*/ 5246742 h 6975464"/>
              <a:gd name="connsiteX183" fmla="*/ 1513518 w 42198532"/>
              <a:gd name="connsiteY183" fmla="*/ 5234125 h 6975464"/>
              <a:gd name="connsiteX184" fmla="*/ 1513518 w 42198532"/>
              <a:gd name="connsiteY184" fmla="*/ 5217565 h 6975464"/>
              <a:gd name="connsiteX185" fmla="*/ 1495378 w 42198532"/>
              <a:gd name="connsiteY185" fmla="*/ 5231759 h 6975464"/>
              <a:gd name="connsiteX186" fmla="*/ 1495378 w 42198532"/>
              <a:gd name="connsiteY186" fmla="*/ 4885580 h 6975464"/>
              <a:gd name="connsiteX187" fmla="*/ 1513518 w 42198532"/>
              <a:gd name="connsiteY187" fmla="*/ 4871386 h 6975464"/>
              <a:gd name="connsiteX188" fmla="*/ 1513518 w 42198532"/>
              <a:gd name="connsiteY188" fmla="*/ 4854826 h 6975464"/>
              <a:gd name="connsiteX189" fmla="*/ 1489068 w 42198532"/>
              <a:gd name="connsiteY189" fmla="*/ 4873752 h 6975464"/>
              <a:gd name="connsiteX190" fmla="*/ 1123900 w 42198532"/>
              <a:gd name="connsiteY190" fmla="*/ 4596178 h 6975464"/>
              <a:gd name="connsiteX191" fmla="*/ 1488280 w 42198532"/>
              <a:gd name="connsiteY191" fmla="*/ 4313873 h 6975464"/>
              <a:gd name="connsiteX192" fmla="*/ 1853448 w 42198532"/>
              <a:gd name="connsiteY192" fmla="*/ 4591447 h 6975464"/>
              <a:gd name="connsiteX193" fmla="*/ 1514307 w 42198532"/>
              <a:gd name="connsiteY193" fmla="*/ 4854826 h 6975464"/>
              <a:gd name="connsiteX194" fmla="*/ 1514307 w 42198532"/>
              <a:gd name="connsiteY194" fmla="*/ 4870598 h 6975464"/>
              <a:gd name="connsiteX195" fmla="*/ 1857392 w 42198532"/>
              <a:gd name="connsiteY195" fmla="*/ 4604852 h 6975464"/>
              <a:gd name="connsiteX196" fmla="*/ 1857392 w 42198532"/>
              <a:gd name="connsiteY196" fmla="*/ 4951031 h 6975464"/>
              <a:gd name="connsiteX197" fmla="*/ 1514307 w 42198532"/>
              <a:gd name="connsiteY197" fmla="*/ 5217565 h 6975464"/>
              <a:gd name="connsiteX198" fmla="*/ 1514307 w 42198532"/>
              <a:gd name="connsiteY198" fmla="*/ 5234125 h 6975464"/>
              <a:gd name="connsiteX199" fmla="*/ 1870800 w 42198532"/>
              <a:gd name="connsiteY199" fmla="*/ 4957339 h 6975464"/>
              <a:gd name="connsiteX200" fmla="*/ 1870800 w 42198532"/>
              <a:gd name="connsiteY200" fmla="*/ 4588292 h 6975464"/>
              <a:gd name="connsiteX201" fmla="*/ 1497744 w 42198532"/>
              <a:gd name="connsiteY201" fmla="*/ 4304410 h 6975464"/>
              <a:gd name="connsiteX202" fmla="*/ 1497744 w 42198532"/>
              <a:gd name="connsiteY202" fmla="*/ 3956654 h 6975464"/>
              <a:gd name="connsiteX203" fmla="*/ 1484336 w 42198532"/>
              <a:gd name="connsiteY203" fmla="*/ 3966905 h 6975464"/>
              <a:gd name="connsiteX204" fmla="*/ 1484336 w 42198532"/>
              <a:gd name="connsiteY204" fmla="*/ 4299679 h 6975464"/>
              <a:gd name="connsiteX205" fmla="*/ 1122322 w 42198532"/>
              <a:gd name="connsiteY205" fmla="*/ 4579618 h 6975464"/>
              <a:gd name="connsiteX206" fmla="*/ 1122322 w 42198532"/>
              <a:gd name="connsiteY206" fmla="*/ 4233439 h 6975464"/>
              <a:gd name="connsiteX207" fmla="*/ 1484336 w 42198532"/>
              <a:gd name="connsiteY207" fmla="*/ 3952712 h 6975464"/>
              <a:gd name="connsiteX208" fmla="*/ 1484336 w 42198532"/>
              <a:gd name="connsiteY208" fmla="*/ 3966117 h 6975464"/>
              <a:gd name="connsiteX209" fmla="*/ 1497744 w 42198532"/>
              <a:gd name="connsiteY209" fmla="*/ 3955866 h 6975464"/>
              <a:gd name="connsiteX210" fmla="*/ 1497744 w 42198532"/>
              <a:gd name="connsiteY210" fmla="*/ 3936152 h 6975464"/>
              <a:gd name="connsiteX211" fmla="*/ 1136519 w 42198532"/>
              <a:gd name="connsiteY211" fmla="*/ 3661732 h 6975464"/>
              <a:gd name="connsiteX212" fmla="*/ 1125477 w 42198532"/>
              <a:gd name="connsiteY212" fmla="*/ 3669618 h 6975464"/>
              <a:gd name="connsiteX213" fmla="*/ 1135730 w 42198532"/>
              <a:gd name="connsiteY213" fmla="*/ 3660943 h 6975464"/>
              <a:gd name="connsiteX214" fmla="*/ 1119956 w 42198532"/>
              <a:gd name="connsiteY214" fmla="*/ 3649115 h 6975464"/>
              <a:gd name="connsiteX215" fmla="*/ 1119956 w 42198532"/>
              <a:gd name="connsiteY215" fmla="*/ 3637286 h 6975464"/>
              <a:gd name="connsiteX216" fmla="*/ 1106548 w 42198532"/>
              <a:gd name="connsiteY216" fmla="*/ 3637286 h 6975464"/>
              <a:gd name="connsiteX217" fmla="*/ 1106548 w 42198532"/>
              <a:gd name="connsiteY217" fmla="*/ 3649903 h 6975464"/>
              <a:gd name="connsiteX218" fmla="*/ 744534 w 42198532"/>
              <a:gd name="connsiteY218" fmla="*/ 3929843 h 6975464"/>
              <a:gd name="connsiteX219" fmla="*/ 744534 w 42198532"/>
              <a:gd name="connsiteY219" fmla="*/ 3612841 h 6975464"/>
              <a:gd name="connsiteX220" fmla="*/ 744534 w 42198532"/>
              <a:gd name="connsiteY220" fmla="*/ 3584453 h 6975464"/>
              <a:gd name="connsiteX221" fmla="*/ 1106548 w 42198532"/>
              <a:gd name="connsiteY221" fmla="*/ 3303725 h 6975464"/>
              <a:gd name="connsiteX222" fmla="*/ 1106548 w 42198532"/>
              <a:gd name="connsiteY222" fmla="*/ 3617573 h 6975464"/>
              <a:gd name="connsiteX223" fmla="*/ 1106548 w 42198532"/>
              <a:gd name="connsiteY223" fmla="*/ 3636498 h 6975464"/>
              <a:gd name="connsiteX224" fmla="*/ 1119956 w 42198532"/>
              <a:gd name="connsiteY224" fmla="*/ 3636498 h 6975464"/>
              <a:gd name="connsiteX225" fmla="*/ 1119956 w 42198532"/>
              <a:gd name="connsiteY225" fmla="*/ 3298205 h 6975464"/>
              <a:gd name="connsiteX226" fmla="*/ 1392847 w 42198532"/>
              <a:gd name="connsiteY226" fmla="*/ 3086870 h 6975464"/>
              <a:gd name="connsiteX227" fmla="*/ 1483547 w 42198532"/>
              <a:gd name="connsiteY227" fmla="*/ 3016688 h 6975464"/>
              <a:gd name="connsiteX228" fmla="*/ 1862913 w 42198532"/>
              <a:gd name="connsiteY228" fmla="*/ 3304513 h 6975464"/>
              <a:gd name="connsiteX229" fmla="*/ 2243855 w 42198532"/>
              <a:gd name="connsiteY229" fmla="*/ 3008803 h 6975464"/>
              <a:gd name="connsiteX230" fmla="*/ 2243855 w 42198532"/>
              <a:gd name="connsiteY230" fmla="*/ 2891307 h 6975464"/>
              <a:gd name="connsiteX231" fmla="*/ 2231236 w 42198532"/>
              <a:gd name="connsiteY231" fmla="*/ 2896827 h 6975464"/>
              <a:gd name="connsiteX232" fmla="*/ 2231236 w 42198532"/>
              <a:gd name="connsiteY232" fmla="*/ 3002494 h 6975464"/>
              <a:gd name="connsiteX233" fmla="*/ 1869222 w 42198532"/>
              <a:gd name="connsiteY233" fmla="*/ 3283222 h 6975464"/>
              <a:gd name="connsiteX234" fmla="*/ 1869222 w 42198532"/>
              <a:gd name="connsiteY234" fmla="*/ 2937043 h 6975464"/>
              <a:gd name="connsiteX235" fmla="*/ 2231236 w 42198532"/>
              <a:gd name="connsiteY235" fmla="*/ 2656315 h 6975464"/>
              <a:gd name="connsiteX236" fmla="*/ 2231236 w 42198532"/>
              <a:gd name="connsiteY236" fmla="*/ 2896038 h 6975464"/>
              <a:gd name="connsiteX237" fmla="*/ 2243855 w 42198532"/>
              <a:gd name="connsiteY237" fmla="*/ 2890518 h 6975464"/>
              <a:gd name="connsiteX238" fmla="*/ 2243855 w 42198532"/>
              <a:gd name="connsiteY238" fmla="*/ 2639755 h 6975464"/>
              <a:gd name="connsiteX239" fmla="*/ 2113720 w 42198532"/>
              <a:gd name="connsiteY239" fmla="*/ 2540397 h 6975464"/>
              <a:gd name="connsiteX240" fmla="*/ 2100312 w 42198532"/>
              <a:gd name="connsiteY240" fmla="*/ 2546705 h 6975464"/>
              <a:gd name="connsiteX241" fmla="*/ 2226503 w 42198532"/>
              <a:gd name="connsiteY241" fmla="*/ 2642910 h 6975464"/>
              <a:gd name="connsiteX242" fmla="*/ 1862124 w 42198532"/>
              <a:gd name="connsiteY242" fmla="*/ 2925215 h 6975464"/>
              <a:gd name="connsiteX243" fmla="*/ 1496955 w 42198532"/>
              <a:gd name="connsiteY243" fmla="*/ 2647641 h 6975464"/>
              <a:gd name="connsiteX244" fmla="*/ 1861335 w 42198532"/>
              <a:gd name="connsiteY244" fmla="*/ 2365336 h 6975464"/>
              <a:gd name="connsiteX245" fmla="*/ 2099523 w 42198532"/>
              <a:gd name="connsiteY245" fmla="*/ 2545916 h 6975464"/>
              <a:gd name="connsiteX246" fmla="*/ 2112931 w 42198532"/>
              <a:gd name="connsiteY246" fmla="*/ 2539608 h 6975464"/>
              <a:gd name="connsiteX247" fmla="*/ 1870800 w 42198532"/>
              <a:gd name="connsiteY247" fmla="*/ 2355873 h 6975464"/>
              <a:gd name="connsiteX248" fmla="*/ 1870800 w 42198532"/>
              <a:gd name="connsiteY248" fmla="*/ 2176869 h 6975464"/>
              <a:gd name="connsiteX249" fmla="*/ 1857392 w 42198532"/>
              <a:gd name="connsiteY249" fmla="*/ 2178447 h 6975464"/>
              <a:gd name="connsiteX250" fmla="*/ 1857392 w 42198532"/>
              <a:gd name="connsiteY250" fmla="*/ 2350353 h 6975464"/>
              <a:gd name="connsiteX251" fmla="*/ 1496167 w 42198532"/>
              <a:gd name="connsiteY251" fmla="*/ 2631081 h 6975464"/>
              <a:gd name="connsiteX252" fmla="*/ 1496167 w 42198532"/>
              <a:gd name="connsiteY252" fmla="*/ 2284114 h 6975464"/>
              <a:gd name="connsiteX253" fmla="*/ 1666526 w 42198532"/>
              <a:gd name="connsiteY253" fmla="*/ 2152424 h 6975464"/>
              <a:gd name="connsiteX254" fmla="*/ 1658639 w 42198532"/>
              <a:gd name="connsiteY254" fmla="*/ 2141384 h 6975464"/>
              <a:gd name="connsiteX255" fmla="*/ 1666526 w 42198532"/>
              <a:gd name="connsiteY255" fmla="*/ 2151636 h 6975464"/>
              <a:gd name="connsiteX256" fmla="*/ 1857392 w 42198532"/>
              <a:gd name="connsiteY256" fmla="*/ 2003386 h 6975464"/>
              <a:gd name="connsiteX257" fmla="*/ 1857392 w 42198532"/>
              <a:gd name="connsiteY257" fmla="*/ 2177658 h 6975464"/>
              <a:gd name="connsiteX258" fmla="*/ 1870800 w 42198532"/>
              <a:gd name="connsiteY258" fmla="*/ 2176081 h 6975464"/>
              <a:gd name="connsiteX259" fmla="*/ 1870800 w 42198532"/>
              <a:gd name="connsiteY259" fmla="*/ 1998654 h 6975464"/>
              <a:gd name="connsiteX260" fmla="*/ 1886574 w 42198532"/>
              <a:gd name="connsiteY260" fmla="*/ 1986037 h 6975464"/>
              <a:gd name="connsiteX261" fmla="*/ 1886574 w 42198532"/>
              <a:gd name="connsiteY261" fmla="*/ 1969478 h 6975464"/>
              <a:gd name="connsiteX262" fmla="*/ 1869222 w 42198532"/>
              <a:gd name="connsiteY262" fmla="*/ 1982883 h 6975464"/>
              <a:gd name="connsiteX263" fmla="*/ 1869222 w 42198532"/>
              <a:gd name="connsiteY263" fmla="*/ 1636704 h 6975464"/>
              <a:gd name="connsiteX264" fmla="*/ 1886574 w 42198532"/>
              <a:gd name="connsiteY264" fmla="*/ 1623299 h 6975464"/>
              <a:gd name="connsiteX265" fmla="*/ 1886574 w 42198532"/>
              <a:gd name="connsiteY265" fmla="*/ 1606739 h 6975464"/>
              <a:gd name="connsiteX266" fmla="*/ 1862124 w 42198532"/>
              <a:gd name="connsiteY266" fmla="*/ 1625665 h 6975464"/>
              <a:gd name="connsiteX267" fmla="*/ 1496955 w 42198532"/>
              <a:gd name="connsiteY267" fmla="*/ 1348091 h 6975464"/>
              <a:gd name="connsiteX268" fmla="*/ 1861335 w 42198532"/>
              <a:gd name="connsiteY268" fmla="*/ 1064997 h 6975464"/>
              <a:gd name="connsiteX269" fmla="*/ 2226503 w 42198532"/>
              <a:gd name="connsiteY269" fmla="*/ 1342571 h 6975464"/>
              <a:gd name="connsiteX270" fmla="*/ 1887362 w 42198532"/>
              <a:gd name="connsiteY270" fmla="*/ 1605951 h 6975464"/>
              <a:gd name="connsiteX271" fmla="*/ 1887362 w 42198532"/>
              <a:gd name="connsiteY271" fmla="*/ 1622510 h 6975464"/>
              <a:gd name="connsiteX272" fmla="*/ 2231236 w 42198532"/>
              <a:gd name="connsiteY272" fmla="*/ 1355976 h 6975464"/>
              <a:gd name="connsiteX273" fmla="*/ 2231236 w 42198532"/>
              <a:gd name="connsiteY273" fmla="*/ 1702944 h 6975464"/>
              <a:gd name="connsiteX274" fmla="*/ 1887362 w 42198532"/>
              <a:gd name="connsiteY274" fmla="*/ 1968689 h 6975464"/>
              <a:gd name="connsiteX275" fmla="*/ 1887362 w 42198532"/>
              <a:gd name="connsiteY275" fmla="*/ 1985249 h 6975464"/>
              <a:gd name="connsiteX276" fmla="*/ 2243855 w 42198532"/>
              <a:gd name="connsiteY276" fmla="*/ 1709252 h 6975464"/>
              <a:gd name="connsiteX277" fmla="*/ 2243855 w 42198532"/>
              <a:gd name="connsiteY277" fmla="*/ 1339416 h 6975464"/>
              <a:gd name="connsiteX278" fmla="*/ 1870800 w 42198532"/>
              <a:gd name="connsiteY278" fmla="*/ 1056323 h 6975464"/>
              <a:gd name="connsiteX279" fmla="*/ 1870800 w 42198532"/>
              <a:gd name="connsiteY279" fmla="*/ 707778 h 6975464"/>
              <a:gd name="connsiteX280" fmla="*/ 1857392 w 42198532"/>
              <a:gd name="connsiteY280" fmla="*/ 718030 h 6975464"/>
              <a:gd name="connsiteX281" fmla="*/ 1857392 w 42198532"/>
              <a:gd name="connsiteY281" fmla="*/ 1050803 h 6975464"/>
              <a:gd name="connsiteX282" fmla="*/ 1496167 w 42198532"/>
              <a:gd name="connsiteY282" fmla="*/ 1331531 h 6975464"/>
              <a:gd name="connsiteX283" fmla="*/ 1496167 w 42198532"/>
              <a:gd name="connsiteY283" fmla="*/ 985352 h 6975464"/>
              <a:gd name="connsiteX284" fmla="*/ 1857392 w 42198532"/>
              <a:gd name="connsiteY284" fmla="*/ 704624 h 6975464"/>
              <a:gd name="connsiteX285" fmla="*/ 1857392 w 42198532"/>
              <a:gd name="connsiteY285" fmla="*/ 717241 h 6975464"/>
              <a:gd name="connsiteX286" fmla="*/ 1870800 w 42198532"/>
              <a:gd name="connsiteY286" fmla="*/ 706990 h 6975464"/>
              <a:gd name="connsiteX287" fmla="*/ 1870800 w 42198532"/>
              <a:gd name="connsiteY287" fmla="*/ 688064 h 6975464"/>
              <a:gd name="connsiteX288" fmla="*/ 1509574 w 42198532"/>
              <a:gd name="connsiteY288" fmla="*/ 412856 h 6975464"/>
              <a:gd name="connsiteX289" fmla="*/ 1498533 w 42198532"/>
              <a:gd name="connsiteY289" fmla="*/ 421530 h 6975464"/>
              <a:gd name="connsiteX290" fmla="*/ 1508786 w 42198532"/>
              <a:gd name="connsiteY290" fmla="*/ 412856 h 6975464"/>
              <a:gd name="connsiteX291" fmla="*/ 1493012 w 42198532"/>
              <a:gd name="connsiteY291" fmla="*/ 401028 h 6975464"/>
              <a:gd name="connsiteX292" fmla="*/ 1493012 w 42198532"/>
              <a:gd name="connsiteY292" fmla="*/ 119417 h 6975464"/>
              <a:gd name="connsiteX293" fmla="*/ 1493012 w 42198532"/>
              <a:gd name="connsiteY293" fmla="*/ 117464 h 6975464"/>
              <a:gd name="connsiteX294" fmla="*/ 1398859 w 42198532"/>
              <a:gd name="connsiteY294" fmla="*/ 117464 h 6975464"/>
              <a:gd name="connsiteX295" fmla="*/ 1480393 w 42198532"/>
              <a:gd name="connsiteY295" fmla="*/ 117464 h 6975464"/>
              <a:gd name="connsiteX296" fmla="*/ 1480393 w 42198532"/>
              <a:gd name="connsiteY296" fmla="*/ 201868 h 6975464"/>
              <a:gd name="connsiteX297" fmla="*/ 1480393 w 42198532"/>
              <a:gd name="connsiteY297" fmla="*/ 401028 h 6975464"/>
              <a:gd name="connsiteX298" fmla="*/ 1118379 w 42198532"/>
              <a:gd name="connsiteY298" fmla="*/ 681756 h 6975464"/>
              <a:gd name="connsiteX299" fmla="*/ 1118379 w 42198532"/>
              <a:gd name="connsiteY299" fmla="*/ 335577 h 6975464"/>
              <a:gd name="connsiteX300" fmla="*/ 1379242 w 42198532"/>
              <a:gd name="connsiteY300" fmla="*/ 132719 h 6975464"/>
              <a:gd name="connsiteX301" fmla="*/ 1398859 w 42198532"/>
              <a:gd name="connsiteY301" fmla="*/ 117464 h 6975464"/>
              <a:gd name="connsiteX302" fmla="*/ 840168 w 42198532"/>
              <a:gd name="connsiteY302" fmla="*/ 117464 h 6975464"/>
              <a:gd name="connsiteX303" fmla="*/ 1377550 w 42198532"/>
              <a:gd name="connsiteY303" fmla="*/ 117464 h 6975464"/>
              <a:gd name="connsiteX304" fmla="*/ 1301753 w 42198532"/>
              <a:gd name="connsiteY304" fmla="*/ 176360 h 6975464"/>
              <a:gd name="connsiteX305" fmla="*/ 1112069 w 42198532"/>
              <a:gd name="connsiteY305" fmla="*/ 323748 h 6975464"/>
              <a:gd name="connsiteX306" fmla="*/ 857417 w 42198532"/>
              <a:gd name="connsiteY306" fmla="*/ 130551 h 6975464"/>
              <a:gd name="connsiteX307" fmla="*/ 840168 w 42198532"/>
              <a:gd name="connsiteY307" fmla="*/ 117464 h 6975464"/>
              <a:gd name="connsiteX0" fmla="*/ 738225 w 42198532"/>
              <a:gd name="connsiteY0" fmla="*/ 6911396 h 7004830"/>
              <a:gd name="connsiteX1" fmla="*/ 814828 w 42198532"/>
              <a:gd name="connsiteY1" fmla="*/ 6969750 h 7004830"/>
              <a:gd name="connsiteX2" fmla="*/ 822329 w 42198532"/>
              <a:gd name="connsiteY2" fmla="*/ 6975464 h 7004830"/>
              <a:gd name="connsiteX3" fmla="*/ 655724 w 42198532"/>
              <a:gd name="connsiteY3" fmla="*/ 6975464 h 7004830"/>
              <a:gd name="connsiteX4" fmla="*/ 656989 w 42198532"/>
              <a:gd name="connsiteY4" fmla="*/ 6974481 h 7004830"/>
              <a:gd name="connsiteX5" fmla="*/ 738225 w 42198532"/>
              <a:gd name="connsiteY5" fmla="*/ 6911396 h 7004830"/>
              <a:gd name="connsiteX6" fmla="*/ 733493 w 42198532"/>
              <a:gd name="connsiteY6" fmla="*/ 6551812 h 7004830"/>
              <a:gd name="connsiteX7" fmla="*/ 733493 w 42198532"/>
              <a:gd name="connsiteY7" fmla="*/ 6897991 h 7004830"/>
              <a:gd name="connsiteX8" fmla="*/ 639637 w 42198532"/>
              <a:gd name="connsiteY8" fmla="*/ 6970539 h 7004830"/>
              <a:gd name="connsiteX9" fmla="*/ 656989 w 42198532"/>
              <a:gd name="connsiteY9" fmla="*/ 6974481 h 7004830"/>
              <a:gd name="connsiteX10" fmla="*/ 638848 w 42198532"/>
              <a:gd name="connsiteY10" fmla="*/ 6971327 h 7004830"/>
              <a:gd name="connsiteX11" fmla="*/ 633515 w 42198532"/>
              <a:gd name="connsiteY11" fmla="*/ 6975464 h 7004830"/>
              <a:gd name="connsiteX12" fmla="*/ 371479 w 42198532"/>
              <a:gd name="connsiteY12" fmla="*/ 6975464 h 7004830"/>
              <a:gd name="connsiteX13" fmla="*/ 371479 w 42198532"/>
              <a:gd name="connsiteY13" fmla="*/ 6917056 h 7004830"/>
              <a:gd name="connsiteX14" fmla="*/ 371479 w 42198532"/>
              <a:gd name="connsiteY14" fmla="*/ 6832540 h 7004830"/>
              <a:gd name="connsiteX15" fmla="*/ 733493 w 42198532"/>
              <a:gd name="connsiteY15" fmla="*/ 6551812 h 7004830"/>
              <a:gd name="connsiteX16" fmla="*/ 1106548 w 42198532"/>
              <a:gd name="connsiteY16" fmla="*/ 5904403 h 7004830"/>
              <a:gd name="connsiteX17" fmla="*/ 1106548 w 42198532"/>
              <a:gd name="connsiteY17" fmla="*/ 6251370 h 7004830"/>
              <a:gd name="connsiteX18" fmla="*/ 1012693 w 42198532"/>
              <a:gd name="connsiteY18" fmla="*/ 6323918 h 7004830"/>
              <a:gd name="connsiteX19" fmla="*/ 744534 w 42198532"/>
              <a:gd name="connsiteY19" fmla="*/ 6531309 h 7004830"/>
              <a:gd name="connsiteX20" fmla="*/ 744534 w 42198532"/>
              <a:gd name="connsiteY20" fmla="*/ 6185131 h 7004830"/>
              <a:gd name="connsiteX21" fmla="*/ 873093 w 42198532"/>
              <a:gd name="connsiteY21" fmla="*/ 6085772 h 7004830"/>
              <a:gd name="connsiteX22" fmla="*/ 1106548 w 42198532"/>
              <a:gd name="connsiteY22" fmla="*/ 5904403 h 7004830"/>
              <a:gd name="connsiteX23" fmla="*/ 1739875 w 42198532"/>
              <a:gd name="connsiteY23" fmla="*/ 5788484 h 7004830"/>
              <a:gd name="connsiteX24" fmla="*/ 1726467 w 42198532"/>
              <a:gd name="connsiteY24" fmla="*/ 5794792 h 7004830"/>
              <a:gd name="connsiteX25" fmla="*/ 1739875 w 42198532"/>
              <a:gd name="connsiteY25" fmla="*/ 5788484 h 7004830"/>
              <a:gd name="connsiteX26" fmla="*/ 1488280 w 42198532"/>
              <a:gd name="connsiteY26" fmla="*/ 5613423 h 7004830"/>
              <a:gd name="connsiteX27" fmla="*/ 1726467 w 42198532"/>
              <a:gd name="connsiteY27" fmla="*/ 5794792 h 7004830"/>
              <a:gd name="connsiteX28" fmla="*/ 1853448 w 42198532"/>
              <a:gd name="connsiteY28" fmla="*/ 5890997 h 7004830"/>
              <a:gd name="connsiteX29" fmla="*/ 1489068 w 42198532"/>
              <a:gd name="connsiteY29" fmla="*/ 6174091 h 7004830"/>
              <a:gd name="connsiteX30" fmla="*/ 1123900 w 42198532"/>
              <a:gd name="connsiteY30" fmla="*/ 5896517 h 7004830"/>
              <a:gd name="connsiteX31" fmla="*/ 1488280 w 42198532"/>
              <a:gd name="connsiteY31" fmla="*/ 5613423 h 7004830"/>
              <a:gd name="connsiteX32" fmla="*/ 359648 w 42198532"/>
              <a:gd name="connsiteY32" fmla="*/ 4965225 h 7004830"/>
              <a:gd name="connsiteX33" fmla="*/ 724817 w 42198532"/>
              <a:gd name="connsiteY33" fmla="*/ 5242799 h 7004830"/>
              <a:gd name="connsiteX34" fmla="*/ 487418 w 42198532"/>
              <a:gd name="connsiteY34" fmla="*/ 5426534 h 7004830"/>
              <a:gd name="connsiteX35" fmla="*/ 493727 w 42198532"/>
              <a:gd name="connsiteY35" fmla="*/ 5437574 h 7004830"/>
              <a:gd name="connsiteX36" fmla="*/ 733493 w 42198532"/>
              <a:gd name="connsiteY36" fmla="*/ 5252262 h 7004830"/>
              <a:gd name="connsiteX37" fmla="*/ 733493 w 42198532"/>
              <a:gd name="connsiteY37" fmla="*/ 5598440 h 7004830"/>
              <a:gd name="connsiteX38" fmla="*/ 633328 w 42198532"/>
              <a:gd name="connsiteY38" fmla="*/ 5675720 h 7004830"/>
              <a:gd name="connsiteX39" fmla="*/ 641215 w 42198532"/>
              <a:gd name="connsiteY39" fmla="*/ 5688337 h 7004830"/>
              <a:gd name="connsiteX40" fmla="*/ 737436 w 42198532"/>
              <a:gd name="connsiteY40" fmla="*/ 5613423 h 7004830"/>
              <a:gd name="connsiteX41" fmla="*/ 1102605 w 42198532"/>
              <a:gd name="connsiteY41" fmla="*/ 5890997 h 7004830"/>
              <a:gd name="connsiteX42" fmla="*/ 866783 w 42198532"/>
              <a:gd name="connsiteY42" fmla="*/ 6073943 h 7004830"/>
              <a:gd name="connsiteX43" fmla="*/ 873093 w 42198532"/>
              <a:gd name="connsiteY43" fmla="*/ 6085772 h 7004830"/>
              <a:gd name="connsiteX44" fmla="*/ 865994 w 42198532"/>
              <a:gd name="connsiteY44" fmla="*/ 6074732 h 7004830"/>
              <a:gd name="connsiteX45" fmla="*/ 738225 w 42198532"/>
              <a:gd name="connsiteY45" fmla="*/ 6174091 h 7004830"/>
              <a:gd name="connsiteX46" fmla="*/ 373056 w 42198532"/>
              <a:gd name="connsiteY46" fmla="*/ 5896517 h 7004830"/>
              <a:gd name="connsiteX47" fmla="*/ 640426 w 42198532"/>
              <a:gd name="connsiteY47" fmla="*/ 5689125 h 7004830"/>
              <a:gd name="connsiteX48" fmla="*/ 633328 w 42198532"/>
              <a:gd name="connsiteY48" fmla="*/ 5676508 h 7004830"/>
              <a:gd name="connsiteX49" fmla="*/ 371479 w 42198532"/>
              <a:gd name="connsiteY49" fmla="*/ 5879169 h 7004830"/>
              <a:gd name="connsiteX50" fmla="*/ 371479 w 42198532"/>
              <a:gd name="connsiteY50" fmla="*/ 5532990 h 7004830"/>
              <a:gd name="connsiteX51" fmla="*/ 493727 w 42198532"/>
              <a:gd name="connsiteY51" fmla="*/ 5438362 h 7004830"/>
              <a:gd name="connsiteX52" fmla="*/ 486629 w 42198532"/>
              <a:gd name="connsiteY52" fmla="*/ 5426534 h 7004830"/>
              <a:gd name="connsiteX53" fmla="*/ 365169 w 42198532"/>
              <a:gd name="connsiteY53" fmla="*/ 5521161 h 7004830"/>
              <a:gd name="connsiteX54" fmla="*/ 0 w 42198532"/>
              <a:gd name="connsiteY54" fmla="*/ 5243588 h 7004830"/>
              <a:gd name="connsiteX55" fmla="*/ 359648 w 42198532"/>
              <a:gd name="connsiteY55" fmla="*/ 4965225 h 7004830"/>
              <a:gd name="connsiteX56" fmla="*/ 1106548 w 42198532"/>
              <a:gd name="connsiteY56" fmla="*/ 4604852 h 7004830"/>
              <a:gd name="connsiteX57" fmla="*/ 1106548 w 42198532"/>
              <a:gd name="connsiteY57" fmla="*/ 4951031 h 7004830"/>
              <a:gd name="connsiteX58" fmla="*/ 1018214 w 42198532"/>
              <a:gd name="connsiteY58" fmla="*/ 5019636 h 7004830"/>
              <a:gd name="connsiteX59" fmla="*/ 1025312 w 42198532"/>
              <a:gd name="connsiteY59" fmla="*/ 5030676 h 7004830"/>
              <a:gd name="connsiteX60" fmla="*/ 1017425 w 42198532"/>
              <a:gd name="connsiteY60" fmla="*/ 5020424 h 7004830"/>
              <a:gd name="connsiteX61" fmla="*/ 744534 w 42198532"/>
              <a:gd name="connsiteY61" fmla="*/ 5231759 h 7004830"/>
              <a:gd name="connsiteX62" fmla="*/ 744534 w 42198532"/>
              <a:gd name="connsiteY62" fmla="*/ 4885580 h 7004830"/>
              <a:gd name="connsiteX63" fmla="*/ 856530 w 42198532"/>
              <a:gd name="connsiteY63" fmla="*/ 4798050 h 7004830"/>
              <a:gd name="connsiteX64" fmla="*/ 849432 w 42198532"/>
              <a:gd name="connsiteY64" fmla="*/ 4787799 h 7004830"/>
              <a:gd name="connsiteX65" fmla="*/ 857319 w 42198532"/>
              <a:gd name="connsiteY65" fmla="*/ 4798050 h 7004830"/>
              <a:gd name="connsiteX66" fmla="*/ 1106548 w 42198532"/>
              <a:gd name="connsiteY66" fmla="*/ 4604852 h 7004830"/>
              <a:gd name="connsiteX67" fmla="*/ 737436 w 42198532"/>
              <a:gd name="connsiteY67" fmla="*/ 4313873 h 7004830"/>
              <a:gd name="connsiteX68" fmla="*/ 1102605 w 42198532"/>
              <a:gd name="connsiteY68" fmla="*/ 4591447 h 7004830"/>
              <a:gd name="connsiteX69" fmla="*/ 849432 w 42198532"/>
              <a:gd name="connsiteY69" fmla="*/ 4787799 h 7004830"/>
              <a:gd name="connsiteX70" fmla="*/ 738225 w 42198532"/>
              <a:gd name="connsiteY70" fmla="*/ 4873752 h 7004830"/>
              <a:gd name="connsiteX71" fmla="*/ 373056 w 42198532"/>
              <a:gd name="connsiteY71" fmla="*/ 4596178 h 7004830"/>
              <a:gd name="connsiteX72" fmla="*/ 737436 w 42198532"/>
              <a:gd name="connsiteY72" fmla="*/ 4313873 h 7004830"/>
              <a:gd name="connsiteX73" fmla="*/ 1115224 w 42198532"/>
              <a:gd name="connsiteY73" fmla="*/ 3661732 h 7004830"/>
              <a:gd name="connsiteX74" fmla="*/ 1125477 w 42198532"/>
              <a:gd name="connsiteY74" fmla="*/ 3669618 h 7004830"/>
              <a:gd name="connsiteX75" fmla="*/ 1480393 w 42198532"/>
              <a:gd name="connsiteY75" fmla="*/ 3939306 h 7004830"/>
              <a:gd name="connsiteX76" fmla="*/ 1116013 w 42198532"/>
              <a:gd name="connsiteY76" fmla="*/ 4222399 h 7004830"/>
              <a:gd name="connsiteX77" fmla="*/ 750844 w 42198532"/>
              <a:gd name="connsiteY77" fmla="*/ 3944037 h 7004830"/>
              <a:gd name="connsiteX78" fmla="*/ 1115224 w 42198532"/>
              <a:gd name="connsiteY78" fmla="*/ 3661732 h 7004830"/>
              <a:gd name="connsiteX79" fmla="*/ 1480393 w 42198532"/>
              <a:gd name="connsiteY79" fmla="*/ 2656315 h 7004830"/>
              <a:gd name="connsiteX80" fmla="*/ 1480393 w 42198532"/>
              <a:gd name="connsiteY80" fmla="*/ 3002494 h 7004830"/>
              <a:gd name="connsiteX81" fmla="*/ 1386537 w 42198532"/>
              <a:gd name="connsiteY81" fmla="*/ 3075042 h 7004830"/>
              <a:gd name="connsiteX82" fmla="*/ 1392847 w 42198532"/>
              <a:gd name="connsiteY82" fmla="*/ 3086870 h 7004830"/>
              <a:gd name="connsiteX83" fmla="*/ 1385748 w 42198532"/>
              <a:gd name="connsiteY83" fmla="*/ 3075830 h 7004830"/>
              <a:gd name="connsiteX84" fmla="*/ 1118379 w 42198532"/>
              <a:gd name="connsiteY84" fmla="*/ 3283222 h 7004830"/>
              <a:gd name="connsiteX85" fmla="*/ 1118379 w 42198532"/>
              <a:gd name="connsiteY85" fmla="*/ 2937043 h 7004830"/>
              <a:gd name="connsiteX86" fmla="*/ 1246148 w 42198532"/>
              <a:gd name="connsiteY86" fmla="*/ 2837685 h 7004830"/>
              <a:gd name="connsiteX87" fmla="*/ 1239839 w 42198532"/>
              <a:gd name="connsiteY87" fmla="*/ 2825856 h 7004830"/>
              <a:gd name="connsiteX88" fmla="*/ 1246937 w 42198532"/>
              <a:gd name="connsiteY88" fmla="*/ 2836896 h 7004830"/>
              <a:gd name="connsiteX89" fmla="*/ 1480393 w 42198532"/>
              <a:gd name="connsiteY89" fmla="*/ 2656315 h 7004830"/>
              <a:gd name="connsiteX90" fmla="*/ 732704 w 42198532"/>
              <a:gd name="connsiteY90" fmla="*/ 1716349 h 7004830"/>
              <a:gd name="connsiteX91" fmla="*/ 1097873 w 42198532"/>
              <a:gd name="connsiteY91" fmla="*/ 1993923 h 7004830"/>
              <a:gd name="connsiteX92" fmla="*/ 860473 w 42198532"/>
              <a:gd name="connsiteY92" fmla="*/ 2177658 h 7004830"/>
              <a:gd name="connsiteX93" fmla="*/ 867572 w 42198532"/>
              <a:gd name="connsiteY93" fmla="*/ 2189486 h 7004830"/>
              <a:gd name="connsiteX94" fmla="*/ 1106548 w 42198532"/>
              <a:gd name="connsiteY94" fmla="*/ 2003386 h 7004830"/>
              <a:gd name="connsiteX95" fmla="*/ 1106548 w 42198532"/>
              <a:gd name="connsiteY95" fmla="*/ 2350353 h 7004830"/>
              <a:gd name="connsiteX96" fmla="*/ 1007172 w 42198532"/>
              <a:gd name="connsiteY96" fmla="*/ 2427632 h 7004830"/>
              <a:gd name="connsiteX97" fmla="*/ 1014270 w 42198532"/>
              <a:gd name="connsiteY97" fmla="*/ 2440249 h 7004830"/>
              <a:gd name="connsiteX98" fmla="*/ 1110492 w 42198532"/>
              <a:gd name="connsiteY98" fmla="*/ 2365336 h 7004830"/>
              <a:gd name="connsiteX99" fmla="*/ 1475660 w 42198532"/>
              <a:gd name="connsiteY99" fmla="*/ 2642910 h 7004830"/>
              <a:gd name="connsiteX100" fmla="*/ 1239839 w 42198532"/>
              <a:gd name="connsiteY100" fmla="*/ 2825856 h 7004830"/>
              <a:gd name="connsiteX101" fmla="*/ 1112069 w 42198532"/>
              <a:gd name="connsiteY101" fmla="*/ 2925215 h 7004830"/>
              <a:gd name="connsiteX102" fmla="*/ 746900 w 42198532"/>
              <a:gd name="connsiteY102" fmla="*/ 2647641 h 7004830"/>
              <a:gd name="connsiteX103" fmla="*/ 1013481 w 42198532"/>
              <a:gd name="connsiteY103" fmla="*/ 2440249 h 7004830"/>
              <a:gd name="connsiteX104" fmla="*/ 1006383 w 42198532"/>
              <a:gd name="connsiteY104" fmla="*/ 2427632 h 7004830"/>
              <a:gd name="connsiteX105" fmla="*/ 744534 w 42198532"/>
              <a:gd name="connsiteY105" fmla="*/ 2631081 h 7004830"/>
              <a:gd name="connsiteX106" fmla="*/ 744534 w 42198532"/>
              <a:gd name="connsiteY106" fmla="*/ 2284114 h 7004830"/>
              <a:gd name="connsiteX107" fmla="*/ 866783 w 42198532"/>
              <a:gd name="connsiteY107" fmla="*/ 2189486 h 7004830"/>
              <a:gd name="connsiteX108" fmla="*/ 860473 w 42198532"/>
              <a:gd name="connsiteY108" fmla="*/ 2178447 h 7004830"/>
              <a:gd name="connsiteX109" fmla="*/ 738225 w 42198532"/>
              <a:gd name="connsiteY109" fmla="*/ 2273074 h 7004830"/>
              <a:gd name="connsiteX110" fmla="*/ 373056 w 42198532"/>
              <a:gd name="connsiteY110" fmla="*/ 1995500 h 7004830"/>
              <a:gd name="connsiteX111" fmla="*/ 732704 w 42198532"/>
              <a:gd name="connsiteY111" fmla="*/ 1716349 h 7004830"/>
              <a:gd name="connsiteX112" fmla="*/ 1480393 w 42198532"/>
              <a:gd name="connsiteY112" fmla="*/ 1355976 h 7004830"/>
              <a:gd name="connsiteX113" fmla="*/ 1480393 w 42198532"/>
              <a:gd name="connsiteY113" fmla="*/ 1702944 h 7004830"/>
              <a:gd name="connsiteX114" fmla="*/ 1391269 w 42198532"/>
              <a:gd name="connsiteY114" fmla="*/ 1771549 h 7004830"/>
              <a:gd name="connsiteX115" fmla="*/ 1399156 w 42198532"/>
              <a:gd name="connsiteY115" fmla="*/ 1781800 h 7004830"/>
              <a:gd name="connsiteX116" fmla="*/ 1483547 w 42198532"/>
              <a:gd name="connsiteY116" fmla="*/ 1716349 h 7004830"/>
              <a:gd name="connsiteX117" fmla="*/ 1848716 w 42198532"/>
              <a:gd name="connsiteY117" fmla="*/ 1993923 h 7004830"/>
              <a:gd name="connsiteX118" fmla="*/ 1658639 w 42198532"/>
              <a:gd name="connsiteY118" fmla="*/ 2141384 h 7004830"/>
              <a:gd name="connsiteX119" fmla="*/ 1489068 w 42198532"/>
              <a:gd name="connsiteY119" fmla="*/ 2273074 h 7004830"/>
              <a:gd name="connsiteX120" fmla="*/ 1123900 w 42198532"/>
              <a:gd name="connsiteY120" fmla="*/ 1995500 h 7004830"/>
              <a:gd name="connsiteX121" fmla="*/ 1398368 w 42198532"/>
              <a:gd name="connsiteY121" fmla="*/ 1782588 h 7004830"/>
              <a:gd name="connsiteX122" fmla="*/ 1390481 w 42198532"/>
              <a:gd name="connsiteY122" fmla="*/ 1771549 h 7004830"/>
              <a:gd name="connsiteX123" fmla="*/ 1118379 w 42198532"/>
              <a:gd name="connsiteY123" fmla="*/ 1982883 h 7004830"/>
              <a:gd name="connsiteX124" fmla="*/ 1118379 w 42198532"/>
              <a:gd name="connsiteY124" fmla="*/ 1636704 h 7004830"/>
              <a:gd name="connsiteX125" fmla="*/ 1230374 w 42198532"/>
              <a:gd name="connsiteY125" fmla="*/ 1549963 h 7004830"/>
              <a:gd name="connsiteX126" fmla="*/ 1480393 w 42198532"/>
              <a:gd name="connsiteY126" fmla="*/ 1355976 h 7004830"/>
              <a:gd name="connsiteX127" fmla="*/ 1110492 w 42198532"/>
              <a:gd name="connsiteY127" fmla="*/ 1064997 h 7004830"/>
              <a:gd name="connsiteX128" fmla="*/ 1475660 w 42198532"/>
              <a:gd name="connsiteY128" fmla="*/ 1342571 h 7004830"/>
              <a:gd name="connsiteX129" fmla="*/ 1223276 w 42198532"/>
              <a:gd name="connsiteY129" fmla="*/ 1538923 h 7004830"/>
              <a:gd name="connsiteX130" fmla="*/ 1230374 w 42198532"/>
              <a:gd name="connsiteY130" fmla="*/ 1549963 h 7004830"/>
              <a:gd name="connsiteX131" fmla="*/ 1222487 w 42198532"/>
              <a:gd name="connsiteY131" fmla="*/ 1539711 h 7004830"/>
              <a:gd name="connsiteX132" fmla="*/ 1112069 w 42198532"/>
              <a:gd name="connsiteY132" fmla="*/ 1625665 h 7004830"/>
              <a:gd name="connsiteX133" fmla="*/ 746900 w 42198532"/>
              <a:gd name="connsiteY133" fmla="*/ 1348091 h 7004830"/>
              <a:gd name="connsiteX134" fmla="*/ 1110492 w 42198532"/>
              <a:gd name="connsiteY134" fmla="*/ 1064997 h 7004830"/>
              <a:gd name="connsiteX135" fmla="*/ 1488280 w 42198532"/>
              <a:gd name="connsiteY135" fmla="*/ 413645 h 7004830"/>
              <a:gd name="connsiteX136" fmla="*/ 1498533 w 42198532"/>
              <a:gd name="connsiteY136" fmla="*/ 421530 h 7004830"/>
              <a:gd name="connsiteX137" fmla="*/ 1853448 w 42198532"/>
              <a:gd name="connsiteY137" fmla="*/ 691218 h 7004830"/>
              <a:gd name="connsiteX138" fmla="*/ 1489068 w 42198532"/>
              <a:gd name="connsiteY138" fmla="*/ 973524 h 7004830"/>
              <a:gd name="connsiteX139" fmla="*/ 1123900 w 42198532"/>
              <a:gd name="connsiteY139" fmla="*/ 695950 h 7004830"/>
              <a:gd name="connsiteX140" fmla="*/ 1488280 w 42198532"/>
              <a:gd name="connsiteY140" fmla="*/ 413645 h 7004830"/>
              <a:gd name="connsiteX141" fmla="*/ 1493012 w 42198532"/>
              <a:gd name="connsiteY141" fmla="*/ 117464 h 7004830"/>
              <a:gd name="connsiteX142" fmla="*/ 42118086 w 42198532"/>
              <a:gd name="connsiteY142" fmla="*/ 0 h 7004830"/>
              <a:gd name="connsiteX143" fmla="*/ 42198532 w 42198532"/>
              <a:gd name="connsiteY143" fmla="*/ 7004830 h 7004830"/>
              <a:gd name="connsiteX144" fmla="*/ 843615 w 42198532"/>
              <a:gd name="connsiteY144" fmla="*/ 6975464 h 7004830"/>
              <a:gd name="connsiteX145" fmla="*/ 810785 w 42198532"/>
              <a:gd name="connsiteY145" fmla="*/ 6950504 h 7004830"/>
              <a:gd name="connsiteX146" fmla="*/ 746900 w 42198532"/>
              <a:gd name="connsiteY146" fmla="*/ 6901934 h 7004830"/>
              <a:gd name="connsiteX147" fmla="*/ 746900 w 42198532"/>
              <a:gd name="connsiteY147" fmla="*/ 6547081 h 7004830"/>
              <a:gd name="connsiteX148" fmla="*/ 1019002 w 42198532"/>
              <a:gd name="connsiteY148" fmla="*/ 6335746 h 7004830"/>
              <a:gd name="connsiteX149" fmla="*/ 1012693 w 42198532"/>
              <a:gd name="connsiteY149" fmla="*/ 6323918 h 7004830"/>
              <a:gd name="connsiteX150" fmla="*/ 1019791 w 42198532"/>
              <a:gd name="connsiteY150" fmla="*/ 6334957 h 7004830"/>
              <a:gd name="connsiteX151" fmla="*/ 1110492 w 42198532"/>
              <a:gd name="connsiteY151" fmla="*/ 6264775 h 7004830"/>
              <a:gd name="connsiteX152" fmla="*/ 1489068 w 42198532"/>
              <a:gd name="connsiteY152" fmla="*/ 6553389 h 7004830"/>
              <a:gd name="connsiteX153" fmla="*/ 1870800 w 42198532"/>
              <a:gd name="connsiteY153" fmla="*/ 6257678 h 7004830"/>
              <a:gd name="connsiteX154" fmla="*/ 1870800 w 42198532"/>
              <a:gd name="connsiteY154" fmla="*/ 6139394 h 7004830"/>
              <a:gd name="connsiteX155" fmla="*/ 1857392 w 42198532"/>
              <a:gd name="connsiteY155" fmla="*/ 6144914 h 7004830"/>
              <a:gd name="connsiteX156" fmla="*/ 1857392 w 42198532"/>
              <a:gd name="connsiteY156" fmla="*/ 6251370 h 7004830"/>
              <a:gd name="connsiteX157" fmla="*/ 1495378 w 42198532"/>
              <a:gd name="connsiteY157" fmla="*/ 6531309 h 7004830"/>
              <a:gd name="connsiteX158" fmla="*/ 1495378 w 42198532"/>
              <a:gd name="connsiteY158" fmla="*/ 6185131 h 7004830"/>
              <a:gd name="connsiteX159" fmla="*/ 1857392 w 42198532"/>
              <a:gd name="connsiteY159" fmla="*/ 5904403 h 7004830"/>
              <a:gd name="connsiteX160" fmla="*/ 1857392 w 42198532"/>
              <a:gd name="connsiteY160" fmla="*/ 6144125 h 7004830"/>
              <a:gd name="connsiteX161" fmla="*/ 1870800 w 42198532"/>
              <a:gd name="connsiteY161" fmla="*/ 6138605 h 7004830"/>
              <a:gd name="connsiteX162" fmla="*/ 1870800 w 42198532"/>
              <a:gd name="connsiteY162" fmla="*/ 5887843 h 7004830"/>
              <a:gd name="connsiteX163" fmla="*/ 1739875 w 42198532"/>
              <a:gd name="connsiteY163" fmla="*/ 5788484 h 7004830"/>
              <a:gd name="connsiteX164" fmla="*/ 1497744 w 42198532"/>
              <a:gd name="connsiteY164" fmla="*/ 5604749 h 7004830"/>
              <a:gd name="connsiteX165" fmla="*/ 1497744 w 42198532"/>
              <a:gd name="connsiteY165" fmla="*/ 5424957 h 7004830"/>
              <a:gd name="connsiteX166" fmla="*/ 1484336 w 42198532"/>
              <a:gd name="connsiteY166" fmla="*/ 5427322 h 7004830"/>
              <a:gd name="connsiteX167" fmla="*/ 1484336 w 42198532"/>
              <a:gd name="connsiteY167" fmla="*/ 5598440 h 7004830"/>
              <a:gd name="connsiteX168" fmla="*/ 1122322 w 42198532"/>
              <a:gd name="connsiteY168" fmla="*/ 5879169 h 7004830"/>
              <a:gd name="connsiteX169" fmla="*/ 1122322 w 42198532"/>
              <a:gd name="connsiteY169" fmla="*/ 5532990 h 7004830"/>
              <a:gd name="connsiteX170" fmla="*/ 1292682 w 42198532"/>
              <a:gd name="connsiteY170" fmla="*/ 5400511 h 7004830"/>
              <a:gd name="connsiteX171" fmla="*/ 1285583 w 42198532"/>
              <a:gd name="connsiteY171" fmla="*/ 5390260 h 7004830"/>
              <a:gd name="connsiteX172" fmla="*/ 1116013 w 42198532"/>
              <a:gd name="connsiteY172" fmla="*/ 5521161 h 7004830"/>
              <a:gd name="connsiteX173" fmla="*/ 750844 w 42198532"/>
              <a:gd name="connsiteY173" fmla="*/ 5243588 h 7004830"/>
              <a:gd name="connsiteX174" fmla="*/ 1025312 w 42198532"/>
              <a:gd name="connsiteY174" fmla="*/ 5030676 h 7004830"/>
              <a:gd name="connsiteX175" fmla="*/ 1110492 w 42198532"/>
              <a:gd name="connsiteY175" fmla="*/ 4965225 h 7004830"/>
              <a:gd name="connsiteX176" fmla="*/ 1475660 w 42198532"/>
              <a:gd name="connsiteY176" fmla="*/ 5242799 h 7004830"/>
              <a:gd name="connsiteX177" fmla="*/ 1285583 w 42198532"/>
              <a:gd name="connsiteY177" fmla="*/ 5389472 h 7004830"/>
              <a:gd name="connsiteX178" fmla="*/ 1293470 w 42198532"/>
              <a:gd name="connsiteY178" fmla="*/ 5400511 h 7004830"/>
              <a:gd name="connsiteX179" fmla="*/ 1484336 w 42198532"/>
              <a:gd name="connsiteY179" fmla="*/ 5252262 h 7004830"/>
              <a:gd name="connsiteX180" fmla="*/ 1484336 w 42198532"/>
              <a:gd name="connsiteY180" fmla="*/ 5426534 h 7004830"/>
              <a:gd name="connsiteX181" fmla="*/ 1497744 w 42198532"/>
              <a:gd name="connsiteY181" fmla="*/ 5424168 h 7004830"/>
              <a:gd name="connsiteX182" fmla="*/ 1497744 w 42198532"/>
              <a:gd name="connsiteY182" fmla="*/ 5246742 h 7004830"/>
              <a:gd name="connsiteX183" fmla="*/ 1513518 w 42198532"/>
              <a:gd name="connsiteY183" fmla="*/ 5234125 h 7004830"/>
              <a:gd name="connsiteX184" fmla="*/ 1513518 w 42198532"/>
              <a:gd name="connsiteY184" fmla="*/ 5217565 h 7004830"/>
              <a:gd name="connsiteX185" fmla="*/ 1495378 w 42198532"/>
              <a:gd name="connsiteY185" fmla="*/ 5231759 h 7004830"/>
              <a:gd name="connsiteX186" fmla="*/ 1495378 w 42198532"/>
              <a:gd name="connsiteY186" fmla="*/ 4885580 h 7004830"/>
              <a:gd name="connsiteX187" fmla="*/ 1513518 w 42198532"/>
              <a:gd name="connsiteY187" fmla="*/ 4871386 h 7004830"/>
              <a:gd name="connsiteX188" fmla="*/ 1513518 w 42198532"/>
              <a:gd name="connsiteY188" fmla="*/ 4854826 h 7004830"/>
              <a:gd name="connsiteX189" fmla="*/ 1489068 w 42198532"/>
              <a:gd name="connsiteY189" fmla="*/ 4873752 h 7004830"/>
              <a:gd name="connsiteX190" fmla="*/ 1123900 w 42198532"/>
              <a:gd name="connsiteY190" fmla="*/ 4596178 h 7004830"/>
              <a:gd name="connsiteX191" fmla="*/ 1488280 w 42198532"/>
              <a:gd name="connsiteY191" fmla="*/ 4313873 h 7004830"/>
              <a:gd name="connsiteX192" fmla="*/ 1853448 w 42198532"/>
              <a:gd name="connsiteY192" fmla="*/ 4591447 h 7004830"/>
              <a:gd name="connsiteX193" fmla="*/ 1514307 w 42198532"/>
              <a:gd name="connsiteY193" fmla="*/ 4854826 h 7004830"/>
              <a:gd name="connsiteX194" fmla="*/ 1514307 w 42198532"/>
              <a:gd name="connsiteY194" fmla="*/ 4870598 h 7004830"/>
              <a:gd name="connsiteX195" fmla="*/ 1857392 w 42198532"/>
              <a:gd name="connsiteY195" fmla="*/ 4604852 h 7004830"/>
              <a:gd name="connsiteX196" fmla="*/ 1857392 w 42198532"/>
              <a:gd name="connsiteY196" fmla="*/ 4951031 h 7004830"/>
              <a:gd name="connsiteX197" fmla="*/ 1514307 w 42198532"/>
              <a:gd name="connsiteY197" fmla="*/ 5217565 h 7004830"/>
              <a:gd name="connsiteX198" fmla="*/ 1514307 w 42198532"/>
              <a:gd name="connsiteY198" fmla="*/ 5234125 h 7004830"/>
              <a:gd name="connsiteX199" fmla="*/ 1870800 w 42198532"/>
              <a:gd name="connsiteY199" fmla="*/ 4957339 h 7004830"/>
              <a:gd name="connsiteX200" fmla="*/ 1870800 w 42198532"/>
              <a:gd name="connsiteY200" fmla="*/ 4588292 h 7004830"/>
              <a:gd name="connsiteX201" fmla="*/ 1497744 w 42198532"/>
              <a:gd name="connsiteY201" fmla="*/ 4304410 h 7004830"/>
              <a:gd name="connsiteX202" fmla="*/ 1497744 w 42198532"/>
              <a:gd name="connsiteY202" fmla="*/ 3956654 h 7004830"/>
              <a:gd name="connsiteX203" fmla="*/ 1484336 w 42198532"/>
              <a:gd name="connsiteY203" fmla="*/ 3966905 h 7004830"/>
              <a:gd name="connsiteX204" fmla="*/ 1484336 w 42198532"/>
              <a:gd name="connsiteY204" fmla="*/ 4299679 h 7004830"/>
              <a:gd name="connsiteX205" fmla="*/ 1122322 w 42198532"/>
              <a:gd name="connsiteY205" fmla="*/ 4579618 h 7004830"/>
              <a:gd name="connsiteX206" fmla="*/ 1122322 w 42198532"/>
              <a:gd name="connsiteY206" fmla="*/ 4233439 h 7004830"/>
              <a:gd name="connsiteX207" fmla="*/ 1484336 w 42198532"/>
              <a:gd name="connsiteY207" fmla="*/ 3952712 h 7004830"/>
              <a:gd name="connsiteX208" fmla="*/ 1484336 w 42198532"/>
              <a:gd name="connsiteY208" fmla="*/ 3966117 h 7004830"/>
              <a:gd name="connsiteX209" fmla="*/ 1497744 w 42198532"/>
              <a:gd name="connsiteY209" fmla="*/ 3955866 h 7004830"/>
              <a:gd name="connsiteX210" fmla="*/ 1497744 w 42198532"/>
              <a:gd name="connsiteY210" fmla="*/ 3936152 h 7004830"/>
              <a:gd name="connsiteX211" fmla="*/ 1136519 w 42198532"/>
              <a:gd name="connsiteY211" fmla="*/ 3661732 h 7004830"/>
              <a:gd name="connsiteX212" fmla="*/ 1125477 w 42198532"/>
              <a:gd name="connsiteY212" fmla="*/ 3669618 h 7004830"/>
              <a:gd name="connsiteX213" fmla="*/ 1135730 w 42198532"/>
              <a:gd name="connsiteY213" fmla="*/ 3660943 h 7004830"/>
              <a:gd name="connsiteX214" fmla="*/ 1119956 w 42198532"/>
              <a:gd name="connsiteY214" fmla="*/ 3649115 h 7004830"/>
              <a:gd name="connsiteX215" fmla="*/ 1119956 w 42198532"/>
              <a:gd name="connsiteY215" fmla="*/ 3637286 h 7004830"/>
              <a:gd name="connsiteX216" fmla="*/ 1106548 w 42198532"/>
              <a:gd name="connsiteY216" fmla="*/ 3637286 h 7004830"/>
              <a:gd name="connsiteX217" fmla="*/ 1106548 w 42198532"/>
              <a:gd name="connsiteY217" fmla="*/ 3649903 h 7004830"/>
              <a:gd name="connsiteX218" fmla="*/ 744534 w 42198532"/>
              <a:gd name="connsiteY218" fmla="*/ 3929843 h 7004830"/>
              <a:gd name="connsiteX219" fmla="*/ 744534 w 42198532"/>
              <a:gd name="connsiteY219" fmla="*/ 3612841 h 7004830"/>
              <a:gd name="connsiteX220" fmla="*/ 744534 w 42198532"/>
              <a:gd name="connsiteY220" fmla="*/ 3584453 h 7004830"/>
              <a:gd name="connsiteX221" fmla="*/ 1106548 w 42198532"/>
              <a:gd name="connsiteY221" fmla="*/ 3303725 h 7004830"/>
              <a:gd name="connsiteX222" fmla="*/ 1106548 w 42198532"/>
              <a:gd name="connsiteY222" fmla="*/ 3617573 h 7004830"/>
              <a:gd name="connsiteX223" fmla="*/ 1106548 w 42198532"/>
              <a:gd name="connsiteY223" fmla="*/ 3636498 h 7004830"/>
              <a:gd name="connsiteX224" fmla="*/ 1119956 w 42198532"/>
              <a:gd name="connsiteY224" fmla="*/ 3636498 h 7004830"/>
              <a:gd name="connsiteX225" fmla="*/ 1119956 w 42198532"/>
              <a:gd name="connsiteY225" fmla="*/ 3298205 h 7004830"/>
              <a:gd name="connsiteX226" fmla="*/ 1392847 w 42198532"/>
              <a:gd name="connsiteY226" fmla="*/ 3086870 h 7004830"/>
              <a:gd name="connsiteX227" fmla="*/ 1483547 w 42198532"/>
              <a:gd name="connsiteY227" fmla="*/ 3016688 h 7004830"/>
              <a:gd name="connsiteX228" fmla="*/ 1862913 w 42198532"/>
              <a:gd name="connsiteY228" fmla="*/ 3304513 h 7004830"/>
              <a:gd name="connsiteX229" fmla="*/ 2243855 w 42198532"/>
              <a:gd name="connsiteY229" fmla="*/ 3008803 h 7004830"/>
              <a:gd name="connsiteX230" fmla="*/ 2243855 w 42198532"/>
              <a:gd name="connsiteY230" fmla="*/ 2891307 h 7004830"/>
              <a:gd name="connsiteX231" fmla="*/ 2231236 w 42198532"/>
              <a:gd name="connsiteY231" fmla="*/ 2896827 h 7004830"/>
              <a:gd name="connsiteX232" fmla="*/ 2231236 w 42198532"/>
              <a:gd name="connsiteY232" fmla="*/ 3002494 h 7004830"/>
              <a:gd name="connsiteX233" fmla="*/ 1869222 w 42198532"/>
              <a:gd name="connsiteY233" fmla="*/ 3283222 h 7004830"/>
              <a:gd name="connsiteX234" fmla="*/ 1869222 w 42198532"/>
              <a:gd name="connsiteY234" fmla="*/ 2937043 h 7004830"/>
              <a:gd name="connsiteX235" fmla="*/ 2231236 w 42198532"/>
              <a:gd name="connsiteY235" fmla="*/ 2656315 h 7004830"/>
              <a:gd name="connsiteX236" fmla="*/ 2231236 w 42198532"/>
              <a:gd name="connsiteY236" fmla="*/ 2896038 h 7004830"/>
              <a:gd name="connsiteX237" fmla="*/ 2243855 w 42198532"/>
              <a:gd name="connsiteY237" fmla="*/ 2890518 h 7004830"/>
              <a:gd name="connsiteX238" fmla="*/ 2243855 w 42198532"/>
              <a:gd name="connsiteY238" fmla="*/ 2639755 h 7004830"/>
              <a:gd name="connsiteX239" fmla="*/ 2113720 w 42198532"/>
              <a:gd name="connsiteY239" fmla="*/ 2540397 h 7004830"/>
              <a:gd name="connsiteX240" fmla="*/ 2100312 w 42198532"/>
              <a:gd name="connsiteY240" fmla="*/ 2546705 h 7004830"/>
              <a:gd name="connsiteX241" fmla="*/ 2226503 w 42198532"/>
              <a:gd name="connsiteY241" fmla="*/ 2642910 h 7004830"/>
              <a:gd name="connsiteX242" fmla="*/ 1862124 w 42198532"/>
              <a:gd name="connsiteY242" fmla="*/ 2925215 h 7004830"/>
              <a:gd name="connsiteX243" fmla="*/ 1496955 w 42198532"/>
              <a:gd name="connsiteY243" fmla="*/ 2647641 h 7004830"/>
              <a:gd name="connsiteX244" fmla="*/ 1861335 w 42198532"/>
              <a:gd name="connsiteY244" fmla="*/ 2365336 h 7004830"/>
              <a:gd name="connsiteX245" fmla="*/ 2099523 w 42198532"/>
              <a:gd name="connsiteY245" fmla="*/ 2545916 h 7004830"/>
              <a:gd name="connsiteX246" fmla="*/ 2112931 w 42198532"/>
              <a:gd name="connsiteY246" fmla="*/ 2539608 h 7004830"/>
              <a:gd name="connsiteX247" fmla="*/ 1870800 w 42198532"/>
              <a:gd name="connsiteY247" fmla="*/ 2355873 h 7004830"/>
              <a:gd name="connsiteX248" fmla="*/ 1870800 w 42198532"/>
              <a:gd name="connsiteY248" fmla="*/ 2176869 h 7004830"/>
              <a:gd name="connsiteX249" fmla="*/ 1857392 w 42198532"/>
              <a:gd name="connsiteY249" fmla="*/ 2178447 h 7004830"/>
              <a:gd name="connsiteX250" fmla="*/ 1857392 w 42198532"/>
              <a:gd name="connsiteY250" fmla="*/ 2350353 h 7004830"/>
              <a:gd name="connsiteX251" fmla="*/ 1496167 w 42198532"/>
              <a:gd name="connsiteY251" fmla="*/ 2631081 h 7004830"/>
              <a:gd name="connsiteX252" fmla="*/ 1496167 w 42198532"/>
              <a:gd name="connsiteY252" fmla="*/ 2284114 h 7004830"/>
              <a:gd name="connsiteX253" fmla="*/ 1666526 w 42198532"/>
              <a:gd name="connsiteY253" fmla="*/ 2152424 h 7004830"/>
              <a:gd name="connsiteX254" fmla="*/ 1658639 w 42198532"/>
              <a:gd name="connsiteY254" fmla="*/ 2141384 h 7004830"/>
              <a:gd name="connsiteX255" fmla="*/ 1666526 w 42198532"/>
              <a:gd name="connsiteY255" fmla="*/ 2151636 h 7004830"/>
              <a:gd name="connsiteX256" fmla="*/ 1857392 w 42198532"/>
              <a:gd name="connsiteY256" fmla="*/ 2003386 h 7004830"/>
              <a:gd name="connsiteX257" fmla="*/ 1857392 w 42198532"/>
              <a:gd name="connsiteY257" fmla="*/ 2177658 h 7004830"/>
              <a:gd name="connsiteX258" fmla="*/ 1870800 w 42198532"/>
              <a:gd name="connsiteY258" fmla="*/ 2176081 h 7004830"/>
              <a:gd name="connsiteX259" fmla="*/ 1870800 w 42198532"/>
              <a:gd name="connsiteY259" fmla="*/ 1998654 h 7004830"/>
              <a:gd name="connsiteX260" fmla="*/ 1886574 w 42198532"/>
              <a:gd name="connsiteY260" fmla="*/ 1986037 h 7004830"/>
              <a:gd name="connsiteX261" fmla="*/ 1886574 w 42198532"/>
              <a:gd name="connsiteY261" fmla="*/ 1969478 h 7004830"/>
              <a:gd name="connsiteX262" fmla="*/ 1869222 w 42198532"/>
              <a:gd name="connsiteY262" fmla="*/ 1982883 h 7004830"/>
              <a:gd name="connsiteX263" fmla="*/ 1869222 w 42198532"/>
              <a:gd name="connsiteY263" fmla="*/ 1636704 h 7004830"/>
              <a:gd name="connsiteX264" fmla="*/ 1886574 w 42198532"/>
              <a:gd name="connsiteY264" fmla="*/ 1623299 h 7004830"/>
              <a:gd name="connsiteX265" fmla="*/ 1886574 w 42198532"/>
              <a:gd name="connsiteY265" fmla="*/ 1606739 h 7004830"/>
              <a:gd name="connsiteX266" fmla="*/ 1862124 w 42198532"/>
              <a:gd name="connsiteY266" fmla="*/ 1625665 h 7004830"/>
              <a:gd name="connsiteX267" fmla="*/ 1496955 w 42198532"/>
              <a:gd name="connsiteY267" fmla="*/ 1348091 h 7004830"/>
              <a:gd name="connsiteX268" fmla="*/ 1861335 w 42198532"/>
              <a:gd name="connsiteY268" fmla="*/ 1064997 h 7004830"/>
              <a:gd name="connsiteX269" fmla="*/ 2226503 w 42198532"/>
              <a:gd name="connsiteY269" fmla="*/ 1342571 h 7004830"/>
              <a:gd name="connsiteX270" fmla="*/ 1887362 w 42198532"/>
              <a:gd name="connsiteY270" fmla="*/ 1605951 h 7004830"/>
              <a:gd name="connsiteX271" fmla="*/ 1887362 w 42198532"/>
              <a:gd name="connsiteY271" fmla="*/ 1622510 h 7004830"/>
              <a:gd name="connsiteX272" fmla="*/ 2231236 w 42198532"/>
              <a:gd name="connsiteY272" fmla="*/ 1355976 h 7004830"/>
              <a:gd name="connsiteX273" fmla="*/ 2231236 w 42198532"/>
              <a:gd name="connsiteY273" fmla="*/ 1702944 h 7004830"/>
              <a:gd name="connsiteX274" fmla="*/ 1887362 w 42198532"/>
              <a:gd name="connsiteY274" fmla="*/ 1968689 h 7004830"/>
              <a:gd name="connsiteX275" fmla="*/ 1887362 w 42198532"/>
              <a:gd name="connsiteY275" fmla="*/ 1985249 h 7004830"/>
              <a:gd name="connsiteX276" fmla="*/ 2243855 w 42198532"/>
              <a:gd name="connsiteY276" fmla="*/ 1709252 h 7004830"/>
              <a:gd name="connsiteX277" fmla="*/ 2243855 w 42198532"/>
              <a:gd name="connsiteY277" fmla="*/ 1339416 h 7004830"/>
              <a:gd name="connsiteX278" fmla="*/ 1870800 w 42198532"/>
              <a:gd name="connsiteY278" fmla="*/ 1056323 h 7004830"/>
              <a:gd name="connsiteX279" fmla="*/ 1870800 w 42198532"/>
              <a:gd name="connsiteY279" fmla="*/ 707778 h 7004830"/>
              <a:gd name="connsiteX280" fmla="*/ 1857392 w 42198532"/>
              <a:gd name="connsiteY280" fmla="*/ 718030 h 7004830"/>
              <a:gd name="connsiteX281" fmla="*/ 1857392 w 42198532"/>
              <a:gd name="connsiteY281" fmla="*/ 1050803 h 7004830"/>
              <a:gd name="connsiteX282" fmla="*/ 1496167 w 42198532"/>
              <a:gd name="connsiteY282" fmla="*/ 1331531 h 7004830"/>
              <a:gd name="connsiteX283" fmla="*/ 1496167 w 42198532"/>
              <a:gd name="connsiteY283" fmla="*/ 985352 h 7004830"/>
              <a:gd name="connsiteX284" fmla="*/ 1857392 w 42198532"/>
              <a:gd name="connsiteY284" fmla="*/ 704624 h 7004830"/>
              <a:gd name="connsiteX285" fmla="*/ 1857392 w 42198532"/>
              <a:gd name="connsiteY285" fmla="*/ 717241 h 7004830"/>
              <a:gd name="connsiteX286" fmla="*/ 1870800 w 42198532"/>
              <a:gd name="connsiteY286" fmla="*/ 706990 h 7004830"/>
              <a:gd name="connsiteX287" fmla="*/ 1870800 w 42198532"/>
              <a:gd name="connsiteY287" fmla="*/ 688064 h 7004830"/>
              <a:gd name="connsiteX288" fmla="*/ 1509574 w 42198532"/>
              <a:gd name="connsiteY288" fmla="*/ 412856 h 7004830"/>
              <a:gd name="connsiteX289" fmla="*/ 1498533 w 42198532"/>
              <a:gd name="connsiteY289" fmla="*/ 421530 h 7004830"/>
              <a:gd name="connsiteX290" fmla="*/ 1508786 w 42198532"/>
              <a:gd name="connsiteY290" fmla="*/ 412856 h 7004830"/>
              <a:gd name="connsiteX291" fmla="*/ 1493012 w 42198532"/>
              <a:gd name="connsiteY291" fmla="*/ 401028 h 7004830"/>
              <a:gd name="connsiteX292" fmla="*/ 1493012 w 42198532"/>
              <a:gd name="connsiteY292" fmla="*/ 119417 h 7004830"/>
              <a:gd name="connsiteX293" fmla="*/ 1493012 w 42198532"/>
              <a:gd name="connsiteY293" fmla="*/ 117464 h 7004830"/>
              <a:gd name="connsiteX294" fmla="*/ 1398859 w 42198532"/>
              <a:gd name="connsiteY294" fmla="*/ 117464 h 7004830"/>
              <a:gd name="connsiteX295" fmla="*/ 1480393 w 42198532"/>
              <a:gd name="connsiteY295" fmla="*/ 117464 h 7004830"/>
              <a:gd name="connsiteX296" fmla="*/ 1480393 w 42198532"/>
              <a:gd name="connsiteY296" fmla="*/ 201868 h 7004830"/>
              <a:gd name="connsiteX297" fmla="*/ 1480393 w 42198532"/>
              <a:gd name="connsiteY297" fmla="*/ 401028 h 7004830"/>
              <a:gd name="connsiteX298" fmla="*/ 1118379 w 42198532"/>
              <a:gd name="connsiteY298" fmla="*/ 681756 h 7004830"/>
              <a:gd name="connsiteX299" fmla="*/ 1118379 w 42198532"/>
              <a:gd name="connsiteY299" fmla="*/ 335577 h 7004830"/>
              <a:gd name="connsiteX300" fmla="*/ 1379242 w 42198532"/>
              <a:gd name="connsiteY300" fmla="*/ 132719 h 7004830"/>
              <a:gd name="connsiteX301" fmla="*/ 1398859 w 42198532"/>
              <a:gd name="connsiteY301" fmla="*/ 117464 h 7004830"/>
              <a:gd name="connsiteX302" fmla="*/ 840168 w 42198532"/>
              <a:gd name="connsiteY302" fmla="*/ 117464 h 7004830"/>
              <a:gd name="connsiteX303" fmla="*/ 1377550 w 42198532"/>
              <a:gd name="connsiteY303" fmla="*/ 117464 h 7004830"/>
              <a:gd name="connsiteX304" fmla="*/ 1301753 w 42198532"/>
              <a:gd name="connsiteY304" fmla="*/ 176360 h 7004830"/>
              <a:gd name="connsiteX305" fmla="*/ 1112069 w 42198532"/>
              <a:gd name="connsiteY305" fmla="*/ 323748 h 7004830"/>
              <a:gd name="connsiteX306" fmla="*/ 857417 w 42198532"/>
              <a:gd name="connsiteY306" fmla="*/ 130551 h 7004830"/>
              <a:gd name="connsiteX307" fmla="*/ 840168 w 42198532"/>
              <a:gd name="connsiteY307" fmla="*/ 117464 h 700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42198532" h="7004830">
                <a:moveTo>
                  <a:pt x="738225" y="6911396"/>
                </a:moveTo>
                <a:lnTo>
                  <a:pt x="814828" y="6969750"/>
                </a:lnTo>
                <a:lnTo>
                  <a:pt x="822329" y="6975464"/>
                </a:lnTo>
                <a:lnTo>
                  <a:pt x="655724" y="6975464"/>
                </a:lnTo>
                <a:lnTo>
                  <a:pt x="656989" y="6974481"/>
                </a:lnTo>
                <a:lnTo>
                  <a:pt x="738225" y="6911396"/>
                </a:lnTo>
                <a:close/>
                <a:moveTo>
                  <a:pt x="733493" y="6551812"/>
                </a:moveTo>
                <a:lnTo>
                  <a:pt x="733493" y="6897991"/>
                </a:lnTo>
                <a:lnTo>
                  <a:pt x="639637" y="6970539"/>
                </a:lnTo>
                <a:cubicBezTo>
                  <a:pt x="645158" y="6972116"/>
                  <a:pt x="650679" y="6972904"/>
                  <a:pt x="656989" y="6974481"/>
                </a:cubicBezTo>
                <a:cubicBezTo>
                  <a:pt x="650679" y="6973693"/>
                  <a:pt x="644369" y="6972116"/>
                  <a:pt x="638848" y="6971327"/>
                </a:cubicBezTo>
                <a:lnTo>
                  <a:pt x="633515" y="6975464"/>
                </a:lnTo>
                <a:lnTo>
                  <a:pt x="371479" y="6975464"/>
                </a:lnTo>
                <a:lnTo>
                  <a:pt x="371479" y="6917056"/>
                </a:lnTo>
                <a:lnTo>
                  <a:pt x="371479" y="6832540"/>
                </a:lnTo>
                <a:lnTo>
                  <a:pt x="733493" y="6551812"/>
                </a:lnTo>
                <a:close/>
                <a:moveTo>
                  <a:pt x="1106548" y="5904403"/>
                </a:moveTo>
                <a:lnTo>
                  <a:pt x="1106548" y="6251370"/>
                </a:lnTo>
                <a:lnTo>
                  <a:pt x="1012693" y="6323918"/>
                </a:lnTo>
                <a:lnTo>
                  <a:pt x="744534" y="6531309"/>
                </a:lnTo>
                <a:lnTo>
                  <a:pt x="744534" y="6185131"/>
                </a:lnTo>
                <a:lnTo>
                  <a:pt x="873093" y="6085772"/>
                </a:lnTo>
                <a:lnTo>
                  <a:pt x="1106548" y="5904403"/>
                </a:lnTo>
                <a:close/>
                <a:moveTo>
                  <a:pt x="1739875" y="5788484"/>
                </a:moveTo>
                <a:lnTo>
                  <a:pt x="1726467" y="5794792"/>
                </a:lnTo>
                <a:lnTo>
                  <a:pt x="1739875" y="5788484"/>
                </a:lnTo>
                <a:close/>
                <a:moveTo>
                  <a:pt x="1488280" y="5613423"/>
                </a:moveTo>
                <a:lnTo>
                  <a:pt x="1726467" y="5794792"/>
                </a:lnTo>
                <a:lnTo>
                  <a:pt x="1853448" y="5890997"/>
                </a:lnTo>
                <a:lnTo>
                  <a:pt x="1489068" y="6174091"/>
                </a:lnTo>
                <a:lnTo>
                  <a:pt x="1123900" y="5896517"/>
                </a:lnTo>
                <a:lnTo>
                  <a:pt x="1488280" y="5613423"/>
                </a:lnTo>
                <a:close/>
                <a:moveTo>
                  <a:pt x="359648" y="4965225"/>
                </a:moveTo>
                <a:lnTo>
                  <a:pt x="724817" y="5242799"/>
                </a:lnTo>
                <a:lnTo>
                  <a:pt x="487418" y="5426534"/>
                </a:lnTo>
                <a:lnTo>
                  <a:pt x="493727" y="5437574"/>
                </a:lnTo>
                <a:lnTo>
                  <a:pt x="733493" y="5252262"/>
                </a:lnTo>
                <a:lnTo>
                  <a:pt x="733493" y="5598440"/>
                </a:lnTo>
                <a:lnTo>
                  <a:pt x="633328" y="5675720"/>
                </a:lnTo>
                <a:lnTo>
                  <a:pt x="641215" y="5688337"/>
                </a:lnTo>
                <a:lnTo>
                  <a:pt x="737436" y="5613423"/>
                </a:lnTo>
                <a:lnTo>
                  <a:pt x="1102605" y="5890997"/>
                </a:lnTo>
                <a:lnTo>
                  <a:pt x="866783" y="6073943"/>
                </a:lnTo>
                <a:lnTo>
                  <a:pt x="873093" y="6085772"/>
                </a:lnTo>
                <a:lnTo>
                  <a:pt x="865994" y="6074732"/>
                </a:lnTo>
                <a:lnTo>
                  <a:pt x="738225" y="6174091"/>
                </a:lnTo>
                <a:lnTo>
                  <a:pt x="373056" y="5896517"/>
                </a:lnTo>
                <a:lnTo>
                  <a:pt x="640426" y="5689125"/>
                </a:lnTo>
                <a:lnTo>
                  <a:pt x="633328" y="5676508"/>
                </a:lnTo>
                <a:lnTo>
                  <a:pt x="371479" y="5879169"/>
                </a:lnTo>
                <a:lnTo>
                  <a:pt x="371479" y="5532990"/>
                </a:lnTo>
                <a:lnTo>
                  <a:pt x="493727" y="5438362"/>
                </a:lnTo>
                <a:lnTo>
                  <a:pt x="486629" y="5426534"/>
                </a:lnTo>
                <a:lnTo>
                  <a:pt x="365169" y="5521161"/>
                </a:lnTo>
                <a:lnTo>
                  <a:pt x="0" y="5243588"/>
                </a:lnTo>
                <a:lnTo>
                  <a:pt x="359648" y="4965225"/>
                </a:lnTo>
                <a:close/>
                <a:moveTo>
                  <a:pt x="1106548" y="4604852"/>
                </a:moveTo>
                <a:lnTo>
                  <a:pt x="1106548" y="4951031"/>
                </a:lnTo>
                <a:lnTo>
                  <a:pt x="1018214" y="5019636"/>
                </a:lnTo>
                <a:lnTo>
                  <a:pt x="1025312" y="5030676"/>
                </a:lnTo>
                <a:lnTo>
                  <a:pt x="1017425" y="5020424"/>
                </a:lnTo>
                <a:lnTo>
                  <a:pt x="744534" y="5231759"/>
                </a:lnTo>
                <a:lnTo>
                  <a:pt x="744534" y="4885580"/>
                </a:lnTo>
                <a:lnTo>
                  <a:pt x="856530" y="4798050"/>
                </a:lnTo>
                <a:lnTo>
                  <a:pt x="849432" y="4787799"/>
                </a:lnTo>
                <a:lnTo>
                  <a:pt x="857319" y="4798050"/>
                </a:lnTo>
                <a:lnTo>
                  <a:pt x="1106548" y="4604852"/>
                </a:lnTo>
                <a:close/>
                <a:moveTo>
                  <a:pt x="737436" y="4313873"/>
                </a:moveTo>
                <a:lnTo>
                  <a:pt x="1102605" y="4591447"/>
                </a:lnTo>
                <a:lnTo>
                  <a:pt x="849432" y="4787799"/>
                </a:lnTo>
                <a:lnTo>
                  <a:pt x="738225" y="4873752"/>
                </a:lnTo>
                <a:lnTo>
                  <a:pt x="373056" y="4596178"/>
                </a:lnTo>
                <a:lnTo>
                  <a:pt x="737436" y="4313873"/>
                </a:lnTo>
                <a:close/>
                <a:moveTo>
                  <a:pt x="1115224" y="3661732"/>
                </a:moveTo>
                <a:lnTo>
                  <a:pt x="1125477" y="3669618"/>
                </a:lnTo>
                <a:lnTo>
                  <a:pt x="1480393" y="3939306"/>
                </a:lnTo>
                <a:lnTo>
                  <a:pt x="1116013" y="4222399"/>
                </a:lnTo>
                <a:lnTo>
                  <a:pt x="750844" y="3944037"/>
                </a:lnTo>
                <a:lnTo>
                  <a:pt x="1115224" y="3661732"/>
                </a:lnTo>
                <a:close/>
                <a:moveTo>
                  <a:pt x="1480393" y="2656315"/>
                </a:moveTo>
                <a:lnTo>
                  <a:pt x="1480393" y="3002494"/>
                </a:lnTo>
                <a:lnTo>
                  <a:pt x="1386537" y="3075042"/>
                </a:lnTo>
                <a:lnTo>
                  <a:pt x="1392847" y="3086870"/>
                </a:lnTo>
                <a:lnTo>
                  <a:pt x="1385748" y="3075830"/>
                </a:lnTo>
                <a:lnTo>
                  <a:pt x="1118379" y="3283222"/>
                </a:lnTo>
                <a:lnTo>
                  <a:pt x="1118379" y="2937043"/>
                </a:lnTo>
                <a:lnTo>
                  <a:pt x="1246148" y="2837685"/>
                </a:lnTo>
                <a:lnTo>
                  <a:pt x="1239839" y="2825856"/>
                </a:lnTo>
                <a:lnTo>
                  <a:pt x="1246937" y="2836896"/>
                </a:lnTo>
                <a:lnTo>
                  <a:pt x="1480393" y="2656315"/>
                </a:lnTo>
                <a:close/>
                <a:moveTo>
                  <a:pt x="732704" y="1716349"/>
                </a:moveTo>
                <a:lnTo>
                  <a:pt x="1097873" y="1993923"/>
                </a:lnTo>
                <a:lnTo>
                  <a:pt x="860473" y="2177658"/>
                </a:lnTo>
                <a:lnTo>
                  <a:pt x="867572" y="2189486"/>
                </a:lnTo>
                <a:lnTo>
                  <a:pt x="1106548" y="2003386"/>
                </a:lnTo>
                <a:lnTo>
                  <a:pt x="1106548" y="2350353"/>
                </a:lnTo>
                <a:lnTo>
                  <a:pt x="1007172" y="2427632"/>
                </a:lnTo>
                <a:lnTo>
                  <a:pt x="1014270" y="2440249"/>
                </a:lnTo>
                <a:lnTo>
                  <a:pt x="1110492" y="2365336"/>
                </a:lnTo>
                <a:lnTo>
                  <a:pt x="1475660" y="2642910"/>
                </a:lnTo>
                <a:lnTo>
                  <a:pt x="1239839" y="2825856"/>
                </a:lnTo>
                <a:lnTo>
                  <a:pt x="1112069" y="2925215"/>
                </a:lnTo>
                <a:lnTo>
                  <a:pt x="746900" y="2647641"/>
                </a:lnTo>
                <a:lnTo>
                  <a:pt x="1013481" y="2440249"/>
                </a:lnTo>
                <a:lnTo>
                  <a:pt x="1006383" y="2427632"/>
                </a:lnTo>
                <a:lnTo>
                  <a:pt x="744534" y="2631081"/>
                </a:lnTo>
                <a:lnTo>
                  <a:pt x="744534" y="2284114"/>
                </a:lnTo>
                <a:lnTo>
                  <a:pt x="866783" y="2189486"/>
                </a:lnTo>
                <a:lnTo>
                  <a:pt x="860473" y="2178447"/>
                </a:lnTo>
                <a:lnTo>
                  <a:pt x="738225" y="2273074"/>
                </a:lnTo>
                <a:lnTo>
                  <a:pt x="373056" y="1995500"/>
                </a:lnTo>
                <a:lnTo>
                  <a:pt x="732704" y="1716349"/>
                </a:lnTo>
                <a:close/>
                <a:moveTo>
                  <a:pt x="1480393" y="1355976"/>
                </a:moveTo>
                <a:lnTo>
                  <a:pt x="1480393" y="1702944"/>
                </a:lnTo>
                <a:lnTo>
                  <a:pt x="1391269" y="1771549"/>
                </a:lnTo>
                <a:lnTo>
                  <a:pt x="1399156" y="1781800"/>
                </a:lnTo>
                <a:lnTo>
                  <a:pt x="1483547" y="1716349"/>
                </a:lnTo>
                <a:lnTo>
                  <a:pt x="1848716" y="1993923"/>
                </a:lnTo>
                <a:lnTo>
                  <a:pt x="1658639" y="2141384"/>
                </a:lnTo>
                <a:lnTo>
                  <a:pt x="1489068" y="2273074"/>
                </a:lnTo>
                <a:lnTo>
                  <a:pt x="1123900" y="1995500"/>
                </a:lnTo>
                <a:lnTo>
                  <a:pt x="1398368" y="1782588"/>
                </a:lnTo>
                <a:lnTo>
                  <a:pt x="1390481" y="1771549"/>
                </a:lnTo>
                <a:lnTo>
                  <a:pt x="1118379" y="1982883"/>
                </a:lnTo>
                <a:lnTo>
                  <a:pt x="1118379" y="1636704"/>
                </a:lnTo>
                <a:lnTo>
                  <a:pt x="1230374" y="1549963"/>
                </a:lnTo>
                <a:lnTo>
                  <a:pt x="1480393" y="1355976"/>
                </a:lnTo>
                <a:close/>
                <a:moveTo>
                  <a:pt x="1110492" y="1064997"/>
                </a:moveTo>
                <a:lnTo>
                  <a:pt x="1475660" y="1342571"/>
                </a:lnTo>
                <a:lnTo>
                  <a:pt x="1223276" y="1538923"/>
                </a:lnTo>
                <a:lnTo>
                  <a:pt x="1230374" y="1549963"/>
                </a:lnTo>
                <a:lnTo>
                  <a:pt x="1222487" y="1539711"/>
                </a:lnTo>
                <a:lnTo>
                  <a:pt x="1112069" y="1625665"/>
                </a:lnTo>
                <a:lnTo>
                  <a:pt x="746900" y="1348091"/>
                </a:lnTo>
                <a:lnTo>
                  <a:pt x="1110492" y="1064997"/>
                </a:lnTo>
                <a:close/>
                <a:moveTo>
                  <a:pt x="1488280" y="413645"/>
                </a:moveTo>
                <a:lnTo>
                  <a:pt x="1498533" y="421530"/>
                </a:lnTo>
                <a:lnTo>
                  <a:pt x="1853448" y="691218"/>
                </a:lnTo>
                <a:lnTo>
                  <a:pt x="1489068" y="973524"/>
                </a:lnTo>
                <a:lnTo>
                  <a:pt x="1123900" y="695950"/>
                </a:lnTo>
                <a:lnTo>
                  <a:pt x="1488280" y="413645"/>
                </a:lnTo>
                <a:close/>
                <a:moveTo>
                  <a:pt x="1493012" y="117464"/>
                </a:moveTo>
                <a:lnTo>
                  <a:pt x="42118086" y="0"/>
                </a:lnTo>
                <a:lnTo>
                  <a:pt x="42198532" y="7004830"/>
                </a:lnTo>
                <a:lnTo>
                  <a:pt x="843615" y="6975464"/>
                </a:lnTo>
                <a:lnTo>
                  <a:pt x="810785" y="6950504"/>
                </a:lnTo>
                <a:lnTo>
                  <a:pt x="746900" y="6901934"/>
                </a:lnTo>
                <a:lnTo>
                  <a:pt x="746900" y="6547081"/>
                </a:lnTo>
                <a:lnTo>
                  <a:pt x="1019002" y="6335746"/>
                </a:lnTo>
                <a:lnTo>
                  <a:pt x="1012693" y="6323918"/>
                </a:lnTo>
                <a:lnTo>
                  <a:pt x="1019791" y="6334957"/>
                </a:lnTo>
                <a:lnTo>
                  <a:pt x="1110492" y="6264775"/>
                </a:lnTo>
                <a:lnTo>
                  <a:pt x="1489068" y="6553389"/>
                </a:lnTo>
                <a:lnTo>
                  <a:pt x="1870800" y="6257678"/>
                </a:lnTo>
                <a:lnTo>
                  <a:pt x="1870800" y="6139394"/>
                </a:lnTo>
                <a:lnTo>
                  <a:pt x="1857392" y="6144914"/>
                </a:lnTo>
                <a:lnTo>
                  <a:pt x="1857392" y="6251370"/>
                </a:lnTo>
                <a:lnTo>
                  <a:pt x="1495378" y="6531309"/>
                </a:lnTo>
                <a:lnTo>
                  <a:pt x="1495378" y="6185131"/>
                </a:lnTo>
                <a:lnTo>
                  <a:pt x="1857392" y="5904403"/>
                </a:lnTo>
                <a:lnTo>
                  <a:pt x="1857392" y="6144125"/>
                </a:lnTo>
                <a:lnTo>
                  <a:pt x="1870800" y="6138605"/>
                </a:lnTo>
                <a:lnTo>
                  <a:pt x="1870800" y="5887843"/>
                </a:lnTo>
                <a:lnTo>
                  <a:pt x="1739875" y="5788484"/>
                </a:lnTo>
                <a:lnTo>
                  <a:pt x="1497744" y="5604749"/>
                </a:lnTo>
                <a:lnTo>
                  <a:pt x="1497744" y="5424957"/>
                </a:lnTo>
                <a:lnTo>
                  <a:pt x="1484336" y="5427322"/>
                </a:lnTo>
                <a:lnTo>
                  <a:pt x="1484336" y="5598440"/>
                </a:lnTo>
                <a:lnTo>
                  <a:pt x="1122322" y="5879169"/>
                </a:lnTo>
                <a:lnTo>
                  <a:pt x="1122322" y="5532990"/>
                </a:lnTo>
                <a:lnTo>
                  <a:pt x="1292682" y="5400511"/>
                </a:lnTo>
                <a:lnTo>
                  <a:pt x="1285583" y="5390260"/>
                </a:lnTo>
                <a:lnTo>
                  <a:pt x="1116013" y="5521161"/>
                </a:lnTo>
                <a:lnTo>
                  <a:pt x="750844" y="5243588"/>
                </a:lnTo>
                <a:lnTo>
                  <a:pt x="1025312" y="5030676"/>
                </a:lnTo>
                <a:lnTo>
                  <a:pt x="1110492" y="4965225"/>
                </a:lnTo>
                <a:lnTo>
                  <a:pt x="1475660" y="5242799"/>
                </a:lnTo>
                <a:lnTo>
                  <a:pt x="1285583" y="5389472"/>
                </a:lnTo>
                <a:lnTo>
                  <a:pt x="1293470" y="5400511"/>
                </a:lnTo>
                <a:lnTo>
                  <a:pt x="1484336" y="5252262"/>
                </a:lnTo>
                <a:lnTo>
                  <a:pt x="1484336" y="5426534"/>
                </a:lnTo>
                <a:lnTo>
                  <a:pt x="1497744" y="5424168"/>
                </a:lnTo>
                <a:lnTo>
                  <a:pt x="1497744" y="5246742"/>
                </a:lnTo>
                <a:lnTo>
                  <a:pt x="1513518" y="5234125"/>
                </a:lnTo>
                <a:lnTo>
                  <a:pt x="1513518" y="5217565"/>
                </a:lnTo>
                <a:lnTo>
                  <a:pt x="1495378" y="5231759"/>
                </a:lnTo>
                <a:lnTo>
                  <a:pt x="1495378" y="4885580"/>
                </a:lnTo>
                <a:lnTo>
                  <a:pt x="1513518" y="4871386"/>
                </a:lnTo>
                <a:lnTo>
                  <a:pt x="1513518" y="4854826"/>
                </a:lnTo>
                <a:lnTo>
                  <a:pt x="1489068" y="4873752"/>
                </a:lnTo>
                <a:lnTo>
                  <a:pt x="1123900" y="4596178"/>
                </a:lnTo>
                <a:lnTo>
                  <a:pt x="1488280" y="4313873"/>
                </a:lnTo>
                <a:lnTo>
                  <a:pt x="1853448" y="4591447"/>
                </a:lnTo>
                <a:lnTo>
                  <a:pt x="1514307" y="4854826"/>
                </a:lnTo>
                <a:lnTo>
                  <a:pt x="1514307" y="4870598"/>
                </a:lnTo>
                <a:lnTo>
                  <a:pt x="1857392" y="4604852"/>
                </a:lnTo>
                <a:lnTo>
                  <a:pt x="1857392" y="4951031"/>
                </a:lnTo>
                <a:lnTo>
                  <a:pt x="1514307" y="5217565"/>
                </a:lnTo>
                <a:lnTo>
                  <a:pt x="1514307" y="5234125"/>
                </a:lnTo>
                <a:lnTo>
                  <a:pt x="1870800" y="4957339"/>
                </a:lnTo>
                <a:lnTo>
                  <a:pt x="1870800" y="4588292"/>
                </a:lnTo>
                <a:lnTo>
                  <a:pt x="1497744" y="4304410"/>
                </a:lnTo>
                <a:lnTo>
                  <a:pt x="1497744" y="3956654"/>
                </a:lnTo>
                <a:lnTo>
                  <a:pt x="1484336" y="3966905"/>
                </a:lnTo>
                <a:lnTo>
                  <a:pt x="1484336" y="4299679"/>
                </a:lnTo>
                <a:lnTo>
                  <a:pt x="1122322" y="4579618"/>
                </a:lnTo>
                <a:lnTo>
                  <a:pt x="1122322" y="4233439"/>
                </a:lnTo>
                <a:lnTo>
                  <a:pt x="1484336" y="3952712"/>
                </a:lnTo>
                <a:lnTo>
                  <a:pt x="1484336" y="3966117"/>
                </a:lnTo>
                <a:lnTo>
                  <a:pt x="1497744" y="3955866"/>
                </a:lnTo>
                <a:lnTo>
                  <a:pt x="1497744" y="3936152"/>
                </a:lnTo>
                <a:lnTo>
                  <a:pt x="1136519" y="3661732"/>
                </a:lnTo>
                <a:lnTo>
                  <a:pt x="1125477" y="3669618"/>
                </a:lnTo>
                <a:lnTo>
                  <a:pt x="1135730" y="3660943"/>
                </a:lnTo>
                <a:lnTo>
                  <a:pt x="1119956" y="3649115"/>
                </a:lnTo>
                <a:lnTo>
                  <a:pt x="1119956" y="3637286"/>
                </a:lnTo>
                <a:lnTo>
                  <a:pt x="1106548" y="3637286"/>
                </a:lnTo>
                <a:lnTo>
                  <a:pt x="1106548" y="3649903"/>
                </a:lnTo>
                <a:lnTo>
                  <a:pt x="744534" y="3929843"/>
                </a:lnTo>
                <a:lnTo>
                  <a:pt x="744534" y="3612841"/>
                </a:lnTo>
                <a:lnTo>
                  <a:pt x="744534" y="3584453"/>
                </a:lnTo>
                <a:lnTo>
                  <a:pt x="1106548" y="3303725"/>
                </a:lnTo>
                <a:lnTo>
                  <a:pt x="1106548" y="3617573"/>
                </a:lnTo>
                <a:lnTo>
                  <a:pt x="1106548" y="3636498"/>
                </a:lnTo>
                <a:lnTo>
                  <a:pt x="1119956" y="3636498"/>
                </a:lnTo>
                <a:lnTo>
                  <a:pt x="1119956" y="3298205"/>
                </a:lnTo>
                <a:lnTo>
                  <a:pt x="1392847" y="3086870"/>
                </a:lnTo>
                <a:lnTo>
                  <a:pt x="1483547" y="3016688"/>
                </a:lnTo>
                <a:lnTo>
                  <a:pt x="1862913" y="3304513"/>
                </a:lnTo>
                <a:lnTo>
                  <a:pt x="2243855" y="3008803"/>
                </a:lnTo>
                <a:lnTo>
                  <a:pt x="2243855" y="2891307"/>
                </a:lnTo>
                <a:lnTo>
                  <a:pt x="2231236" y="2896827"/>
                </a:lnTo>
                <a:lnTo>
                  <a:pt x="2231236" y="3002494"/>
                </a:lnTo>
                <a:lnTo>
                  <a:pt x="1869222" y="3283222"/>
                </a:lnTo>
                <a:lnTo>
                  <a:pt x="1869222" y="2937043"/>
                </a:lnTo>
                <a:lnTo>
                  <a:pt x="2231236" y="2656315"/>
                </a:lnTo>
                <a:lnTo>
                  <a:pt x="2231236" y="2896038"/>
                </a:lnTo>
                <a:lnTo>
                  <a:pt x="2243855" y="2890518"/>
                </a:lnTo>
                <a:lnTo>
                  <a:pt x="2243855" y="2639755"/>
                </a:lnTo>
                <a:lnTo>
                  <a:pt x="2113720" y="2540397"/>
                </a:lnTo>
                <a:lnTo>
                  <a:pt x="2100312" y="2546705"/>
                </a:lnTo>
                <a:lnTo>
                  <a:pt x="2226503" y="2642910"/>
                </a:lnTo>
                <a:lnTo>
                  <a:pt x="1862124" y="2925215"/>
                </a:lnTo>
                <a:lnTo>
                  <a:pt x="1496955" y="2647641"/>
                </a:lnTo>
                <a:lnTo>
                  <a:pt x="1861335" y="2365336"/>
                </a:lnTo>
                <a:lnTo>
                  <a:pt x="2099523" y="2545916"/>
                </a:lnTo>
                <a:lnTo>
                  <a:pt x="2112931" y="2539608"/>
                </a:lnTo>
                <a:lnTo>
                  <a:pt x="1870800" y="2355873"/>
                </a:lnTo>
                <a:lnTo>
                  <a:pt x="1870800" y="2176869"/>
                </a:lnTo>
                <a:lnTo>
                  <a:pt x="1857392" y="2178447"/>
                </a:lnTo>
                <a:lnTo>
                  <a:pt x="1857392" y="2350353"/>
                </a:lnTo>
                <a:lnTo>
                  <a:pt x="1496167" y="2631081"/>
                </a:lnTo>
                <a:lnTo>
                  <a:pt x="1496167" y="2284114"/>
                </a:lnTo>
                <a:lnTo>
                  <a:pt x="1666526" y="2152424"/>
                </a:lnTo>
                <a:lnTo>
                  <a:pt x="1658639" y="2141384"/>
                </a:lnTo>
                <a:lnTo>
                  <a:pt x="1666526" y="2151636"/>
                </a:lnTo>
                <a:lnTo>
                  <a:pt x="1857392" y="2003386"/>
                </a:lnTo>
                <a:lnTo>
                  <a:pt x="1857392" y="2177658"/>
                </a:lnTo>
                <a:lnTo>
                  <a:pt x="1870800" y="2176081"/>
                </a:lnTo>
                <a:lnTo>
                  <a:pt x="1870800" y="1998654"/>
                </a:lnTo>
                <a:lnTo>
                  <a:pt x="1886574" y="1986037"/>
                </a:lnTo>
                <a:lnTo>
                  <a:pt x="1886574" y="1969478"/>
                </a:lnTo>
                <a:lnTo>
                  <a:pt x="1869222" y="1982883"/>
                </a:lnTo>
                <a:lnTo>
                  <a:pt x="1869222" y="1636704"/>
                </a:lnTo>
                <a:lnTo>
                  <a:pt x="1886574" y="1623299"/>
                </a:lnTo>
                <a:lnTo>
                  <a:pt x="1886574" y="1606739"/>
                </a:lnTo>
                <a:lnTo>
                  <a:pt x="1862124" y="1625665"/>
                </a:lnTo>
                <a:lnTo>
                  <a:pt x="1496955" y="1348091"/>
                </a:lnTo>
                <a:lnTo>
                  <a:pt x="1861335" y="1064997"/>
                </a:lnTo>
                <a:lnTo>
                  <a:pt x="2226503" y="1342571"/>
                </a:lnTo>
                <a:lnTo>
                  <a:pt x="1887362" y="1605951"/>
                </a:lnTo>
                <a:lnTo>
                  <a:pt x="1887362" y="1622510"/>
                </a:lnTo>
                <a:lnTo>
                  <a:pt x="2231236" y="1355976"/>
                </a:lnTo>
                <a:lnTo>
                  <a:pt x="2231236" y="1702944"/>
                </a:lnTo>
                <a:lnTo>
                  <a:pt x="1887362" y="1968689"/>
                </a:lnTo>
                <a:lnTo>
                  <a:pt x="1887362" y="1985249"/>
                </a:lnTo>
                <a:lnTo>
                  <a:pt x="2243855" y="1709252"/>
                </a:lnTo>
                <a:lnTo>
                  <a:pt x="2243855" y="1339416"/>
                </a:lnTo>
                <a:lnTo>
                  <a:pt x="1870800" y="1056323"/>
                </a:lnTo>
                <a:lnTo>
                  <a:pt x="1870800" y="707778"/>
                </a:lnTo>
                <a:lnTo>
                  <a:pt x="1857392" y="718030"/>
                </a:lnTo>
                <a:lnTo>
                  <a:pt x="1857392" y="1050803"/>
                </a:lnTo>
                <a:lnTo>
                  <a:pt x="1496167" y="1331531"/>
                </a:lnTo>
                <a:lnTo>
                  <a:pt x="1496167" y="985352"/>
                </a:lnTo>
                <a:lnTo>
                  <a:pt x="1857392" y="704624"/>
                </a:lnTo>
                <a:lnTo>
                  <a:pt x="1857392" y="717241"/>
                </a:lnTo>
                <a:lnTo>
                  <a:pt x="1870800" y="706990"/>
                </a:lnTo>
                <a:lnTo>
                  <a:pt x="1870800" y="688064"/>
                </a:lnTo>
                <a:lnTo>
                  <a:pt x="1509574" y="412856"/>
                </a:lnTo>
                <a:lnTo>
                  <a:pt x="1498533" y="421530"/>
                </a:lnTo>
                <a:lnTo>
                  <a:pt x="1508786" y="412856"/>
                </a:lnTo>
                <a:lnTo>
                  <a:pt x="1493012" y="401028"/>
                </a:lnTo>
                <a:lnTo>
                  <a:pt x="1493012" y="119417"/>
                </a:lnTo>
                <a:lnTo>
                  <a:pt x="1493012" y="117464"/>
                </a:lnTo>
                <a:close/>
                <a:moveTo>
                  <a:pt x="1398859" y="117464"/>
                </a:moveTo>
                <a:lnTo>
                  <a:pt x="1480393" y="117464"/>
                </a:lnTo>
                <a:lnTo>
                  <a:pt x="1480393" y="201868"/>
                </a:lnTo>
                <a:lnTo>
                  <a:pt x="1480393" y="401028"/>
                </a:lnTo>
                <a:lnTo>
                  <a:pt x="1118379" y="681756"/>
                </a:lnTo>
                <a:lnTo>
                  <a:pt x="1118379" y="335577"/>
                </a:lnTo>
                <a:lnTo>
                  <a:pt x="1379242" y="132719"/>
                </a:lnTo>
                <a:lnTo>
                  <a:pt x="1398859" y="117464"/>
                </a:lnTo>
                <a:close/>
                <a:moveTo>
                  <a:pt x="840168" y="117464"/>
                </a:moveTo>
                <a:lnTo>
                  <a:pt x="1377550" y="117464"/>
                </a:lnTo>
                <a:lnTo>
                  <a:pt x="1301753" y="176360"/>
                </a:lnTo>
                <a:lnTo>
                  <a:pt x="1112069" y="323748"/>
                </a:lnTo>
                <a:lnTo>
                  <a:pt x="857417" y="130551"/>
                </a:lnTo>
                <a:lnTo>
                  <a:pt x="840168" y="1174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6FB60-2B46-4717-80F7-45F5D8D0745B}" type="datetime1">
              <a:rPr lang="en-US" smtClean="0"/>
              <a:t>9/20/2025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C.Z. ANtoine intervention at WG4 discussion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BF0B-DEE5-4A72-8447-C0E1FCD7E60F}" type="slidenum">
              <a:rPr lang="en-US" smtClean="0"/>
              <a:t>‹N°›</a:t>
            </a:fld>
            <a:endParaRPr lang="en-US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haut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9BDF78EF-B925-4A77-F088-A8970BDC4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3381829"/>
            <a:ext cx="10836275" cy="2531609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6C622DF-824A-7030-FF06-98A537DB20A5}"/>
              </a:ext>
            </a:extLst>
          </p:cNvPr>
          <p:cNvSpPr txBox="1"/>
          <p:nvPr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5252E3-9176-AD7B-44E7-02A49D473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9314"/>
            <a:ext cx="10728325" cy="1084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00766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lIns="0"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4262438"/>
            <a:ext cx="5294312" cy="1655762"/>
          </a:xfrm>
        </p:spPr>
        <p:txBody>
          <a:bodyPr rIns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35600" y="0"/>
            <a:ext cx="6756400" cy="6858000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6756400" h="6858000">
                <a:moveTo>
                  <a:pt x="558577" y="2472501"/>
                </a:moveTo>
                <a:cubicBezTo>
                  <a:pt x="1118234" y="2898413"/>
                  <a:pt x="1118234" y="2898413"/>
                  <a:pt x="1118234" y="2898413"/>
                </a:cubicBezTo>
                <a:cubicBezTo>
                  <a:pt x="754773" y="3179642"/>
                  <a:pt x="754773" y="3179642"/>
                  <a:pt x="754773" y="3179642"/>
                </a:cubicBezTo>
                <a:cubicBezTo>
                  <a:pt x="765623" y="3197727"/>
                  <a:pt x="765623" y="3197727"/>
                  <a:pt x="765623" y="3197727"/>
                </a:cubicBezTo>
                <a:cubicBezTo>
                  <a:pt x="1132700" y="2912881"/>
                  <a:pt x="1132700" y="2912881"/>
                  <a:pt x="1132700" y="2912881"/>
                </a:cubicBezTo>
                <a:cubicBezTo>
                  <a:pt x="1132700" y="3443689"/>
                  <a:pt x="1132700" y="3443689"/>
                  <a:pt x="1132700" y="3443689"/>
                </a:cubicBezTo>
                <a:cubicBezTo>
                  <a:pt x="978998" y="3562149"/>
                  <a:pt x="978998" y="3562149"/>
                  <a:pt x="978998" y="3562149"/>
                </a:cubicBezTo>
                <a:cubicBezTo>
                  <a:pt x="990752" y="3582043"/>
                  <a:pt x="990752" y="3582043"/>
                  <a:pt x="990752" y="3582043"/>
                </a:cubicBezTo>
                <a:cubicBezTo>
                  <a:pt x="1138125" y="3467200"/>
                  <a:pt x="1138125" y="3467200"/>
                  <a:pt x="1138125" y="3467200"/>
                </a:cubicBezTo>
                <a:cubicBezTo>
                  <a:pt x="1697783" y="3892208"/>
                  <a:pt x="1697783" y="3892208"/>
                  <a:pt x="1697783" y="3892208"/>
                </a:cubicBezTo>
                <a:cubicBezTo>
                  <a:pt x="1337034" y="4172532"/>
                  <a:pt x="1337034" y="4172532"/>
                  <a:pt x="1337034" y="4172532"/>
                </a:cubicBezTo>
                <a:cubicBezTo>
                  <a:pt x="1346980" y="4190618"/>
                  <a:pt x="1346980" y="4190618"/>
                  <a:pt x="1346980" y="4190618"/>
                </a:cubicBezTo>
                <a:cubicBezTo>
                  <a:pt x="1704112" y="3913006"/>
                  <a:pt x="1704112" y="3913006"/>
                  <a:pt x="1704112" y="3913006"/>
                </a:cubicBezTo>
                <a:cubicBezTo>
                  <a:pt x="1704112" y="4443814"/>
                  <a:pt x="1704112" y="4443814"/>
                  <a:pt x="1704112" y="4443814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149879" y="4874248"/>
                  <a:pt x="1149879" y="4874248"/>
                  <a:pt x="1149879" y="4874248"/>
                </a:cubicBezTo>
                <a:cubicBezTo>
                  <a:pt x="1149879" y="4343440"/>
                  <a:pt x="1149879" y="4343440"/>
                  <a:pt x="1149879" y="4343440"/>
                </a:cubicBezTo>
                <a:cubicBezTo>
                  <a:pt x="1346076" y="4190618"/>
                  <a:pt x="1346076" y="4190618"/>
                  <a:pt x="1346076" y="4190618"/>
                </a:cubicBezTo>
                <a:cubicBezTo>
                  <a:pt x="1336130" y="4173437"/>
                  <a:pt x="1336130" y="4173437"/>
                  <a:pt x="1336130" y="4173437"/>
                </a:cubicBezTo>
                <a:cubicBezTo>
                  <a:pt x="1139934" y="4325354"/>
                  <a:pt x="1139934" y="4325354"/>
                  <a:pt x="1139934" y="4325354"/>
                </a:cubicBezTo>
                <a:cubicBezTo>
                  <a:pt x="580276" y="3900346"/>
                  <a:pt x="580276" y="3900346"/>
                  <a:pt x="580276" y="3900346"/>
                </a:cubicBezTo>
                <a:cubicBezTo>
                  <a:pt x="989848" y="3582043"/>
                  <a:pt x="989848" y="3582043"/>
                  <a:pt x="989848" y="3582043"/>
                </a:cubicBezTo>
                <a:cubicBezTo>
                  <a:pt x="978094" y="3563053"/>
                  <a:pt x="978094" y="3563053"/>
                  <a:pt x="978094" y="3563053"/>
                </a:cubicBezTo>
                <a:cubicBezTo>
                  <a:pt x="577563" y="3874123"/>
                  <a:pt x="577563" y="3874123"/>
                  <a:pt x="577563" y="3874123"/>
                </a:cubicBezTo>
                <a:cubicBezTo>
                  <a:pt x="577563" y="3342411"/>
                  <a:pt x="577563" y="3342411"/>
                  <a:pt x="577563" y="3342411"/>
                </a:cubicBezTo>
                <a:cubicBezTo>
                  <a:pt x="764719" y="3197727"/>
                  <a:pt x="764719" y="3197727"/>
                  <a:pt x="764719" y="3197727"/>
                </a:cubicBezTo>
                <a:cubicBezTo>
                  <a:pt x="754773" y="3180546"/>
                  <a:pt x="754773" y="3180546"/>
                  <a:pt x="754773" y="3180546"/>
                </a:cubicBezTo>
                <a:cubicBezTo>
                  <a:pt x="567618" y="3325229"/>
                  <a:pt x="567618" y="3325229"/>
                  <a:pt x="567618" y="3325229"/>
                </a:cubicBezTo>
                <a:cubicBezTo>
                  <a:pt x="7960" y="2899317"/>
                  <a:pt x="7960" y="2899317"/>
                  <a:pt x="7960" y="2899317"/>
                </a:cubicBezTo>
                <a:cubicBezTo>
                  <a:pt x="558577" y="2472501"/>
                  <a:pt x="558577" y="2472501"/>
                  <a:pt x="558577" y="2472501"/>
                </a:cubicBezTo>
                <a:close/>
                <a:moveTo>
                  <a:pt x="1724907" y="0"/>
                </a:moveTo>
                <a:lnTo>
                  <a:pt x="6756400" y="0"/>
                </a:lnTo>
                <a:lnTo>
                  <a:pt x="6756400" y="6858000"/>
                </a:lnTo>
                <a:lnTo>
                  <a:pt x="0" y="6858000"/>
                </a:lnTo>
                <a:lnTo>
                  <a:pt x="0" y="6856412"/>
                </a:lnTo>
                <a:lnTo>
                  <a:pt x="162738" y="6856412"/>
                </a:lnTo>
                <a:cubicBezTo>
                  <a:pt x="1149879" y="6856412"/>
                  <a:pt x="1149879" y="6856412"/>
                  <a:pt x="1149879" y="6856412"/>
                </a:cubicBezTo>
                <a:cubicBezTo>
                  <a:pt x="1149879" y="6332839"/>
                  <a:pt x="1149879" y="6332839"/>
                  <a:pt x="1149879" y="6332839"/>
                </a:cubicBezTo>
                <a:cubicBezTo>
                  <a:pt x="1704112" y="5902405"/>
                  <a:pt x="1704112" y="5902405"/>
                  <a:pt x="1704112" y="5902405"/>
                </a:cubicBezTo>
                <a:cubicBezTo>
                  <a:pt x="1704112" y="6433213"/>
                  <a:pt x="1704112" y="6433213"/>
                  <a:pt x="1704112" y="6433213"/>
                </a:cubicBezTo>
                <a:cubicBezTo>
                  <a:pt x="1159824" y="6855508"/>
                  <a:pt x="1159824" y="6855508"/>
                  <a:pt x="1159824" y="6855508"/>
                </a:cubicBezTo>
                <a:cubicBezTo>
                  <a:pt x="1193277" y="6855508"/>
                  <a:pt x="1193277" y="6855508"/>
                  <a:pt x="1193277" y="6855508"/>
                </a:cubicBezTo>
                <a:cubicBezTo>
                  <a:pt x="1724907" y="6443160"/>
                  <a:pt x="1724907" y="6443160"/>
                  <a:pt x="1724907" y="6443160"/>
                </a:cubicBezTo>
                <a:cubicBezTo>
                  <a:pt x="1724907" y="5877086"/>
                  <a:pt x="1724907" y="5877086"/>
                  <a:pt x="1724907" y="5877086"/>
                </a:cubicBezTo>
                <a:cubicBezTo>
                  <a:pt x="1386762" y="5620272"/>
                  <a:pt x="1386762" y="5620272"/>
                  <a:pt x="1386762" y="5620272"/>
                </a:cubicBezTo>
                <a:cubicBezTo>
                  <a:pt x="1372296" y="5617559"/>
                  <a:pt x="1357829" y="5614847"/>
                  <a:pt x="1343363" y="5612134"/>
                </a:cubicBezTo>
                <a:cubicBezTo>
                  <a:pt x="1697783" y="5881607"/>
                  <a:pt x="1697783" y="5881607"/>
                  <a:pt x="1697783" y="5881607"/>
                </a:cubicBezTo>
                <a:cubicBezTo>
                  <a:pt x="1139934" y="6314753"/>
                  <a:pt x="1139934" y="6314753"/>
                  <a:pt x="1139934" y="6314753"/>
                </a:cubicBezTo>
                <a:cubicBezTo>
                  <a:pt x="581180" y="5889745"/>
                  <a:pt x="581180" y="5889745"/>
                  <a:pt x="581180" y="5889745"/>
                </a:cubicBezTo>
                <a:cubicBezTo>
                  <a:pt x="1014259" y="5553356"/>
                  <a:pt x="1014259" y="5553356"/>
                  <a:pt x="1014259" y="5553356"/>
                </a:cubicBezTo>
                <a:cubicBezTo>
                  <a:pt x="1005218" y="5551548"/>
                  <a:pt x="995272" y="5549739"/>
                  <a:pt x="987135" y="5548835"/>
                </a:cubicBezTo>
                <a:cubicBezTo>
                  <a:pt x="577563" y="5866234"/>
                  <a:pt x="577563" y="5866234"/>
                  <a:pt x="577563" y="5866234"/>
                </a:cubicBezTo>
                <a:cubicBezTo>
                  <a:pt x="577563" y="5335426"/>
                  <a:pt x="577563" y="5335426"/>
                  <a:pt x="577563" y="5335426"/>
                </a:cubicBezTo>
                <a:cubicBezTo>
                  <a:pt x="1132700" y="4905897"/>
                  <a:pt x="1132700" y="4905897"/>
                  <a:pt x="1132700" y="4905897"/>
                </a:cubicBezTo>
                <a:cubicBezTo>
                  <a:pt x="1132700" y="5435801"/>
                  <a:pt x="1132700" y="5435801"/>
                  <a:pt x="1132700" y="5435801"/>
                </a:cubicBezTo>
                <a:cubicBezTo>
                  <a:pt x="988039" y="5547930"/>
                  <a:pt x="988039" y="5547930"/>
                  <a:pt x="988039" y="5547930"/>
                </a:cubicBezTo>
                <a:cubicBezTo>
                  <a:pt x="997081" y="5549739"/>
                  <a:pt x="1006122" y="5550643"/>
                  <a:pt x="1015163" y="5552452"/>
                </a:cubicBezTo>
                <a:cubicBezTo>
                  <a:pt x="1139029" y="5456599"/>
                  <a:pt x="1139029" y="5456599"/>
                  <a:pt x="1139029" y="5456599"/>
                </a:cubicBezTo>
                <a:cubicBezTo>
                  <a:pt x="1342459" y="5611229"/>
                  <a:pt x="1342459" y="5611229"/>
                  <a:pt x="1342459" y="5611229"/>
                </a:cubicBezTo>
                <a:cubicBezTo>
                  <a:pt x="1356925" y="5613942"/>
                  <a:pt x="1371391" y="5616655"/>
                  <a:pt x="1384953" y="5619368"/>
                </a:cubicBezTo>
                <a:cubicBezTo>
                  <a:pt x="1152591" y="5442131"/>
                  <a:pt x="1152591" y="5442131"/>
                  <a:pt x="1152591" y="5442131"/>
                </a:cubicBezTo>
                <a:cubicBezTo>
                  <a:pt x="1152591" y="4897759"/>
                  <a:pt x="1152591" y="4897759"/>
                  <a:pt x="1152591" y="4897759"/>
                </a:cubicBezTo>
                <a:cubicBezTo>
                  <a:pt x="1570300" y="4573125"/>
                  <a:pt x="1570300" y="4573125"/>
                  <a:pt x="1570300" y="4573125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571205" y="4573125"/>
                  <a:pt x="1571205" y="4573125"/>
                  <a:pt x="1571205" y="4573125"/>
                </a:cubicBezTo>
                <a:cubicBezTo>
                  <a:pt x="1709537" y="4465517"/>
                  <a:pt x="1709537" y="4465517"/>
                  <a:pt x="1709537" y="4465517"/>
                </a:cubicBezTo>
                <a:cubicBezTo>
                  <a:pt x="2290894" y="4907706"/>
                  <a:pt x="2290894" y="4907706"/>
                  <a:pt x="2290894" y="4907706"/>
                </a:cubicBezTo>
                <a:cubicBezTo>
                  <a:pt x="2874963" y="4453761"/>
                  <a:pt x="2874963" y="4453761"/>
                  <a:pt x="2874963" y="4453761"/>
                </a:cubicBezTo>
                <a:cubicBezTo>
                  <a:pt x="2874963" y="4272907"/>
                  <a:pt x="2874963" y="4272907"/>
                  <a:pt x="2874963" y="4272907"/>
                </a:cubicBezTo>
                <a:cubicBezTo>
                  <a:pt x="2855072" y="4281949"/>
                  <a:pt x="2855072" y="4281949"/>
                  <a:pt x="2855072" y="4281949"/>
                </a:cubicBezTo>
                <a:cubicBezTo>
                  <a:pt x="2855072" y="4443814"/>
                  <a:pt x="2855072" y="4443814"/>
                  <a:pt x="2855072" y="4443814"/>
                </a:cubicBezTo>
                <a:cubicBezTo>
                  <a:pt x="2300839" y="4874248"/>
                  <a:pt x="2300839" y="4874248"/>
                  <a:pt x="2300839" y="4874248"/>
                </a:cubicBezTo>
                <a:cubicBezTo>
                  <a:pt x="2300839" y="4343440"/>
                  <a:pt x="2300839" y="4343440"/>
                  <a:pt x="2300839" y="4343440"/>
                </a:cubicBezTo>
                <a:cubicBezTo>
                  <a:pt x="2855072" y="3913006"/>
                  <a:pt x="2855072" y="3913006"/>
                  <a:pt x="2855072" y="3913006"/>
                </a:cubicBezTo>
                <a:cubicBezTo>
                  <a:pt x="2855072" y="4281045"/>
                  <a:pt x="2855072" y="4281045"/>
                  <a:pt x="2855072" y="4281045"/>
                </a:cubicBezTo>
                <a:cubicBezTo>
                  <a:pt x="2874963" y="4272002"/>
                  <a:pt x="2874963" y="4272002"/>
                  <a:pt x="2874963" y="4272002"/>
                </a:cubicBezTo>
                <a:cubicBezTo>
                  <a:pt x="2874963" y="3887687"/>
                  <a:pt x="2874963" y="3887687"/>
                  <a:pt x="2874963" y="3887687"/>
                </a:cubicBezTo>
                <a:cubicBezTo>
                  <a:pt x="2675150" y="3735769"/>
                  <a:pt x="2675150" y="3735769"/>
                  <a:pt x="2675150" y="3735769"/>
                </a:cubicBezTo>
                <a:cubicBezTo>
                  <a:pt x="2654355" y="3744812"/>
                  <a:pt x="2654355" y="3744812"/>
                  <a:pt x="2654355" y="3744812"/>
                </a:cubicBezTo>
                <a:cubicBezTo>
                  <a:pt x="2848743" y="3892208"/>
                  <a:pt x="2848743" y="3892208"/>
                  <a:pt x="2848743" y="3892208"/>
                </a:cubicBezTo>
                <a:cubicBezTo>
                  <a:pt x="2290894" y="4325354"/>
                  <a:pt x="2290894" y="4325354"/>
                  <a:pt x="2290894" y="4325354"/>
                </a:cubicBezTo>
                <a:cubicBezTo>
                  <a:pt x="1731236" y="3900346"/>
                  <a:pt x="1731236" y="3900346"/>
                  <a:pt x="1731236" y="3900346"/>
                </a:cubicBezTo>
                <a:cubicBezTo>
                  <a:pt x="2289086" y="3467200"/>
                  <a:pt x="2289086" y="3467200"/>
                  <a:pt x="2289086" y="3467200"/>
                </a:cubicBezTo>
                <a:cubicBezTo>
                  <a:pt x="2653451" y="3743907"/>
                  <a:pt x="2653451" y="3743907"/>
                  <a:pt x="2653451" y="3743907"/>
                </a:cubicBezTo>
                <a:cubicBezTo>
                  <a:pt x="2674246" y="3734865"/>
                  <a:pt x="2674246" y="3734865"/>
                  <a:pt x="2674246" y="3734865"/>
                </a:cubicBezTo>
                <a:cubicBezTo>
                  <a:pt x="2303552" y="3452732"/>
                  <a:pt x="2303552" y="3452732"/>
                  <a:pt x="2303552" y="3452732"/>
                </a:cubicBezTo>
                <a:cubicBezTo>
                  <a:pt x="2303552" y="3177833"/>
                  <a:pt x="2303552" y="3177833"/>
                  <a:pt x="2303552" y="3177833"/>
                </a:cubicBezTo>
                <a:cubicBezTo>
                  <a:pt x="2282757" y="3180546"/>
                  <a:pt x="2282757" y="3180546"/>
                  <a:pt x="2282757" y="3180546"/>
                </a:cubicBezTo>
                <a:cubicBezTo>
                  <a:pt x="2282757" y="3443689"/>
                  <a:pt x="2282757" y="3443689"/>
                  <a:pt x="2282757" y="3443689"/>
                </a:cubicBezTo>
                <a:cubicBezTo>
                  <a:pt x="1728524" y="3874123"/>
                  <a:pt x="1728524" y="3874123"/>
                  <a:pt x="1728524" y="3874123"/>
                </a:cubicBezTo>
                <a:cubicBezTo>
                  <a:pt x="1728524" y="3342411"/>
                  <a:pt x="1728524" y="3342411"/>
                  <a:pt x="1728524" y="3342411"/>
                </a:cubicBezTo>
                <a:cubicBezTo>
                  <a:pt x="1989818" y="3140758"/>
                  <a:pt x="1989818" y="3140758"/>
                  <a:pt x="1989818" y="3140758"/>
                </a:cubicBezTo>
                <a:cubicBezTo>
                  <a:pt x="1978064" y="3124481"/>
                  <a:pt x="1978064" y="3124481"/>
                  <a:pt x="1978064" y="3124481"/>
                </a:cubicBezTo>
                <a:cubicBezTo>
                  <a:pt x="1718578" y="3325229"/>
                  <a:pt x="1718578" y="3325229"/>
                  <a:pt x="1718578" y="3325229"/>
                </a:cubicBezTo>
                <a:cubicBezTo>
                  <a:pt x="1158920" y="2899317"/>
                  <a:pt x="1158920" y="2899317"/>
                  <a:pt x="1158920" y="2899317"/>
                </a:cubicBezTo>
                <a:cubicBezTo>
                  <a:pt x="1579342" y="2573779"/>
                  <a:pt x="1579342" y="2573779"/>
                  <a:pt x="1579342" y="2573779"/>
                </a:cubicBezTo>
                <a:cubicBezTo>
                  <a:pt x="1567588" y="2557502"/>
                  <a:pt x="1567588" y="2557502"/>
                  <a:pt x="1567588" y="2557502"/>
                </a:cubicBezTo>
                <a:cubicBezTo>
                  <a:pt x="1149879" y="2881232"/>
                  <a:pt x="1149879" y="2881232"/>
                  <a:pt x="1149879" y="2881232"/>
                </a:cubicBezTo>
                <a:cubicBezTo>
                  <a:pt x="1149879" y="2350424"/>
                  <a:pt x="1149879" y="2350424"/>
                  <a:pt x="1149879" y="2350424"/>
                </a:cubicBezTo>
                <a:cubicBezTo>
                  <a:pt x="1321664" y="2216592"/>
                  <a:pt x="1321664" y="2216592"/>
                  <a:pt x="1321664" y="2216592"/>
                </a:cubicBezTo>
                <a:cubicBezTo>
                  <a:pt x="1309910" y="2201219"/>
                  <a:pt x="1309910" y="2201219"/>
                  <a:pt x="1309910" y="2201219"/>
                </a:cubicBezTo>
                <a:cubicBezTo>
                  <a:pt x="1139934" y="2332339"/>
                  <a:pt x="1139934" y="2332339"/>
                  <a:pt x="1139934" y="2332339"/>
                </a:cubicBezTo>
                <a:cubicBezTo>
                  <a:pt x="580276" y="1907331"/>
                  <a:pt x="580276" y="1907331"/>
                  <a:pt x="580276" y="1907331"/>
                </a:cubicBezTo>
                <a:cubicBezTo>
                  <a:pt x="1138125" y="1474184"/>
                  <a:pt x="1138125" y="1474184"/>
                  <a:pt x="1138125" y="1474184"/>
                </a:cubicBezTo>
                <a:cubicBezTo>
                  <a:pt x="1697783" y="1899192"/>
                  <a:pt x="1697783" y="1899192"/>
                  <a:pt x="1697783" y="1899192"/>
                </a:cubicBezTo>
                <a:cubicBezTo>
                  <a:pt x="1310815" y="2200315"/>
                  <a:pt x="1310815" y="2200315"/>
                  <a:pt x="1310815" y="2200315"/>
                </a:cubicBezTo>
                <a:cubicBezTo>
                  <a:pt x="1322568" y="2216592"/>
                  <a:pt x="1322568" y="2216592"/>
                  <a:pt x="1322568" y="2216592"/>
                </a:cubicBezTo>
                <a:cubicBezTo>
                  <a:pt x="1704112" y="1919991"/>
                  <a:pt x="1704112" y="1919991"/>
                  <a:pt x="1704112" y="1919991"/>
                </a:cubicBezTo>
                <a:cubicBezTo>
                  <a:pt x="1704112" y="2450798"/>
                  <a:pt x="1704112" y="2450798"/>
                  <a:pt x="1704112" y="2450798"/>
                </a:cubicBezTo>
                <a:cubicBezTo>
                  <a:pt x="1568492" y="2556598"/>
                  <a:pt x="1568492" y="2556598"/>
                  <a:pt x="1568492" y="2556598"/>
                </a:cubicBezTo>
                <a:cubicBezTo>
                  <a:pt x="1580246" y="2572875"/>
                  <a:pt x="1580246" y="2572875"/>
                  <a:pt x="1580246" y="2572875"/>
                </a:cubicBezTo>
                <a:cubicBezTo>
                  <a:pt x="1709537" y="2472501"/>
                  <a:pt x="1709537" y="2472501"/>
                  <a:pt x="1709537" y="2472501"/>
                </a:cubicBezTo>
                <a:cubicBezTo>
                  <a:pt x="2269195" y="2898413"/>
                  <a:pt x="2269195" y="2898413"/>
                  <a:pt x="2269195" y="2898413"/>
                </a:cubicBezTo>
                <a:cubicBezTo>
                  <a:pt x="1978968" y="3123577"/>
                  <a:pt x="1978968" y="3123577"/>
                  <a:pt x="1978968" y="3123577"/>
                </a:cubicBezTo>
                <a:cubicBezTo>
                  <a:pt x="1990722" y="3139854"/>
                  <a:pt x="1990722" y="3139854"/>
                  <a:pt x="1990722" y="3139854"/>
                </a:cubicBezTo>
                <a:cubicBezTo>
                  <a:pt x="2282757" y="2912881"/>
                  <a:pt x="2282757" y="2912881"/>
                  <a:pt x="2282757" y="2912881"/>
                </a:cubicBezTo>
                <a:cubicBezTo>
                  <a:pt x="2282757" y="3179642"/>
                  <a:pt x="2282757" y="3179642"/>
                  <a:pt x="2282757" y="3179642"/>
                </a:cubicBezTo>
                <a:cubicBezTo>
                  <a:pt x="2303552" y="3176929"/>
                  <a:pt x="2303552" y="3176929"/>
                  <a:pt x="2303552" y="3176929"/>
                </a:cubicBezTo>
                <a:cubicBezTo>
                  <a:pt x="2303552" y="2904743"/>
                  <a:pt x="2303552" y="2904743"/>
                  <a:pt x="2303552" y="2904743"/>
                </a:cubicBezTo>
                <a:cubicBezTo>
                  <a:pt x="2327963" y="2885753"/>
                  <a:pt x="2327963" y="2885753"/>
                  <a:pt x="2327963" y="2885753"/>
                </a:cubicBezTo>
                <a:cubicBezTo>
                  <a:pt x="2327963" y="2860433"/>
                  <a:pt x="2327963" y="2860433"/>
                  <a:pt x="2327963" y="2860433"/>
                </a:cubicBezTo>
                <a:cubicBezTo>
                  <a:pt x="2300839" y="2881232"/>
                  <a:pt x="2300839" y="2881232"/>
                  <a:pt x="2300839" y="2881232"/>
                </a:cubicBezTo>
                <a:cubicBezTo>
                  <a:pt x="2300839" y="2350424"/>
                  <a:pt x="2300839" y="2350424"/>
                  <a:pt x="2300839" y="2350424"/>
                </a:cubicBezTo>
                <a:cubicBezTo>
                  <a:pt x="2327963" y="2328721"/>
                  <a:pt x="2327963" y="2328721"/>
                  <a:pt x="2327963" y="2328721"/>
                </a:cubicBezTo>
                <a:cubicBezTo>
                  <a:pt x="2327963" y="2303402"/>
                  <a:pt x="2327963" y="2303402"/>
                  <a:pt x="2327963" y="2303402"/>
                </a:cubicBezTo>
                <a:cubicBezTo>
                  <a:pt x="2290894" y="2332339"/>
                  <a:pt x="2290894" y="2332339"/>
                  <a:pt x="2290894" y="2332339"/>
                </a:cubicBezTo>
                <a:cubicBezTo>
                  <a:pt x="1731236" y="1907331"/>
                  <a:pt x="1731236" y="1907331"/>
                  <a:pt x="1731236" y="1907331"/>
                </a:cubicBezTo>
                <a:cubicBezTo>
                  <a:pt x="2289086" y="1474184"/>
                  <a:pt x="2289086" y="1474184"/>
                  <a:pt x="2289086" y="1474184"/>
                </a:cubicBezTo>
                <a:cubicBezTo>
                  <a:pt x="2848743" y="1899192"/>
                  <a:pt x="2848743" y="1899192"/>
                  <a:pt x="2848743" y="1899192"/>
                </a:cubicBezTo>
                <a:cubicBezTo>
                  <a:pt x="2328867" y="2302498"/>
                  <a:pt x="2328867" y="2302498"/>
                  <a:pt x="2328867" y="2302498"/>
                </a:cubicBezTo>
                <a:cubicBezTo>
                  <a:pt x="2328867" y="2327817"/>
                  <a:pt x="2328867" y="2327817"/>
                  <a:pt x="2328867" y="2327817"/>
                </a:cubicBezTo>
                <a:cubicBezTo>
                  <a:pt x="2855072" y="1919991"/>
                  <a:pt x="2855072" y="1919991"/>
                  <a:pt x="2855072" y="1919991"/>
                </a:cubicBezTo>
                <a:cubicBezTo>
                  <a:pt x="2855072" y="2450798"/>
                  <a:pt x="2855072" y="2450798"/>
                  <a:pt x="2855072" y="2450798"/>
                </a:cubicBezTo>
                <a:lnTo>
                  <a:pt x="2328867" y="2859529"/>
                </a:lnTo>
                <a:cubicBezTo>
                  <a:pt x="2328867" y="2884849"/>
                  <a:pt x="2328867" y="2884849"/>
                  <a:pt x="2328867" y="2884849"/>
                </a:cubicBezTo>
                <a:cubicBezTo>
                  <a:pt x="2874963" y="2460745"/>
                  <a:pt x="2874963" y="2460745"/>
                  <a:pt x="2874963" y="2460745"/>
                </a:cubicBezTo>
                <a:cubicBezTo>
                  <a:pt x="2874963" y="1894671"/>
                  <a:pt x="2874963" y="1894671"/>
                  <a:pt x="2874963" y="1894671"/>
                </a:cubicBezTo>
                <a:cubicBezTo>
                  <a:pt x="2303552" y="1459716"/>
                  <a:pt x="2303552" y="1459716"/>
                  <a:pt x="2303552" y="1459716"/>
                </a:cubicBezTo>
                <a:cubicBezTo>
                  <a:pt x="2303552" y="926195"/>
                  <a:pt x="2303552" y="926195"/>
                  <a:pt x="2303552" y="926195"/>
                </a:cubicBezTo>
                <a:cubicBezTo>
                  <a:pt x="2282757" y="941568"/>
                  <a:pt x="2282757" y="941568"/>
                  <a:pt x="2282757" y="941568"/>
                </a:cubicBezTo>
                <a:cubicBezTo>
                  <a:pt x="2282757" y="1451578"/>
                  <a:pt x="2282757" y="1451578"/>
                  <a:pt x="2282757" y="1451578"/>
                </a:cubicBezTo>
                <a:cubicBezTo>
                  <a:pt x="1728524" y="1882011"/>
                  <a:pt x="1728524" y="1882011"/>
                  <a:pt x="1728524" y="1882011"/>
                </a:cubicBezTo>
                <a:cubicBezTo>
                  <a:pt x="1728524" y="1351203"/>
                  <a:pt x="1728524" y="1351203"/>
                  <a:pt x="1728524" y="1351203"/>
                </a:cubicBezTo>
                <a:cubicBezTo>
                  <a:pt x="2282757" y="920770"/>
                  <a:pt x="2282757" y="920770"/>
                  <a:pt x="2282757" y="920770"/>
                </a:cubicBezTo>
                <a:cubicBezTo>
                  <a:pt x="2282757" y="940664"/>
                  <a:pt x="2282757" y="940664"/>
                  <a:pt x="2282757" y="940664"/>
                </a:cubicBezTo>
                <a:cubicBezTo>
                  <a:pt x="2303552" y="924387"/>
                  <a:pt x="2303552" y="924387"/>
                  <a:pt x="2303552" y="924387"/>
                </a:cubicBezTo>
                <a:cubicBezTo>
                  <a:pt x="2303552" y="895450"/>
                  <a:pt x="2303552" y="895450"/>
                  <a:pt x="2303552" y="895450"/>
                </a:cubicBezTo>
                <a:cubicBezTo>
                  <a:pt x="1749319" y="474059"/>
                  <a:pt x="1749319" y="474059"/>
                  <a:pt x="1749319" y="474059"/>
                </a:cubicBezTo>
                <a:cubicBezTo>
                  <a:pt x="1733044" y="486719"/>
                  <a:pt x="1733044" y="486719"/>
                  <a:pt x="1733044" y="486719"/>
                </a:cubicBezTo>
                <a:cubicBezTo>
                  <a:pt x="2276428" y="899971"/>
                  <a:pt x="2276428" y="899971"/>
                  <a:pt x="2276428" y="899971"/>
                </a:cubicBezTo>
                <a:cubicBezTo>
                  <a:pt x="1718578" y="1333118"/>
                  <a:pt x="1718578" y="1333118"/>
                  <a:pt x="1718578" y="1333118"/>
                </a:cubicBezTo>
                <a:cubicBezTo>
                  <a:pt x="1158920" y="908110"/>
                  <a:pt x="1158920" y="908110"/>
                  <a:pt x="1158920" y="908110"/>
                </a:cubicBezTo>
                <a:cubicBezTo>
                  <a:pt x="1716770" y="474964"/>
                  <a:pt x="1716770" y="474964"/>
                  <a:pt x="1716770" y="474964"/>
                </a:cubicBezTo>
                <a:cubicBezTo>
                  <a:pt x="1732140" y="486719"/>
                  <a:pt x="1732140" y="486719"/>
                  <a:pt x="1732140" y="486719"/>
                </a:cubicBezTo>
                <a:cubicBezTo>
                  <a:pt x="1748415" y="474059"/>
                  <a:pt x="1748415" y="474059"/>
                  <a:pt x="1748415" y="474059"/>
                </a:cubicBezTo>
                <a:cubicBezTo>
                  <a:pt x="1724907" y="455070"/>
                  <a:pt x="1724907" y="455070"/>
                  <a:pt x="1724907" y="455070"/>
                </a:cubicBezTo>
                <a:cubicBezTo>
                  <a:pt x="1724907" y="56286"/>
                  <a:pt x="1724907" y="6438"/>
                  <a:pt x="1724907" y="206"/>
                </a:cubicBezTo>
                <a:close/>
                <a:moveTo>
                  <a:pt x="1606490" y="0"/>
                </a:moveTo>
                <a:lnTo>
                  <a:pt x="1704112" y="0"/>
                </a:lnTo>
                <a:lnTo>
                  <a:pt x="1704112" y="79700"/>
                </a:lnTo>
                <a:cubicBezTo>
                  <a:pt x="1704112" y="455974"/>
                  <a:pt x="1704112" y="455974"/>
                  <a:pt x="1704112" y="455974"/>
                </a:cubicBezTo>
                <a:cubicBezTo>
                  <a:pt x="1149879" y="885503"/>
                  <a:pt x="1149879" y="885503"/>
                  <a:pt x="1149879" y="885503"/>
                </a:cubicBezTo>
                <a:cubicBezTo>
                  <a:pt x="1149879" y="354695"/>
                  <a:pt x="1149879" y="354695"/>
                  <a:pt x="1149879" y="354695"/>
                </a:cubicBezTo>
                <a:cubicBezTo>
                  <a:pt x="1550183" y="43739"/>
                  <a:pt x="1600221" y="4869"/>
                  <a:pt x="1606476" y="11"/>
                </a:cubicBezTo>
                <a:close/>
                <a:moveTo>
                  <a:pt x="696284" y="0"/>
                </a:moveTo>
                <a:lnTo>
                  <a:pt x="1573942" y="0"/>
                </a:lnTo>
                <a:lnTo>
                  <a:pt x="1498270" y="58848"/>
                </a:lnTo>
                <a:cubicBezTo>
                  <a:pt x="1139934" y="337514"/>
                  <a:pt x="1139934" y="337514"/>
                  <a:pt x="1139934" y="337514"/>
                </a:cubicBezTo>
                <a:cubicBezTo>
                  <a:pt x="805631" y="83188"/>
                  <a:pt x="722055" y="19606"/>
                  <a:pt x="701161" y="37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algn="r"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u texte 4">
            <a:extLst>
              <a:ext uri="{FF2B5EF4-FFF2-40B4-BE49-F238E27FC236}">
                <a16:creationId xmlns:a16="http://schemas.microsoft.com/office/drawing/2014/main" id="{1CD6972B-DFC0-49E0-CEDD-F3560A107C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50" y="726022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4722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uel  Bas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6860-ADC2-4D5A-87B2-39C9D379FAA9}" type="datetime1">
              <a:rPr lang="en-US" smtClean="0"/>
              <a:t>9/20/2025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C.Z. ANtoine intervention at WG4 discussion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BF0B-DEE5-4A72-8447-C0E1FCD7E60F}" type="slidenum">
              <a:rPr lang="en-US" smtClean="0"/>
              <a:t>‹N°›</a:t>
            </a:fld>
            <a:endParaRPr lang="en-US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Bas+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96CEC976-242A-291F-5C18-817BBE12E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646" y="1381125"/>
            <a:ext cx="10744517" cy="20732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462F4B3-C673-4762-4C2C-2CE0330E60F9}"/>
              </a:ext>
            </a:extLst>
          </p:cNvPr>
          <p:cNvSpPr txBox="1"/>
          <p:nvPr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</p:txBody>
      </p:sp>
      <p:sp>
        <p:nvSpPr>
          <p:cNvPr id="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0197" y="3823855"/>
            <a:ext cx="11765693" cy="2356998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42118086"/>
              <a:gd name="connsiteY0" fmla="*/ 6911396 h 6975464"/>
              <a:gd name="connsiteX1" fmla="*/ 814828 w 42118086"/>
              <a:gd name="connsiteY1" fmla="*/ 6969750 h 6975464"/>
              <a:gd name="connsiteX2" fmla="*/ 822329 w 42118086"/>
              <a:gd name="connsiteY2" fmla="*/ 6975464 h 6975464"/>
              <a:gd name="connsiteX3" fmla="*/ 655724 w 42118086"/>
              <a:gd name="connsiteY3" fmla="*/ 6975464 h 6975464"/>
              <a:gd name="connsiteX4" fmla="*/ 656989 w 42118086"/>
              <a:gd name="connsiteY4" fmla="*/ 6974481 h 6975464"/>
              <a:gd name="connsiteX5" fmla="*/ 738225 w 42118086"/>
              <a:gd name="connsiteY5" fmla="*/ 6911396 h 6975464"/>
              <a:gd name="connsiteX6" fmla="*/ 733493 w 42118086"/>
              <a:gd name="connsiteY6" fmla="*/ 6551812 h 6975464"/>
              <a:gd name="connsiteX7" fmla="*/ 733493 w 42118086"/>
              <a:gd name="connsiteY7" fmla="*/ 6897991 h 6975464"/>
              <a:gd name="connsiteX8" fmla="*/ 639637 w 42118086"/>
              <a:gd name="connsiteY8" fmla="*/ 6970539 h 6975464"/>
              <a:gd name="connsiteX9" fmla="*/ 656989 w 42118086"/>
              <a:gd name="connsiteY9" fmla="*/ 6974481 h 6975464"/>
              <a:gd name="connsiteX10" fmla="*/ 638848 w 42118086"/>
              <a:gd name="connsiteY10" fmla="*/ 6971327 h 6975464"/>
              <a:gd name="connsiteX11" fmla="*/ 633515 w 42118086"/>
              <a:gd name="connsiteY11" fmla="*/ 6975464 h 6975464"/>
              <a:gd name="connsiteX12" fmla="*/ 371479 w 42118086"/>
              <a:gd name="connsiteY12" fmla="*/ 6975464 h 6975464"/>
              <a:gd name="connsiteX13" fmla="*/ 371479 w 42118086"/>
              <a:gd name="connsiteY13" fmla="*/ 6917056 h 6975464"/>
              <a:gd name="connsiteX14" fmla="*/ 371479 w 42118086"/>
              <a:gd name="connsiteY14" fmla="*/ 6832540 h 6975464"/>
              <a:gd name="connsiteX15" fmla="*/ 733493 w 42118086"/>
              <a:gd name="connsiteY15" fmla="*/ 6551812 h 6975464"/>
              <a:gd name="connsiteX16" fmla="*/ 1106548 w 42118086"/>
              <a:gd name="connsiteY16" fmla="*/ 5904403 h 6975464"/>
              <a:gd name="connsiteX17" fmla="*/ 1106548 w 42118086"/>
              <a:gd name="connsiteY17" fmla="*/ 6251370 h 6975464"/>
              <a:gd name="connsiteX18" fmla="*/ 1012693 w 42118086"/>
              <a:gd name="connsiteY18" fmla="*/ 6323918 h 6975464"/>
              <a:gd name="connsiteX19" fmla="*/ 744534 w 42118086"/>
              <a:gd name="connsiteY19" fmla="*/ 6531309 h 6975464"/>
              <a:gd name="connsiteX20" fmla="*/ 744534 w 42118086"/>
              <a:gd name="connsiteY20" fmla="*/ 6185131 h 6975464"/>
              <a:gd name="connsiteX21" fmla="*/ 873093 w 42118086"/>
              <a:gd name="connsiteY21" fmla="*/ 6085772 h 6975464"/>
              <a:gd name="connsiteX22" fmla="*/ 1106548 w 42118086"/>
              <a:gd name="connsiteY22" fmla="*/ 5904403 h 6975464"/>
              <a:gd name="connsiteX23" fmla="*/ 1739875 w 42118086"/>
              <a:gd name="connsiteY23" fmla="*/ 5788484 h 6975464"/>
              <a:gd name="connsiteX24" fmla="*/ 1726467 w 42118086"/>
              <a:gd name="connsiteY24" fmla="*/ 5794792 h 6975464"/>
              <a:gd name="connsiteX25" fmla="*/ 1739875 w 42118086"/>
              <a:gd name="connsiteY25" fmla="*/ 5788484 h 6975464"/>
              <a:gd name="connsiteX26" fmla="*/ 1488280 w 42118086"/>
              <a:gd name="connsiteY26" fmla="*/ 5613423 h 6975464"/>
              <a:gd name="connsiteX27" fmla="*/ 1726467 w 42118086"/>
              <a:gd name="connsiteY27" fmla="*/ 5794792 h 6975464"/>
              <a:gd name="connsiteX28" fmla="*/ 1853448 w 42118086"/>
              <a:gd name="connsiteY28" fmla="*/ 5890997 h 6975464"/>
              <a:gd name="connsiteX29" fmla="*/ 1489068 w 42118086"/>
              <a:gd name="connsiteY29" fmla="*/ 6174091 h 6975464"/>
              <a:gd name="connsiteX30" fmla="*/ 1123900 w 42118086"/>
              <a:gd name="connsiteY30" fmla="*/ 5896517 h 6975464"/>
              <a:gd name="connsiteX31" fmla="*/ 1488280 w 42118086"/>
              <a:gd name="connsiteY31" fmla="*/ 5613423 h 6975464"/>
              <a:gd name="connsiteX32" fmla="*/ 359648 w 42118086"/>
              <a:gd name="connsiteY32" fmla="*/ 4965225 h 6975464"/>
              <a:gd name="connsiteX33" fmla="*/ 724817 w 42118086"/>
              <a:gd name="connsiteY33" fmla="*/ 5242799 h 6975464"/>
              <a:gd name="connsiteX34" fmla="*/ 487418 w 42118086"/>
              <a:gd name="connsiteY34" fmla="*/ 5426534 h 6975464"/>
              <a:gd name="connsiteX35" fmla="*/ 493727 w 42118086"/>
              <a:gd name="connsiteY35" fmla="*/ 5437574 h 6975464"/>
              <a:gd name="connsiteX36" fmla="*/ 733493 w 42118086"/>
              <a:gd name="connsiteY36" fmla="*/ 5252262 h 6975464"/>
              <a:gd name="connsiteX37" fmla="*/ 733493 w 42118086"/>
              <a:gd name="connsiteY37" fmla="*/ 5598440 h 6975464"/>
              <a:gd name="connsiteX38" fmla="*/ 633328 w 42118086"/>
              <a:gd name="connsiteY38" fmla="*/ 5675720 h 6975464"/>
              <a:gd name="connsiteX39" fmla="*/ 641215 w 42118086"/>
              <a:gd name="connsiteY39" fmla="*/ 5688337 h 6975464"/>
              <a:gd name="connsiteX40" fmla="*/ 737436 w 42118086"/>
              <a:gd name="connsiteY40" fmla="*/ 5613423 h 6975464"/>
              <a:gd name="connsiteX41" fmla="*/ 1102605 w 42118086"/>
              <a:gd name="connsiteY41" fmla="*/ 5890997 h 6975464"/>
              <a:gd name="connsiteX42" fmla="*/ 866783 w 42118086"/>
              <a:gd name="connsiteY42" fmla="*/ 6073943 h 6975464"/>
              <a:gd name="connsiteX43" fmla="*/ 873093 w 42118086"/>
              <a:gd name="connsiteY43" fmla="*/ 6085772 h 6975464"/>
              <a:gd name="connsiteX44" fmla="*/ 865994 w 42118086"/>
              <a:gd name="connsiteY44" fmla="*/ 6074732 h 6975464"/>
              <a:gd name="connsiteX45" fmla="*/ 738225 w 42118086"/>
              <a:gd name="connsiteY45" fmla="*/ 6174091 h 6975464"/>
              <a:gd name="connsiteX46" fmla="*/ 373056 w 42118086"/>
              <a:gd name="connsiteY46" fmla="*/ 5896517 h 6975464"/>
              <a:gd name="connsiteX47" fmla="*/ 640426 w 42118086"/>
              <a:gd name="connsiteY47" fmla="*/ 5689125 h 6975464"/>
              <a:gd name="connsiteX48" fmla="*/ 633328 w 42118086"/>
              <a:gd name="connsiteY48" fmla="*/ 5676508 h 6975464"/>
              <a:gd name="connsiteX49" fmla="*/ 371479 w 42118086"/>
              <a:gd name="connsiteY49" fmla="*/ 5879169 h 6975464"/>
              <a:gd name="connsiteX50" fmla="*/ 371479 w 42118086"/>
              <a:gd name="connsiteY50" fmla="*/ 5532990 h 6975464"/>
              <a:gd name="connsiteX51" fmla="*/ 493727 w 42118086"/>
              <a:gd name="connsiteY51" fmla="*/ 5438362 h 6975464"/>
              <a:gd name="connsiteX52" fmla="*/ 486629 w 42118086"/>
              <a:gd name="connsiteY52" fmla="*/ 5426534 h 6975464"/>
              <a:gd name="connsiteX53" fmla="*/ 365169 w 42118086"/>
              <a:gd name="connsiteY53" fmla="*/ 5521161 h 6975464"/>
              <a:gd name="connsiteX54" fmla="*/ 0 w 42118086"/>
              <a:gd name="connsiteY54" fmla="*/ 5243588 h 6975464"/>
              <a:gd name="connsiteX55" fmla="*/ 359648 w 42118086"/>
              <a:gd name="connsiteY55" fmla="*/ 4965225 h 6975464"/>
              <a:gd name="connsiteX56" fmla="*/ 1106548 w 42118086"/>
              <a:gd name="connsiteY56" fmla="*/ 4604852 h 6975464"/>
              <a:gd name="connsiteX57" fmla="*/ 1106548 w 42118086"/>
              <a:gd name="connsiteY57" fmla="*/ 4951031 h 6975464"/>
              <a:gd name="connsiteX58" fmla="*/ 1018214 w 42118086"/>
              <a:gd name="connsiteY58" fmla="*/ 5019636 h 6975464"/>
              <a:gd name="connsiteX59" fmla="*/ 1025312 w 42118086"/>
              <a:gd name="connsiteY59" fmla="*/ 5030676 h 6975464"/>
              <a:gd name="connsiteX60" fmla="*/ 1017425 w 42118086"/>
              <a:gd name="connsiteY60" fmla="*/ 5020424 h 6975464"/>
              <a:gd name="connsiteX61" fmla="*/ 744534 w 42118086"/>
              <a:gd name="connsiteY61" fmla="*/ 5231759 h 6975464"/>
              <a:gd name="connsiteX62" fmla="*/ 744534 w 42118086"/>
              <a:gd name="connsiteY62" fmla="*/ 4885580 h 6975464"/>
              <a:gd name="connsiteX63" fmla="*/ 856530 w 42118086"/>
              <a:gd name="connsiteY63" fmla="*/ 4798050 h 6975464"/>
              <a:gd name="connsiteX64" fmla="*/ 849432 w 42118086"/>
              <a:gd name="connsiteY64" fmla="*/ 4787799 h 6975464"/>
              <a:gd name="connsiteX65" fmla="*/ 857319 w 42118086"/>
              <a:gd name="connsiteY65" fmla="*/ 4798050 h 6975464"/>
              <a:gd name="connsiteX66" fmla="*/ 1106548 w 42118086"/>
              <a:gd name="connsiteY66" fmla="*/ 4604852 h 6975464"/>
              <a:gd name="connsiteX67" fmla="*/ 737436 w 42118086"/>
              <a:gd name="connsiteY67" fmla="*/ 4313873 h 6975464"/>
              <a:gd name="connsiteX68" fmla="*/ 1102605 w 42118086"/>
              <a:gd name="connsiteY68" fmla="*/ 4591447 h 6975464"/>
              <a:gd name="connsiteX69" fmla="*/ 849432 w 42118086"/>
              <a:gd name="connsiteY69" fmla="*/ 4787799 h 6975464"/>
              <a:gd name="connsiteX70" fmla="*/ 738225 w 42118086"/>
              <a:gd name="connsiteY70" fmla="*/ 4873752 h 6975464"/>
              <a:gd name="connsiteX71" fmla="*/ 373056 w 42118086"/>
              <a:gd name="connsiteY71" fmla="*/ 4596178 h 6975464"/>
              <a:gd name="connsiteX72" fmla="*/ 737436 w 42118086"/>
              <a:gd name="connsiteY72" fmla="*/ 4313873 h 6975464"/>
              <a:gd name="connsiteX73" fmla="*/ 1115224 w 42118086"/>
              <a:gd name="connsiteY73" fmla="*/ 3661732 h 6975464"/>
              <a:gd name="connsiteX74" fmla="*/ 1125477 w 42118086"/>
              <a:gd name="connsiteY74" fmla="*/ 3669618 h 6975464"/>
              <a:gd name="connsiteX75" fmla="*/ 1480393 w 42118086"/>
              <a:gd name="connsiteY75" fmla="*/ 3939306 h 6975464"/>
              <a:gd name="connsiteX76" fmla="*/ 1116013 w 42118086"/>
              <a:gd name="connsiteY76" fmla="*/ 4222399 h 6975464"/>
              <a:gd name="connsiteX77" fmla="*/ 750844 w 42118086"/>
              <a:gd name="connsiteY77" fmla="*/ 3944037 h 6975464"/>
              <a:gd name="connsiteX78" fmla="*/ 1115224 w 42118086"/>
              <a:gd name="connsiteY78" fmla="*/ 3661732 h 6975464"/>
              <a:gd name="connsiteX79" fmla="*/ 1480393 w 42118086"/>
              <a:gd name="connsiteY79" fmla="*/ 2656315 h 6975464"/>
              <a:gd name="connsiteX80" fmla="*/ 1480393 w 42118086"/>
              <a:gd name="connsiteY80" fmla="*/ 3002494 h 6975464"/>
              <a:gd name="connsiteX81" fmla="*/ 1386537 w 42118086"/>
              <a:gd name="connsiteY81" fmla="*/ 3075042 h 6975464"/>
              <a:gd name="connsiteX82" fmla="*/ 1392847 w 42118086"/>
              <a:gd name="connsiteY82" fmla="*/ 3086870 h 6975464"/>
              <a:gd name="connsiteX83" fmla="*/ 1385748 w 42118086"/>
              <a:gd name="connsiteY83" fmla="*/ 3075830 h 6975464"/>
              <a:gd name="connsiteX84" fmla="*/ 1118379 w 42118086"/>
              <a:gd name="connsiteY84" fmla="*/ 3283222 h 6975464"/>
              <a:gd name="connsiteX85" fmla="*/ 1118379 w 42118086"/>
              <a:gd name="connsiteY85" fmla="*/ 2937043 h 6975464"/>
              <a:gd name="connsiteX86" fmla="*/ 1246148 w 42118086"/>
              <a:gd name="connsiteY86" fmla="*/ 2837685 h 6975464"/>
              <a:gd name="connsiteX87" fmla="*/ 1239839 w 42118086"/>
              <a:gd name="connsiteY87" fmla="*/ 2825856 h 6975464"/>
              <a:gd name="connsiteX88" fmla="*/ 1246937 w 42118086"/>
              <a:gd name="connsiteY88" fmla="*/ 2836896 h 6975464"/>
              <a:gd name="connsiteX89" fmla="*/ 1480393 w 42118086"/>
              <a:gd name="connsiteY89" fmla="*/ 2656315 h 6975464"/>
              <a:gd name="connsiteX90" fmla="*/ 732704 w 42118086"/>
              <a:gd name="connsiteY90" fmla="*/ 1716349 h 6975464"/>
              <a:gd name="connsiteX91" fmla="*/ 1097873 w 42118086"/>
              <a:gd name="connsiteY91" fmla="*/ 1993923 h 6975464"/>
              <a:gd name="connsiteX92" fmla="*/ 860473 w 42118086"/>
              <a:gd name="connsiteY92" fmla="*/ 2177658 h 6975464"/>
              <a:gd name="connsiteX93" fmla="*/ 867572 w 42118086"/>
              <a:gd name="connsiteY93" fmla="*/ 2189486 h 6975464"/>
              <a:gd name="connsiteX94" fmla="*/ 1106548 w 42118086"/>
              <a:gd name="connsiteY94" fmla="*/ 2003386 h 6975464"/>
              <a:gd name="connsiteX95" fmla="*/ 1106548 w 42118086"/>
              <a:gd name="connsiteY95" fmla="*/ 2350353 h 6975464"/>
              <a:gd name="connsiteX96" fmla="*/ 1007172 w 42118086"/>
              <a:gd name="connsiteY96" fmla="*/ 2427632 h 6975464"/>
              <a:gd name="connsiteX97" fmla="*/ 1014270 w 42118086"/>
              <a:gd name="connsiteY97" fmla="*/ 2440249 h 6975464"/>
              <a:gd name="connsiteX98" fmla="*/ 1110492 w 42118086"/>
              <a:gd name="connsiteY98" fmla="*/ 2365336 h 6975464"/>
              <a:gd name="connsiteX99" fmla="*/ 1475660 w 42118086"/>
              <a:gd name="connsiteY99" fmla="*/ 2642910 h 6975464"/>
              <a:gd name="connsiteX100" fmla="*/ 1239839 w 42118086"/>
              <a:gd name="connsiteY100" fmla="*/ 2825856 h 6975464"/>
              <a:gd name="connsiteX101" fmla="*/ 1112069 w 42118086"/>
              <a:gd name="connsiteY101" fmla="*/ 2925215 h 6975464"/>
              <a:gd name="connsiteX102" fmla="*/ 746900 w 42118086"/>
              <a:gd name="connsiteY102" fmla="*/ 2647641 h 6975464"/>
              <a:gd name="connsiteX103" fmla="*/ 1013481 w 42118086"/>
              <a:gd name="connsiteY103" fmla="*/ 2440249 h 6975464"/>
              <a:gd name="connsiteX104" fmla="*/ 1006383 w 42118086"/>
              <a:gd name="connsiteY104" fmla="*/ 2427632 h 6975464"/>
              <a:gd name="connsiteX105" fmla="*/ 744534 w 42118086"/>
              <a:gd name="connsiteY105" fmla="*/ 2631081 h 6975464"/>
              <a:gd name="connsiteX106" fmla="*/ 744534 w 42118086"/>
              <a:gd name="connsiteY106" fmla="*/ 2284114 h 6975464"/>
              <a:gd name="connsiteX107" fmla="*/ 866783 w 42118086"/>
              <a:gd name="connsiteY107" fmla="*/ 2189486 h 6975464"/>
              <a:gd name="connsiteX108" fmla="*/ 860473 w 42118086"/>
              <a:gd name="connsiteY108" fmla="*/ 2178447 h 6975464"/>
              <a:gd name="connsiteX109" fmla="*/ 738225 w 42118086"/>
              <a:gd name="connsiteY109" fmla="*/ 2273074 h 6975464"/>
              <a:gd name="connsiteX110" fmla="*/ 373056 w 42118086"/>
              <a:gd name="connsiteY110" fmla="*/ 1995500 h 6975464"/>
              <a:gd name="connsiteX111" fmla="*/ 732704 w 42118086"/>
              <a:gd name="connsiteY111" fmla="*/ 1716349 h 6975464"/>
              <a:gd name="connsiteX112" fmla="*/ 1480393 w 42118086"/>
              <a:gd name="connsiteY112" fmla="*/ 1355976 h 6975464"/>
              <a:gd name="connsiteX113" fmla="*/ 1480393 w 42118086"/>
              <a:gd name="connsiteY113" fmla="*/ 1702944 h 6975464"/>
              <a:gd name="connsiteX114" fmla="*/ 1391269 w 42118086"/>
              <a:gd name="connsiteY114" fmla="*/ 1771549 h 6975464"/>
              <a:gd name="connsiteX115" fmla="*/ 1399156 w 42118086"/>
              <a:gd name="connsiteY115" fmla="*/ 1781800 h 6975464"/>
              <a:gd name="connsiteX116" fmla="*/ 1483547 w 42118086"/>
              <a:gd name="connsiteY116" fmla="*/ 1716349 h 6975464"/>
              <a:gd name="connsiteX117" fmla="*/ 1848716 w 42118086"/>
              <a:gd name="connsiteY117" fmla="*/ 1993923 h 6975464"/>
              <a:gd name="connsiteX118" fmla="*/ 1658639 w 42118086"/>
              <a:gd name="connsiteY118" fmla="*/ 2141384 h 6975464"/>
              <a:gd name="connsiteX119" fmla="*/ 1489068 w 42118086"/>
              <a:gd name="connsiteY119" fmla="*/ 2273074 h 6975464"/>
              <a:gd name="connsiteX120" fmla="*/ 1123900 w 42118086"/>
              <a:gd name="connsiteY120" fmla="*/ 1995500 h 6975464"/>
              <a:gd name="connsiteX121" fmla="*/ 1398368 w 42118086"/>
              <a:gd name="connsiteY121" fmla="*/ 1782588 h 6975464"/>
              <a:gd name="connsiteX122" fmla="*/ 1390481 w 42118086"/>
              <a:gd name="connsiteY122" fmla="*/ 1771549 h 6975464"/>
              <a:gd name="connsiteX123" fmla="*/ 1118379 w 42118086"/>
              <a:gd name="connsiteY123" fmla="*/ 1982883 h 6975464"/>
              <a:gd name="connsiteX124" fmla="*/ 1118379 w 42118086"/>
              <a:gd name="connsiteY124" fmla="*/ 1636704 h 6975464"/>
              <a:gd name="connsiteX125" fmla="*/ 1230374 w 42118086"/>
              <a:gd name="connsiteY125" fmla="*/ 1549963 h 6975464"/>
              <a:gd name="connsiteX126" fmla="*/ 1480393 w 42118086"/>
              <a:gd name="connsiteY126" fmla="*/ 1355976 h 6975464"/>
              <a:gd name="connsiteX127" fmla="*/ 1110492 w 42118086"/>
              <a:gd name="connsiteY127" fmla="*/ 1064997 h 6975464"/>
              <a:gd name="connsiteX128" fmla="*/ 1475660 w 42118086"/>
              <a:gd name="connsiteY128" fmla="*/ 1342571 h 6975464"/>
              <a:gd name="connsiteX129" fmla="*/ 1223276 w 42118086"/>
              <a:gd name="connsiteY129" fmla="*/ 1538923 h 6975464"/>
              <a:gd name="connsiteX130" fmla="*/ 1230374 w 42118086"/>
              <a:gd name="connsiteY130" fmla="*/ 1549963 h 6975464"/>
              <a:gd name="connsiteX131" fmla="*/ 1222487 w 42118086"/>
              <a:gd name="connsiteY131" fmla="*/ 1539711 h 6975464"/>
              <a:gd name="connsiteX132" fmla="*/ 1112069 w 42118086"/>
              <a:gd name="connsiteY132" fmla="*/ 1625665 h 6975464"/>
              <a:gd name="connsiteX133" fmla="*/ 746900 w 42118086"/>
              <a:gd name="connsiteY133" fmla="*/ 1348091 h 6975464"/>
              <a:gd name="connsiteX134" fmla="*/ 1110492 w 42118086"/>
              <a:gd name="connsiteY134" fmla="*/ 1064997 h 6975464"/>
              <a:gd name="connsiteX135" fmla="*/ 1488280 w 42118086"/>
              <a:gd name="connsiteY135" fmla="*/ 413645 h 6975464"/>
              <a:gd name="connsiteX136" fmla="*/ 1498533 w 42118086"/>
              <a:gd name="connsiteY136" fmla="*/ 421530 h 6975464"/>
              <a:gd name="connsiteX137" fmla="*/ 1853448 w 42118086"/>
              <a:gd name="connsiteY137" fmla="*/ 691218 h 6975464"/>
              <a:gd name="connsiteX138" fmla="*/ 1489068 w 42118086"/>
              <a:gd name="connsiteY138" fmla="*/ 973524 h 6975464"/>
              <a:gd name="connsiteX139" fmla="*/ 1123900 w 42118086"/>
              <a:gd name="connsiteY139" fmla="*/ 695950 h 6975464"/>
              <a:gd name="connsiteX140" fmla="*/ 1488280 w 42118086"/>
              <a:gd name="connsiteY140" fmla="*/ 413645 h 6975464"/>
              <a:gd name="connsiteX141" fmla="*/ 1493012 w 42118086"/>
              <a:gd name="connsiteY141" fmla="*/ 117464 h 6975464"/>
              <a:gd name="connsiteX142" fmla="*/ 42118086 w 42118086"/>
              <a:gd name="connsiteY142" fmla="*/ 0 h 6975464"/>
              <a:gd name="connsiteX143" fmla="*/ 5957423 w 42118086"/>
              <a:gd name="connsiteY143" fmla="*/ 6975464 h 6975464"/>
              <a:gd name="connsiteX144" fmla="*/ 843615 w 42118086"/>
              <a:gd name="connsiteY144" fmla="*/ 6975464 h 6975464"/>
              <a:gd name="connsiteX145" fmla="*/ 810785 w 42118086"/>
              <a:gd name="connsiteY145" fmla="*/ 6950504 h 6975464"/>
              <a:gd name="connsiteX146" fmla="*/ 746900 w 42118086"/>
              <a:gd name="connsiteY146" fmla="*/ 6901934 h 6975464"/>
              <a:gd name="connsiteX147" fmla="*/ 746900 w 42118086"/>
              <a:gd name="connsiteY147" fmla="*/ 6547081 h 6975464"/>
              <a:gd name="connsiteX148" fmla="*/ 1019002 w 42118086"/>
              <a:gd name="connsiteY148" fmla="*/ 6335746 h 6975464"/>
              <a:gd name="connsiteX149" fmla="*/ 1012693 w 42118086"/>
              <a:gd name="connsiteY149" fmla="*/ 6323918 h 6975464"/>
              <a:gd name="connsiteX150" fmla="*/ 1019791 w 42118086"/>
              <a:gd name="connsiteY150" fmla="*/ 6334957 h 6975464"/>
              <a:gd name="connsiteX151" fmla="*/ 1110492 w 42118086"/>
              <a:gd name="connsiteY151" fmla="*/ 6264775 h 6975464"/>
              <a:gd name="connsiteX152" fmla="*/ 1489068 w 42118086"/>
              <a:gd name="connsiteY152" fmla="*/ 6553389 h 6975464"/>
              <a:gd name="connsiteX153" fmla="*/ 1870800 w 42118086"/>
              <a:gd name="connsiteY153" fmla="*/ 6257678 h 6975464"/>
              <a:gd name="connsiteX154" fmla="*/ 1870800 w 42118086"/>
              <a:gd name="connsiteY154" fmla="*/ 6139394 h 6975464"/>
              <a:gd name="connsiteX155" fmla="*/ 1857392 w 42118086"/>
              <a:gd name="connsiteY155" fmla="*/ 6144914 h 6975464"/>
              <a:gd name="connsiteX156" fmla="*/ 1857392 w 42118086"/>
              <a:gd name="connsiteY156" fmla="*/ 6251370 h 6975464"/>
              <a:gd name="connsiteX157" fmla="*/ 1495378 w 42118086"/>
              <a:gd name="connsiteY157" fmla="*/ 6531309 h 6975464"/>
              <a:gd name="connsiteX158" fmla="*/ 1495378 w 42118086"/>
              <a:gd name="connsiteY158" fmla="*/ 6185131 h 6975464"/>
              <a:gd name="connsiteX159" fmla="*/ 1857392 w 42118086"/>
              <a:gd name="connsiteY159" fmla="*/ 5904403 h 6975464"/>
              <a:gd name="connsiteX160" fmla="*/ 1857392 w 42118086"/>
              <a:gd name="connsiteY160" fmla="*/ 6144125 h 6975464"/>
              <a:gd name="connsiteX161" fmla="*/ 1870800 w 42118086"/>
              <a:gd name="connsiteY161" fmla="*/ 6138605 h 6975464"/>
              <a:gd name="connsiteX162" fmla="*/ 1870800 w 42118086"/>
              <a:gd name="connsiteY162" fmla="*/ 5887843 h 6975464"/>
              <a:gd name="connsiteX163" fmla="*/ 1739875 w 42118086"/>
              <a:gd name="connsiteY163" fmla="*/ 5788484 h 6975464"/>
              <a:gd name="connsiteX164" fmla="*/ 1497744 w 42118086"/>
              <a:gd name="connsiteY164" fmla="*/ 5604749 h 6975464"/>
              <a:gd name="connsiteX165" fmla="*/ 1497744 w 42118086"/>
              <a:gd name="connsiteY165" fmla="*/ 5424957 h 6975464"/>
              <a:gd name="connsiteX166" fmla="*/ 1484336 w 42118086"/>
              <a:gd name="connsiteY166" fmla="*/ 5427322 h 6975464"/>
              <a:gd name="connsiteX167" fmla="*/ 1484336 w 42118086"/>
              <a:gd name="connsiteY167" fmla="*/ 5598440 h 6975464"/>
              <a:gd name="connsiteX168" fmla="*/ 1122322 w 42118086"/>
              <a:gd name="connsiteY168" fmla="*/ 5879169 h 6975464"/>
              <a:gd name="connsiteX169" fmla="*/ 1122322 w 42118086"/>
              <a:gd name="connsiteY169" fmla="*/ 5532990 h 6975464"/>
              <a:gd name="connsiteX170" fmla="*/ 1292682 w 42118086"/>
              <a:gd name="connsiteY170" fmla="*/ 5400511 h 6975464"/>
              <a:gd name="connsiteX171" fmla="*/ 1285583 w 42118086"/>
              <a:gd name="connsiteY171" fmla="*/ 5390260 h 6975464"/>
              <a:gd name="connsiteX172" fmla="*/ 1116013 w 42118086"/>
              <a:gd name="connsiteY172" fmla="*/ 5521161 h 6975464"/>
              <a:gd name="connsiteX173" fmla="*/ 750844 w 42118086"/>
              <a:gd name="connsiteY173" fmla="*/ 5243588 h 6975464"/>
              <a:gd name="connsiteX174" fmla="*/ 1025312 w 42118086"/>
              <a:gd name="connsiteY174" fmla="*/ 5030676 h 6975464"/>
              <a:gd name="connsiteX175" fmla="*/ 1110492 w 42118086"/>
              <a:gd name="connsiteY175" fmla="*/ 4965225 h 6975464"/>
              <a:gd name="connsiteX176" fmla="*/ 1475660 w 42118086"/>
              <a:gd name="connsiteY176" fmla="*/ 5242799 h 6975464"/>
              <a:gd name="connsiteX177" fmla="*/ 1285583 w 42118086"/>
              <a:gd name="connsiteY177" fmla="*/ 5389472 h 6975464"/>
              <a:gd name="connsiteX178" fmla="*/ 1293470 w 42118086"/>
              <a:gd name="connsiteY178" fmla="*/ 5400511 h 6975464"/>
              <a:gd name="connsiteX179" fmla="*/ 1484336 w 42118086"/>
              <a:gd name="connsiteY179" fmla="*/ 5252262 h 6975464"/>
              <a:gd name="connsiteX180" fmla="*/ 1484336 w 42118086"/>
              <a:gd name="connsiteY180" fmla="*/ 5426534 h 6975464"/>
              <a:gd name="connsiteX181" fmla="*/ 1497744 w 42118086"/>
              <a:gd name="connsiteY181" fmla="*/ 5424168 h 6975464"/>
              <a:gd name="connsiteX182" fmla="*/ 1497744 w 42118086"/>
              <a:gd name="connsiteY182" fmla="*/ 5246742 h 6975464"/>
              <a:gd name="connsiteX183" fmla="*/ 1513518 w 42118086"/>
              <a:gd name="connsiteY183" fmla="*/ 5234125 h 6975464"/>
              <a:gd name="connsiteX184" fmla="*/ 1513518 w 42118086"/>
              <a:gd name="connsiteY184" fmla="*/ 5217565 h 6975464"/>
              <a:gd name="connsiteX185" fmla="*/ 1495378 w 42118086"/>
              <a:gd name="connsiteY185" fmla="*/ 5231759 h 6975464"/>
              <a:gd name="connsiteX186" fmla="*/ 1495378 w 42118086"/>
              <a:gd name="connsiteY186" fmla="*/ 4885580 h 6975464"/>
              <a:gd name="connsiteX187" fmla="*/ 1513518 w 42118086"/>
              <a:gd name="connsiteY187" fmla="*/ 4871386 h 6975464"/>
              <a:gd name="connsiteX188" fmla="*/ 1513518 w 42118086"/>
              <a:gd name="connsiteY188" fmla="*/ 4854826 h 6975464"/>
              <a:gd name="connsiteX189" fmla="*/ 1489068 w 42118086"/>
              <a:gd name="connsiteY189" fmla="*/ 4873752 h 6975464"/>
              <a:gd name="connsiteX190" fmla="*/ 1123900 w 42118086"/>
              <a:gd name="connsiteY190" fmla="*/ 4596178 h 6975464"/>
              <a:gd name="connsiteX191" fmla="*/ 1488280 w 42118086"/>
              <a:gd name="connsiteY191" fmla="*/ 4313873 h 6975464"/>
              <a:gd name="connsiteX192" fmla="*/ 1853448 w 42118086"/>
              <a:gd name="connsiteY192" fmla="*/ 4591447 h 6975464"/>
              <a:gd name="connsiteX193" fmla="*/ 1514307 w 42118086"/>
              <a:gd name="connsiteY193" fmla="*/ 4854826 h 6975464"/>
              <a:gd name="connsiteX194" fmla="*/ 1514307 w 42118086"/>
              <a:gd name="connsiteY194" fmla="*/ 4870598 h 6975464"/>
              <a:gd name="connsiteX195" fmla="*/ 1857392 w 42118086"/>
              <a:gd name="connsiteY195" fmla="*/ 4604852 h 6975464"/>
              <a:gd name="connsiteX196" fmla="*/ 1857392 w 42118086"/>
              <a:gd name="connsiteY196" fmla="*/ 4951031 h 6975464"/>
              <a:gd name="connsiteX197" fmla="*/ 1514307 w 42118086"/>
              <a:gd name="connsiteY197" fmla="*/ 5217565 h 6975464"/>
              <a:gd name="connsiteX198" fmla="*/ 1514307 w 42118086"/>
              <a:gd name="connsiteY198" fmla="*/ 5234125 h 6975464"/>
              <a:gd name="connsiteX199" fmla="*/ 1870800 w 42118086"/>
              <a:gd name="connsiteY199" fmla="*/ 4957339 h 6975464"/>
              <a:gd name="connsiteX200" fmla="*/ 1870800 w 42118086"/>
              <a:gd name="connsiteY200" fmla="*/ 4588292 h 6975464"/>
              <a:gd name="connsiteX201" fmla="*/ 1497744 w 42118086"/>
              <a:gd name="connsiteY201" fmla="*/ 4304410 h 6975464"/>
              <a:gd name="connsiteX202" fmla="*/ 1497744 w 42118086"/>
              <a:gd name="connsiteY202" fmla="*/ 3956654 h 6975464"/>
              <a:gd name="connsiteX203" fmla="*/ 1484336 w 42118086"/>
              <a:gd name="connsiteY203" fmla="*/ 3966905 h 6975464"/>
              <a:gd name="connsiteX204" fmla="*/ 1484336 w 42118086"/>
              <a:gd name="connsiteY204" fmla="*/ 4299679 h 6975464"/>
              <a:gd name="connsiteX205" fmla="*/ 1122322 w 42118086"/>
              <a:gd name="connsiteY205" fmla="*/ 4579618 h 6975464"/>
              <a:gd name="connsiteX206" fmla="*/ 1122322 w 42118086"/>
              <a:gd name="connsiteY206" fmla="*/ 4233439 h 6975464"/>
              <a:gd name="connsiteX207" fmla="*/ 1484336 w 42118086"/>
              <a:gd name="connsiteY207" fmla="*/ 3952712 h 6975464"/>
              <a:gd name="connsiteX208" fmla="*/ 1484336 w 42118086"/>
              <a:gd name="connsiteY208" fmla="*/ 3966117 h 6975464"/>
              <a:gd name="connsiteX209" fmla="*/ 1497744 w 42118086"/>
              <a:gd name="connsiteY209" fmla="*/ 3955866 h 6975464"/>
              <a:gd name="connsiteX210" fmla="*/ 1497744 w 42118086"/>
              <a:gd name="connsiteY210" fmla="*/ 3936152 h 6975464"/>
              <a:gd name="connsiteX211" fmla="*/ 1136519 w 42118086"/>
              <a:gd name="connsiteY211" fmla="*/ 3661732 h 6975464"/>
              <a:gd name="connsiteX212" fmla="*/ 1125477 w 42118086"/>
              <a:gd name="connsiteY212" fmla="*/ 3669618 h 6975464"/>
              <a:gd name="connsiteX213" fmla="*/ 1135730 w 42118086"/>
              <a:gd name="connsiteY213" fmla="*/ 3660943 h 6975464"/>
              <a:gd name="connsiteX214" fmla="*/ 1119956 w 42118086"/>
              <a:gd name="connsiteY214" fmla="*/ 3649115 h 6975464"/>
              <a:gd name="connsiteX215" fmla="*/ 1119956 w 42118086"/>
              <a:gd name="connsiteY215" fmla="*/ 3637286 h 6975464"/>
              <a:gd name="connsiteX216" fmla="*/ 1106548 w 42118086"/>
              <a:gd name="connsiteY216" fmla="*/ 3637286 h 6975464"/>
              <a:gd name="connsiteX217" fmla="*/ 1106548 w 42118086"/>
              <a:gd name="connsiteY217" fmla="*/ 3649903 h 6975464"/>
              <a:gd name="connsiteX218" fmla="*/ 744534 w 42118086"/>
              <a:gd name="connsiteY218" fmla="*/ 3929843 h 6975464"/>
              <a:gd name="connsiteX219" fmla="*/ 744534 w 42118086"/>
              <a:gd name="connsiteY219" fmla="*/ 3612841 h 6975464"/>
              <a:gd name="connsiteX220" fmla="*/ 744534 w 42118086"/>
              <a:gd name="connsiteY220" fmla="*/ 3584453 h 6975464"/>
              <a:gd name="connsiteX221" fmla="*/ 1106548 w 42118086"/>
              <a:gd name="connsiteY221" fmla="*/ 3303725 h 6975464"/>
              <a:gd name="connsiteX222" fmla="*/ 1106548 w 42118086"/>
              <a:gd name="connsiteY222" fmla="*/ 3617573 h 6975464"/>
              <a:gd name="connsiteX223" fmla="*/ 1106548 w 42118086"/>
              <a:gd name="connsiteY223" fmla="*/ 3636498 h 6975464"/>
              <a:gd name="connsiteX224" fmla="*/ 1119956 w 42118086"/>
              <a:gd name="connsiteY224" fmla="*/ 3636498 h 6975464"/>
              <a:gd name="connsiteX225" fmla="*/ 1119956 w 42118086"/>
              <a:gd name="connsiteY225" fmla="*/ 3298205 h 6975464"/>
              <a:gd name="connsiteX226" fmla="*/ 1392847 w 42118086"/>
              <a:gd name="connsiteY226" fmla="*/ 3086870 h 6975464"/>
              <a:gd name="connsiteX227" fmla="*/ 1483547 w 42118086"/>
              <a:gd name="connsiteY227" fmla="*/ 3016688 h 6975464"/>
              <a:gd name="connsiteX228" fmla="*/ 1862913 w 42118086"/>
              <a:gd name="connsiteY228" fmla="*/ 3304513 h 6975464"/>
              <a:gd name="connsiteX229" fmla="*/ 2243855 w 42118086"/>
              <a:gd name="connsiteY229" fmla="*/ 3008803 h 6975464"/>
              <a:gd name="connsiteX230" fmla="*/ 2243855 w 42118086"/>
              <a:gd name="connsiteY230" fmla="*/ 2891307 h 6975464"/>
              <a:gd name="connsiteX231" fmla="*/ 2231236 w 42118086"/>
              <a:gd name="connsiteY231" fmla="*/ 2896827 h 6975464"/>
              <a:gd name="connsiteX232" fmla="*/ 2231236 w 42118086"/>
              <a:gd name="connsiteY232" fmla="*/ 3002494 h 6975464"/>
              <a:gd name="connsiteX233" fmla="*/ 1869222 w 42118086"/>
              <a:gd name="connsiteY233" fmla="*/ 3283222 h 6975464"/>
              <a:gd name="connsiteX234" fmla="*/ 1869222 w 42118086"/>
              <a:gd name="connsiteY234" fmla="*/ 2937043 h 6975464"/>
              <a:gd name="connsiteX235" fmla="*/ 2231236 w 42118086"/>
              <a:gd name="connsiteY235" fmla="*/ 2656315 h 6975464"/>
              <a:gd name="connsiteX236" fmla="*/ 2231236 w 42118086"/>
              <a:gd name="connsiteY236" fmla="*/ 2896038 h 6975464"/>
              <a:gd name="connsiteX237" fmla="*/ 2243855 w 42118086"/>
              <a:gd name="connsiteY237" fmla="*/ 2890518 h 6975464"/>
              <a:gd name="connsiteX238" fmla="*/ 2243855 w 42118086"/>
              <a:gd name="connsiteY238" fmla="*/ 2639755 h 6975464"/>
              <a:gd name="connsiteX239" fmla="*/ 2113720 w 42118086"/>
              <a:gd name="connsiteY239" fmla="*/ 2540397 h 6975464"/>
              <a:gd name="connsiteX240" fmla="*/ 2100312 w 42118086"/>
              <a:gd name="connsiteY240" fmla="*/ 2546705 h 6975464"/>
              <a:gd name="connsiteX241" fmla="*/ 2226503 w 42118086"/>
              <a:gd name="connsiteY241" fmla="*/ 2642910 h 6975464"/>
              <a:gd name="connsiteX242" fmla="*/ 1862124 w 42118086"/>
              <a:gd name="connsiteY242" fmla="*/ 2925215 h 6975464"/>
              <a:gd name="connsiteX243" fmla="*/ 1496955 w 42118086"/>
              <a:gd name="connsiteY243" fmla="*/ 2647641 h 6975464"/>
              <a:gd name="connsiteX244" fmla="*/ 1861335 w 42118086"/>
              <a:gd name="connsiteY244" fmla="*/ 2365336 h 6975464"/>
              <a:gd name="connsiteX245" fmla="*/ 2099523 w 42118086"/>
              <a:gd name="connsiteY245" fmla="*/ 2545916 h 6975464"/>
              <a:gd name="connsiteX246" fmla="*/ 2112931 w 42118086"/>
              <a:gd name="connsiteY246" fmla="*/ 2539608 h 6975464"/>
              <a:gd name="connsiteX247" fmla="*/ 1870800 w 42118086"/>
              <a:gd name="connsiteY247" fmla="*/ 2355873 h 6975464"/>
              <a:gd name="connsiteX248" fmla="*/ 1870800 w 42118086"/>
              <a:gd name="connsiteY248" fmla="*/ 2176869 h 6975464"/>
              <a:gd name="connsiteX249" fmla="*/ 1857392 w 42118086"/>
              <a:gd name="connsiteY249" fmla="*/ 2178447 h 6975464"/>
              <a:gd name="connsiteX250" fmla="*/ 1857392 w 42118086"/>
              <a:gd name="connsiteY250" fmla="*/ 2350353 h 6975464"/>
              <a:gd name="connsiteX251" fmla="*/ 1496167 w 42118086"/>
              <a:gd name="connsiteY251" fmla="*/ 2631081 h 6975464"/>
              <a:gd name="connsiteX252" fmla="*/ 1496167 w 42118086"/>
              <a:gd name="connsiteY252" fmla="*/ 2284114 h 6975464"/>
              <a:gd name="connsiteX253" fmla="*/ 1666526 w 42118086"/>
              <a:gd name="connsiteY253" fmla="*/ 2152424 h 6975464"/>
              <a:gd name="connsiteX254" fmla="*/ 1658639 w 42118086"/>
              <a:gd name="connsiteY254" fmla="*/ 2141384 h 6975464"/>
              <a:gd name="connsiteX255" fmla="*/ 1666526 w 42118086"/>
              <a:gd name="connsiteY255" fmla="*/ 2151636 h 6975464"/>
              <a:gd name="connsiteX256" fmla="*/ 1857392 w 42118086"/>
              <a:gd name="connsiteY256" fmla="*/ 2003386 h 6975464"/>
              <a:gd name="connsiteX257" fmla="*/ 1857392 w 42118086"/>
              <a:gd name="connsiteY257" fmla="*/ 2177658 h 6975464"/>
              <a:gd name="connsiteX258" fmla="*/ 1870800 w 42118086"/>
              <a:gd name="connsiteY258" fmla="*/ 2176081 h 6975464"/>
              <a:gd name="connsiteX259" fmla="*/ 1870800 w 42118086"/>
              <a:gd name="connsiteY259" fmla="*/ 1998654 h 6975464"/>
              <a:gd name="connsiteX260" fmla="*/ 1886574 w 42118086"/>
              <a:gd name="connsiteY260" fmla="*/ 1986037 h 6975464"/>
              <a:gd name="connsiteX261" fmla="*/ 1886574 w 42118086"/>
              <a:gd name="connsiteY261" fmla="*/ 1969478 h 6975464"/>
              <a:gd name="connsiteX262" fmla="*/ 1869222 w 42118086"/>
              <a:gd name="connsiteY262" fmla="*/ 1982883 h 6975464"/>
              <a:gd name="connsiteX263" fmla="*/ 1869222 w 42118086"/>
              <a:gd name="connsiteY263" fmla="*/ 1636704 h 6975464"/>
              <a:gd name="connsiteX264" fmla="*/ 1886574 w 42118086"/>
              <a:gd name="connsiteY264" fmla="*/ 1623299 h 6975464"/>
              <a:gd name="connsiteX265" fmla="*/ 1886574 w 42118086"/>
              <a:gd name="connsiteY265" fmla="*/ 1606739 h 6975464"/>
              <a:gd name="connsiteX266" fmla="*/ 1862124 w 42118086"/>
              <a:gd name="connsiteY266" fmla="*/ 1625665 h 6975464"/>
              <a:gd name="connsiteX267" fmla="*/ 1496955 w 42118086"/>
              <a:gd name="connsiteY267" fmla="*/ 1348091 h 6975464"/>
              <a:gd name="connsiteX268" fmla="*/ 1861335 w 42118086"/>
              <a:gd name="connsiteY268" fmla="*/ 1064997 h 6975464"/>
              <a:gd name="connsiteX269" fmla="*/ 2226503 w 42118086"/>
              <a:gd name="connsiteY269" fmla="*/ 1342571 h 6975464"/>
              <a:gd name="connsiteX270" fmla="*/ 1887362 w 42118086"/>
              <a:gd name="connsiteY270" fmla="*/ 1605951 h 6975464"/>
              <a:gd name="connsiteX271" fmla="*/ 1887362 w 42118086"/>
              <a:gd name="connsiteY271" fmla="*/ 1622510 h 6975464"/>
              <a:gd name="connsiteX272" fmla="*/ 2231236 w 42118086"/>
              <a:gd name="connsiteY272" fmla="*/ 1355976 h 6975464"/>
              <a:gd name="connsiteX273" fmla="*/ 2231236 w 42118086"/>
              <a:gd name="connsiteY273" fmla="*/ 1702944 h 6975464"/>
              <a:gd name="connsiteX274" fmla="*/ 1887362 w 42118086"/>
              <a:gd name="connsiteY274" fmla="*/ 1968689 h 6975464"/>
              <a:gd name="connsiteX275" fmla="*/ 1887362 w 42118086"/>
              <a:gd name="connsiteY275" fmla="*/ 1985249 h 6975464"/>
              <a:gd name="connsiteX276" fmla="*/ 2243855 w 42118086"/>
              <a:gd name="connsiteY276" fmla="*/ 1709252 h 6975464"/>
              <a:gd name="connsiteX277" fmla="*/ 2243855 w 42118086"/>
              <a:gd name="connsiteY277" fmla="*/ 1339416 h 6975464"/>
              <a:gd name="connsiteX278" fmla="*/ 1870800 w 42118086"/>
              <a:gd name="connsiteY278" fmla="*/ 1056323 h 6975464"/>
              <a:gd name="connsiteX279" fmla="*/ 1870800 w 42118086"/>
              <a:gd name="connsiteY279" fmla="*/ 707778 h 6975464"/>
              <a:gd name="connsiteX280" fmla="*/ 1857392 w 42118086"/>
              <a:gd name="connsiteY280" fmla="*/ 718030 h 6975464"/>
              <a:gd name="connsiteX281" fmla="*/ 1857392 w 42118086"/>
              <a:gd name="connsiteY281" fmla="*/ 1050803 h 6975464"/>
              <a:gd name="connsiteX282" fmla="*/ 1496167 w 42118086"/>
              <a:gd name="connsiteY282" fmla="*/ 1331531 h 6975464"/>
              <a:gd name="connsiteX283" fmla="*/ 1496167 w 42118086"/>
              <a:gd name="connsiteY283" fmla="*/ 985352 h 6975464"/>
              <a:gd name="connsiteX284" fmla="*/ 1857392 w 42118086"/>
              <a:gd name="connsiteY284" fmla="*/ 704624 h 6975464"/>
              <a:gd name="connsiteX285" fmla="*/ 1857392 w 42118086"/>
              <a:gd name="connsiteY285" fmla="*/ 717241 h 6975464"/>
              <a:gd name="connsiteX286" fmla="*/ 1870800 w 42118086"/>
              <a:gd name="connsiteY286" fmla="*/ 706990 h 6975464"/>
              <a:gd name="connsiteX287" fmla="*/ 1870800 w 42118086"/>
              <a:gd name="connsiteY287" fmla="*/ 688064 h 6975464"/>
              <a:gd name="connsiteX288" fmla="*/ 1509574 w 42118086"/>
              <a:gd name="connsiteY288" fmla="*/ 412856 h 6975464"/>
              <a:gd name="connsiteX289" fmla="*/ 1498533 w 42118086"/>
              <a:gd name="connsiteY289" fmla="*/ 421530 h 6975464"/>
              <a:gd name="connsiteX290" fmla="*/ 1508786 w 42118086"/>
              <a:gd name="connsiteY290" fmla="*/ 412856 h 6975464"/>
              <a:gd name="connsiteX291" fmla="*/ 1493012 w 42118086"/>
              <a:gd name="connsiteY291" fmla="*/ 401028 h 6975464"/>
              <a:gd name="connsiteX292" fmla="*/ 1493012 w 42118086"/>
              <a:gd name="connsiteY292" fmla="*/ 119417 h 6975464"/>
              <a:gd name="connsiteX293" fmla="*/ 1493012 w 42118086"/>
              <a:gd name="connsiteY293" fmla="*/ 117464 h 6975464"/>
              <a:gd name="connsiteX294" fmla="*/ 1398859 w 42118086"/>
              <a:gd name="connsiteY294" fmla="*/ 117464 h 6975464"/>
              <a:gd name="connsiteX295" fmla="*/ 1480393 w 42118086"/>
              <a:gd name="connsiteY295" fmla="*/ 117464 h 6975464"/>
              <a:gd name="connsiteX296" fmla="*/ 1480393 w 42118086"/>
              <a:gd name="connsiteY296" fmla="*/ 201868 h 6975464"/>
              <a:gd name="connsiteX297" fmla="*/ 1480393 w 42118086"/>
              <a:gd name="connsiteY297" fmla="*/ 401028 h 6975464"/>
              <a:gd name="connsiteX298" fmla="*/ 1118379 w 42118086"/>
              <a:gd name="connsiteY298" fmla="*/ 681756 h 6975464"/>
              <a:gd name="connsiteX299" fmla="*/ 1118379 w 42118086"/>
              <a:gd name="connsiteY299" fmla="*/ 335577 h 6975464"/>
              <a:gd name="connsiteX300" fmla="*/ 1379242 w 42118086"/>
              <a:gd name="connsiteY300" fmla="*/ 132719 h 6975464"/>
              <a:gd name="connsiteX301" fmla="*/ 1398859 w 42118086"/>
              <a:gd name="connsiteY301" fmla="*/ 117464 h 6975464"/>
              <a:gd name="connsiteX302" fmla="*/ 840168 w 42118086"/>
              <a:gd name="connsiteY302" fmla="*/ 117464 h 6975464"/>
              <a:gd name="connsiteX303" fmla="*/ 1377550 w 42118086"/>
              <a:gd name="connsiteY303" fmla="*/ 117464 h 6975464"/>
              <a:gd name="connsiteX304" fmla="*/ 1301753 w 42118086"/>
              <a:gd name="connsiteY304" fmla="*/ 176360 h 6975464"/>
              <a:gd name="connsiteX305" fmla="*/ 1112069 w 42118086"/>
              <a:gd name="connsiteY305" fmla="*/ 323748 h 6975464"/>
              <a:gd name="connsiteX306" fmla="*/ 857417 w 42118086"/>
              <a:gd name="connsiteY306" fmla="*/ 130551 h 6975464"/>
              <a:gd name="connsiteX307" fmla="*/ 840168 w 42118086"/>
              <a:gd name="connsiteY307" fmla="*/ 117464 h 6975464"/>
              <a:gd name="connsiteX0" fmla="*/ 738225 w 42198532"/>
              <a:gd name="connsiteY0" fmla="*/ 6911396 h 6975464"/>
              <a:gd name="connsiteX1" fmla="*/ 814828 w 42198532"/>
              <a:gd name="connsiteY1" fmla="*/ 6969750 h 6975464"/>
              <a:gd name="connsiteX2" fmla="*/ 822329 w 42198532"/>
              <a:gd name="connsiteY2" fmla="*/ 6975464 h 6975464"/>
              <a:gd name="connsiteX3" fmla="*/ 655724 w 42198532"/>
              <a:gd name="connsiteY3" fmla="*/ 6975464 h 6975464"/>
              <a:gd name="connsiteX4" fmla="*/ 656989 w 42198532"/>
              <a:gd name="connsiteY4" fmla="*/ 6974481 h 6975464"/>
              <a:gd name="connsiteX5" fmla="*/ 738225 w 42198532"/>
              <a:gd name="connsiteY5" fmla="*/ 6911396 h 6975464"/>
              <a:gd name="connsiteX6" fmla="*/ 733493 w 42198532"/>
              <a:gd name="connsiteY6" fmla="*/ 6551812 h 6975464"/>
              <a:gd name="connsiteX7" fmla="*/ 733493 w 42198532"/>
              <a:gd name="connsiteY7" fmla="*/ 6897991 h 6975464"/>
              <a:gd name="connsiteX8" fmla="*/ 639637 w 42198532"/>
              <a:gd name="connsiteY8" fmla="*/ 6970539 h 6975464"/>
              <a:gd name="connsiteX9" fmla="*/ 656989 w 42198532"/>
              <a:gd name="connsiteY9" fmla="*/ 6974481 h 6975464"/>
              <a:gd name="connsiteX10" fmla="*/ 638848 w 42198532"/>
              <a:gd name="connsiteY10" fmla="*/ 6971327 h 6975464"/>
              <a:gd name="connsiteX11" fmla="*/ 633515 w 42198532"/>
              <a:gd name="connsiteY11" fmla="*/ 6975464 h 6975464"/>
              <a:gd name="connsiteX12" fmla="*/ 371479 w 42198532"/>
              <a:gd name="connsiteY12" fmla="*/ 6975464 h 6975464"/>
              <a:gd name="connsiteX13" fmla="*/ 371479 w 42198532"/>
              <a:gd name="connsiteY13" fmla="*/ 6917056 h 6975464"/>
              <a:gd name="connsiteX14" fmla="*/ 371479 w 42198532"/>
              <a:gd name="connsiteY14" fmla="*/ 6832540 h 6975464"/>
              <a:gd name="connsiteX15" fmla="*/ 733493 w 42198532"/>
              <a:gd name="connsiteY15" fmla="*/ 6551812 h 6975464"/>
              <a:gd name="connsiteX16" fmla="*/ 1106548 w 42198532"/>
              <a:gd name="connsiteY16" fmla="*/ 5904403 h 6975464"/>
              <a:gd name="connsiteX17" fmla="*/ 1106548 w 42198532"/>
              <a:gd name="connsiteY17" fmla="*/ 6251370 h 6975464"/>
              <a:gd name="connsiteX18" fmla="*/ 1012693 w 42198532"/>
              <a:gd name="connsiteY18" fmla="*/ 6323918 h 6975464"/>
              <a:gd name="connsiteX19" fmla="*/ 744534 w 42198532"/>
              <a:gd name="connsiteY19" fmla="*/ 6531309 h 6975464"/>
              <a:gd name="connsiteX20" fmla="*/ 744534 w 42198532"/>
              <a:gd name="connsiteY20" fmla="*/ 6185131 h 6975464"/>
              <a:gd name="connsiteX21" fmla="*/ 873093 w 42198532"/>
              <a:gd name="connsiteY21" fmla="*/ 6085772 h 6975464"/>
              <a:gd name="connsiteX22" fmla="*/ 1106548 w 42198532"/>
              <a:gd name="connsiteY22" fmla="*/ 5904403 h 6975464"/>
              <a:gd name="connsiteX23" fmla="*/ 1739875 w 42198532"/>
              <a:gd name="connsiteY23" fmla="*/ 5788484 h 6975464"/>
              <a:gd name="connsiteX24" fmla="*/ 1726467 w 42198532"/>
              <a:gd name="connsiteY24" fmla="*/ 5794792 h 6975464"/>
              <a:gd name="connsiteX25" fmla="*/ 1739875 w 42198532"/>
              <a:gd name="connsiteY25" fmla="*/ 5788484 h 6975464"/>
              <a:gd name="connsiteX26" fmla="*/ 1488280 w 42198532"/>
              <a:gd name="connsiteY26" fmla="*/ 5613423 h 6975464"/>
              <a:gd name="connsiteX27" fmla="*/ 1726467 w 42198532"/>
              <a:gd name="connsiteY27" fmla="*/ 5794792 h 6975464"/>
              <a:gd name="connsiteX28" fmla="*/ 1853448 w 42198532"/>
              <a:gd name="connsiteY28" fmla="*/ 5890997 h 6975464"/>
              <a:gd name="connsiteX29" fmla="*/ 1489068 w 42198532"/>
              <a:gd name="connsiteY29" fmla="*/ 6174091 h 6975464"/>
              <a:gd name="connsiteX30" fmla="*/ 1123900 w 42198532"/>
              <a:gd name="connsiteY30" fmla="*/ 5896517 h 6975464"/>
              <a:gd name="connsiteX31" fmla="*/ 1488280 w 42198532"/>
              <a:gd name="connsiteY31" fmla="*/ 5613423 h 6975464"/>
              <a:gd name="connsiteX32" fmla="*/ 359648 w 42198532"/>
              <a:gd name="connsiteY32" fmla="*/ 4965225 h 6975464"/>
              <a:gd name="connsiteX33" fmla="*/ 724817 w 42198532"/>
              <a:gd name="connsiteY33" fmla="*/ 5242799 h 6975464"/>
              <a:gd name="connsiteX34" fmla="*/ 487418 w 42198532"/>
              <a:gd name="connsiteY34" fmla="*/ 5426534 h 6975464"/>
              <a:gd name="connsiteX35" fmla="*/ 493727 w 42198532"/>
              <a:gd name="connsiteY35" fmla="*/ 5437574 h 6975464"/>
              <a:gd name="connsiteX36" fmla="*/ 733493 w 42198532"/>
              <a:gd name="connsiteY36" fmla="*/ 5252262 h 6975464"/>
              <a:gd name="connsiteX37" fmla="*/ 733493 w 42198532"/>
              <a:gd name="connsiteY37" fmla="*/ 5598440 h 6975464"/>
              <a:gd name="connsiteX38" fmla="*/ 633328 w 42198532"/>
              <a:gd name="connsiteY38" fmla="*/ 5675720 h 6975464"/>
              <a:gd name="connsiteX39" fmla="*/ 641215 w 42198532"/>
              <a:gd name="connsiteY39" fmla="*/ 5688337 h 6975464"/>
              <a:gd name="connsiteX40" fmla="*/ 737436 w 42198532"/>
              <a:gd name="connsiteY40" fmla="*/ 5613423 h 6975464"/>
              <a:gd name="connsiteX41" fmla="*/ 1102605 w 42198532"/>
              <a:gd name="connsiteY41" fmla="*/ 5890997 h 6975464"/>
              <a:gd name="connsiteX42" fmla="*/ 866783 w 42198532"/>
              <a:gd name="connsiteY42" fmla="*/ 6073943 h 6975464"/>
              <a:gd name="connsiteX43" fmla="*/ 873093 w 42198532"/>
              <a:gd name="connsiteY43" fmla="*/ 6085772 h 6975464"/>
              <a:gd name="connsiteX44" fmla="*/ 865994 w 42198532"/>
              <a:gd name="connsiteY44" fmla="*/ 6074732 h 6975464"/>
              <a:gd name="connsiteX45" fmla="*/ 738225 w 42198532"/>
              <a:gd name="connsiteY45" fmla="*/ 6174091 h 6975464"/>
              <a:gd name="connsiteX46" fmla="*/ 373056 w 42198532"/>
              <a:gd name="connsiteY46" fmla="*/ 5896517 h 6975464"/>
              <a:gd name="connsiteX47" fmla="*/ 640426 w 42198532"/>
              <a:gd name="connsiteY47" fmla="*/ 5689125 h 6975464"/>
              <a:gd name="connsiteX48" fmla="*/ 633328 w 42198532"/>
              <a:gd name="connsiteY48" fmla="*/ 5676508 h 6975464"/>
              <a:gd name="connsiteX49" fmla="*/ 371479 w 42198532"/>
              <a:gd name="connsiteY49" fmla="*/ 5879169 h 6975464"/>
              <a:gd name="connsiteX50" fmla="*/ 371479 w 42198532"/>
              <a:gd name="connsiteY50" fmla="*/ 5532990 h 6975464"/>
              <a:gd name="connsiteX51" fmla="*/ 493727 w 42198532"/>
              <a:gd name="connsiteY51" fmla="*/ 5438362 h 6975464"/>
              <a:gd name="connsiteX52" fmla="*/ 486629 w 42198532"/>
              <a:gd name="connsiteY52" fmla="*/ 5426534 h 6975464"/>
              <a:gd name="connsiteX53" fmla="*/ 365169 w 42198532"/>
              <a:gd name="connsiteY53" fmla="*/ 5521161 h 6975464"/>
              <a:gd name="connsiteX54" fmla="*/ 0 w 42198532"/>
              <a:gd name="connsiteY54" fmla="*/ 5243588 h 6975464"/>
              <a:gd name="connsiteX55" fmla="*/ 359648 w 42198532"/>
              <a:gd name="connsiteY55" fmla="*/ 4965225 h 6975464"/>
              <a:gd name="connsiteX56" fmla="*/ 1106548 w 42198532"/>
              <a:gd name="connsiteY56" fmla="*/ 4604852 h 6975464"/>
              <a:gd name="connsiteX57" fmla="*/ 1106548 w 42198532"/>
              <a:gd name="connsiteY57" fmla="*/ 4951031 h 6975464"/>
              <a:gd name="connsiteX58" fmla="*/ 1018214 w 42198532"/>
              <a:gd name="connsiteY58" fmla="*/ 5019636 h 6975464"/>
              <a:gd name="connsiteX59" fmla="*/ 1025312 w 42198532"/>
              <a:gd name="connsiteY59" fmla="*/ 5030676 h 6975464"/>
              <a:gd name="connsiteX60" fmla="*/ 1017425 w 42198532"/>
              <a:gd name="connsiteY60" fmla="*/ 5020424 h 6975464"/>
              <a:gd name="connsiteX61" fmla="*/ 744534 w 42198532"/>
              <a:gd name="connsiteY61" fmla="*/ 5231759 h 6975464"/>
              <a:gd name="connsiteX62" fmla="*/ 744534 w 42198532"/>
              <a:gd name="connsiteY62" fmla="*/ 4885580 h 6975464"/>
              <a:gd name="connsiteX63" fmla="*/ 856530 w 42198532"/>
              <a:gd name="connsiteY63" fmla="*/ 4798050 h 6975464"/>
              <a:gd name="connsiteX64" fmla="*/ 849432 w 42198532"/>
              <a:gd name="connsiteY64" fmla="*/ 4787799 h 6975464"/>
              <a:gd name="connsiteX65" fmla="*/ 857319 w 42198532"/>
              <a:gd name="connsiteY65" fmla="*/ 4798050 h 6975464"/>
              <a:gd name="connsiteX66" fmla="*/ 1106548 w 42198532"/>
              <a:gd name="connsiteY66" fmla="*/ 4604852 h 6975464"/>
              <a:gd name="connsiteX67" fmla="*/ 737436 w 42198532"/>
              <a:gd name="connsiteY67" fmla="*/ 4313873 h 6975464"/>
              <a:gd name="connsiteX68" fmla="*/ 1102605 w 42198532"/>
              <a:gd name="connsiteY68" fmla="*/ 4591447 h 6975464"/>
              <a:gd name="connsiteX69" fmla="*/ 849432 w 42198532"/>
              <a:gd name="connsiteY69" fmla="*/ 4787799 h 6975464"/>
              <a:gd name="connsiteX70" fmla="*/ 738225 w 42198532"/>
              <a:gd name="connsiteY70" fmla="*/ 4873752 h 6975464"/>
              <a:gd name="connsiteX71" fmla="*/ 373056 w 42198532"/>
              <a:gd name="connsiteY71" fmla="*/ 4596178 h 6975464"/>
              <a:gd name="connsiteX72" fmla="*/ 737436 w 42198532"/>
              <a:gd name="connsiteY72" fmla="*/ 4313873 h 6975464"/>
              <a:gd name="connsiteX73" fmla="*/ 1115224 w 42198532"/>
              <a:gd name="connsiteY73" fmla="*/ 3661732 h 6975464"/>
              <a:gd name="connsiteX74" fmla="*/ 1125477 w 42198532"/>
              <a:gd name="connsiteY74" fmla="*/ 3669618 h 6975464"/>
              <a:gd name="connsiteX75" fmla="*/ 1480393 w 42198532"/>
              <a:gd name="connsiteY75" fmla="*/ 3939306 h 6975464"/>
              <a:gd name="connsiteX76" fmla="*/ 1116013 w 42198532"/>
              <a:gd name="connsiteY76" fmla="*/ 4222399 h 6975464"/>
              <a:gd name="connsiteX77" fmla="*/ 750844 w 42198532"/>
              <a:gd name="connsiteY77" fmla="*/ 3944037 h 6975464"/>
              <a:gd name="connsiteX78" fmla="*/ 1115224 w 42198532"/>
              <a:gd name="connsiteY78" fmla="*/ 3661732 h 6975464"/>
              <a:gd name="connsiteX79" fmla="*/ 1480393 w 42198532"/>
              <a:gd name="connsiteY79" fmla="*/ 2656315 h 6975464"/>
              <a:gd name="connsiteX80" fmla="*/ 1480393 w 42198532"/>
              <a:gd name="connsiteY80" fmla="*/ 3002494 h 6975464"/>
              <a:gd name="connsiteX81" fmla="*/ 1386537 w 42198532"/>
              <a:gd name="connsiteY81" fmla="*/ 3075042 h 6975464"/>
              <a:gd name="connsiteX82" fmla="*/ 1392847 w 42198532"/>
              <a:gd name="connsiteY82" fmla="*/ 3086870 h 6975464"/>
              <a:gd name="connsiteX83" fmla="*/ 1385748 w 42198532"/>
              <a:gd name="connsiteY83" fmla="*/ 3075830 h 6975464"/>
              <a:gd name="connsiteX84" fmla="*/ 1118379 w 42198532"/>
              <a:gd name="connsiteY84" fmla="*/ 3283222 h 6975464"/>
              <a:gd name="connsiteX85" fmla="*/ 1118379 w 42198532"/>
              <a:gd name="connsiteY85" fmla="*/ 2937043 h 6975464"/>
              <a:gd name="connsiteX86" fmla="*/ 1246148 w 42198532"/>
              <a:gd name="connsiteY86" fmla="*/ 2837685 h 6975464"/>
              <a:gd name="connsiteX87" fmla="*/ 1239839 w 42198532"/>
              <a:gd name="connsiteY87" fmla="*/ 2825856 h 6975464"/>
              <a:gd name="connsiteX88" fmla="*/ 1246937 w 42198532"/>
              <a:gd name="connsiteY88" fmla="*/ 2836896 h 6975464"/>
              <a:gd name="connsiteX89" fmla="*/ 1480393 w 42198532"/>
              <a:gd name="connsiteY89" fmla="*/ 2656315 h 6975464"/>
              <a:gd name="connsiteX90" fmla="*/ 732704 w 42198532"/>
              <a:gd name="connsiteY90" fmla="*/ 1716349 h 6975464"/>
              <a:gd name="connsiteX91" fmla="*/ 1097873 w 42198532"/>
              <a:gd name="connsiteY91" fmla="*/ 1993923 h 6975464"/>
              <a:gd name="connsiteX92" fmla="*/ 860473 w 42198532"/>
              <a:gd name="connsiteY92" fmla="*/ 2177658 h 6975464"/>
              <a:gd name="connsiteX93" fmla="*/ 867572 w 42198532"/>
              <a:gd name="connsiteY93" fmla="*/ 2189486 h 6975464"/>
              <a:gd name="connsiteX94" fmla="*/ 1106548 w 42198532"/>
              <a:gd name="connsiteY94" fmla="*/ 2003386 h 6975464"/>
              <a:gd name="connsiteX95" fmla="*/ 1106548 w 42198532"/>
              <a:gd name="connsiteY95" fmla="*/ 2350353 h 6975464"/>
              <a:gd name="connsiteX96" fmla="*/ 1007172 w 42198532"/>
              <a:gd name="connsiteY96" fmla="*/ 2427632 h 6975464"/>
              <a:gd name="connsiteX97" fmla="*/ 1014270 w 42198532"/>
              <a:gd name="connsiteY97" fmla="*/ 2440249 h 6975464"/>
              <a:gd name="connsiteX98" fmla="*/ 1110492 w 42198532"/>
              <a:gd name="connsiteY98" fmla="*/ 2365336 h 6975464"/>
              <a:gd name="connsiteX99" fmla="*/ 1475660 w 42198532"/>
              <a:gd name="connsiteY99" fmla="*/ 2642910 h 6975464"/>
              <a:gd name="connsiteX100" fmla="*/ 1239839 w 42198532"/>
              <a:gd name="connsiteY100" fmla="*/ 2825856 h 6975464"/>
              <a:gd name="connsiteX101" fmla="*/ 1112069 w 42198532"/>
              <a:gd name="connsiteY101" fmla="*/ 2925215 h 6975464"/>
              <a:gd name="connsiteX102" fmla="*/ 746900 w 42198532"/>
              <a:gd name="connsiteY102" fmla="*/ 2647641 h 6975464"/>
              <a:gd name="connsiteX103" fmla="*/ 1013481 w 42198532"/>
              <a:gd name="connsiteY103" fmla="*/ 2440249 h 6975464"/>
              <a:gd name="connsiteX104" fmla="*/ 1006383 w 42198532"/>
              <a:gd name="connsiteY104" fmla="*/ 2427632 h 6975464"/>
              <a:gd name="connsiteX105" fmla="*/ 744534 w 42198532"/>
              <a:gd name="connsiteY105" fmla="*/ 2631081 h 6975464"/>
              <a:gd name="connsiteX106" fmla="*/ 744534 w 42198532"/>
              <a:gd name="connsiteY106" fmla="*/ 2284114 h 6975464"/>
              <a:gd name="connsiteX107" fmla="*/ 866783 w 42198532"/>
              <a:gd name="connsiteY107" fmla="*/ 2189486 h 6975464"/>
              <a:gd name="connsiteX108" fmla="*/ 860473 w 42198532"/>
              <a:gd name="connsiteY108" fmla="*/ 2178447 h 6975464"/>
              <a:gd name="connsiteX109" fmla="*/ 738225 w 42198532"/>
              <a:gd name="connsiteY109" fmla="*/ 2273074 h 6975464"/>
              <a:gd name="connsiteX110" fmla="*/ 373056 w 42198532"/>
              <a:gd name="connsiteY110" fmla="*/ 1995500 h 6975464"/>
              <a:gd name="connsiteX111" fmla="*/ 732704 w 42198532"/>
              <a:gd name="connsiteY111" fmla="*/ 1716349 h 6975464"/>
              <a:gd name="connsiteX112" fmla="*/ 1480393 w 42198532"/>
              <a:gd name="connsiteY112" fmla="*/ 1355976 h 6975464"/>
              <a:gd name="connsiteX113" fmla="*/ 1480393 w 42198532"/>
              <a:gd name="connsiteY113" fmla="*/ 1702944 h 6975464"/>
              <a:gd name="connsiteX114" fmla="*/ 1391269 w 42198532"/>
              <a:gd name="connsiteY114" fmla="*/ 1771549 h 6975464"/>
              <a:gd name="connsiteX115" fmla="*/ 1399156 w 42198532"/>
              <a:gd name="connsiteY115" fmla="*/ 1781800 h 6975464"/>
              <a:gd name="connsiteX116" fmla="*/ 1483547 w 42198532"/>
              <a:gd name="connsiteY116" fmla="*/ 1716349 h 6975464"/>
              <a:gd name="connsiteX117" fmla="*/ 1848716 w 42198532"/>
              <a:gd name="connsiteY117" fmla="*/ 1993923 h 6975464"/>
              <a:gd name="connsiteX118" fmla="*/ 1658639 w 42198532"/>
              <a:gd name="connsiteY118" fmla="*/ 2141384 h 6975464"/>
              <a:gd name="connsiteX119" fmla="*/ 1489068 w 42198532"/>
              <a:gd name="connsiteY119" fmla="*/ 2273074 h 6975464"/>
              <a:gd name="connsiteX120" fmla="*/ 1123900 w 42198532"/>
              <a:gd name="connsiteY120" fmla="*/ 1995500 h 6975464"/>
              <a:gd name="connsiteX121" fmla="*/ 1398368 w 42198532"/>
              <a:gd name="connsiteY121" fmla="*/ 1782588 h 6975464"/>
              <a:gd name="connsiteX122" fmla="*/ 1390481 w 42198532"/>
              <a:gd name="connsiteY122" fmla="*/ 1771549 h 6975464"/>
              <a:gd name="connsiteX123" fmla="*/ 1118379 w 42198532"/>
              <a:gd name="connsiteY123" fmla="*/ 1982883 h 6975464"/>
              <a:gd name="connsiteX124" fmla="*/ 1118379 w 42198532"/>
              <a:gd name="connsiteY124" fmla="*/ 1636704 h 6975464"/>
              <a:gd name="connsiteX125" fmla="*/ 1230374 w 42198532"/>
              <a:gd name="connsiteY125" fmla="*/ 1549963 h 6975464"/>
              <a:gd name="connsiteX126" fmla="*/ 1480393 w 42198532"/>
              <a:gd name="connsiteY126" fmla="*/ 1355976 h 6975464"/>
              <a:gd name="connsiteX127" fmla="*/ 1110492 w 42198532"/>
              <a:gd name="connsiteY127" fmla="*/ 1064997 h 6975464"/>
              <a:gd name="connsiteX128" fmla="*/ 1475660 w 42198532"/>
              <a:gd name="connsiteY128" fmla="*/ 1342571 h 6975464"/>
              <a:gd name="connsiteX129" fmla="*/ 1223276 w 42198532"/>
              <a:gd name="connsiteY129" fmla="*/ 1538923 h 6975464"/>
              <a:gd name="connsiteX130" fmla="*/ 1230374 w 42198532"/>
              <a:gd name="connsiteY130" fmla="*/ 1549963 h 6975464"/>
              <a:gd name="connsiteX131" fmla="*/ 1222487 w 42198532"/>
              <a:gd name="connsiteY131" fmla="*/ 1539711 h 6975464"/>
              <a:gd name="connsiteX132" fmla="*/ 1112069 w 42198532"/>
              <a:gd name="connsiteY132" fmla="*/ 1625665 h 6975464"/>
              <a:gd name="connsiteX133" fmla="*/ 746900 w 42198532"/>
              <a:gd name="connsiteY133" fmla="*/ 1348091 h 6975464"/>
              <a:gd name="connsiteX134" fmla="*/ 1110492 w 42198532"/>
              <a:gd name="connsiteY134" fmla="*/ 1064997 h 6975464"/>
              <a:gd name="connsiteX135" fmla="*/ 1488280 w 42198532"/>
              <a:gd name="connsiteY135" fmla="*/ 413645 h 6975464"/>
              <a:gd name="connsiteX136" fmla="*/ 1498533 w 42198532"/>
              <a:gd name="connsiteY136" fmla="*/ 421530 h 6975464"/>
              <a:gd name="connsiteX137" fmla="*/ 1853448 w 42198532"/>
              <a:gd name="connsiteY137" fmla="*/ 691218 h 6975464"/>
              <a:gd name="connsiteX138" fmla="*/ 1489068 w 42198532"/>
              <a:gd name="connsiteY138" fmla="*/ 973524 h 6975464"/>
              <a:gd name="connsiteX139" fmla="*/ 1123900 w 42198532"/>
              <a:gd name="connsiteY139" fmla="*/ 695950 h 6975464"/>
              <a:gd name="connsiteX140" fmla="*/ 1488280 w 42198532"/>
              <a:gd name="connsiteY140" fmla="*/ 413645 h 6975464"/>
              <a:gd name="connsiteX141" fmla="*/ 1493012 w 42198532"/>
              <a:gd name="connsiteY141" fmla="*/ 117464 h 6975464"/>
              <a:gd name="connsiteX142" fmla="*/ 42118086 w 42198532"/>
              <a:gd name="connsiteY142" fmla="*/ 0 h 6975464"/>
              <a:gd name="connsiteX143" fmla="*/ 42198532 w 42198532"/>
              <a:gd name="connsiteY143" fmla="*/ 6799268 h 6975464"/>
              <a:gd name="connsiteX144" fmla="*/ 843615 w 42198532"/>
              <a:gd name="connsiteY144" fmla="*/ 6975464 h 6975464"/>
              <a:gd name="connsiteX145" fmla="*/ 810785 w 42198532"/>
              <a:gd name="connsiteY145" fmla="*/ 6950504 h 6975464"/>
              <a:gd name="connsiteX146" fmla="*/ 746900 w 42198532"/>
              <a:gd name="connsiteY146" fmla="*/ 6901934 h 6975464"/>
              <a:gd name="connsiteX147" fmla="*/ 746900 w 42198532"/>
              <a:gd name="connsiteY147" fmla="*/ 6547081 h 6975464"/>
              <a:gd name="connsiteX148" fmla="*/ 1019002 w 42198532"/>
              <a:gd name="connsiteY148" fmla="*/ 6335746 h 6975464"/>
              <a:gd name="connsiteX149" fmla="*/ 1012693 w 42198532"/>
              <a:gd name="connsiteY149" fmla="*/ 6323918 h 6975464"/>
              <a:gd name="connsiteX150" fmla="*/ 1019791 w 42198532"/>
              <a:gd name="connsiteY150" fmla="*/ 6334957 h 6975464"/>
              <a:gd name="connsiteX151" fmla="*/ 1110492 w 42198532"/>
              <a:gd name="connsiteY151" fmla="*/ 6264775 h 6975464"/>
              <a:gd name="connsiteX152" fmla="*/ 1489068 w 42198532"/>
              <a:gd name="connsiteY152" fmla="*/ 6553389 h 6975464"/>
              <a:gd name="connsiteX153" fmla="*/ 1870800 w 42198532"/>
              <a:gd name="connsiteY153" fmla="*/ 6257678 h 6975464"/>
              <a:gd name="connsiteX154" fmla="*/ 1870800 w 42198532"/>
              <a:gd name="connsiteY154" fmla="*/ 6139394 h 6975464"/>
              <a:gd name="connsiteX155" fmla="*/ 1857392 w 42198532"/>
              <a:gd name="connsiteY155" fmla="*/ 6144914 h 6975464"/>
              <a:gd name="connsiteX156" fmla="*/ 1857392 w 42198532"/>
              <a:gd name="connsiteY156" fmla="*/ 6251370 h 6975464"/>
              <a:gd name="connsiteX157" fmla="*/ 1495378 w 42198532"/>
              <a:gd name="connsiteY157" fmla="*/ 6531309 h 6975464"/>
              <a:gd name="connsiteX158" fmla="*/ 1495378 w 42198532"/>
              <a:gd name="connsiteY158" fmla="*/ 6185131 h 6975464"/>
              <a:gd name="connsiteX159" fmla="*/ 1857392 w 42198532"/>
              <a:gd name="connsiteY159" fmla="*/ 5904403 h 6975464"/>
              <a:gd name="connsiteX160" fmla="*/ 1857392 w 42198532"/>
              <a:gd name="connsiteY160" fmla="*/ 6144125 h 6975464"/>
              <a:gd name="connsiteX161" fmla="*/ 1870800 w 42198532"/>
              <a:gd name="connsiteY161" fmla="*/ 6138605 h 6975464"/>
              <a:gd name="connsiteX162" fmla="*/ 1870800 w 42198532"/>
              <a:gd name="connsiteY162" fmla="*/ 5887843 h 6975464"/>
              <a:gd name="connsiteX163" fmla="*/ 1739875 w 42198532"/>
              <a:gd name="connsiteY163" fmla="*/ 5788484 h 6975464"/>
              <a:gd name="connsiteX164" fmla="*/ 1497744 w 42198532"/>
              <a:gd name="connsiteY164" fmla="*/ 5604749 h 6975464"/>
              <a:gd name="connsiteX165" fmla="*/ 1497744 w 42198532"/>
              <a:gd name="connsiteY165" fmla="*/ 5424957 h 6975464"/>
              <a:gd name="connsiteX166" fmla="*/ 1484336 w 42198532"/>
              <a:gd name="connsiteY166" fmla="*/ 5427322 h 6975464"/>
              <a:gd name="connsiteX167" fmla="*/ 1484336 w 42198532"/>
              <a:gd name="connsiteY167" fmla="*/ 5598440 h 6975464"/>
              <a:gd name="connsiteX168" fmla="*/ 1122322 w 42198532"/>
              <a:gd name="connsiteY168" fmla="*/ 5879169 h 6975464"/>
              <a:gd name="connsiteX169" fmla="*/ 1122322 w 42198532"/>
              <a:gd name="connsiteY169" fmla="*/ 5532990 h 6975464"/>
              <a:gd name="connsiteX170" fmla="*/ 1292682 w 42198532"/>
              <a:gd name="connsiteY170" fmla="*/ 5400511 h 6975464"/>
              <a:gd name="connsiteX171" fmla="*/ 1285583 w 42198532"/>
              <a:gd name="connsiteY171" fmla="*/ 5390260 h 6975464"/>
              <a:gd name="connsiteX172" fmla="*/ 1116013 w 42198532"/>
              <a:gd name="connsiteY172" fmla="*/ 5521161 h 6975464"/>
              <a:gd name="connsiteX173" fmla="*/ 750844 w 42198532"/>
              <a:gd name="connsiteY173" fmla="*/ 5243588 h 6975464"/>
              <a:gd name="connsiteX174" fmla="*/ 1025312 w 42198532"/>
              <a:gd name="connsiteY174" fmla="*/ 5030676 h 6975464"/>
              <a:gd name="connsiteX175" fmla="*/ 1110492 w 42198532"/>
              <a:gd name="connsiteY175" fmla="*/ 4965225 h 6975464"/>
              <a:gd name="connsiteX176" fmla="*/ 1475660 w 42198532"/>
              <a:gd name="connsiteY176" fmla="*/ 5242799 h 6975464"/>
              <a:gd name="connsiteX177" fmla="*/ 1285583 w 42198532"/>
              <a:gd name="connsiteY177" fmla="*/ 5389472 h 6975464"/>
              <a:gd name="connsiteX178" fmla="*/ 1293470 w 42198532"/>
              <a:gd name="connsiteY178" fmla="*/ 5400511 h 6975464"/>
              <a:gd name="connsiteX179" fmla="*/ 1484336 w 42198532"/>
              <a:gd name="connsiteY179" fmla="*/ 5252262 h 6975464"/>
              <a:gd name="connsiteX180" fmla="*/ 1484336 w 42198532"/>
              <a:gd name="connsiteY180" fmla="*/ 5426534 h 6975464"/>
              <a:gd name="connsiteX181" fmla="*/ 1497744 w 42198532"/>
              <a:gd name="connsiteY181" fmla="*/ 5424168 h 6975464"/>
              <a:gd name="connsiteX182" fmla="*/ 1497744 w 42198532"/>
              <a:gd name="connsiteY182" fmla="*/ 5246742 h 6975464"/>
              <a:gd name="connsiteX183" fmla="*/ 1513518 w 42198532"/>
              <a:gd name="connsiteY183" fmla="*/ 5234125 h 6975464"/>
              <a:gd name="connsiteX184" fmla="*/ 1513518 w 42198532"/>
              <a:gd name="connsiteY184" fmla="*/ 5217565 h 6975464"/>
              <a:gd name="connsiteX185" fmla="*/ 1495378 w 42198532"/>
              <a:gd name="connsiteY185" fmla="*/ 5231759 h 6975464"/>
              <a:gd name="connsiteX186" fmla="*/ 1495378 w 42198532"/>
              <a:gd name="connsiteY186" fmla="*/ 4885580 h 6975464"/>
              <a:gd name="connsiteX187" fmla="*/ 1513518 w 42198532"/>
              <a:gd name="connsiteY187" fmla="*/ 4871386 h 6975464"/>
              <a:gd name="connsiteX188" fmla="*/ 1513518 w 42198532"/>
              <a:gd name="connsiteY188" fmla="*/ 4854826 h 6975464"/>
              <a:gd name="connsiteX189" fmla="*/ 1489068 w 42198532"/>
              <a:gd name="connsiteY189" fmla="*/ 4873752 h 6975464"/>
              <a:gd name="connsiteX190" fmla="*/ 1123900 w 42198532"/>
              <a:gd name="connsiteY190" fmla="*/ 4596178 h 6975464"/>
              <a:gd name="connsiteX191" fmla="*/ 1488280 w 42198532"/>
              <a:gd name="connsiteY191" fmla="*/ 4313873 h 6975464"/>
              <a:gd name="connsiteX192" fmla="*/ 1853448 w 42198532"/>
              <a:gd name="connsiteY192" fmla="*/ 4591447 h 6975464"/>
              <a:gd name="connsiteX193" fmla="*/ 1514307 w 42198532"/>
              <a:gd name="connsiteY193" fmla="*/ 4854826 h 6975464"/>
              <a:gd name="connsiteX194" fmla="*/ 1514307 w 42198532"/>
              <a:gd name="connsiteY194" fmla="*/ 4870598 h 6975464"/>
              <a:gd name="connsiteX195" fmla="*/ 1857392 w 42198532"/>
              <a:gd name="connsiteY195" fmla="*/ 4604852 h 6975464"/>
              <a:gd name="connsiteX196" fmla="*/ 1857392 w 42198532"/>
              <a:gd name="connsiteY196" fmla="*/ 4951031 h 6975464"/>
              <a:gd name="connsiteX197" fmla="*/ 1514307 w 42198532"/>
              <a:gd name="connsiteY197" fmla="*/ 5217565 h 6975464"/>
              <a:gd name="connsiteX198" fmla="*/ 1514307 w 42198532"/>
              <a:gd name="connsiteY198" fmla="*/ 5234125 h 6975464"/>
              <a:gd name="connsiteX199" fmla="*/ 1870800 w 42198532"/>
              <a:gd name="connsiteY199" fmla="*/ 4957339 h 6975464"/>
              <a:gd name="connsiteX200" fmla="*/ 1870800 w 42198532"/>
              <a:gd name="connsiteY200" fmla="*/ 4588292 h 6975464"/>
              <a:gd name="connsiteX201" fmla="*/ 1497744 w 42198532"/>
              <a:gd name="connsiteY201" fmla="*/ 4304410 h 6975464"/>
              <a:gd name="connsiteX202" fmla="*/ 1497744 w 42198532"/>
              <a:gd name="connsiteY202" fmla="*/ 3956654 h 6975464"/>
              <a:gd name="connsiteX203" fmla="*/ 1484336 w 42198532"/>
              <a:gd name="connsiteY203" fmla="*/ 3966905 h 6975464"/>
              <a:gd name="connsiteX204" fmla="*/ 1484336 w 42198532"/>
              <a:gd name="connsiteY204" fmla="*/ 4299679 h 6975464"/>
              <a:gd name="connsiteX205" fmla="*/ 1122322 w 42198532"/>
              <a:gd name="connsiteY205" fmla="*/ 4579618 h 6975464"/>
              <a:gd name="connsiteX206" fmla="*/ 1122322 w 42198532"/>
              <a:gd name="connsiteY206" fmla="*/ 4233439 h 6975464"/>
              <a:gd name="connsiteX207" fmla="*/ 1484336 w 42198532"/>
              <a:gd name="connsiteY207" fmla="*/ 3952712 h 6975464"/>
              <a:gd name="connsiteX208" fmla="*/ 1484336 w 42198532"/>
              <a:gd name="connsiteY208" fmla="*/ 3966117 h 6975464"/>
              <a:gd name="connsiteX209" fmla="*/ 1497744 w 42198532"/>
              <a:gd name="connsiteY209" fmla="*/ 3955866 h 6975464"/>
              <a:gd name="connsiteX210" fmla="*/ 1497744 w 42198532"/>
              <a:gd name="connsiteY210" fmla="*/ 3936152 h 6975464"/>
              <a:gd name="connsiteX211" fmla="*/ 1136519 w 42198532"/>
              <a:gd name="connsiteY211" fmla="*/ 3661732 h 6975464"/>
              <a:gd name="connsiteX212" fmla="*/ 1125477 w 42198532"/>
              <a:gd name="connsiteY212" fmla="*/ 3669618 h 6975464"/>
              <a:gd name="connsiteX213" fmla="*/ 1135730 w 42198532"/>
              <a:gd name="connsiteY213" fmla="*/ 3660943 h 6975464"/>
              <a:gd name="connsiteX214" fmla="*/ 1119956 w 42198532"/>
              <a:gd name="connsiteY214" fmla="*/ 3649115 h 6975464"/>
              <a:gd name="connsiteX215" fmla="*/ 1119956 w 42198532"/>
              <a:gd name="connsiteY215" fmla="*/ 3637286 h 6975464"/>
              <a:gd name="connsiteX216" fmla="*/ 1106548 w 42198532"/>
              <a:gd name="connsiteY216" fmla="*/ 3637286 h 6975464"/>
              <a:gd name="connsiteX217" fmla="*/ 1106548 w 42198532"/>
              <a:gd name="connsiteY217" fmla="*/ 3649903 h 6975464"/>
              <a:gd name="connsiteX218" fmla="*/ 744534 w 42198532"/>
              <a:gd name="connsiteY218" fmla="*/ 3929843 h 6975464"/>
              <a:gd name="connsiteX219" fmla="*/ 744534 w 42198532"/>
              <a:gd name="connsiteY219" fmla="*/ 3612841 h 6975464"/>
              <a:gd name="connsiteX220" fmla="*/ 744534 w 42198532"/>
              <a:gd name="connsiteY220" fmla="*/ 3584453 h 6975464"/>
              <a:gd name="connsiteX221" fmla="*/ 1106548 w 42198532"/>
              <a:gd name="connsiteY221" fmla="*/ 3303725 h 6975464"/>
              <a:gd name="connsiteX222" fmla="*/ 1106548 w 42198532"/>
              <a:gd name="connsiteY222" fmla="*/ 3617573 h 6975464"/>
              <a:gd name="connsiteX223" fmla="*/ 1106548 w 42198532"/>
              <a:gd name="connsiteY223" fmla="*/ 3636498 h 6975464"/>
              <a:gd name="connsiteX224" fmla="*/ 1119956 w 42198532"/>
              <a:gd name="connsiteY224" fmla="*/ 3636498 h 6975464"/>
              <a:gd name="connsiteX225" fmla="*/ 1119956 w 42198532"/>
              <a:gd name="connsiteY225" fmla="*/ 3298205 h 6975464"/>
              <a:gd name="connsiteX226" fmla="*/ 1392847 w 42198532"/>
              <a:gd name="connsiteY226" fmla="*/ 3086870 h 6975464"/>
              <a:gd name="connsiteX227" fmla="*/ 1483547 w 42198532"/>
              <a:gd name="connsiteY227" fmla="*/ 3016688 h 6975464"/>
              <a:gd name="connsiteX228" fmla="*/ 1862913 w 42198532"/>
              <a:gd name="connsiteY228" fmla="*/ 3304513 h 6975464"/>
              <a:gd name="connsiteX229" fmla="*/ 2243855 w 42198532"/>
              <a:gd name="connsiteY229" fmla="*/ 3008803 h 6975464"/>
              <a:gd name="connsiteX230" fmla="*/ 2243855 w 42198532"/>
              <a:gd name="connsiteY230" fmla="*/ 2891307 h 6975464"/>
              <a:gd name="connsiteX231" fmla="*/ 2231236 w 42198532"/>
              <a:gd name="connsiteY231" fmla="*/ 2896827 h 6975464"/>
              <a:gd name="connsiteX232" fmla="*/ 2231236 w 42198532"/>
              <a:gd name="connsiteY232" fmla="*/ 3002494 h 6975464"/>
              <a:gd name="connsiteX233" fmla="*/ 1869222 w 42198532"/>
              <a:gd name="connsiteY233" fmla="*/ 3283222 h 6975464"/>
              <a:gd name="connsiteX234" fmla="*/ 1869222 w 42198532"/>
              <a:gd name="connsiteY234" fmla="*/ 2937043 h 6975464"/>
              <a:gd name="connsiteX235" fmla="*/ 2231236 w 42198532"/>
              <a:gd name="connsiteY235" fmla="*/ 2656315 h 6975464"/>
              <a:gd name="connsiteX236" fmla="*/ 2231236 w 42198532"/>
              <a:gd name="connsiteY236" fmla="*/ 2896038 h 6975464"/>
              <a:gd name="connsiteX237" fmla="*/ 2243855 w 42198532"/>
              <a:gd name="connsiteY237" fmla="*/ 2890518 h 6975464"/>
              <a:gd name="connsiteX238" fmla="*/ 2243855 w 42198532"/>
              <a:gd name="connsiteY238" fmla="*/ 2639755 h 6975464"/>
              <a:gd name="connsiteX239" fmla="*/ 2113720 w 42198532"/>
              <a:gd name="connsiteY239" fmla="*/ 2540397 h 6975464"/>
              <a:gd name="connsiteX240" fmla="*/ 2100312 w 42198532"/>
              <a:gd name="connsiteY240" fmla="*/ 2546705 h 6975464"/>
              <a:gd name="connsiteX241" fmla="*/ 2226503 w 42198532"/>
              <a:gd name="connsiteY241" fmla="*/ 2642910 h 6975464"/>
              <a:gd name="connsiteX242" fmla="*/ 1862124 w 42198532"/>
              <a:gd name="connsiteY242" fmla="*/ 2925215 h 6975464"/>
              <a:gd name="connsiteX243" fmla="*/ 1496955 w 42198532"/>
              <a:gd name="connsiteY243" fmla="*/ 2647641 h 6975464"/>
              <a:gd name="connsiteX244" fmla="*/ 1861335 w 42198532"/>
              <a:gd name="connsiteY244" fmla="*/ 2365336 h 6975464"/>
              <a:gd name="connsiteX245" fmla="*/ 2099523 w 42198532"/>
              <a:gd name="connsiteY245" fmla="*/ 2545916 h 6975464"/>
              <a:gd name="connsiteX246" fmla="*/ 2112931 w 42198532"/>
              <a:gd name="connsiteY246" fmla="*/ 2539608 h 6975464"/>
              <a:gd name="connsiteX247" fmla="*/ 1870800 w 42198532"/>
              <a:gd name="connsiteY247" fmla="*/ 2355873 h 6975464"/>
              <a:gd name="connsiteX248" fmla="*/ 1870800 w 42198532"/>
              <a:gd name="connsiteY248" fmla="*/ 2176869 h 6975464"/>
              <a:gd name="connsiteX249" fmla="*/ 1857392 w 42198532"/>
              <a:gd name="connsiteY249" fmla="*/ 2178447 h 6975464"/>
              <a:gd name="connsiteX250" fmla="*/ 1857392 w 42198532"/>
              <a:gd name="connsiteY250" fmla="*/ 2350353 h 6975464"/>
              <a:gd name="connsiteX251" fmla="*/ 1496167 w 42198532"/>
              <a:gd name="connsiteY251" fmla="*/ 2631081 h 6975464"/>
              <a:gd name="connsiteX252" fmla="*/ 1496167 w 42198532"/>
              <a:gd name="connsiteY252" fmla="*/ 2284114 h 6975464"/>
              <a:gd name="connsiteX253" fmla="*/ 1666526 w 42198532"/>
              <a:gd name="connsiteY253" fmla="*/ 2152424 h 6975464"/>
              <a:gd name="connsiteX254" fmla="*/ 1658639 w 42198532"/>
              <a:gd name="connsiteY254" fmla="*/ 2141384 h 6975464"/>
              <a:gd name="connsiteX255" fmla="*/ 1666526 w 42198532"/>
              <a:gd name="connsiteY255" fmla="*/ 2151636 h 6975464"/>
              <a:gd name="connsiteX256" fmla="*/ 1857392 w 42198532"/>
              <a:gd name="connsiteY256" fmla="*/ 2003386 h 6975464"/>
              <a:gd name="connsiteX257" fmla="*/ 1857392 w 42198532"/>
              <a:gd name="connsiteY257" fmla="*/ 2177658 h 6975464"/>
              <a:gd name="connsiteX258" fmla="*/ 1870800 w 42198532"/>
              <a:gd name="connsiteY258" fmla="*/ 2176081 h 6975464"/>
              <a:gd name="connsiteX259" fmla="*/ 1870800 w 42198532"/>
              <a:gd name="connsiteY259" fmla="*/ 1998654 h 6975464"/>
              <a:gd name="connsiteX260" fmla="*/ 1886574 w 42198532"/>
              <a:gd name="connsiteY260" fmla="*/ 1986037 h 6975464"/>
              <a:gd name="connsiteX261" fmla="*/ 1886574 w 42198532"/>
              <a:gd name="connsiteY261" fmla="*/ 1969478 h 6975464"/>
              <a:gd name="connsiteX262" fmla="*/ 1869222 w 42198532"/>
              <a:gd name="connsiteY262" fmla="*/ 1982883 h 6975464"/>
              <a:gd name="connsiteX263" fmla="*/ 1869222 w 42198532"/>
              <a:gd name="connsiteY263" fmla="*/ 1636704 h 6975464"/>
              <a:gd name="connsiteX264" fmla="*/ 1886574 w 42198532"/>
              <a:gd name="connsiteY264" fmla="*/ 1623299 h 6975464"/>
              <a:gd name="connsiteX265" fmla="*/ 1886574 w 42198532"/>
              <a:gd name="connsiteY265" fmla="*/ 1606739 h 6975464"/>
              <a:gd name="connsiteX266" fmla="*/ 1862124 w 42198532"/>
              <a:gd name="connsiteY266" fmla="*/ 1625665 h 6975464"/>
              <a:gd name="connsiteX267" fmla="*/ 1496955 w 42198532"/>
              <a:gd name="connsiteY267" fmla="*/ 1348091 h 6975464"/>
              <a:gd name="connsiteX268" fmla="*/ 1861335 w 42198532"/>
              <a:gd name="connsiteY268" fmla="*/ 1064997 h 6975464"/>
              <a:gd name="connsiteX269" fmla="*/ 2226503 w 42198532"/>
              <a:gd name="connsiteY269" fmla="*/ 1342571 h 6975464"/>
              <a:gd name="connsiteX270" fmla="*/ 1887362 w 42198532"/>
              <a:gd name="connsiteY270" fmla="*/ 1605951 h 6975464"/>
              <a:gd name="connsiteX271" fmla="*/ 1887362 w 42198532"/>
              <a:gd name="connsiteY271" fmla="*/ 1622510 h 6975464"/>
              <a:gd name="connsiteX272" fmla="*/ 2231236 w 42198532"/>
              <a:gd name="connsiteY272" fmla="*/ 1355976 h 6975464"/>
              <a:gd name="connsiteX273" fmla="*/ 2231236 w 42198532"/>
              <a:gd name="connsiteY273" fmla="*/ 1702944 h 6975464"/>
              <a:gd name="connsiteX274" fmla="*/ 1887362 w 42198532"/>
              <a:gd name="connsiteY274" fmla="*/ 1968689 h 6975464"/>
              <a:gd name="connsiteX275" fmla="*/ 1887362 w 42198532"/>
              <a:gd name="connsiteY275" fmla="*/ 1985249 h 6975464"/>
              <a:gd name="connsiteX276" fmla="*/ 2243855 w 42198532"/>
              <a:gd name="connsiteY276" fmla="*/ 1709252 h 6975464"/>
              <a:gd name="connsiteX277" fmla="*/ 2243855 w 42198532"/>
              <a:gd name="connsiteY277" fmla="*/ 1339416 h 6975464"/>
              <a:gd name="connsiteX278" fmla="*/ 1870800 w 42198532"/>
              <a:gd name="connsiteY278" fmla="*/ 1056323 h 6975464"/>
              <a:gd name="connsiteX279" fmla="*/ 1870800 w 42198532"/>
              <a:gd name="connsiteY279" fmla="*/ 707778 h 6975464"/>
              <a:gd name="connsiteX280" fmla="*/ 1857392 w 42198532"/>
              <a:gd name="connsiteY280" fmla="*/ 718030 h 6975464"/>
              <a:gd name="connsiteX281" fmla="*/ 1857392 w 42198532"/>
              <a:gd name="connsiteY281" fmla="*/ 1050803 h 6975464"/>
              <a:gd name="connsiteX282" fmla="*/ 1496167 w 42198532"/>
              <a:gd name="connsiteY282" fmla="*/ 1331531 h 6975464"/>
              <a:gd name="connsiteX283" fmla="*/ 1496167 w 42198532"/>
              <a:gd name="connsiteY283" fmla="*/ 985352 h 6975464"/>
              <a:gd name="connsiteX284" fmla="*/ 1857392 w 42198532"/>
              <a:gd name="connsiteY284" fmla="*/ 704624 h 6975464"/>
              <a:gd name="connsiteX285" fmla="*/ 1857392 w 42198532"/>
              <a:gd name="connsiteY285" fmla="*/ 717241 h 6975464"/>
              <a:gd name="connsiteX286" fmla="*/ 1870800 w 42198532"/>
              <a:gd name="connsiteY286" fmla="*/ 706990 h 6975464"/>
              <a:gd name="connsiteX287" fmla="*/ 1870800 w 42198532"/>
              <a:gd name="connsiteY287" fmla="*/ 688064 h 6975464"/>
              <a:gd name="connsiteX288" fmla="*/ 1509574 w 42198532"/>
              <a:gd name="connsiteY288" fmla="*/ 412856 h 6975464"/>
              <a:gd name="connsiteX289" fmla="*/ 1498533 w 42198532"/>
              <a:gd name="connsiteY289" fmla="*/ 421530 h 6975464"/>
              <a:gd name="connsiteX290" fmla="*/ 1508786 w 42198532"/>
              <a:gd name="connsiteY290" fmla="*/ 412856 h 6975464"/>
              <a:gd name="connsiteX291" fmla="*/ 1493012 w 42198532"/>
              <a:gd name="connsiteY291" fmla="*/ 401028 h 6975464"/>
              <a:gd name="connsiteX292" fmla="*/ 1493012 w 42198532"/>
              <a:gd name="connsiteY292" fmla="*/ 119417 h 6975464"/>
              <a:gd name="connsiteX293" fmla="*/ 1493012 w 42198532"/>
              <a:gd name="connsiteY293" fmla="*/ 117464 h 6975464"/>
              <a:gd name="connsiteX294" fmla="*/ 1398859 w 42198532"/>
              <a:gd name="connsiteY294" fmla="*/ 117464 h 6975464"/>
              <a:gd name="connsiteX295" fmla="*/ 1480393 w 42198532"/>
              <a:gd name="connsiteY295" fmla="*/ 117464 h 6975464"/>
              <a:gd name="connsiteX296" fmla="*/ 1480393 w 42198532"/>
              <a:gd name="connsiteY296" fmla="*/ 201868 h 6975464"/>
              <a:gd name="connsiteX297" fmla="*/ 1480393 w 42198532"/>
              <a:gd name="connsiteY297" fmla="*/ 401028 h 6975464"/>
              <a:gd name="connsiteX298" fmla="*/ 1118379 w 42198532"/>
              <a:gd name="connsiteY298" fmla="*/ 681756 h 6975464"/>
              <a:gd name="connsiteX299" fmla="*/ 1118379 w 42198532"/>
              <a:gd name="connsiteY299" fmla="*/ 335577 h 6975464"/>
              <a:gd name="connsiteX300" fmla="*/ 1379242 w 42198532"/>
              <a:gd name="connsiteY300" fmla="*/ 132719 h 6975464"/>
              <a:gd name="connsiteX301" fmla="*/ 1398859 w 42198532"/>
              <a:gd name="connsiteY301" fmla="*/ 117464 h 6975464"/>
              <a:gd name="connsiteX302" fmla="*/ 840168 w 42198532"/>
              <a:gd name="connsiteY302" fmla="*/ 117464 h 6975464"/>
              <a:gd name="connsiteX303" fmla="*/ 1377550 w 42198532"/>
              <a:gd name="connsiteY303" fmla="*/ 117464 h 6975464"/>
              <a:gd name="connsiteX304" fmla="*/ 1301753 w 42198532"/>
              <a:gd name="connsiteY304" fmla="*/ 176360 h 6975464"/>
              <a:gd name="connsiteX305" fmla="*/ 1112069 w 42198532"/>
              <a:gd name="connsiteY305" fmla="*/ 323748 h 6975464"/>
              <a:gd name="connsiteX306" fmla="*/ 857417 w 42198532"/>
              <a:gd name="connsiteY306" fmla="*/ 130551 h 6975464"/>
              <a:gd name="connsiteX307" fmla="*/ 840168 w 42198532"/>
              <a:gd name="connsiteY307" fmla="*/ 117464 h 6975464"/>
              <a:gd name="connsiteX0" fmla="*/ 738225 w 42198532"/>
              <a:gd name="connsiteY0" fmla="*/ 6911396 h 7004830"/>
              <a:gd name="connsiteX1" fmla="*/ 814828 w 42198532"/>
              <a:gd name="connsiteY1" fmla="*/ 6969750 h 7004830"/>
              <a:gd name="connsiteX2" fmla="*/ 822329 w 42198532"/>
              <a:gd name="connsiteY2" fmla="*/ 6975464 h 7004830"/>
              <a:gd name="connsiteX3" fmla="*/ 655724 w 42198532"/>
              <a:gd name="connsiteY3" fmla="*/ 6975464 h 7004830"/>
              <a:gd name="connsiteX4" fmla="*/ 656989 w 42198532"/>
              <a:gd name="connsiteY4" fmla="*/ 6974481 h 7004830"/>
              <a:gd name="connsiteX5" fmla="*/ 738225 w 42198532"/>
              <a:gd name="connsiteY5" fmla="*/ 6911396 h 7004830"/>
              <a:gd name="connsiteX6" fmla="*/ 733493 w 42198532"/>
              <a:gd name="connsiteY6" fmla="*/ 6551812 h 7004830"/>
              <a:gd name="connsiteX7" fmla="*/ 733493 w 42198532"/>
              <a:gd name="connsiteY7" fmla="*/ 6897991 h 7004830"/>
              <a:gd name="connsiteX8" fmla="*/ 639637 w 42198532"/>
              <a:gd name="connsiteY8" fmla="*/ 6970539 h 7004830"/>
              <a:gd name="connsiteX9" fmla="*/ 656989 w 42198532"/>
              <a:gd name="connsiteY9" fmla="*/ 6974481 h 7004830"/>
              <a:gd name="connsiteX10" fmla="*/ 638848 w 42198532"/>
              <a:gd name="connsiteY10" fmla="*/ 6971327 h 7004830"/>
              <a:gd name="connsiteX11" fmla="*/ 633515 w 42198532"/>
              <a:gd name="connsiteY11" fmla="*/ 6975464 h 7004830"/>
              <a:gd name="connsiteX12" fmla="*/ 371479 w 42198532"/>
              <a:gd name="connsiteY12" fmla="*/ 6975464 h 7004830"/>
              <a:gd name="connsiteX13" fmla="*/ 371479 w 42198532"/>
              <a:gd name="connsiteY13" fmla="*/ 6917056 h 7004830"/>
              <a:gd name="connsiteX14" fmla="*/ 371479 w 42198532"/>
              <a:gd name="connsiteY14" fmla="*/ 6832540 h 7004830"/>
              <a:gd name="connsiteX15" fmla="*/ 733493 w 42198532"/>
              <a:gd name="connsiteY15" fmla="*/ 6551812 h 7004830"/>
              <a:gd name="connsiteX16" fmla="*/ 1106548 w 42198532"/>
              <a:gd name="connsiteY16" fmla="*/ 5904403 h 7004830"/>
              <a:gd name="connsiteX17" fmla="*/ 1106548 w 42198532"/>
              <a:gd name="connsiteY17" fmla="*/ 6251370 h 7004830"/>
              <a:gd name="connsiteX18" fmla="*/ 1012693 w 42198532"/>
              <a:gd name="connsiteY18" fmla="*/ 6323918 h 7004830"/>
              <a:gd name="connsiteX19" fmla="*/ 744534 w 42198532"/>
              <a:gd name="connsiteY19" fmla="*/ 6531309 h 7004830"/>
              <a:gd name="connsiteX20" fmla="*/ 744534 w 42198532"/>
              <a:gd name="connsiteY20" fmla="*/ 6185131 h 7004830"/>
              <a:gd name="connsiteX21" fmla="*/ 873093 w 42198532"/>
              <a:gd name="connsiteY21" fmla="*/ 6085772 h 7004830"/>
              <a:gd name="connsiteX22" fmla="*/ 1106548 w 42198532"/>
              <a:gd name="connsiteY22" fmla="*/ 5904403 h 7004830"/>
              <a:gd name="connsiteX23" fmla="*/ 1739875 w 42198532"/>
              <a:gd name="connsiteY23" fmla="*/ 5788484 h 7004830"/>
              <a:gd name="connsiteX24" fmla="*/ 1726467 w 42198532"/>
              <a:gd name="connsiteY24" fmla="*/ 5794792 h 7004830"/>
              <a:gd name="connsiteX25" fmla="*/ 1739875 w 42198532"/>
              <a:gd name="connsiteY25" fmla="*/ 5788484 h 7004830"/>
              <a:gd name="connsiteX26" fmla="*/ 1488280 w 42198532"/>
              <a:gd name="connsiteY26" fmla="*/ 5613423 h 7004830"/>
              <a:gd name="connsiteX27" fmla="*/ 1726467 w 42198532"/>
              <a:gd name="connsiteY27" fmla="*/ 5794792 h 7004830"/>
              <a:gd name="connsiteX28" fmla="*/ 1853448 w 42198532"/>
              <a:gd name="connsiteY28" fmla="*/ 5890997 h 7004830"/>
              <a:gd name="connsiteX29" fmla="*/ 1489068 w 42198532"/>
              <a:gd name="connsiteY29" fmla="*/ 6174091 h 7004830"/>
              <a:gd name="connsiteX30" fmla="*/ 1123900 w 42198532"/>
              <a:gd name="connsiteY30" fmla="*/ 5896517 h 7004830"/>
              <a:gd name="connsiteX31" fmla="*/ 1488280 w 42198532"/>
              <a:gd name="connsiteY31" fmla="*/ 5613423 h 7004830"/>
              <a:gd name="connsiteX32" fmla="*/ 359648 w 42198532"/>
              <a:gd name="connsiteY32" fmla="*/ 4965225 h 7004830"/>
              <a:gd name="connsiteX33" fmla="*/ 724817 w 42198532"/>
              <a:gd name="connsiteY33" fmla="*/ 5242799 h 7004830"/>
              <a:gd name="connsiteX34" fmla="*/ 487418 w 42198532"/>
              <a:gd name="connsiteY34" fmla="*/ 5426534 h 7004830"/>
              <a:gd name="connsiteX35" fmla="*/ 493727 w 42198532"/>
              <a:gd name="connsiteY35" fmla="*/ 5437574 h 7004830"/>
              <a:gd name="connsiteX36" fmla="*/ 733493 w 42198532"/>
              <a:gd name="connsiteY36" fmla="*/ 5252262 h 7004830"/>
              <a:gd name="connsiteX37" fmla="*/ 733493 w 42198532"/>
              <a:gd name="connsiteY37" fmla="*/ 5598440 h 7004830"/>
              <a:gd name="connsiteX38" fmla="*/ 633328 w 42198532"/>
              <a:gd name="connsiteY38" fmla="*/ 5675720 h 7004830"/>
              <a:gd name="connsiteX39" fmla="*/ 641215 w 42198532"/>
              <a:gd name="connsiteY39" fmla="*/ 5688337 h 7004830"/>
              <a:gd name="connsiteX40" fmla="*/ 737436 w 42198532"/>
              <a:gd name="connsiteY40" fmla="*/ 5613423 h 7004830"/>
              <a:gd name="connsiteX41" fmla="*/ 1102605 w 42198532"/>
              <a:gd name="connsiteY41" fmla="*/ 5890997 h 7004830"/>
              <a:gd name="connsiteX42" fmla="*/ 866783 w 42198532"/>
              <a:gd name="connsiteY42" fmla="*/ 6073943 h 7004830"/>
              <a:gd name="connsiteX43" fmla="*/ 873093 w 42198532"/>
              <a:gd name="connsiteY43" fmla="*/ 6085772 h 7004830"/>
              <a:gd name="connsiteX44" fmla="*/ 865994 w 42198532"/>
              <a:gd name="connsiteY44" fmla="*/ 6074732 h 7004830"/>
              <a:gd name="connsiteX45" fmla="*/ 738225 w 42198532"/>
              <a:gd name="connsiteY45" fmla="*/ 6174091 h 7004830"/>
              <a:gd name="connsiteX46" fmla="*/ 373056 w 42198532"/>
              <a:gd name="connsiteY46" fmla="*/ 5896517 h 7004830"/>
              <a:gd name="connsiteX47" fmla="*/ 640426 w 42198532"/>
              <a:gd name="connsiteY47" fmla="*/ 5689125 h 7004830"/>
              <a:gd name="connsiteX48" fmla="*/ 633328 w 42198532"/>
              <a:gd name="connsiteY48" fmla="*/ 5676508 h 7004830"/>
              <a:gd name="connsiteX49" fmla="*/ 371479 w 42198532"/>
              <a:gd name="connsiteY49" fmla="*/ 5879169 h 7004830"/>
              <a:gd name="connsiteX50" fmla="*/ 371479 w 42198532"/>
              <a:gd name="connsiteY50" fmla="*/ 5532990 h 7004830"/>
              <a:gd name="connsiteX51" fmla="*/ 493727 w 42198532"/>
              <a:gd name="connsiteY51" fmla="*/ 5438362 h 7004830"/>
              <a:gd name="connsiteX52" fmla="*/ 486629 w 42198532"/>
              <a:gd name="connsiteY52" fmla="*/ 5426534 h 7004830"/>
              <a:gd name="connsiteX53" fmla="*/ 365169 w 42198532"/>
              <a:gd name="connsiteY53" fmla="*/ 5521161 h 7004830"/>
              <a:gd name="connsiteX54" fmla="*/ 0 w 42198532"/>
              <a:gd name="connsiteY54" fmla="*/ 5243588 h 7004830"/>
              <a:gd name="connsiteX55" fmla="*/ 359648 w 42198532"/>
              <a:gd name="connsiteY55" fmla="*/ 4965225 h 7004830"/>
              <a:gd name="connsiteX56" fmla="*/ 1106548 w 42198532"/>
              <a:gd name="connsiteY56" fmla="*/ 4604852 h 7004830"/>
              <a:gd name="connsiteX57" fmla="*/ 1106548 w 42198532"/>
              <a:gd name="connsiteY57" fmla="*/ 4951031 h 7004830"/>
              <a:gd name="connsiteX58" fmla="*/ 1018214 w 42198532"/>
              <a:gd name="connsiteY58" fmla="*/ 5019636 h 7004830"/>
              <a:gd name="connsiteX59" fmla="*/ 1025312 w 42198532"/>
              <a:gd name="connsiteY59" fmla="*/ 5030676 h 7004830"/>
              <a:gd name="connsiteX60" fmla="*/ 1017425 w 42198532"/>
              <a:gd name="connsiteY60" fmla="*/ 5020424 h 7004830"/>
              <a:gd name="connsiteX61" fmla="*/ 744534 w 42198532"/>
              <a:gd name="connsiteY61" fmla="*/ 5231759 h 7004830"/>
              <a:gd name="connsiteX62" fmla="*/ 744534 w 42198532"/>
              <a:gd name="connsiteY62" fmla="*/ 4885580 h 7004830"/>
              <a:gd name="connsiteX63" fmla="*/ 856530 w 42198532"/>
              <a:gd name="connsiteY63" fmla="*/ 4798050 h 7004830"/>
              <a:gd name="connsiteX64" fmla="*/ 849432 w 42198532"/>
              <a:gd name="connsiteY64" fmla="*/ 4787799 h 7004830"/>
              <a:gd name="connsiteX65" fmla="*/ 857319 w 42198532"/>
              <a:gd name="connsiteY65" fmla="*/ 4798050 h 7004830"/>
              <a:gd name="connsiteX66" fmla="*/ 1106548 w 42198532"/>
              <a:gd name="connsiteY66" fmla="*/ 4604852 h 7004830"/>
              <a:gd name="connsiteX67" fmla="*/ 737436 w 42198532"/>
              <a:gd name="connsiteY67" fmla="*/ 4313873 h 7004830"/>
              <a:gd name="connsiteX68" fmla="*/ 1102605 w 42198532"/>
              <a:gd name="connsiteY68" fmla="*/ 4591447 h 7004830"/>
              <a:gd name="connsiteX69" fmla="*/ 849432 w 42198532"/>
              <a:gd name="connsiteY69" fmla="*/ 4787799 h 7004830"/>
              <a:gd name="connsiteX70" fmla="*/ 738225 w 42198532"/>
              <a:gd name="connsiteY70" fmla="*/ 4873752 h 7004830"/>
              <a:gd name="connsiteX71" fmla="*/ 373056 w 42198532"/>
              <a:gd name="connsiteY71" fmla="*/ 4596178 h 7004830"/>
              <a:gd name="connsiteX72" fmla="*/ 737436 w 42198532"/>
              <a:gd name="connsiteY72" fmla="*/ 4313873 h 7004830"/>
              <a:gd name="connsiteX73" fmla="*/ 1115224 w 42198532"/>
              <a:gd name="connsiteY73" fmla="*/ 3661732 h 7004830"/>
              <a:gd name="connsiteX74" fmla="*/ 1125477 w 42198532"/>
              <a:gd name="connsiteY74" fmla="*/ 3669618 h 7004830"/>
              <a:gd name="connsiteX75" fmla="*/ 1480393 w 42198532"/>
              <a:gd name="connsiteY75" fmla="*/ 3939306 h 7004830"/>
              <a:gd name="connsiteX76" fmla="*/ 1116013 w 42198532"/>
              <a:gd name="connsiteY76" fmla="*/ 4222399 h 7004830"/>
              <a:gd name="connsiteX77" fmla="*/ 750844 w 42198532"/>
              <a:gd name="connsiteY77" fmla="*/ 3944037 h 7004830"/>
              <a:gd name="connsiteX78" fmla="*/ 1115224 w 42198532"/>
              <a:gd name="connsiteY78" fmla="*/ 3661732 h 7004830"/>
              <a:gd name="connsiteX79" fmla="*/ 1480393 w 42198532"/>
              <a:gd name="connsiteY79" fmla="*/ 2656315 h 7004830"/>
              <a:gd name="connsiteX80" fmla="*/ 1480393 w 42198532"/>
              <a:gd name="connsiteY80" fmla="*/ 3002494 h 7004830"/>
              <a:gd name="connsiteX81" fmla="*/ 1386537 w 42198532"/>
              <a:gd name="connsiteY81" fmla="*/ 3075042 h 7004830"/>
              <a:gd name="connsiteX82" fmla="*/ 1392847 w 42198532"/>
              <a:gd name="connsiteY82" fmla="*/ 3086870 h 7004830"/>
              <a:gd name="connsiteX83" fmla="*/ 1385748 w 42198532"/>
              <a:gd name="connsiteY83" fmla="*/ 3075830 h 7004830"/>
              <a:gd name="connsiteX84" fmla="*/ 1118379 w 42198532"/>
              <a:gd name="connsiteY84" fmla="*/ 3283222 h 7004830"/>
              <a:gd name="connsiteX85" fmla="*/ 1118379 w 42198532"/>
              <a:gd name="connsiteY85" fmla="*/ 2937043 h 7004830"/>
              <a:gd name="connsiteX86" fmla="*/ 1246148 w 42198532"/>
              <a:gd name="connsiteY86" fmla="*/ 2837685 h 7004830"/>
              <a:gd name="connsiteX87" fmla="*/ 1239839 w 42198532"/>
              <a:gd name="connsiteY87" fmla="*/ 2825856 h 7004830"/>
              <a:gd name="connsiteX88" fmla="*/ 1246937 w 42198532"/>
              <a:gd name="connsiteY88" fmla="*/ 2836896 h 7004830"/>
              <a:gd name="connsiteX89" fmla="*/ 1480393 w 42198532"/>
              <a:gd name="connsiteY89" fmla="*/ 2656315 h 7004830"/>
              <a:gd name="connsiteX90" fmla="*/ 732704 w 42198532"/>
              <a:gd name="connsiteY90" fmla="*/ 1716349 h 7004830"/>
              <a:gd name="connsiteX91" fmla="*/ 1097873 w 42198532"/>
              <a:gd name="connsiteY91" fmla="*/ 1993923 h 7004830"/>
              <a:gd name="connsiteX92" fmla="*/ 860473 w 42198532"/>
              <a:gd name="connsiteY92" fmla="*/ 2177658 h 7004830"/>
              <a:gd name="connsiteX93" fmla="*/ 867572 w 42198532"/>
              <a:gd name="connsiteY93" fmla="*/ 2189486 h 7004830"/>
              <a:gd name="connsiteX94" fmla="*/ 1106548 w 42198532"/>
              <a:gd name="connsiteY94" fmla="*/ 2003386 h 7004830"/>
              <a:gd name="connsiteX95" fmla="*/ 1106548 w 42198532"/>
              <a:gd name="connsiteY95" fmla="*/ 2350353 h 7004830"/>
              <a:gd name="connsiteX96" fmla="*/ 1007172 w 42198532"/>
              <a:gd name="connsiteY96" fmla="*/ 2427632 h 7004830"/>
              <a:gd name="connsiteX97" fmla="*/ 1014270 w 42198532"/>
              <a:gd name="connsiteY97" fmla="*/ 2440249 h 7004830"/>
              <a:gd name="connsiteX98" fmla="*/ 1110492 w 42198532"/>
              <a:gd name="connsiteY98" fmla="*/ 2365336 h 7004830"/>
              <a:gd name="connsiteX99" fmla="*/ 1475660 w 42198532"/>
              <a:gd name="connsiteY99" fmla="*/ 2642910 h 7004830"/>
              <a:gd name="connsiteX100" fmla="*/ 1239839 w 42198532"/>
              <a:gd name="connsiteY100" fmla="*/ 2825856 h 7004830"/>
              <a:gd name="connsiteX101" fmla="*/ 1112069 w 42198532"/>
              <a:gd name="connsiteY101" fmla="*/ 2925215 h 7004830"/>
              <a:gd name="connsiteX102" fmla="*/ 746900 w 42198532"/>
              <a:gd name="connsiteY102" fmla="*/ 2647641 h 7004830"/>
              <a:gd name="connsiteX103" fmla="*/ 1013481 w 42198532"/>
              <a:gd name="connsiteY103" fmla="*/ 2440249 h 7004830"/>
              <a:gd name="connsiteX104" fmla="*/ 1006383 w 42198532"/>
              <a:gd name="connsiteY104" fmla="*/ 2427632 h 7004830"/>
              <a:gd name="connsiteX105" fmla="*/ 744534 w 42198532"/>
              <a:gd name="connsiteY105" fmla="*/ 2631081 h 7004830"/>
              <a:gd name="connsiteX106" fmla="*/ 744534 w 42198532"/>
              <a:gd name="connsiteY106" fmla="*/ 2284114 h 7004830"/>
              <a:gd name="connsiteX107" fmla="*/ 866783 w 42198532"/>
              <a:gd name="connsiteY107" fmla="*/ 2189486 h 7004830"/>
              <a:gd name="connsiteX108" fmla="*/ 860473 w 42198532"/>
              <a:gd name="connsiteY108" fmla="*/ 2178447 h 7004830"/>
              <a:gd name="connsiteX109" fmla="*/ 738225 w 42198532"/>
              <a:gd name="connsiteY109" fmla="*/ 2273074 h 7004830"/>
              <a:gd name="connsiteX110" fmla="*/ 373056 w 42198532"/>
              <a:gd name="connsiteY110" fmla="*/ 1995500 h 7004830"/>
              <a:gd name="connsiteX111" fmla="*/ 732704 w 42198532"/>
              <a:gd name="connsiteY111" fmla="*/ 1716349 h 7004830"/>
              <a:gd name="connsiteX112" fmla="*/ 1480393 w 42198532"/>
              <a:gd name="connsiteY112" fmla="*/ 1355976 h 7004830"/>
              <a:gd name="connsiteX113" fmla="*/ 1480393 w 42198532"/>
              <a:gd name="connsiteY113" fmla="*/ 1702944 h 7004830"/>
              <a:gd name="connsiteX114" fmla="*/ 1391269 w 42198532"/>
              <a:gd name="connsiteY114" fmla="*/ 1771549 h 7004830"/>
              <a:gd name="connsiteX115" fmla="*/ 1399156 w 42198532"/>
              <a:gd name="connsiteY115" fmla="*/ 1781800 h 7004830"/>
              <a:gd name="connsiteX116" fmla="*/ 1483547 w 42198532"/>
              <a:gd name="connsiteY116" fmla="*/ 1716349 h 7004830"/>
              <a:gd name="connsiteX117" fmla="*/ 1848716 w 42198532"/>
              <a:gd name="connsiteY117" fmla="*/ 1993923 h 7004830"/>
              <a:gd name="connsiteX118" fmla="*/ 1658639 w 42198532"/>
              <a:gd name="connsiteY118" fmla="*/ 2141384 h 7004830"/>
              <a:gd name="connsiteX119" fmla="*/ 1489068 w 42198532"/>
              <a:gd name="connsiteY119" fmla="*/ 2273074 h 7004830"/>
              <a:gd name="connsiteX120" fmla="*/ 1123900 w 42198532"/>
              <a:gd name="connsiteY120" fmla="*/ 1995500 h 7004830"/>
              <a:gd name="connsiteX121" fmla="*/ 1398368 w 42198532"/>
              <a:gd name="connsiteY121" fmla="*/ 1782588 h 7004830"/>
              <a:gd name="connsiteX122" fmla="*/ 1390481 w 42198532"/>
              <a:gd name="connsiteY122" fmla="*/ 1771549 h 7004830"/>
              <a:gd name="connsiteX123" fmla="*/ 1118379 w 42198532"/>
              <a:gd name="connsiteY123" fmla="*/ 1982883 h 7004830"/>
              <a:gd name="connsiteX124" fmla="*/ 1118379 w 42198532"/>
              <a:gd name="connsiteY124" fmla="*/ 1636704 h 7004830"/>
              <a:gd name="connsiteX125" fmla="*/ 1230374 w 42198532"/>
              <a:gd name="connsiteY125" fmla="*/ 1549963 h 7004830"/>
              <a:gd name="connsiteX126" fmla="*/ 1480393 w 42198532"/>
              <a:gd name="connsiteY126" fmla="*/ 1355976 h 7004830"/>
              <a:gd name="connsiteX127" fmla="*/ 1110492 w 42198532"/>
              <a:gd name="connsiteY127" fmla="*/ 1064997 h 7004830"/>
              <a:gd name="connsiteX128" fmla="*/ 1475660 w 42198532"/>
              <a:gd name="connsiteY128" fmla="*/ 1342571 h 7004830"/>
              <a:gd name="connsiteX129" fmla="*/ 1223276 w 42198532"/>
              <a:gd name="connsiteY129" fmla="*/ 1538923 h 7004830"/>
              <a:gd name="connsiteX130" fmla="*/ 1230374 w 42198532"/>
              <a:gd name="connsiteY130" fmla="*/ 1549963 h 7004830"/>
              <a:gd name="connsiteX131" fmla="*/ 1222487 w 42198532"/>
              <a:gd name="connsiteY131" fmla="*/ 1539711 h 7004830"/>
              <a:gd name="connsiteX132" fmla="*/ 1112069 w 42198532"/>
              <a:gd name="connsiteY132" fmla="*/ 1625665 h 7004830"/>
              <a:gd name="connsiteX133" fmla="*/ 746900 w 42198532"/>
              <a:gd name="connsiteY133" fmla="*/ 1348091 h 7004830"/>
              <a:gd name="connsiteX134" fmla="*/ 1110492 w 42198532"/>
              <a:gd name="connsiteY134" fmla="*/ 1064997 h 7004830"/>
              <a:gd name="connsiteX135" fmla="*/ 1488280 w 42198532"/>
              <a:gd name="connsiteY135" fmla="*/ 413645 h 7004830"/>
              <a:gd name="connsiteX136" fmla="*/ 1498533 w 42198532"/>
              <a:gd name="connsiteY136" fmla="*/ 421530 h 7004830"/>
              <a:gd name="connsiteX137" fmla="*/ 1853448 w 42198532"/>
              <a:gd name="connsiteY137" fmla="*/ 691218 h 7004830"/>
              <a:gd name="connsiteX138" fmla="*/ 1489068 w 42198532"/>
              <a:gd name="connsiteY138" fmla="*/ 973524 h 7004830"/>
              <a:gd name="connsiteX139" fmla="*/ 1123900 w 42198532"/>
              <a:gd name="connsiteY139" fmla="*/ 695950 h 7004830"/>
              <a:gd name="connsiteX140" fmla="*/ 1488280 w 42198532"/>
              <a:gd name="connsiteY140" fmla="*/ 413645 h 7004830"/>
              <a:gd name="connsiteX141" fmla="*/ 1493012 w 42198532"/>
              <a:gd name="connsiteY141" fmla="*/ 117464 h 7004830"/>
              <a:gd name="connsiteX142" fmla="*/ 42118086 w 42198532"/>
              <a:gd name="connsiteY142" fmla="*/ 0 h 7004830"/>
              <a:gd name="connsiteX143" fmla="*/ 42198532 w 42198532"/>
              <a:gd name="connsiteY143" fmla="*/ 7004830 h 7004830"/>
              <a:gd name="connsiteX144" fmla="*/ 843615 w 42198532"/>
              <a:gd name="connsiteY144" fmla="*/ 6975464 h 7004830"/>
              <a:gd name="connsiteX145" fmla="*/ 810785 w 42198532"/>
              <a:gd name="connsiteY145" fmla="*/ 6950504 h 7004830"/>
              <a:gd name="connsiteX146" fmla="*/ 746900 w 42198532"/>
              <a:gd name="connsiteY146" fmla="*/ 6901934 h 7004830"/>
              <a:gd name="connsiteX147" fmla="*/ 746900 w 42198532"/>
              <a:gd name="connsiteY147" fmla="*/ 6547081 h 7004830"/>
              <a:gd name="connsiteX148" fmla="*/ 1019002 w 42198532"/>
              <a:gd name="connsiteY148" fmla="*/ 6335746 h 7004830"/>
              <a:gd name="connsiteX149" fmla="*/ 1012693 w 42198532"/>
              <a:gd name="connsiteY149" fmla="*/ 6323918 h 7004830"/>
              <a:gd name="connsiteX150" fmla="*/ 1019791 w 42198532"/>
              <a:gd name="connsiteY150" fmla="*/ 6334957 h 7004830"/>
              <a:gd name="connsiteX151" fmla="*/ 1110492 w 42198532"/>
              <a:gd name="connsiteY151" fmla="*/ 6264775 h 7004830"/>
              <a:gd name="connsiteX152" fmla="*/ 1489068 w 42198532"/>
              <a:gd name="connsiteY152" fmla="*/ 6553389 h 7004830"/>
              <a:gd name="connsiteX153" fmla="*/ 1870800 w 42198532"/>
              <a:gd name="connsiteY153" fmla="*/ 6257678 h 7004830"/>
              <a:gd name="connsiteX154" fmla="*/ 1870800 w 42198532"/>
              <a:gd name="connsiteY154" fmla="*/ 6139394 h 7004830"/>
              <a:gd name="connsiteX155" fmla="*/ 1857392 w 42198532"/>
              <a:gd name="connsiteY155" fmla="*/ 6144914 h 7004830"/>
              <a:gd name="connsiteX156" fmla="*/ 1857392 w 42198532"/>
              <a:gd name="connsiteY156" fmla="*/ 6251370 h 7004830"/>
              <a:gd name="connsiteX157" fmla="*/ 1495378 w 42198532"/>
              <a:gd name="connsiteY157" fmla="*/ 6531309 h 7004830"/>
              <a:gd name="connsiteX158" fmla="*/ 1495378 w 42198532"/>
              <a:gd name="connsiteY158" fmla="*/ 6185131 h 7004830"/>
              <a:gd name="connsiteX159" fmla="*/ 1857392 w 42198532"/>
              <a:gd name="connsiteY159" fmla="*/ 5904403 h 7004830"/>
              <a:gd name="connsiteX160" fmla="*/ 1857392 w 42198532"/>
              <a:gd name="connsiteY160" fmla="*/ 6144125 h 7004830"/>
              <a:gd name="connsiteX161" fmla="*/ 1870800 w 42198532"/>
              <a:gd name="connsiteY161" fmla="*/ 6138605 h 7004830"/>
              <a:gd name="connsiteX162" fmla="*/ 1870800 w 42198532"/>
              <a:gd name="connsiteY162" fmla="*/ 5887843 h 7004830"/>
              <a:gd name="connsiteX163" fmla="*/ 1739875 w 42198532"/>
              <a:gd name="connsiteY163" fmla="*/ 5788484 h 7004830"/>
              <a:gd name="connsiteX164" fmla="*/ 1497744 w 42198532"/>
              <a:gd name="connsiteY164" fmla="*/ 5604749 h 7004830"/>
              <a:gd name="connsiteX165" fmla="*/ 1497744 w 42198532"/>
              <a:gd name="connsiteY165" fmla="*/ 5424957 h 7004830"/>
              <a:gd name="connsiteX166" fmla="*/ 1484336 w 42198532"/>
              <a:gd name="connsiteY166" fmla="*/ 5427322 h 7004830"/>
              <a:gd name="connsiteX167" fmla="*/ 1484336 w 42198532"/>
              <a:gd name="connsiteY167" fmla="*/ 5598440 h 7004830"/>
              <a:gd name="connsiteX168" fmla="*/ 1122322 w 42198532"/>
              <a:gd name="connsiteY168" fmla="*/ 5879169 h 7004830"/>
              <a:gd name="connsiteX169" fmla="*/ 1122322 w 42198532"/>
              <a:gd name="connsiteY169" fmla="*/ 5532990 h 7004830"/>
              <a:gd name="connsiteX170" fmla="*/ 1292682 w 42198532"/>
              <a:gd name="connsiteY170" fmla="*/ 5400511 h 7004830"/>
              <a:gd name="connsiteX171" fmla="*/ 1285583 w 42198532"/>
              <a:gd name="connsiteY171" fmla="*/ 5390260 h 7004830"/>
              <a:gd name="connsiteX172" fmla="*/ 1116013 w 42198532"/>
              <a:gd name="connsiteY172" fmla="*/ 5521161 h 7004830"/>
              <a:gd name="connsiteX173" fmla="*/ 750844 w 42198532"/>
              <a:gd name="connsiteY173" fmla="*/ 5243588 h 7004830"/>
              <a:gd name="connsiteX174" fmla="*/ 1025312 w 42198532"/>
              <a:gd name="connsiteY174" fmla="*/ 5030676 h 7004830"/>
              <a:gd name="connsiteX175" fmla="*/ 1110492 w 42198532"/>
              <a:gd name="connsiteY175" fmla="*/ 4965225 h 7004830"/>
              <a:gd name="connsiteX176" fmla="*/ 1475660 w 42198532"/>
              <a:gd name="connsiteY176" fmla="*/ 5242799 h 7004830"/>
              <a:gd name="connsiteX177" fmla="*/ 1285583 w 42198532"/>
              <a:gd name="connsiteY177" fmla="*/ 5389472 h 7004830"/>
              <a:gd name="connsiteX178" fmla="*/ 1293470 w 42198532"/>
              <a:gd name="connsiteY178" fmla="*/ 5400511 h 7004830"/>
              <a:gd name="connsiteX179" fmla="*/ 1484336 w 42198532"/>
              <a:gd name="connsiteY179" fmla="*/ 5252262 h 7004830"/>
              <a:gd name="connsiteX180" fmla="*/ 1484336 w 42198532"/>
              <a:gd name="connsiteY180" fmla="*/ 5426534 h 7004830"/>
              <a:gd name="connsiteX181" fmla="*/ 1497744 w 42198532"/>
              <a:gd name="connsiteY181" fmla="*/ 5424168 h 7004830"/>
              <a:gd name="connsiteX182" fmla="*/ 1497744 w 42198532"/>
              <a:gd name="connsiteY182" fmla="*/ 5246742 h 7004830"/>
              <a:gd name="connsiteX183" fmla="*/ 1513518 w 42198532"/>
              <a:gd name="connsiteY183" fmla="*/ 5234125 h 7004830"/>
              <a:gd name="connsiteX184" fmla="*/ 1513518 w 42198532"/>
              <a:gd name="connsiteY184" fmla="*/ 5217565 h 7004830"/>
              <a:gd name="connsiteX185" fmla="*/ 1495378 w 42198532"/>
              <a:gd name="connsiteY185" fmla="*/ 5231759 h 7004830"/>
              <a:gd name="connsiteX186" fmla="*/ 1495378 w 42198532"/>
              <a:gd name="connsiteY186" fmla="*/ 4885580 h 7004830"/>
              <a:gd name="connsiteX187" fmla="*/ 1513518 w 42198532"/>
              <a:gd name="connsiteY187" fmla="*/ 4871386 h 7004830"/>
              <a:gd name="connsiteX188" fmla="*/ 1513518 w 42198532"/>
              <a:gd name="connsiteY188" fmla="*/ 4854826 h 7004830"/>
              <a:gd name="connsiteX189" fmla="*/ 1489068 w 42198532"/>
              <a:gd name="connsiteY189" fmla="*/ 4873752 h 7004830"/>
              <a:gd name="connsiteX190" fmla="*/ 1123900 w 42198532"/>
              <a:gd name="connsiteY190" fmla="*/ 4596178 h 7004830"/>
              <a:gd name="connsiteX191" fmla="*/ 1488280 w 42198532"/>
              <a:gd name="connsiteY191" fmla="*/ 4313873 h 7004830"/>
              <a:gd name="connsiteX192" fmla="*/ 1853448 w 42198532"/>
              <a:gd name="connsiteY192" fmla="*/ 4591447 h 7004830"/>
              <a:gd name="connsiteX193" fmla="*/ 1514307 w 42198532"/>
              <a:gd name="connsiteY193" fmla="*/ 4854826 h 7004830"/>
              <a:gd name="connsiteX194" fmla="*/ 1514307 w 42198532"/>
              <a:gd name="connsiteY194" fmla="*/ 4870598 h 7004830"/>
              <a:gd name="connsiteX195" fmla="*/ 1857392 w 42198532"/>
              <a:gd name="connsiteY195" fmla="*/ 4604852 h 7004830"/>
              <a:gd name="connsiteX196" fmla="*/ 1857392 w 42198532"/>
              <a:gd name="connsiteY196" fmla="*/ 4951031 h 7004830"/>
              <a:gd name="connsiteX197" fmla="*/ 1514307 w 42198532"/>
              <a:gd name="connsiteY197" fmla="*/ 5217565 h 7004830"/>
              <a:gd name="connsiteX198" fmla="*/ 1514307 w 42198532"/>
              <a:gd name="connsiteY198" fmla="*/ 5234125 h 7004830"/>
              <a:gd name="connsiteX199" fmla="*/ 1870800 w 42198532"/>
              <a:gd name="connsiteY199" fmla="*/ 4957339 h 7004830"/>
              <a:gd name="connsiteX200" fmla="*/ 1870800 w 42198532"/>
              <a:gd name="connsiteY200" fmla="*/ 4588292 h 7004830"/>
              <a:gd name="connsiteX201" fmla="*/ 1497744 w 42198532"/>
              <a:gd name="connsiteY201" fmla="*/ 4304410 h 7004830"/>
              <a:gd name="connsiteX202" fmla="*/ 1497744 w 42198532"/>
              <a:gd name="connsiteY202" fmla="*/ 3956654 h 7004830"/>
              <a:gd name="connsiteX203" fmla="*/ 1484336 w 42198532"/>
              <a:gd name="connsiteY203" fmla="*/ 3966905 h 7004830"/>
              <a:gd name="connsiteX204" fmla="*/ 1484336 w 42198532"/>
              <a:gd name="connsiteY204" fmla="*/ 4299679 h 7004830"/>
              <a:gd name="connsiteX205" fmla="*/ 1122322 w 42198532"/>
              <a:gd name="connsiteY205" fmla="*/ 4579618 h 7004830"/>
              <a:gd name="connsiteX206" fmla="*/ 1122322 w 42198532"/>
              <a:gd name="connsiteY206" fmla="*/ 4233439 h 7004830"/>
              <a:gd name="connsiteX207" fmla="*/ 1484336 w 42198532"/>
              <a:gd name="connsiteY207" fmla="*/ 3952712 h 7004830"/>
              <a:gd name="connsiteX208" fmla="*/ 1484336 w 42198532"/>
              <a:gd name="connsiteY208" fmla="*/ 3966117 h 7004830"/>
              <a:gd name="connsiteX209" fmla="*/ 1497744 w 42198532"/>
              <a:gd name="connsiteY209" fmla="*/ 3955866 h 7004830"/>
              <a:gd name="connsiteX210" fmla="*/ 1497744 w 42198532"/>
              <a:gd name="connsiteY210" fmla="*/ 3936152 h 7004830"/>
              <a:gd name="connsiteX211" fmla="*/ 1136519 w 42198532"/>
              <a:gd name="connsiteY211" fmla="*/ 3661732 h 7004830"/>
              <a:gd name="connsiteX212" fmla="*/ 1125477 w 42198532"/>
              <a:gd name="connsiteY212" fmla="*/ 3669618 h 7004830"/>
              <a:gd name="connsiteX213" fmla="*/ 1135730 w 42198532"/>
              <a:gd name="connsiteY213" fmla="*/ 3660943 h 7004830"/>
              <a:gd name="connsiteX214" fmla="*/ 1119956 w 42198532"/>
              <a:gd name="connsiteY214" fmla="*/ 3649115 h 7004830"/>
              <a:gd name="connsiteX215" fmla="*/ 1119956 w 42198532"/>
              <a:gd name="connsiteY215" fmla="*/ 3637286 h 7004830"/>
              <a:gd name="connsiteX216" fmla="*/ 1106548 w 42198532"/>
              <a:gd name="connsiteY216" fmla="*/ 3637286 h 7004830"/>
              <a:gd name="connsiteX217" fmla="*/ 1106548 w 42198532"/>
              <a:gd name="connsiteY217" fmla="*/ 3649903 h 7004830"/>
              <a:gd name="connsiteX218" fmla="*/ 744534 w 42198532"/>
              <a:gd name="connsiteY218" fmla="*/ 3929843 h 7004830"/>
              <a:gd name="connsiteX219" fmla="*/ 744534 w 42198532"/>
              <a:gd name="connsiteY219" fmla="*/ 3612841 h 7004830"/>
              <a:gd name="connsiteX220" fmla="*/ 744534 w 42198532"/>
              <a:gd name="connsiteY220" fmla="*/ 3584453 h 7004830"/>
              <a:gd name="connsiteX221" fmla="*/ 1106548 w 42198532"/>
              <a:gd name="connsiteY221" fmla="*/ 3303725 h 7004830"/>
              <a:gd name="connsiteX222" fmla="*/ 1106548 w 42198532"/>
              <a:gd name="connsiteY222" fmla="*/ 3617573 h 7004830"/>
              <a:gd name="connsiteX223" fmla="*/ 1106548 w 42198532"/>
              <a:gd name="connsiteY223" fmla="*/ 3636498 h 7004830"/>
              <a:gd name="connsiteX224" fmla="*/ 1119956 w 42198532"/>
              <a:gd name="connsiteY224" fmla="*/ 3636498 h 7004830"/>
              <a:gd name="connsiteX225" fmla="*/ 1119956 w 42198532"/>
              <a:gd name="connsiteY225" fmla="*/ 3298205 h 7004830"/>
              <a:gd name="connsiteX226" fmla="*/ 1392847 w 42198532"/>
              <a:gd name="connsiteY226" fmla="*/ 3086870 h 7004830"/>
              <a:gd name="connsiteX227" fmla="*/ 1483547 w 42198532"/>
              <a:gd name="connsiteY227" fmla="*/ 3016688 h 7004830"/>
              <a:gd name="connsiteX228" fmla="*/ 1862913 w 42198532"/>
              <a:gd name="connsiteY228" fmla="*/ 3304513 h 7004830"/>
              <a:gd name="connsiteX229" fmla="*/ 2243855 w 42198532"/>
              <a:gd name="connsiteY229" fmla="*/ 3008803 h 7004830"/>
              <a:gd name="connsiteX230" fmla="*/ 2243855 w 42198532"/>
              <a:gd name="connsiteY230" fmla="*/ 2891307 h 7004830"/>
              <a:gd name="connsiteX231" fmla="*/ 2231236 w 42198532"/>
              <a:gd name="connsiteY231" fmla="*/ 2896827 h 7004830"/>
              <a:gd name="connsiteX232" fmla="*/ 2231236 w 42198532"/>
              <a:gd name="connsiteY232" fmla="*/ 3002494 h 7004830"/>
              <a:gd name="connsiteX233" fmla="*/ 1869222 w 42198532"/>
              <a:gd name="connsiteY233" fmla="*/ 3283222 h 7004830"/>
              <a:gd name="connsiteX234" fmla="*/ 1869222 w 42198532"/>
              <a:gd name="connsiteY234" fmla="*/ 2937043 h 7004830"/>
              <a:gd name="connsiteX235" fmla="*/ 2231236 w 42198532"/>
              <a:gd name="connsiteY235" fmla="*/ 2656315 h 7004830"/>
              <a:gd name="connsiteX236" fmla="*/ 2231236 w 42198532"/>
              <a:gd name="connsiteY236" fmla="*/ 2896038 h 7004830"/>
              <a:gd name="connsiteX237" fmla="*/ 2243855 w 42198532"/>
              <a:gd name="connsiteY237" fmla="*/ 2890518 h 7004830"/>
              <a:gd name="connsiteX238" fmla="*/ 2243855 w 42198532"/>
              <a:gd name="connsiteY238" fmla="*/ 2639755 h 7004830"/>
              <a:gd name="connsiteX239" fmla="*/ 2113720 w 42198532"/>
              <a:gd name="connsiteY239" fmla="*/ 2540397 h 7004830"/>
              <a:gd name="connsiteX240" fmla="*/ 2100312 w 42198532"/>
              <a:gd name="connsiteY240" fmla="*/ 2546705 h 7004830"/>
              <a:gd name="connsiteX241" fmla="*/ 2226503 w 42198532"/>
              <a:gd name="connsiteY241" fmla="*/ 2642910 h 7004830"/>
              <a:gd name="connsiteX242" fmla="*/ 1862124 w 42198532"/>
              <a:gd name="connsiteY242" fmla="*/ 2925215 h 7004830"/>
              <a:gd name="connsiteX243" fmla="*/ 1496955 w 42198532"/>
              <a:gd name="connsiteY243" fmla="*/ 2647641 h 7004830"/>
              <a:gd name="connsiteX244" fmla="*/ 1861335 w 42198532"/>
              <a:gd name="connsiteY244" fmla="*/ 2365336 h 7004830"/>
              <a:gd name="connsiteX245" fmla="*/ 2099523 w 42198532"/>
              <a:gd name="connsiteY245" fmla="*/ 2545916 h 7004830"/>
              <a:gd name="connsiteX246" fmla="*/ 2112931 w 42198532"/>
              <a:gd name="connsiteY246" fmla="*/ 2539608 h 7004830"/>
              <a:gd name="connsiteX247" fmla="*/ 1870800 w 42198532"/>
              <a:gd name="connsiteY247" fmla="*/ 2355873 h 7004830"/>
              <a:gd name="connsiteX248" fmla="*/ 1870800 w 42198532"/>
              <a:gd name="connsiteY248" fmla="*/ 2176869 h 7004830"/>
              <a:gd name="connsiteX249" fmla="*/ 1857392 w 42198532"/>
              <a:gd name="connsiteY249" fmla="*/ 2178447 h 7004830"/>
              <a:gd name="connsiteX250" fmla="*/ 1857392 w 42198532"/>
              <a:gd name="connsiteY250" fmla="*/ 2350353 h 7004830"/>
              <a:gd name="connsiteX251" fmla="*/ 1496167 w 42198532"/>
              <a:gd name="connsiteY251" fmla="*/ 2631081 h 7004830"/>
              <a:gd name="connsiteX252" fmla="*/ 1496167 w 42198532"/>
              <a:gd name="connsiteY252" fmla="*/ 2284114 h 7004830"/>
              <a:gd name="connsiteX253" fmla="*/ 1666526 w 42198532"/>
              <a:gd name="connsiteY253" fmla="*/ 2152424 h 7004830"/>
              <a:gd name="connsiteX254" fmla="*/ 1658639 w 42198532"/>
              <a:gd name="connsiteY254" fmla="*/ 2141384 h 7004830"/>
              <a:gd name="connsiteX255" fmla="*/ 1666526 w 42198532"/>
              <a:gd name="connsiteY255" fmla="*/ 2151636 h 7004830"/>
              <a:gd name="connsiteX256" fmla="*/ 1857392 w 42198532"/>
              <a:gd name="connsiteY256" fmla="*/ 2003386 h 7004830"/>
              <a:gd name="connsiteX257" fmla="*/ 1857392 w 42198532"/>
              <a:gd name="connsiteY257" fmla="*/ 2177658 h 7004830"/>
              <a:gd name="connsiteX258" fmla="*/ 1870800 w 42198532"/>
              <a:gd name="connsiteY258" fmla="*/ 2176081 h 7004830"/>
              <a:gd name="connsiteX259" fmla="*/ 1870800 w 42198532"/>
              <a:gd name="connsiteY259" fmla="*/ 1998654 h 7004830"/>
              <a:gd name="connsiteX260" fmla="*/ 1886574 w 42198532"/>
              <a:gd name="connsiteY260" fmla="*/ 1986037 h 7004830"/>
              <a:gd name="connsiteX261" fmla="*/ 1886574 w 42198532"/>
              <a:gd name="connsiteY261" fmla="*/ 1969478 h 7004830"/>
              <a:gd name="connsiteX262" fmla="*/ 1869222 w 42198532"/>
              <a:gd name="connsiteY262" fmla="*/ 1982883 h 7004830"/>
              <a:gd name="connsiteX263" fmla="*/ 1869222 w 42198532"/>
              <a:gd name="connsiteY263" fmla="*/ 1636704 h 7004830"/>
              <a:gd name="connsiteX264" fmla="*/ 1886574 w 42198532"/>
              <a:gd name="connsiteY264" fmla="*/ 1623299 h 7004830"/>
              <a:gd name="connsiteX265" fmla="*/ 1886574 w 42198532"/>
              <a:gd name="connsiteY265" fmla="*/ 1606739 h 7004830"/>
              <a:gd name="connsiteX266" fmla="*/ 1862124 w 42198532"/>
              <a:gd name="connsiteY266" fmla="*/ 1625665 h 7004830"/>
              <a:gd name="connsiteX267" fmla="*/ 1496955 w 42198532"/>
              <a:gd name="connsiteY267" fmla="*/ 1348091 h 7004830"/>
              <a:gd name="connsiteX268" fmla="*/ 1861335 w 42198532"/>
              <a:gd name="connsiteY268" fmla="*/ 1064997 h 7004830"/>
              <a:gd name="connsiteX269" fmla="*/ 2226503 w 42198532"/>
              <a:gd name="connsiteY269" fmla="*/ 1342571 h 7004830"/>
              <a:gd name="connsiteX270" fmla="*/ 1887362 w 42198532"/>
              <a:gd name="connsiteY270" fmla="*/ 1605951 h 7004830"/>
              <a:gd name="connsiteX271" fmla="*/ 1887362 w 42198532"/>
              <a:gd name="connsiteY271" fmla="*/ 1622510 h 7004830"/>
              <a:gd name="connsiteX272" fmla="*/ 2231236 w 42198532"/>
              <a:gd name="connsiteY272" fmla="*/ 1355976 h 7004830"/>
              <a:gd name="connsiteX273" fmla="*/ 2231236 w 42198532"/>
              <a:gd name="connsiteY273" fmla="*/ 1702944 h 7004830"/>
              <a:gd name="connsiteX274" fmla="*/ 1887362 w 42198532"/>
              <a:gd name="connsiteY274" fmla="*/ 1968689 h 7004830"/>
              <a:gd name="connsiteX275" fmla="*/ 1887362 w 42198532"/>
              <a:gd name="connsiteY275" fmla="*/ 1985249 h 7004830"/>
              <a:gd name="connsiteX276" fmla="*/ 2243855 w 42198532"/>
              <a:gd name="connsiteY276" fmla="*/ 1709252 h 7004830"/>
              <a:gd name="connsiteX277" fmla="*/ 2243855 w 42198532"/>
              <a:gd name="connsiteY277" fmla="*/ 1339416 h 7004830"/>
              <a:gd name="connsiteX278" fmla="*/ 1870800 w 42198532"/>
              <a:gd name="connsiteY278" fmla="*/ 1056323 h 7004830"/>
              <a:gd name="connsiteX279" fmla="*/ 1870800 w 42198532"/>
              <a:gd name="connsiteY279" fmla="*/ 707778 h 7004830"/>
              <a:gd name="connsiteX280" fmla="*/ 1857392 w 42198532"/>
              <a:gd name="connsiteY280" fmla="*/ 718030 h 7004830"/>
              <a:gd name="connsiteX281" fmla="*/ 1857392 w 42198532"/>
              <a:gd name="connsiteY281" fmla="*/ 1050803 h 7004830"/>
              <a:gd name="connsiteX282" fmla="*/ 1496167 w 42198532"/>
              <a:gd name="connsiteY282" fmla="*/ 1331531 h 7004830"/>
              <a:gd name="connsiteX283" fmla="*/ 1496167 w 42198532"/>
              <a:gd name="connsiteY283" fmla="*/ 985352 h 7004830"/>
              <a:gd name="connsiteX284" fmla="*/ 1857392 w 42198532"/>
              <a:gd name="connsiteY284" fmla="*/ 704624 h 7004830"/>
              <a:gd name="connsiteX285" fmla="*/ 1857392 w 42198532"/>
              <a:gd name="connsiteY285" fmla="*/ 717241 h 7004830"/>
              <a:gd name="connsiteX286" fmla="*/ 1870800 w 42198532"/>
              <a:gd name="connsiteY286" fmla="*/ 706990 h 7004830"/>
              <a:gd name="connsiteX287" fmla="*/ 1870800 w 42198532"/>
              <a:gd name="connsiteY287" fmla="*/ 688064 h 7004830"/>
              <a:gd name="connsiteX288" fmla="*/ 1509574 w 42198532"/>
              <a:gd name="connsiteY288" fmla="*/ 412856 h 7004830"/>
              <a:gd name="connsiteX289" fmla="*/ 1498533 w 42198532"/>
              <a:gd name="connsiteY289" fmla="*/ 421530 h 7004830"/>
              <a:gd name="connsiteX290" fmla="*/ 1508786 w 42198532"/>
              <a:gd name="connsiteY290" fmla="*/ 412856 h 7004830"/>
              <a:gd name="connsiteX291" fmla="*/ 1493012 w 42198532"/>
              <a:gd name="connsiteY291" fmla="*/ 401028 h 7004830"/>
              <a:gd name="connsiteX292" fmla="*/ 1493012 w 42198532"/>
              <a:gd name="connsiteY292" fmla="*/ 119417 h 7004830"/>
              <a:gd name="connsiteX293" fmla="*/ 1493012 w 42198532"/>
              <a:gd name="connsiteY293" fmla="*/ 117464 h 7004830"/>
              <a:gd name="connsiteX294" fmla="*/ 1398859 w 42198532"/>
              <a:gd name="connsiteY294" fmla="*/ 117464 h 7004830"/>
              <a:gd name="connsiteX295" fmla="*/ 1480393 w 42198532"/>
              <a:gd name="connsiteY295" fmla="*/ 117464 h 7004830"/>
              <a:gd name="connsiteX296" fmla="*/ 1480393 w 42198532"/>
              <a:gd name="connsiteY296" fmla="*/ 201868 h 7004830"/>
              <a:gd name="connsiteX297" fmla="*/ 1480393 w 42198532"/>
              <a:gd name="connsiteY297" fmla="*/ 401028 h 7004830"/>
              <a:gd name="connsiteX298" fmla="*/ 1118379 w 42198532"/>
              <a:gd name="connsiteY298" fmla="*/ 681756 h 7004830"/>
              <a:gd name="connsiteX299" fmla="*/ 1118379 w 42198532"/>
              <a:gd name="connsiteY299" fmla="*/ 335577 h 7004830"/>
              <a:gd name="connsiteX300" fmla="*/ 1379242 w 42198532"/>
              <a:gd name="connsiteY300" fmla="*/ 132719 h 7004830"/>
              <a:gd name="connsiteX301" fmla="*/ 1398859 w 42198532"/>
              <a:gd name="connsiteY301" fmla="*/ 117464 h 7004830"/>
              <a:gd name="connsiteX302" fmla="*/ 840168 w 42198532"/>
              <a:gd name="connsiteY302" fmla="*/ 117464 h 7004830"/>
              <a:gd name="connsiteX303" fmla="*/ 1377550 w 42198532"/>
              <a:gd name="connsiteY303" fmla="*/ 117464 h 7004830"/>
              <a:gd name="connsiteX304" fmla="*/ 1301753 w 42198532"/>
              <a:gd name="connsiteY304" fmla="*/ 176360 h 7004830"/>
              <a:gd name="connsiteX305" fmla="*/ 1112069 w 42198532"/>
              <a:gd name="connsiteY305" fmla="*/ 323748 h 7004830"/>
              <a:gd name="connsiteX306" fmla="*/ 857417 w 42198532"/>
              <a:gd name="connsiteY306" fmla="*/ 130551 h 7004830"/>
              <a:gd name="connsiteX307" fmla="*/ 840168 w 42198532"/>
              <a:gd name="connsiteY307" fmla="*/ 117464 h 700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42198532" h="7004830">
                <a:moveTo>
                  <a:pt x="738225" y="6911396"/>
                </a:moveTo>
                <a:lnTo>
                  <a:pt x="814828" y="6969750"/>
                </a:lnTo>
                <a:lnTo>
                  <a:pt x="822329" y="6975464"/>
                </a:lnTo>
                <a:lnTo>
                  <a:pt x="655724" y="6975464"/>
                </a:lnTo>
                <a:lnTo>
                  <a:pt x="656989" y="6974481"/>
                </a:lnTo>
                <a:lnTo>
                  <a:pt x="738225" y="6911396"/>
                </a:lnTo>
                <a:close/>
                <a:moveTo>
                  <a:pt x="733493" y="6551812"/>
                </a:moveTo>
                <a:lnTo>
                  <a:pt x="733493" y="6897991"/>
                </a:lnTo>
                <a:lnTo>
                  <a:pt x="639637" y="6970539"/>
                </a:lnTo>
                <a:cubicBezTo>
                  <a:pt x="645158" y="6972116"/>
                  <a:pt x="650679" y="6972904"/>
                  <a:pt x="656989" y="6974481"/>
                </a:cubicBezTo>
                <a:cubicBezTo>
                  <a:pt x="650679" y="6973693"/>
                  <a:pt x="644369" y="6972116"/>
                  <a:pt x="638848" y="6971327"/>
                </a:cubicBezTo>
                <a:lnTo>
                  <a:pt x="633515" y="6975464"/>
                </a:lnTo>
                <a:lnTo>
                  <a:pt x="371479" y="6975464"/>
                </a:lnTo>
                <a:lnTo>
                  <a:pt x="371479" y="6917056"/>
                </a:lnTo>
                <a:lnTo>
                  <a:pt x="371479" y="6832540"/>
                </a:lnTo>
                <a:lnTo>
                  <a:pt x="733493" y="6551812"/>
                </a:lnTo>
                <a:close/>
                <a:moveTo>
                  <a:pt x="1106548" y="5904403"/>
                </a:moveTo>
                <a:lnTo>
                  <a:pt x="1106548" y="6251370"/>
                </a:lnTo>
                <a:lnTo>
                  <a:pt x="1012693" y="6323918"/>
                </a:lnTo>
                <a:lnTo>
                  <a:pt x="744534" y="6531309"/>
                </a:lnTo>
                <a:lnTo>
                  <a:pt x="744534" y="6185131"/>
                </a:lnTo>
                <a:lnTo>
                  <a:pt x="873093" y="6085772"/>
                </a:lnTo>
                <a:lnTo>
                  <a:pt x="1106548" y="5904403"/>
                </a:lnTo>
                <a:close/>
                <a:moveTo>
                  <a:pt x="1739875" y="5788484"/>
                </a:moveTo>
                <a:lnTo>
                  <a:pt x="1726467" y="5794792"/>
                </a:lnTo>
                <a:lnTo>
                  <a:pt x="1739875" y="5788484"/>
                </a:lnTo>
                <a:close/>
                <a:moveTo>
                  <a:pt x="1488280" y="5613423"/>
                </a:moveTo>
                <a:lnTo>
                  <a:pt x="1726467" y="5794792"/>
                </a:lnTo>
                <a:lnTo>
                  <a:pt x="1853448" y="5890997"/>
                </a:lnTo>
                <a:lnTo>
                  <a:pt x="1489068" y="6174091"/>
                </a:lnTo>
                <a:lnTo>
                  <a:pt x="1123900" y="5896517"/>
                </a:lnTo>
                <a:lnTo>
                  <a:pt x="1488280" y="5613423"/>
                </a:lnTo>
                <a:close/>
                <a:moveTo>
                  <a:pt x="359648" y="4965225"/>
                </a:moveTo>
                <a:lnTo>
                  <a:pt x="724817" y="5242799"/>
                </a:lnTo>
                <a:lnTo>
                  <a:pt x="487418" y="5426534"/>
                </a:lnTo>
                <a:lnTo>
                  <a:pt x="493727" y="5437574"/>
                </a:lnTo>
                <a:lnTo>
                  <a:pt x="733493" y="5252262"/>
                </a:lnTo>
                <a:lnTo>
                  <a:pt x="733493" y="5598440"/>
                </a:lnTo>
                <a:lnTo>
                  <a:pt x="633328" y="5675720"/>
                </a:lnTo>
                <a:lnTo>
                  <a:pt x="641215" y="5688337"/>
                </a:lnTo>
                <a:lnTo>
                  <a:pt x="737436" y="5613423"/>
                </a:lnTo>
                <a:lnTo>
                  <a:pt x="1102605" y="5890997"/>
                </a:lnTo>
                <a:lnTo>
                  <a:pt x="866783" y="6073943"/>
                </a:lnTo>
                <a:lnTo>
                  <a:pt x="873093" y="6085772"/>
                </a:lnTo>
                <a:lnTo>
                  <a:pt x="865994" y="6074732"/>
                </a:lnTo>
                <a:lnTo>
                  <a:pt x="738225" y="6174091"/>
                </a:lnTo>
                <a:lnTo>
                  <a:pt x="373056" y="5896517"/>
                </a:lnTo>
                <a:lnTo>
                  <a:pt x="640426" y="5689125"/>
                </a:lnTo>
                <a:lnTo>
                  <a:pt x="633328" y="5676508"/>
                </a:lnTo>
                <a:lnTo>
                  <a:pt x="371479" y="5879169"/>
                </a:lnTo>
                <a:lnTo>
                  <a:pt x="371479" y="5532990"/>
                </a:lnTo>
                <a:lnTo>
                  <a:pt x="493727" y="5438362"/>
                </a:lnTo>
                <a:lnTo>
                  <a:pt x="486629" y="5426534"/>
                </a:lnTo>
                <a:lnTo>
                  <a:pt x="365169" y="5521161"/>
                </a:lnTo>
                <a:lnTo>
                  <a:pt x="0" y="5243588"/>
                </a:lnTo>
                <a:lnTo>
                  <a:pt x="359648" y="4965225"/>
                </a:lnTo>
                <a:close/>
                <a:moveTo>
                  <a:pt x="1106548" y="4604852"/>
                </a:moveTo>
                <a:lnTo>
                  <a:pt x="1106548" y="4951031"/>
                </a:lnTo>
                <a:lnTo>
                  <a:pt x="1018214" y="5019636"/>
                </a:lnTo>
                <a:lnTo>
                  <a:pt x="1025312" y="5030676"/>
                </a:lnTo>
                <a:lnTo>
                  <a:pt x="1017425" y="5020424"/>
                </a:lnTo>
                <a:lnTo>
                  <a:pt x="744534" y="5231759"/>
                </a:lnTo>
                <a:lnTo>
                  <a:pt x="744534" y="4885580"/>
                </a:lnTo>
                <a:lnTo>
                  <a:pt x="856530" y="4798050"/>
                </a:lnTo>
                <a:lnTo>
                  <a:pt x="849432" y="4787799"/>
                </a:lnTo>
                <a:lnTo>
                  <a:pt x="857319" y="4798050"/>
                </a:lnTo>
                <a:lnTo>
                  <a:pt x="1106548" y="4604852"/>
                </a:lnTo>
                <a:close/>
                <a:moveTo>
                  <a:pt x="737436" y="4313873"/>
                </a:moveTo>
                <a:lnTo>
                  <a:pt x="1102605" y="4591447"/>
                </a:lnTo>
                <a:lnTo>
                  <a:pt x="849432" y="4787799"/>
                </a:lnTo>
                <a:lnTo>
                  <a:pt x="738225" y="4873752"/>
                </a:lnTo>
                <a:lnTo>
                  <a:pt x="373056" y="4596178"/>
                </a:lnTo>
                <a:lnTo>
                  <a:pt x="737436" y="4313873"/>
                </a:lnTo>
                <a:close/>
                <a:moveTo>
                  <a:pt x="1115224" y="3661732"/>
                </a:moveTo>
                <a:lnTo>
                  <a:pt x="1125477" y="3669618"/>
                </a:lnTo>
                <a:lnTo>
                  <a:pt x="1480393" y="3939306"/>
                </a:lnTo>
                <a:lnTo>
                  <a:pt x="1116013" y="4222399"/>
                </a:lnTo>
                <a:lnTo>
                  <a:pt x="750844" y="3944037"/>
                </a:lnTo>
                <a:lnTo>
                  <a:pt x="1115224" y="3661732"/>
                </a:lnTo>
                <a:close/>
                <a:moveTo>
                  <a:pt x="1480393" y="2656315"/>
                </a:moveTo>
                <a:lnTo>
                  <a:pt x="1480393" y="3002494"/>
                </a:lnTo>
                <a:lnTo>
                  <a:pt x="1386537" y="3075042"/>
                </a:lnTo>
                <a:lnTo>
                  <a:pt x="1392847" y="3086870"/>
                </a:lnTo>
                <a:lnTo>
                  <a:pt x="1385748" y="3075830"/>
                </a:lnTo>
                <a:lnTo>
                  <a:pt x="1118379" y="3283222"/>
                </a:lnTo>
                <a:lnTo>
                  <a:pt x="1118379" y="2937043"/>
                </a:lnTo>
                <a:lnTo>
                  <a:pt x="1246148" y="2837685"/>
                </a:lnTo>
                <a:lnTo>
                  <a:pt x="1239839" y="2825856"/>
                </a:lnTo>
                <a:lnTo>
                  <a:pt x="1246937" y="2836896"/>
                </a:lnTo>
                <a:lnTo>
                  <a:pt x="1480393" y="2656315"/>
                </a:lnTo>
                <a:close/>
                <a:moveTo>
                  <a:pt x="732704" y="1716349"/>
                </a:moveTo>
                <a:lnTo>
                  <a:pt x="1097873" y="1993923"/>
                </a:lnTo>
                <a:lnTo>
                  <a:pt x="860473" y="2177658"/>
                </a:lnTo>
                <a:lnTo>
                  <a:pt x="867572" y="2189486"/>
                </a:lnTo>
                <a:lnTo>
                  <a:pt x="1106548" y="2003386"/>
                </a:lnTo>
                <a:lnTo>
                  <a:pt x="1106548" y="2350353"/>
                </a:lnTo>
                <a:lnTo>
                  <a:pt x="1007172" y="2427632"/>
                </a:lnTo>
                <a:lnTo>
                  <a:pt x="1014270" y="2440249"/>
                </a:lnTo>
                <a:lnTo>
                  <a:pt x="1110492" y="2365336"/>
                </a:lnTo>
                <a:lnTo>
                  <a:pt x="1475660" y="2642910"/>
                </a:lnTo>
                <a:lnTo>
                  <a:pt x="1239839" y="2825856"/>
                </a:lnTo>
                <a:lnTo>
                  <a:pt x="1112069" y="2925215"/>
                </a:lnTo>
                <a:lnTo>
                  <a:pt x="746900" y="2647641"/>
                </a:lnTo>
                <a:lnTo>
                  <a:pt x="1013481" y="2440249"/>
                </a:lnTo>
                <a:lnTo>
                  <a:pt x="1006383" y="2427632"/>
                </a:lnTo>
                <a:lnTo>
                  <a:pt x="744534" y="2631081"/>
                </a:lnTo>
                <a:lnTo>
                  <a:pt x="744534" y="2284114"/>
                </a:lnTo>
                <a:lnTo>
                  <a:pt x="866783" y="2189486"/>
                </a:lnTo>
                <a:lnTo>
                  <a:pt x="860473" y="2178447"/>
                </a:lnTo>
                <a:lnTo>
                  <a:pt x="738225" y="2273074"/>
                </a:lnTo>
                <a:lnTo>
                  <a:pt x="373056" y="1995500"/>
                </a:lnTo>
                <a:lnTo>
                  <a:pt x="732704" y="1716349"/>
                </a:lnTo>
                <a:close/>
                <a:moveTo>
                  <a:pt x="1480393" y="1355976"/>
                </a:moveTo>
                <a:lnTo>
                  <a:pt x="1480393" y="1702944"/>
                </a:lnTo>
                <a:lnTo>
                  <a:pt x="1391269" y="1771549"/>
                </a:lnTo>
                <a:lnTo>
                  <a:pt x="1399156" y="1781800"/>
                </a:lnTo>
                <a:lnTo>
                  <a:pt x="1483547" y="1716349"/>
                </a:lnTo>
                <a:lnTo>
                  <a:pt x="1848716" y="1993923"/>
                </a:lnTo>
                <a:lnTo>
                  <a:pt x="1658639" y="2141384"/>
                </a:lnTo>
                <a:lnTo>
                  <a:pt x="1489068" y="2273074"/>
                </a:lnTo>
                <a:lnTo>
                  <a:pt x="1123900" y="1995500"/>
                </a:lnTo>
                <a:lnTo>
                  <a:pt x="1398368" y="1782588"/>
                </a:lnTo>
                <a:lnTo>
                  <a:pt x="1390481" y="1771549"/>
                </a:lnTo>
                <a:lnTo>
                  <a:pt x="1118379" y="1982883"/>
                </a:lnTo>
                <a:lnTo>
                  <a:pt x="1118379" y="1636704"/>
                </a:lnTo>
                <a:lnTo>
                  <a:pt x="1230374" y="1549963"/>
                </a:lnTo>
                <a:lnTo>
                  <a:pt x="1480393" y="1355976"/>
                </a:lnTo>
                <a:close/>
                <a:moveTo>
                  <a:pt x="1110492" y="1064997"/>
                </a:moveTo>
                <a:lnTo>
                  <a:pt x="1475660" y="1342571"/>
                </a:lnTo>
                <a:lnTo>
                  <a:pt x="1223276" y="1538923"/>
                </a:lnTo>
                <a:lnTo>
                  <a:pt x="1230374" y="1549963"/>
                </a:lnTo>
                <a:lnTo>
                  <a:pt x="1222487" y="1539711"/>
                </a:lnTo>
                <a:lnTo>
                  <a:pt x="1112069" y="1625665"/>
                </a:lnTo>
                <a:lnTo>
                  <a:pt x="746900" y="1348091"/>
                </a:lnTo>
                <a:lnTo>
                  <a:pt x="1110492" y="1064997"/>
                </a:lnTo>
                <a:close/>
                <a:moveTo>
                  <a:pt x="1488280" y="413645"/>
                </a:moveTo>
                <a:lnTo>
                  <a:pt x="1498533" y="421530"/>
                </a:lnTo>
                <a:lnTo>
                  <a:pt x="1853448" y="691218"/>
                </a:lnTo>
                <a:lnTo>
                  <a:pt x="1489068" y="973524"/>
                </a:lnTo>
                <a:lnTo>
                  <a:pt x="1123900" y="695950"/>
                </a:lnTo>
                <a:lnTo>
                  <a:pt x="1488280" y="413645"/>
                </a:lnTo>
                <a:close/>
                <a:moveTo>
                  <a:pt x="1493012" y="117464"/>
                </a:moveTo>
                <a:lnTo>
                  <a:pt x="42118086" y="0"/>
                </a:lnTo>
                <a:lnTo>
                  <a:pt x="42198532" y="7004830"/>
                </a:lnTo>
                <a:lnTo>
                  <a:pt x="843615" y="6975464"/>
                </a:lnTo>
                <a:lnTo>
                  <a:pt x="810785" y="6950504"/>
                </a:lnTo>
                <a:lnTo>
                  <a:pt x="746900" y="6901934"/>
                </a:lnTo>
                <a:lnTo>
                  <a:pt x="746900" y="6547081"/>
                </a:lnTo>
                <a:lnTo>
                  <a:pt x="1019002" y="6335746"/>
                </a:lnTo>
                <a:lnTo>
                  <a:pt x="1012693" y="6323918"/>
                </a:lnTo>
                <a:lnTo>
                  <a:pt x="1019791" y="6334957"/>
                </a:lnTo>
                <a:lnTo>
                  <a:pt x="1110492" y="6264775"/>
                </a:lnTo>
                <a:lnTo>
                  <a:pt x="1489068" y="6553389"/>
                </a:lnTo>
                <a:lnTo>
                  <a:pt x="1870800" y="6257678"/>
                </a:lnTo>
                <a:lnTo>
                  <a:pt x="1870800" y="6139394"/>
                </a:lnTo>
                <a:lnTo>
                  <a:pt x="1857392" y="6144914"/>
                </a:lnTo>
                <a:lnTo>
                  <a:pt x="1857392" y="6251370"/>
                </a:lnTo>
                <a:lnTo>
                  <a:pt x="1495378" y="6531309"/>
                </a:lnTo>
                <a:lnTo>
                  <a:pt x="1495378" y="6185131"/>
                </a:lnTo>
                <a:lnTo>
                  <a:pt x="1857392" y="5904403"/>
                </a:lnTo>
                <a:lnTo>
                  <a:pt x="1857392" y="6144125"/>
                </a:lnTo>
                <a:lnTo>
                  <a:pt x="1870800" y="6138605"/>
                </a:lnTo>
                <a:lnTo>
                  <a:pt x="1870800" y="5887843"/>
                </a:lnTo>
                <a:lnTo>
                  <a:pt x="1739875" y="5788484"/>
                </a:lnTo>
                <a:lnTo>
                  <a:pt x="1497744" y="5604749"/>
                </a:lnTo>
                <a:lnTo>
                  <a:pt x="1497744" y="5424957"/>
                </a:lnTo>
                <a:lnTo>
                  <a:pt x="1484336" y="5427322"/>
                </a:lnTo>
                <a:lnTo>
                  <a:pt x="1484336" y="5598440"/>
                </a:lnTo>
                <a:lnTo>
                  <a:pt x="1122322" y="5879169"/>
                </a:lnTo>
                <a:lnTo>
                  <a:pt x="1122322" y="5532990"/>
                </a:lnTo>
                <a:lnTo>
                  <a:pt x="1292682" y="5400511"/>
                </a:lnTo>
                <a:lnTo>
                  <a:pt x="1285583" y="5390260"/>
                </a:lnTo>
                <a:lnTo>
                  <a:pt x="1116013" y="5521161"/>
                </a:lnTo>
                <a:lnTo>
                  <a:pt x="750844" y="5243588"/>
                </a:lnTo>
                <a:lnTo>
                  <a:pt x="1025312" y="5030676"/>
                </a:lnTo>
                <a:lnTo>
                  <a:pt x="1110492" y="4965225"/>
                </a:lnTo>
                <a:lnTo>
                  <a:pt x="1475660" y="5242799"/>
                </a:lnTo>
                <a:lnTo>
                  <a:pt x="1285583" y="5389472"/>
                </a:lnTo>
                <a:lnTo>
                  <a:pt x="1293470" y="5400511"/>
                </a:lnTo>
                <a:lnTo>
                  <a:pt x="1484336" y="5252262"/>
                </a:lnTo>
                <a:lnTo>
                  <a:pt x="1484336" y="5426534"/>
                </a:lnTo>
                <a:lnTo>
                  <a:pt x="1497744" y="5424168"/>
                </a:lnTo>
                <a:lnTo>
                  <a:pt x="1497744" y="5246742"/>
                </a:lnTo>
                <a:lnTo>
                  <a:pt x="1513518" y="5234125"/>
                </a:lnTo>
                <a:lnTo>
                  <a:pt x="1513518" y="5217565"/>
                </a:lnTo>
                <a:lnTo>
                  <a:pt x="1495378" y="5231759"/>
                </a:lnTo>
                <a:lnTo>
                  <a:pt x="1495378" y="4885580"/>
                </a:lnTo>
                <a:lnTo>
                  <a:pt x="1513518" y="4871386"/>
                </a:lnTo>
                <a:lnTo>
                  <a:pt x="1513518" y="4854826"/>
                </a:lnTo>
                <a:lnTo>
                  <a:pt x="1489068" y="4873752"/>
                </a:lnTo>
                <a:lnTo>
                  <a:pt x="1123900" y="4596178"/>
                </a:lnTo>
                <a:lnTo>
                  <a:pt x="1488280" y="4313873"/>
                </a:lnTo>
                <a:lnTo>
                  <a:pt x="1853448" y="4591447"/>
                </a:lnTo>
                <a:lnTo>
                  <a:pt x="1514307" y="4854826"/>
                </a:lnTo>
                <a:lnTo>
                  <a:pt x="1514307" y="4870598"/>
                </a:lnTo>
                <a:lnTo>
                  <a:pt x="1857392" y="4604852"/>
                </a:lnTo>
                <a:lnTo>
                  <a:pt x="1857392" y="4951031"/>
                </a:lnTo>
                <a:lnTo>
                  <a:pt x="1514307" y="5217565"/>
                </a:lnTo>
                <a:lnTo>
                  <a:pt x="1514307" y="5234125"/>
                </a:lnTo>
                <a:lnTo>
                  <a:pt x="1870800" y="4957339"/>
                </a:lnTo>
                <a:lnTo>
                  <a:pt x="1870800" y="4588292"/>
                </a:lnTo>
                <a:lnTo>
                  <a:pt x="1497744" y="4304410"/>
                </a:lnTo>
                <a:lnTo>
                  <a:pt x="1497744" y="3956654"/>
                </a:lnTo>
                <a:lnTo>
                  <a:pt x="1484336" y="3966905"/>
                </a:lnTo>
                <a:lnTo>
                  <a:pt x="1484336" y="4299679"/>
                </a:lnTo>
                <a:lnTo>
                  <a:pt x="1122322" y="4579618"/>
                </a:lnTo>
                <a:lnTo>
                  <a:pt x="1122322" y="4233439"/>
                </a:lnTo>
                <a:lnTo>
                  <a:pt x="1484336" y="3952712"/>
                </a:lnTo>
                <a:lnTo>
                  <a:pt x="1484336" y="3966117"/>
                </a:lnTo>
                <a:lnTo>
                  <a:pt x="1497744" y="3955866"/>
                </a:lnTo>
                <a:lnTo>
                  <a:pt x="1497744" y="3936152"/>
                </a:lnTo>
                <a:lnTo>
                  <a:pt x="1136519" y="3661732"/>
                </a:lnTo>
                <a:lnTo>
                  <a:pt x="1125477" y="3669618"/>
                </a:lnTo>
                <a:lnTo>
                  <a:pt x="1135730" y="3660943"/>
                </a:lnTo>
                <a:lnTo>
                  <a:pt x="1119956" y="3649115"/>
                </a:lnTo>
                <a:lnTo>
                  <a:pt x="1119956" y="3637286"/>
                </a:lnTo>
                <a:lnTo>
                  <a:pt x="1106548" y="3637286"/>
                </a:lnTo>
                <a:lnTo>
                  <a:pt x="1106548" y="3649903"/>
                </a:lnTo>
                <a:lnTo>
                  <a:pt x="744534" y="3929843"/>
                </a:lnTo>
                <a:lnTo>
                  <a:pt x="744534" y="3612841"/>
                </a:lnTo>
                <a:lnTo>
                  <a:pt x="744534" y="3584453"/>
                </a:lnTo>
                <a:lnTo>
                  <a:pt x="1106548" y="3303725"/>
                </a:lnTo>
                <a:lnTo>
                  <a:pt x="1106548" y="3617573"/>
                </a:lnTo>
                <a:lnTo>
                  <a:pt x="1106548" y="3636498"/>
                </a:lnTo>
                <a:lnTo>
                  <a:pt x="1119956" y="3636498"/>
                </a:lnTo>
                <a:lnTo>
                  <a:pt x="1119956" y="3298205"/>
                </a:lnTo>
                <a:lnTo>
                  <a:pt x="1392847" y="3086870"/>
                </a:lnTo>
                <a:lnTo>
                  <a:pt x="1483547" y="3016688"/>
                </a:lnTo>
                <a:lnTo>
                  <a:pt x="1862913" y="3304513"/>
                </a:lnTo>
                <a:lnTo>
                  <a:pt x="2243855" y="3008803"/>
                </a:lnTo>
                <a:lnTo>
                  <a:pt x="2243855" y="2891307"/>
                </a:lnTo>
                <a:lnTo>
                  <a:pt x="2231236" y="2896827"/>
                </a:lnTo>
                <a:lnTo>
                  <a:pt x="2231236" y="3002494"/>
                </a:lnTo>
                <a:lnTo>
                  <a:pt x="1869222" y="3283222"/>
                </a:lnTo>
                <a:lnTo>
                  <a:pt x="1869222" y="2937043"/>
                </a:lnTo>
                <a:lnTo>
                  <a:pt x="2231236" y="2656315"/>
                </a:lnTo>
                <a:lnTo>
                  <a:pt x="2231236" y="2896038"/>
                </a:lnTo>
                <a:lnTo>
                  <a:pt x="2243855" y="2890518"/>
                </a:lnTo>
                <a:lnTo>
                  <a:pt x="2243855" y="2639755"/>
                </a:lnTo>
                <a:lnTo>
                  <a:pt x="2113720" y="2540397"/>
                </a:lnTo>
                <a:lnTo>
                  <a:pt x="2100312" y="2546705"/>
                </a:lnTo>
                <a:lnTo>
                  <a:pt x="2226503" y="2642910"/>
                </a:lnTo>
                <a:lnTo>
                  <a:pt x="1862124" y="2925215"/>
                </a:lnTo>
                <a:lnTo>
                  <a:pt x="1496955" y="2647641"/>
                </a:lnTo>
                <a:lnTo>
                  <a:pt x="1861335" y="2365336"/>
                </a:lnTo>
                <a:lnTo>
                  <a:pt x="2099523" y="2545916"/>
                </a:lnTo>
                <a:lnTo>
                  <a:pt x="2112931" y="2539608"/>
                </a:lnTo>
                <a:lnTo>
                  <a:pt x="1870800" y="2355873"/>
                </a:lnTo>
                <a:lnTo>
                  <a:pt x="1870800" y="2176869"/>
                </a:lnTo>
                <a:lnTo>
                  <a:pt x="1857392" y="2178447"/>
                </a:lnTo>
                <a:lnTo>
                  <a:pt x="1857392" y="2350353"/>
                </a:lnTo>
                <a:lnTo>
                  <a:pt x="1496167" y="2631081"/>
                </a:lnTo>
                <a:lnTo>
                  <a:pt x="1496167" y="2284114"/>
                </a:lnTo>
                <a:lnTo>
                  <a:pt x="1666526" y="2152424"/>
                </a:lnTo>
                <a:lnTo>
                  <a:pt x="1658639" y="2141384"/>
                </a:lnTo>
                <a:lnTo>
                  <a:pt x="1666526" y="2151636"/>
                </a:lnTo>
                <a:lnTo>
                  <a:pt x="1857392" y="2003386"/>
                </a:lnTo>
                <a:lnTo>
                  <a:pt x="1857392" y="2177658"/>
                </a:lnTo>
                <a:lnTo>
                  <a:pt x="1870800" y="2176081"/>
                </a:lnTo>
                <a:lnTo>
                  <a:pt x="1870800" y="1998654"/>
                </a:lnTo>
                <a:lnTo>
                  <a:pt x="1886574" y="1986037"/>
                </a:lnTo>
                <a:lnTo>
                  <a:pt x="1886574" y="1969478"/>
                </a:lnTo>
                <a:lnTo>
                  <a:pt x="1869222" y="1982883"/>
                </a:lnTo>
                <a:lnTo>
                  <a:pt x="1869222" y="1636704"/>
                </a:lnTo>
                <a:lnTo>
                  <a:pt x="1886574" y="1623299"/>
                </a:lnTo>
                <a:lnTo>
                  <a:pt x="1886574" y="1606739"/>
                </a:lnTo>
                <a:lnTo>
                  <a:pt x="1862124" y="1625665"/>
                </a:lnTo>
                <a:lnTo>
                  <a:pt x="1496955" y="1348091"/>
                </a:lnTo>
                <a:lnTo>
                  <a:pt x="1861335" y="1064997"/>
                </a:lnTo>
                <a:lnTo>
                  <a:pt x="2226503" y="1342571"/>
                </a:lnTo>
                <a:lnTo>
                  <a:pt x="1887362" y="1605951"/>
                </a:lnTo>
                <a:lnTo>
                  <a:pt x="1887362" y="1622510"/>
                </a:lnTo>
                <a:lnTo>
                  <a:pt x="2231236" y="1355976"/>
                </a:lnTo>
                <a:lnTo>
                  <a:pt x="2231236" y="1702944"/>
                </a:lnTo>
                <a:lnTo>
                  <a:pt x="1887362" y="1968689"/>
                </a:lnTo>
                <a:lnTo>
                  <a:pt x="1887362" y="1985249"/>
                </a:lnTo>
                <a:lnTo>
                  <a:pt x="2243855" y="1709252"/>
                </a:lnTo>
                <a:lnTo>
                  <a:pt x="2243855" y="1339416"/>
                </a:lnTo>
                <a:lnTo>
                  <a:pt x="1870800" y="1056323"/>
                </a:lnTo>
                <a:lnTo>
                  <a:pt x="1870800" y="707778"/>
                </a:lnTo>
                <a:lnTo>
                  <a:pt x="1857392" y="718030"/>
                </a:lnTo>
                <a:lnTo>
                  <a:pt x="1857392" y="1050803"/>
                </a:lnTo>
                <a:lnTo>
                  <a:pt x="1496167" y="1331531"/>
                </a:lnTo>
                <a:lnTo>
                  <a:pt x="1496167" y="985352"/>
                </a:lnTo>
                <a:lnTo>
                  <a:pt x="1857392" y="704624"/>
                </a:lnTo>
                <a:lnTo>
                  <a:pt x="1857392" y="717241"/>
                </a:lnTo>
                <a:lnTo>
                  <a:pt x="1870800" y="706990"/>
                </a:lnTo>
                <a:lnTo>
                  <a:pt x="1870800" y="688064"/>
                </a:lnTo>
                <a:lnTo>
                  <a:pt x="1509574" y="412856"/>
                </a:lnTo>
                <a:lnTo>
                  <a:pt x="1498533" y="421530"/>
                </a:lnTo>
                <a:lnTo>
                  <a:pt x="1508786" y="412856"/>
                </a:lnTo>
                <a:lnTo>
                  <a:pt x="1493012" y="401028"/>
                </a:lnTo>
                <a:lnTo>
                  <a:pt x="1493012" y="119417"/>
                </a:lnTo>
                <a:lnTo>
                  <a:pt x="1493012" y="117464"/>
                </a:lnTo>
                <a:close/>
                <a:moveTo>
                  <a:pt x="1398859" y="117464"/>
                </a:moveTo>
                <a:lnTo>
                  <a:pt x="1480393" y="117464"/>
                </a:lnTo>
                <a:lnTo>
                  <a:pt x="1480393" y="201868"/>
                </a:lnTo>
                <a:lnTo>
                  <a:pt x="1480393" y="401028"/>
                </a:lnTo>
                <a:lnTo>
                  <a:pt x="1118379" y="681756"/>
                </a:lnTo>
                <a:lnTo>
                  <a:pt x="1118379" y="335577"/>
                </a:lnTo>
                <a:lnTo>
                  <a:pt x="1379242" y="132719"/>
                </a:lnTo>
                <a:lnTo>
                  <a:pt x="1398859" y="117464"/>
                </a:lnTo>
                <a:close/>
                <a:moveTo>
                  <a:pt x="840168" y="117464"/>
                </a:moveTo>
                <a:lnTo>
                  <a:pt x="1377550" y="117464"/>
                </a:lnTo>
                <a:lnTo>
                  <a:pt x="1301753" y="176360"/>
                </a:lnTo>
                <a:lnTo>
                  <a:pt x="1112069" y="323748"/>
                </a:lnTo>
                <a:lnTo>
                  <a:pt x="857417" y="130551"/>
                </a:lnTo>
                <a:lnTo>
                  <a:pt x="840168" y="1174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5AF0AE2-7DAE-3EB0-5E60-D2EFCEC2E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1946989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88E59-E5DA-4114-B856-275E11EB857B}" type="datetime1">
              <a:rPr lang="en-US" smtClean="0"/>
              <a:t>9/20/2025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C.Z. ANtoine intervention at WG4 discussion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BF0B-DEE5-4A72-8447-C0E1FCD7E60F}" type="slidenum">
              <a:rPr lang="en-US" smtClean="0"/>
              <a:t>‹N°›</a:t>
            </a:fld>
            <a:endParaRPr lang="en-US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2F98917-083E-F98C-816F-48F1437B4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600890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89F03-DA1E-4342-BD32-52BADF8216CD}" type="datetime1">
              <a:rPr lang="en-US" smtClean="0"/>
              <a:t>9/20/2025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C.Z. ANtoine intervention at WG4 discussion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BF0B-DEE5-4A72-8447-C0E1FCD7E60F}" type="slidenum">
              <a:rPr lang="en-US" smtClean="0"/>
              <a:t>‹N°›</a:t>
            </a:fld>
            <a:endParaRPr lang="en-US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seul</a:t>
            </a:r>
          </a:p>
        </p:txBody>
      </p:sp>
      <p:pic>
        <p:nvPicPr>
          <p:cNvPr id="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593314-5853-721D-C381-C5C6DA55F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2127737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9C14385-C06C-03C8-FC0B-6EDE0E294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1376B-19CD-4099-9DFC-935F0D6304D0}" type="datetime1">
              <a:rPr lang="en-US" smtClean="0"/>
              <a:t>9/20/2025</a:t>
            </a:fld>
            <a:endParaRPr lang="en-US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5925030-DB19-61B7-32BA-FFFFADD4F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C.Z. ANtoine intervention at WG4 discussion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84369A-A294-0F2F-E84F-D0990A22C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BF0B-DEE5-4A72-8447-C0E1FCD7E60F}" type="slidenum">
              <a:rPr lang="en-US" smtClean="0"/>
              <a:t>‹N°›</a:t>
            </a:fld>
            <a:endParaRPr lang="en-US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661E88D-94E7-20B9-0926-4E18EFBC1BA0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Vide</a:t>
            </a:r>
          </a:p>
        </p:txBody>
      </p:sp>
      <p:pic>
        <p:nvPicPr>
          <p:cNvPr id="7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6056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ven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651A86F0-4870-165D-E01B-6415309E1300}"/>
              </a:ext>
            </a:extLst>
          </p:cNvPr>
          <p:cNvSpPr/>
          <p:nvPr/>
        </p:nvSpPr>
        <p:spPr>
          <a:xfrm>
            <a:off x="11460163" y="0"/>
            <a:ext cx="7318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fld id="{D7FF7A3F-3127-4D37-8C46-699EA2C12A9A}" type="datetime1">
              <a:rPr lang="en-US" smtClean="0"/>
              <a:t>9/20/2025</a:t>
            </a:fld>
            <a:endParaRPr lang="en-US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C.Z. ANtoine intervention at WG4 discussion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BF0B-DEE5-4A72-8447-C0E1FCD7E60F}" type="slidenum">
              <a:rPr lang="en-US" smtClean="0"/>
              <a:t>‹N°›</a:t>
            </a:fld>
            <a:endParaRPr lang="en-US"/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EE9D7CE3-0338-EF86-9151-9AA39188D1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7E242CEA-B629-6061-3336-B00B5B0363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7251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13577D77-6A07-A133-9442-B0E04B740B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67017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31" name="Espace réservé du texte 8">
            <a:extLst>
              <a:ext uri="{FF2B5EF4-FFF2-40B4-BE49-F238E27FC236}">
                <a16:creationId xmlns:a16="http://schemas.microsoft.com/office/drawing/2014/main" id="{7647BCFB-4928-920C-2E15-C8AE4C72EBA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47134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7368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28" name="図プレースホルダー 9">
            <a:extLst>
              <a:ext uri="{FF2B5EF4-FFF2-40B4-BE49-F238E27FC236}">
                <a16:creationId xmlns:a16="http://schemas.microsoft.com/office/drawing/2014/main" id="{6BF72028-41E2-619A-D233-341EEFEC50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27251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0" name="図プレースホルダー 9">
            <a:extLst>
              <a:ext uri="{FF2B5EF4-FFF2-40B4-BE49-F238E27FC236}">
                <a16:creationId xmlns:a16="http://schemas.microsoft.com/office/drawing/2014/main" id="{74AA3498-C08C-43F4-B6BB-AE8E3CC9E9C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167017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2" name="図プレースホルダー 9">
            <a:extLst>
              <a:ext uri="{FF2B5EF4-FFF2-40B4-BE49-F238E27FC236}">
                <a16:creationId xmlns:a16="http://schemas.microsoft.com/office/drawing/2014/main" id="{1DC76755-C8C6-A984-C78A-E29A74AAF2E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247134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pic>
        <p:nvPicPr>
          <p:cNvPr id="1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16D91DA-45B8-FD04-3A3A-E545BB21D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61850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venant / 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53AF1D4-4843-AF3F-A326-45F38F216CA0}"/>
              </a:ext>
            </a:extLst>
          </p:cNvPr>
          <p:cNvSpPr/>
          <p:nvPr/>
        </p:nvSpPr>
        <p:spPr>
          <a:xfrm>
            <a:off x="7199086" y="0"/>
            <a:ext cx="499291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 / CV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fld id="{8F2AA5D8-82BA-4ADF-BAC2-082C42AEFCB2}" type="datetime1">
              <a:rPr lang="en-US" smtClean="0"/>
              <a:t>9/20/2025</a:t>
            </a:fld>
            <a:endParaRPr lang="en-US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C.Z. ANtoine intervention at WG4 discussion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BF0B-DEE5-4A72-8447-C0E1FCD7E60F}" type="slidenum">
              <a:rPr lang="en-US" smtClean="0"/>
              <a:t>‹N°›</a:t>
            </a:fld>
            <a:endParaRPr lang="en-US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AE77C0A-ACF9-C7EB-2F0B-D711439266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67100" y="1541463"/>
            <a:ext cx="7993063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600" b="0" i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Fonction/titre</a:t>
            </a:r>
          </a:p>
        </p:txBody>
      </p:sp>
      <p:sp>
        <p:nvSpPr>
          <p:cNvPr id="15" name="Espace réservé du texte 20">
            <a:extLst>
              <a:ext uri="{FF2B5EF4-FFF2-40B4-BE49-F238E27FC236}">
                <a16:creationId xmlns:a16="http://schemas.microsoft.com/office/drawing/2014/main" id="{BC7575DE-FB39-1529-3362-6DDB6F59CA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67100" y="2413000"/>
            <a:ext cx="7993063" cy="35004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72468" y="1457845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09A53DC-AB4B-EC82-92B3-B8B715CDC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9753772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EF834F-562B-44B6-8B66-9E03D98A79B2}" type="datetime1">
              <a:rPr lang="en-US" smtClean="0"/>
              <a:t>9/20/2025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C.Z. ANtoine intervention at WG4 discussion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C59BF0B-DEE5-4A72-8447-C0E1FCD7E60F}" type="slidenum">
              <a:rPr lang="en-US" smtClean="0"/>
              <a:t>‹N°›</a:t>
            </a:fld>
            <a:endParaRPr lang="en-US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4656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14A4D7E-C580-4C85-B192-D60D294A308E}" type="datetime1">
              <a:rPr lang="en-US" smtClean="0"/>
              <a:t>9/20/2025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C.Z. ANtoine intervention at WG4 discussion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C59BF0B-DEE5-4A72-8447-C0E1FCD7E60F}" type="slidenum">
              <a:rPr lang="en-US" smtClean="0"/>
              <a:t>‹N°›</a:t>
            </a:fld>
            <a:endParaRPr lang="en-US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Bleu foncé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D1C80FF-3EC2-C65E-39A3-3D5B556D3A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D99EE02-4A21-0C84-48D4-82F813D3C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12090140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07D9BF-39C5-4105-89F1-4D2285DE5ED1}" type="datetime1">
              <a:rPr lang="en-US" smtClean="0"/>
              <a:t>9/20/2025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C.Z. ANtoine intervention at WG4 discussion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C59BF0B-DEE5-4A72-8447-C0E1FCD7E60F}" type="slidenum">
              <a:rPr lang="en-US" smtClean="0"/>
              <a:t>‹N°›</a:t>
            </a:fld>
            <a:endParaRPr lang="en-US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claire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tx2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30F834B-23C4-8EC1-2C21-5E1E110A7BF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31F7F2B-1941-1250-D680-FD079465EC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11623691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9552D89-7436-4B56-8043-9B01519E85E1}" type="datetime1">
              <a:rPr lang="en-US" smtClean="0"/>
              <a:t>9/20/2025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C.Z. ANtoine intervention at WG4 discussion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59BF0B-DEE5-4A72-8447-C0E1FCD7E60F}" type="slidenum">
              <a:rPr lang="en-US" smtClean="0"/>
              <a:t>‹N°›</a:t>
            </a:fld>
            <a:endParaRPr lang="en-US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Gris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5E9AB1AA-33F6-3FFD-8F1A-9BB4B728DF3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1EB622B9-FCAB-DF76-D3A8-8B7A3392A5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929053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72B667D-CC06-7D82-8E0F-CFDA021D6AD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liten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F5FF40-204E-79EE-35CB-85711491D064}"/>
              </a:ext>
            </a:extLst>
          </p:cNvPr>
          <p:cNvSpPr/>
          <p:nvPr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38" y="71647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1566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uel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>
            <a:extLst>
              <a:ext uri="{FF2B5EF4-FFF2-40B4-BE49-F238E27FC236}">
                <a16:creationId xmlns:a16="http://schemas.microsoft.com/office/drawing/2014/main" id="{75131BF9-1179-4373-984B-3BA3810DA921}"/>
              </a:ext>
            </a:extLst>
          </p:cNvPr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6D7E0A0-6204-A96D-17C4-F1F3019C9994}"/>
                </a:ext>
              </a:extLst>
            </p:cNvPr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1" name="Logo CEA">
              <a:extLst>
                <a:ext uri="{FF2B5EF4-FFF2-40B4-BE49-F238E27FC236}">
                  <a16:creationId xmlns:a16="http://schemas.microsoft.com/office/drawing/2014/main" id="{925ECDAD-C79A-E959-8415-90319293CF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4C4230D1-9E7A-4F15-722D-49C58B4ED76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257896 w 12192000"/>
              <a:gd name="connsiteY0" fmla="*/ 6343650 h 6858000"/>
              <a:gd name="connsiteX1" fmla="*/ 257896 w 12192000"/>
              <a:gd name="connsiteY1" fmla="*/ 6707250 h 6858000"/>
              <a:gd name="connsiteX2" fmla="*/ 621496 w 12192000"/>
              <a:gd name="connsiteY2" fmla="*/ 6707250 h 6858000"/>
              <a:gd name="connsiteX3" fmla="*/ 621496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6" y="6343650"/>
                </a:moveTo>
                <a:lnTo>
                  <a:pt x="257896" y="6707250"/>
                </a:lnTo>
                <a:lnTo>
                  <a:pt x="621496" y="6707250"/>
                </a:lnTo>
                <a:lnTo>
                  <a:pt x="621496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83658" y="4702629"/>
            <a:ext cx="8323941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95EC4D8-7C89-4E97-B93C-C1D0CA6896B8}" type="datetime1">
              <a:rPr lang="en-US" smtClean="0"/>
              <a:t>9/20/2025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C.Z. ANtoine intervention at WG4 discussion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59BF0B-DEE5-4A72-8447-C0E1FCD7E60F}" type="slidenum">
              <a:rPr lang="en-US" smtClean="0"/>
              <a:t>‹N°›</a:t>
            </a:fld>
            <a:endParaRPr lang="en-US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3658" y="1714500"/>
            <a:ext cx="8323941" cy="2857500"/>
          </a:xfrm>
        </p:spPr>
        <p:txBody>
          <a:bodyPr tIns="468000" anchor="b">
            <a:normAutofit/>
          </a:bodyPr>
          <a:lstStyle>
            <a:lvl1pPr marL="571500" indent="-571500">
              <a:buSzPct val="200000"/>
              <a:buFont typeface="Arial Black" panose="020B0A04020102020204" pitchFamily="34" charset="0"/>
              <a:buChar char="“"/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</p:txBody>
      </p:sp>
    </p:spTree>
    <p:extLst>
      <p:ext uri="{BB962C8B-B14F-4D97-AF65-F5344CB8AC3E}">
        <p14:creationId xmlns:p14="http://schemas.microsoft.com/office/powerpoint/2010/main" val="29383456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uel plein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74F437C1-0C37-DF8E-EF64-2BA107BEFB2F}"/>
              </a:ext>
            </a:extLst>
          </p:cNvPr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9AF48E4-0EE8-3CC7-27AA-1591F5F46EA9}"/>
                </a:ext>
              </a:extLst>
            </p:cNvPr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3" name="Logo CEA">
              <a:extLst>
                <a:ext uri="{FF2B5EF4-FFF2-40B4-BE49-F238E27FC236}">
                  <a16:creationId xmlns:a16="http://schemas.microsoft.com/office/drawing/2014/main" id="{DFA7C964-126E-3D36-7408-04B6C0889C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C5DB15CE-1737-19C7-773E-184AB58648C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D97D73A-EDC5-43BE-9BDD-1FF8508E4B0E}" type="datetime1">
              <a:rPr lang="en-US" smtClean="0"/>
              <a:t>9/20/2025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C.Z. ANtoine intervention at WG4 discussion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59BF0B-DEE5-4A72-8447-C0E1FCD7E60F}" type="slidenum">
              <a:rPr lang="en-US" smtClean="0"/>
              <a:t>‹N°›</a:t>
            </a:fld>
            <a:endParaRPr lang="en-US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6275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uel pleine page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E2FB537C-FD4D-0AEC-C133-0DAF4636E2B9}"/>
              </a:ext>
            </a:extLst>
          </p:cNvPr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16ABDD6-A390-2C6E-2047-D4A9A9710027}"/>
                </a:ext>
              </a:extLst>
            </p:cNvPr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7" name="Logo CEA">
              <a:extLst>
                <a:ext uri="{FF2B5EF4-FFF2-40B4-BE49-F238E27FC236}">
                  <a16:creationId xmlns:a16="http://schemas.microsoft.com/office/drawing/2014/main" id="{B331915A-1A76-4EF6-2A1C-75D200A8FE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BB2888C6-4081-3327-01C0-D9EA23523CD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260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A97D78-03F2-46AC-BF1F-071332F536EE}" type="datetime1">
              <a:rPr lang="en-US" smtClean="0"/>
              <a:t>9/20/2025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C.Z. ANtoine intervention at WG4 discussion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59BF0B-DEE5-4A72-8447-C0E1FCD7E60F}" type="slidenum">
              <a:rPr lang="en-US" smtClean="0"/>
              <a:t>‹N°›</a:t>
            </a:fld>
            <a:endParaRPr lang="en-US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 + texte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DB704B1-C9AF-2DEE-2915-BA6F9894D5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8477" y="1640114"/>
            <a:ext cx="11573522" cy="3439886"/>
          </a:xfrm>
          <a:custGeom>
            <a:avLst/>
            <a:gdLst>
              <a:gd name="connsiteX0" fmla="*/ 388580 w 11573522"/>
              <a:gd name="connsiteY0" fmla="*/ 2811978 h 3439886"/>
              <a:gd name="connsiteX1" fmla="*/ 266084 w 11573522"/>
              <a:gd name="connsiteY1" fmla="*/ 2905253 h 3439886"/>
              <a:gd name="connsiteX2" fmla="*/ 200780 w 11573522"/>
              <a:gd name="connsiteY2" fmla="*/ 2954731 h 3439886"/>
              <a:gd name="connsiteX3" fmla="*/ 388175 w 11573522"/>
              <a:gd name="connsiteY3" fmla="*/ 3100322 h 3439886"/>
              <a:gd name="connsiteX4" fmla="*/ 575977 w 11573522"/>
              <a:gd name="connsiteY4" fmla="*/ 2957569 h 3439886"/>
              <a:gd name="connsiteX5" fmla="*/ 388580 w 11573522"/>
              <a:gd name="connsiteY5" fmla="*/ 2811978 h 3439886"/>
              <a:gd name="connsiteX6" fmla="*/ 386147 w 11573522"/>
              <a:gd name="connsiteY6" fmla="*/ 0 h 3439886"/>
              <a:gd name="connsiteX7" fmla="*/ 392637 w 11573522"/>
              <a:gd name="connsiteY7" fmla="*/ 0 h 3439886"/>
              <a:gd name="connsiteX8" fmla="*/ 392637 w 11573522"/>
              <a:gd name="connsiteY8" fmla="*/ 28893 h 3439886"/>
              <a:gd name="connsiteX9" fmla="*/ 392637 w 11573522"/>
              <a:gd name="connsiteY9" fmla="*/ 131318 h 3439886"/>
              <a:gd name="connsiteX10" fmla="*/ 578816 w 11573522"/>
              <a:gd name="connsiteY10" fmla="*/ 275693 h 3439886"/>
              <a:gd name="connsiteX11" fmla="*/ 578816 w 11573522"/>
              <a:gd name="connsiteY11" fmla="*/ 97658 h 3439886"/>
              <a:gd name="connsiteX12" fmla="*/ 462924 w 11573522"/>
              <a:gd name="connsiteY12" fmla="*/ 7536 h 3439886"/>
              <a:gd name="connsiteX13" fmla="*/ 453234 w 11573522"/>
              <a:gd name="connsiteY13" fmla="*/ 0 h 3439886"/>
              <a:gd name="connsiteX14" fmla="*/ 464209 w 11573522"/>
              <a:gd name="connsiteY14" fmla="*/ 0 h 3439886"/>
              <a:gd name="connsiteX15" fmla="*/ 484510 w 11573522"/>
              <a:gd name="connsiteY15" fmla="*/ 15775 h 3439886"/>
              <a:gd name="connsiteX16" fmla="*/ 582061 w 11573522"/>
              <a:gd name="connsiteY16" fmla="*/ 91574 h 3439886"/>
              <a:gd name="connsiteX17" fmla="*/ 695192 w 11573522"/>
              <a:gd name="connsiteY17" fmla="*/ 5744 h 3439886"/>
              <a:gd name="connsiteX18" fmla="*/ 702764 w 11573522"/>
              <a:gd name="connsiteY18" fmla="*/ 0 h 3439886"/>
              <a:gd name="connsiteX19" fmla="*/ 2758098 w 11573522"/>
              <a:gd name="connsiteY19" fmla="*/ 0 h 3439886"/>
              <a:gd name="connsiteX20" fmla="*/ 2764588 w 11573522"/>
              <a:gd name="connsiteY20" fmla="*/ 0 h 3439886"/>
              <a:gd name="connsiteX21" fmla="*/ 2825185 w 11573522"/>
              <a:gd name="connsiteY21" fmla="*/ 0 h 3439886"/>
              <a:gd name="connsiteX22" fmla="*/ 2836160 w 11573522"/>
              <a:gd name="connsiteY22" fmla="*/ 0 h 3439886"/>
              <a:gd name="connsiteX23" fmla="*/ 3074715 w 11573522"/>
              <a:gd name="connsiteY23" fmla="*/ 0 h 3439886"/>
              <a:gd name="connsiteX24" fmla="*/ 9201571 w 11573522"/>
              <a:gd name="connsiteY24" fmla="*/ 0 h 3439886"/>
              <a:gd name="connsiteX25" fmla="*/ 11573522 w 11573522"/>
              <a:gd name="connsiteY25" fmla="*/ 0 h 3439886"/>
              <a:gd name="connsiteX26" fmla="*/ 11573522 w 11573522"/>
              <a:gd name="connsiteY26" fmla="*/ 3439886 h 3439886"/>
              <a:gd name="connsiteX27" fmla="*/ 962936 w 11573522"/>
              <a:gd name="connsiteY27" fmla="*/ 3439886 h 3439886"/>
              <a:gd name="connsiteX28" fmla="*/ 962936 w 11573522"/>
              <a:gd name="connsiteY28" fmla="*/ 3439632 h 3439886"/>
              <a:gd name="connsiteX29" fmla="*/ 962936 w 11573522"/>
              <a:gd name="connsiteY29" fmla="*/ 3438953 h 3439886"/>
              <a:gd name="connsiteX30" fmla="*/ 776757 w 11573522"/>
              <a:gd name="connsiteY30" fmla="*/ 3294579 h 3439886"/>
              <a:gd name="connsiteX31" fmla="*/ 776757 w 11573522"/>
              <a:gd name="connsiteY31" fmla="*/ 3429148 h 3439886"/>
              <a:gd name="connsiteX32" fmla="*/ 776757 w 11573522"/>
              <a:gd name="connsiteY32" fmla="*/ 3439886 h 3439886"/>
              <a:gd name="connsiteX33" fmla="*/ 769862 w 11573522"/>
              <a:gd name="connsiteY33" fmla="*/ 3439886 h 3439886"/>
              <a:gd name="connsiteX34" fmla="*/ 769862 w 11573522"/>
              <a:gd name="connsiteY34" fmla="*/ 3414403 h 3439886"/>
              <a:gd name="connsiteX35" fmla="*/ 769862 w 11573522"/>
              <a:gd name="connsiteY35" fmla="*/ 3292145 h 3439886"/>
              <a:gd name="connsiteX36" fmla="*/ 629924 w 11573522"/>
              <a:gd name="connsiteY36" fmla="*/ 3183458 h 3439886"/>
              <a:gd name="connsiteX37" fmla="*/ 633168 w 11573522"/>
              <a:gd name="connsiteY37" fmla="*/ 3177375 h 3439886"/>
              <a:gd name="connsiteX38" fmla="*/ 771079 w 11573522"/>
              <a:gd name="connsiteY38" fmla="*/ 3284034 h 3439886"/>
              <a:gd name="connsiteX39" fmla="*/ 771079 w 11573522"/>
              <a:gd name="connsiteY39" fmla="*/ 3105999 h 3439886"/>
              <a:gd name="connsiteX40" fmla="*/ 704963 w 11573522"/>
              <a:gd name="connsiteY40" fmla="*/ 3054900 h 3439886"/>
              <a:gd name="connsiteX41" fmla="*/ 708614 w 11573522"/>
              <a:gd name="connsiteY41" fmla="*/ 3049222 h 3439886"/>
              <a:gd name="connsiteX42" fmla="*/ 774323 w 11573522"/>
              <a:gd name="connsiteY42" fmla="*/ 3100322 h 3439886"/>
              <a:gd name="connsiteX43" fmla="*/ 962125 w 11573522"/>
              <a:gd name="connsiteY43" fmla="*/ 2957569 h 3439886"/>
              <a:gd name="connsiteX44" fmla="*/ 824621 w 11573522"/>
              <a:gd name="connsiteY44" fmla="*/ 2850911 h 3439886"/>
              <a:gd name="connsiteX45" fmla="*/ 828271 w 11573522"/>
              <a:gd name="connsiteY45" fmla="*/ 2844422 h 3439886"/>
              <a:gd name="connsiteX46" fmla="*/ 962936 w 11573522"/>
              <a:gd name="connsiteY46" fmla="*/ 2948647 h 3439886"/>
              <a:gd name="connsiteX47" fmla="*/ 962936 w 11573522"/>
              <a:gd name="connsiteY47" fmla="*/ 2770612 h 3439886"/>
              <a:gd name="connsiteX48" fmla="*/ 900065 w 11573522"/>
              <a:gd name="connsiteY48" fmla="*/ 2721947 h 3439886"/>
              <a:gd name="connsiteX49" fmla="*/ 903716 w 11573522"/>
              <a:gd name="connsiteY49" fmla="*/ 2715864 h 3439886"/>
              <a:gd name="connsiteX50" fmla="*/ 966181 w 11573522"/>
              <a:gd name="connsiteY50" fmla="*/ 2764529 h 3439886"/>
              <a:gd name="connsiteX51" fmla="*/ 1153982 w 11573522"/>
              <a:gd name="connsiteY51" fmla="*/ 2621777 h 3439886"/>
              <a:gd name="connsiteX52" fmla="*/ 969021 w 11573522"/>
              <a:gd name="connsiteY52" fmla="*/ 2478619 h 3439886"/>
              <a:gd name="connsiteX53" fmla="*/ 781219 w 11573522"/>
              <a:gd name="connsiteY53" fmla="*/ 2621371 h 3439886"/>
              <a:gd name="connsiteX54" fmla="*/ 903310 w 11573522"/>
              <a:gd name="connsiteY54" fmla="*/ 2715864 h 3439886"/>
              <a:gd name="connsiteX55" fmla="*/ 900065 w 11573522"/>
              <a:gd name="connsiteY55" fmla="*/ 2721542 h 3439886"/>
              <a:gd name="connsiteX56" fmla="*/ 776757 w 11573522"/>
              <a:gd name="connsiteY56" fmla="*/ 2626238 h 3439886"/>
              <a:gd name="connsiteX57" fmla="*/ 776757 w 11573522"/>
              <a:gd name="connsiteY57" fmla="*/ 2804273 h 3439886"/>
              <a:gd name="connsiteX58" fmla="*/ 828271 w 11573522"/>
              <a:gd name="connsiteY58" fmla="*/ 2844017 h 3439886"/>
              <a:gd name="connsiteX59" fmla="*/ 824215 w 11573522"/>
              <a:gd name="connsiteY59" fmla="*/ 2850506 h 3439886"/>
              <a:gd name="connsiteX60" fmla="*/ 774729 w 11573522"/>
              <a:gd name="connsiteY60" fmla="*/ 2811978 h 3439886"/>
              <a:gd name="connsiteX61" fmla="*/ 586928 w 11573522"/>
              <a:gd name="connsiteY61" fmla="*/ 2954731 h 3439886"/>
              <a:gd name="connsiteX62" fmla="*/ 708208 w 11573522"/>
              <a:gd name="connsiteY62" fmla="*/ 3048817 h 3439886"/>
              <a:gd name="connsiteX63" fmla="*/ 704963 w 11573522"/>
              <a:gd name="connsiteY63" fmla="*/ 3054900 h 3439886"/>
              <a:gd name="connsiteX64" fmla="*/ 584900 w 11573522"/>
              <a:gd name="connsiteY64" fmla="*/ 2961625 h 3439886"/>
              <a:gd name="connsiteX65" fmla="*/ 584900 w 11573522"/>
              <a:gd name="connsiteY65" fmla="*/ 3140065 h 3439886"/>
              <a:gd name="connsiteX66" fmla="*/ 633168 w 11573522"/>
              <a:gd name="connsiteY66" fmla="*/ 3177375 h 3439886"/>
              <a:gd name="connsiteX67" fmla="*/ 629518 w 11573522"/>
              <a:gd name="connsiteY67" fmla="*/ 3183052 h 3439886"/>
              <a:gd name="connsiteX68" fmla="*/ 582872 w 11573522"/>
              <a:gd name="connsiteY68" fmla="*/ 3146960 h 3439886"/>
              <a:gd name="connsiteX69" fmla="*/ 388175 w 11573522"/>
              <a:gd name="connsiteY69" fmla="*/ 3295390 h 3439886"/>
              <a:gd name="connsiteX70" fmla="*/ 191856 w 11573522"/>
              <a:gd name="connsiteY70" fmla="*/ 3143310 h 3439886"/>
              <a:gd name="connsiteX71" fmla="*/ 191856 w 11573522"/>
              <a:gd name="connsiteY71" fmla="*/ 3082477 h 3439886"/>
              <a:gd name="connsiteX72" fmla="*/ 198752 w 11573522"/>
              <a:gd name="connsiteY72" fmla="*/ 3085316 h 3439886"/>
              <a:gd name="connsiteX73" fmla="*/ 198752 w 11573522"/>
              <a:gd name="connsiteY73" fmla="*/ 3140065 h 3439886"/>
              <a:gd name="connsiteX74" fmla="*/ 384930 w 11573522"/>
              <a:gd name="connsiteY74" fmla="*/ 3284034 h 3439886"/>
              <a:gd name="connsiteX75" fmla="*/ 384930 w 11573522"/>
              <a:gd name="connsiteY75" fmla="*/ 3105999 h 3439886"/>
              <a:gd name="connsiteX76" fmla="*/ 198752 w 11573522"/>
              <a:gd name="connsiteY76" fmla="*/ 2961625 h 3439886"/>
              <a:gd name="connsiteX77" fmla="*/ 198752 w 11573522"/>
              <a:gd name="connsiteY77" fmla="*/ 3084911 h 3439886"/>
              <a:gd name="connsiteX78" fmla="*/ 191856 w 11573522"/>
              <a:gd name="connsiteY78" fmla="*/ 3082072 h 3439886"/>
              <a:gd name="connsiteX79" fmla="*/ 191856 w 11573522"/>
              <a:gd name="connsiteY79" fmla="*/ 2953108 h 3439886"/>
              <a:gd name="connsiteX80" fmla="*/ 259189 w 11573522"/>
              <a:gd name="connsiteY80" fmla="*/ 2902009 h 3439886"/>
              <a:gd name="connsiteX81" fmla="*/ 383713 w 11573522"/>
              <a:gd name="connsiteY81" fmla="*/ 2807517 h 3439886"/>
              <a:gd name="connsiteX82" fmla="*/ 383713 w 11573522"/>
              <a:gd name="connsiteY82" fmla="*/ 2715053 h 3439886"/>
              <a:gd name="connsiteX83" fmla="*/ 390609 w 11573522"/>
              <a:gd name="connsiteY83" fmla="*/ 2716269 h 3439886"/>
              <a:gd name="connsiteX84" fmla="*/ 390609 w 11573522"/>
              <a:gd name="connsiteY84" fmla="*/ 2804273 h 3439886"/>
              <a:gd name="connsiteX85" fmla="*/ 576788 w 11573522"/>
              <a:gd name="connsiteY85" fmla="*/ 2948647 h 3439886"/>
              <a:gd name="connsiteX86" fmla="*/ 576788 w 11573522"/>
              <a:gd name="connsiteY86" fmla="*/ 2770612 h 3439886"/>
              <a:gd name="connsiteX87" fmla="*/ 489174 w 11573522"/>
              <a:gd name="connsiteY87" fmla="*/ 2702481 h 3439886"/>
              <a:gd name="connsiteX88" fmla="*/ 492825 w 11573522"/>
              <a:gd name="connsiteY88" fmla="*/ 2697209 h 3439886"/>
              <a:gd name="connsiteX89" fmla="*/ 580033 w 11573522"/>
              <a:gd name="connsiteY89" fmla="*/ 2764529 h 3439886"/>
              <a:gd name="connsiteX90" fmla="*/ 767834 w 11573522"/>
              <a:gd name="connsiteY90" fmla="*/ 2621777 h 3439886"/>
              <a:gd name="connsiteX91" fmla="*/ 626679 w 11573522"/>
              <a:gd name="connsiteY91" fmla="*/ 2512280 h 3439886"/>
              <a:gd name="connsiteX92" fmla="*/ 630735 w 11573522"/>
              <a:gd name="connsiteY92" fmla="*/ 2507007 h 3439886"/>
              <a:gd name="connsiteX93" fmla="*/ 771079 w 11573522"/>
              <a:gd name="connsiteY93" fmla="*/ 2615693 h 3439886"/>
              <a:gd name="connsiteX94" fmla="*/ 771079 w 11573522"/>
              <a:gd name="connsiteY94" fmla="*/ 2437659 h 3439886"/>
              <a:gd name="connsiteX95" fmla="*/ 713481 w 11573522"/>
              <a:gd name="connsiteY95" fmla="*/ 2392644 h 3439886"/>
              <a:gd name="connsiteX96" fmla="*/ 717131 w 11573522"/>
              <a:gd name="connsiteY96" fmla="*/ 2387372 h 3439886"/>
              <a:gd name="connsiteX97" fmla="*/ 774323 w 11573522"/>
              <a:gd name="connsiteY97" fmla="*/ 2431576 h 3439886"/>
              <a:gd name="connsiteX98" fmla="*/ 962125 w 11573522"/>
              <a:gd name="connsiteY98" fmla="*/ 2288824 h 3439886"/>
              <a:gd name="connsiteX99" fmla="*/ 774729 w 11573522"/>
              <a:gd name="connsiteY99" fmla="*/ 2143638 h 3439886"/>
              <a:gd name="connsiteX100" fmla="*/ 586928 w 11573522"/>
              <a:gd name="connsiteY100" fmla="*/ 2286391 h 3439886"/>
              <a:gd name="connsiteX101" fmla="*/ 717131 w 11573522"/>
              <a:gd name="connsiteY101" fmla="*/ 2387372 h 3439886"/>
              <a:gd name="connsiteX102" fmla="*/ 713075 w 11573522"/>
              <a:gd name="connsiteY102" fmla="*/ 2392644 h 3439886"/>
              <a:gd name="connsiteX103" fmla="*/ 584900 w 11573522"/>
              <a:gd name="connsiteY103" fmla="*/ 2293285 h 3439886"/>
              <a:gd name="connsiteX104" fmla="*/ 584900 w 11573522"/>
              <a:gd name="connsiteY104" fmla="*/ 2471319 h 3439886"/>
              <a:gd name="connsiteX105" fmla="*/ 630329 w 11573522"/>
              <a:gd name="connsiteY105" fmla="*/ 2506602 h 3439886"/>
              <a:gd name="connsiteX106" fmla="*/ 626679 w 11573522"/>
              <a:gd name="connsiteY106" fmla="*/ 2512280 h 3439886"/>
              <a:gd name="connsiteX107" fmla="*/ 582872 w 11573522"/>
              <a:gd name="connsiteY107" fmla="*/ 2478619 h 3439886"/>
              <a:gd name="connsiteX108" fmla="*/ 395071 w 11573522"/>
              <a:gd name="connsiteY108" fmla="*/ 2621371 h 3439886"/>
              <a:gd name="connsiteX109" fmla="*/ 492825 w 11573522"/>
              <a:gd name="connsiteY109" fmla="*/ 2696804 h 3439886"/>
              <a:gd name="connsiteX110" fmla="*/ 488769 w 11573522"/>
              <a:gd name="connsiteY110" fmla="*/ 2702481 h 3439886"/>
              <a:gd name="connsiteX111" fmla="*/ 390609 w 11573522"/>
              <a:gd name="connsiteY111" fmla="*/ 2626238 h 3439886"/>
              <a:gd name="connsiteX112" fmla="*/ 390609 w 11573522"/>
              <a:gd name="connsiteY112" fmla="*/ 2715864 h 3439886"/>
              <a:gd name="connsiteX113" fmla="*/ 383713 w 11573522"/>
              <a:gd name="connsiteY113" fmla="*/ 2714647 h 3439886"/>
              <a:gd name="connsiteX114" fmla="*/ 383713 w 11573522"/>
              <a:gd name="connsiteY114" fmla="*/ 2623399 h 3439886"/>
              <a:gd name="connsiteX115" fmla="*/ 375601 w 11573522"/>
              <a:gd name="connsiteY115" fmla="*/ 2616910 h 3439886"/>
              <a:gd name="connsiteX116" fmla="*/ 375601 w 11573522"/>
              <a:gd name="connsiteY116" fmla="*/ 2608394 h 3439886"/>
              <a:gd name="connsiteX117" fmla="*/ 384930 w 11573522"/>
              <a:gd name="connsiteY117" fmla="*/ 2615693 h 3439886"/>
              <a:gd name="connsiteX118" fmla="*/ 384930 w 11573522"/>
              <a:gd name="connsiteY118" fmla="*/ 2437659 h 3439886"/>
              <a:gd name="connsiteX119" fmla="*/ 375601 w 11573522"/>
              <a:gd name="connsiteY119" fmla="*/ 2430360 h 3439886"/>
              <a:gd name="connsiteX120" fmla="*/ 375601 w 11573522"/>
              <a:gd name="connsiteY120" fmla="*/ 2421843 h 3439886"/>
              <a:gd name="connsiteX121" fmla="*/ 388175 w 11573522"/>
              <a:gd name="connsiteY121" fmla="*/ 2431576 h 3439886"/>
              <a:gd name="connsiteX122" fmla="*/ 575977 w 11573522"/>
              <a:gd name="connsiteY122" fmla="*/ 2288824 h 3439886"/>
              <a:gd name="connsiteX123" fmla="*/ 388580 w 11573522"/>
              <a:gd name="connsiteY123" fmla="*/ 2143638 h 3439886"/>
              <a:gd name="connsiteX124" fmla="*/ 200780 w 11573522"/>
              <a:gd name="connsiteY124" fmla="*/ 2286391 h 3439886"/>
              <a:gd name="connsiteX125" fmla="*/ 375195 w 11573522"/>
              <a:gd name="connsiteY125" fmla="*/ 2421843 h 3439886"/>
              <a:gd name="connsiteX126" fmla="*/ 375195 w 11573522"/>
              <a:gd name="connsiteY126" fmla="*/ 2429954 h 3439886"/>
              <a:gd name="connsiteX127" fmla="*/ 198752 w 11573522"/>
              <a:gd name="connsiteY127" fmla="*/ 2293285 h 3439886"/>
              <a:gd name="connsiteX128" fmla="*/ 198752 w 11573522"/>
              <a:gd name="connsiteY128" fmla="*/ 2471319 h 3439886"/>
              <a:gd name="connsiteX129" fmla="*/ 375195 w 11573522"/>
              <a:gd name="connsiteY129" fmla="*/ 2608394 h 3439886"/>
              <a:gd name="connsiteX130" fmla="*/ 375195 w 11573522"/>
              <a:gd name="connsiteY130" fmla="*/ 2616910 h 3439886"/>
              <a:gd name="connsiteX131" fmla="*/ 191856 w 11573522"/>
              <a:gd name="connsiteY131" fmla="*/ 2474563 h 3439886"/>
              <a:gd name="connsiteX132" fmla="*/ 191856 w 11573522"/>
              <a:gd name="connsiteY132" fmla="*/ 2284768 h 3439886"/>
              <a:gd name="connsiteX133" fmla="*/ 383713 w 11573522"/>
              <a:gd name="connsiteY133" fmla="*/ 2138772 h 3439886"/>
              <a:gd name="connsiteX134" fmla="*/ 383713 w 11573522"/>
              <a:gd name="connsiteY134" fmla="*/ 1959926 h 3439886"/>
              <a:gd name="connsiteX135" fmla="*/ 390609 w 11573522"/>
              <a:gd name="connsiteY135" fmla="*/ 1965198 h 3439886"/>
              <a:gd name="connsiteX136" fmla="*/ 390609 w 11573522"/>
              <a:gd name="connsiteY136" fmla="*/ 2136339 h 3439886"/>
              <a:gd name="connsiteX137" fmla="*/ 576788 w 11573522"/>
              <a:gd name="connsiteY137" fmla="*/ 2280307 h 3439886"/>
              <a:gd name="connsiteX138" fmla="*/ 576788 w 11573522"/>
              <a:gd name="connsiteY138" fmla="*/ 2102272 h 3439886"/>
              <a:gd name="connsiteX139" fmla="*/ 390609 w 11573522"/>
              <a:gd name="connsiteY139" fmla="*/ 1957898 h 3439886"/>
              <a:gd name="connsiteX140" fmla="*/ 390609 w 11573522"/>
              <a:gd name="connsiteY140" fmla="*/ 1964792 h 3439886"/>
              <a:gd name="connsiteX141" fmla="*/ 383713 w 11573522"/>
              <a:gd name="connsiteY141" fmla="*/ 1959520 h 3439886"/>
              <a:gd name="connsiteX142" fmla="*/ 383713 w 11573522"/>
              <a:gd name="connsiteY142" fmla="*/ 1949382 h 3439886"/>
              <a:gd name="connsiteX143" fmla="*/ 569487 w 11573522"/>
              <a:gd name="connsiteY143" fmla="*/ 1808251 h 3439886"/>
              <a:gd name="connsiteX144" fmla="*/ 575166 w 11573522"/>
              <a:gd name="connsiteY144" fmla="*/ 1812307 h 3439886"/>
              <a:gd name="connsiteX145" fmla="*/ 392637 w 11573522"/>
              <a:gd name="connsiteY145" fmla="*/ 1951004 h 3439886"/>
              <a:gd name="connsiteX146" fmla="*/ 580033 w 11573522"/>
              <a:gd name="connsiteY146" fmla="*/ 2096594 h 3439886"/>
              <a:gd name="connsiteX147" fmla="*/ 767834 w 11573522"/>
              <a:gd name="connsiteY147" fmla="*/ 1953437 h 3439886"/>
              <a:gd name="connsiteX148" fmla="*/ 580438 w 11573522"/>
              <a:gd name="connsiteY148" fmla="*/ 1808251 h 3439886"/>
              <a:gd name="connsiteX149" fmla="*/ 575166 w 11573522"/>
              <a:gd name="connsiteY149" fmla="*/ 1812307 h 3439886"/>
              <a:gd name="connsiteX150" fmla="*/ 569893 w 11573522"/>
              <a:gd name="connsiteY150" fmla="*/ 1807846 h 3439886"/>
              <a:gd name="connsiteX151" fmla="*/ 578005 w 11573522"/>
              <a:gd name="connsiteY151" fmla="*/ 1801763 h 3439886"/>
              <a:gd name="connsiteX152" fmla="*/ 578005 w 11573522"/>
              <a:gd name="connsiteY152" fmla="*/ 1795679 h 3439886"/>
              <a:gd name="connsiteX153" fmla="*/ 584900 w 11573522"/>
              <a:gd name="connsiteY153" fmla="*/ 1795679 h 3439886"/>
              <a:gd name="connsiteX154" fmla="*/ 584900 w 11573522"/>
              <a:gd name="connsiteY154" fmla="*/ 1802168 h 3439886"/>
              <a:gd name="connsiteX155" fmla="*/ 771079 w 11573522"/>
              <a:gd name="connsiteY155" fmla="*/ 1946137 h 3439886"/>
              <a:gd name="connsiteX156" fmla="*/ 771079 w 11573522"/>
              <a:gd name="connsiteY156" fmla="*/ 1783107 h 3439886"/>
              <a:gd name="connsiteX157" fmla="*/ 771079 w 11573522"/>
              <a:gd name="connsiteY157" fmla="*/ 1768508 h 3439886"/>
              <a:gd name="connsiteX158" fmla="*/ 584900 w 11573522"/>
              <a:gd name="connsiteY158" fmla="*/ 1624133 h 3439886"/>
              <a:gd name="connsiteX159" fmla="*/ 584900 w 11573522"/>
              <a:gd name="connsiteY159" fmla="*/ 1785541 h 3439886"/>
              <a:gd name="connsiteX160" fmla="*/ 584900 w 11573522"/>
              <a:gd name="connsiteY160" fmla="*/ 1795274 h 3439886"/>
              <a:gd name="connsiteX161" fmla="*/ 578005 w 11573522"/>
              <a:gd name="connsiteY161" fmla="*/ 1795274 h 3439886"/>
              <a:gd name="connsiteX162" fmla="*/ 578005 w 11573522"/>
              <a:gd name="connsiteY162" fmla="*/ 1621294 h 3439886"/>
              <a:gd name="connsiteX163" fmla="*/ 437661 w 11573522"/>
              <a:gd name="connsiteY163" fmla="*/ 1512608 h 3439886"/>
              <a:gd name="connsiteX164" fmla="*/ 441312 w 11573522"/>
              <a:gd name="connsiteY164" fmla="*/ 1506930 h 3439886"/>
              <a:gd name="connsiteX165" fmla="*/ 578816 w 11573522"/>
              <a:gd name="connsiteY165" fmla="*/ 1613589 h 3439886"/>
              <a:gd name="connsiteX166" fmla="*/ 578816 w 11573522"/>
              <a:gd name="connsiteY166" fmla="*/ 1435555 h 3439886"/>
              <a:gd name="connsiteX167" fmla="*/ 513106 w 11573522"/>
              <a:gd name="connsiteY167" fmla="*/ 1384456 h 3439886"/>
              <a:gd name="connsiteX168" fmla="*/ 516350 w 11573522"/>
              <a:gd name="connsiteY168" fmla="*/ 1378372 h 3439886"/>
              <a:gd name="connsiteX169" fmla="*/ 582061 w 11573522"/>
              <a:gd name="connsiteY169" fmla="*/ 1429472 h 3439886"/>
              <a:gd name="connsiteX170" fmla="*/ 769862 w 11573522"/>
              <a:gd name="connsiteY170" fmla="*/ 1286719 h 3439886"/>
              <a:gd name="connsiteX171" fmla="*/ 632763 w 11573522"/>
              <a:gd name="connsiteY171" fmla="*/ 1180060 h 3439886"/>
              <a:gd name="connsiteX172" fmla="*/ 636413 w 11573522"/>
              <a:gd name="connsiteY172" fmla="*/ 1173571 h 3439886"/>
              <a:gd name="connsiteX173" fmla="*/ 771079 w 11573522"/>
              <a:gd name="connsiteY173" fmla="*/ 1278203 h 3439886"/>
              <a:gd name="connsiteX174" fmla="*/ 771079 w 11573522"/>
              <a:gd name="connsiteY174" fmla="*/ 1099762 h 3439886"/>
              <a:gd name="connsiteX175" fmla="*/ 708208 w 11573522"/>
              <a:gd name="connsiteY175" fmla="*/ 1051096 h 3439886"/>
              <a:gd name="connsiteX176" fmla="*/ 711453 w 11573522"/>
              <a:gd name="connsiteY176" fmla="*/ 1045419 h 3439886"/>
              <a:gd name="connsiteX177" fmla="*/ 774323 w 11573522"/>
              <a:gd name="connsiteY177" fmla="*/ 1094085 h 3439886"/>
              <a:gd name="connsiteX178" fmla="*/ 962125 w 11573522"/>
              <a:gd name="connsiteY178" fmla="*/ 951332 h 3439886"/>
              <a:gd name="connsiteX179" fmla="*/ 777163 w 11573522"/>
              <a:gd name="connsiteY179" fmla="*/ 807769 h 3439886"/>
              <a:gd name="connsiteX180" fmla="*/ 589362 w 11573522"/>
              <a:gd name="connsiteY180" fmla="*/ 950521 h 3439886"/>
              <a:gd name="connsiteX181" fmla="*/ 711453 w 11573522"/>
              <a:gd name="connsiteY181" fmla="*/ 1045013 h 3439886"/>
              <a:gd name="connsiteX182" fmla="*/ 707802 w 11573522"/>
              <a:gd name="connsiteY182" fmla="*/ 1051096 h 3439886"/>
              <a:gd name="connsiteX183" fmla="*/ 584900 w 11573522"/>
              <a:gd name="connsiteY183" fmla="*/ 955388 h 3439886"/>
              <a:gd name="connsiteX184" fmla="*/ 584900 w 11573522"/>
              <a:gd name="connsiteY184" fmla="*/ 1133828 h 3439886"/>
              <a:gd name="connsiteX185" fmla="*/ 636008 w 11573522"/>
              <a:gd name="connsiteY185" fmla="*/ 1173571 h 3439886"/>
              <a:gd name="connsiteX186" fmla="*/ 632357 w 11573522"/>
              <a:gd name="connsiteY186" fmla="*/ 1180060 h 3439886"/>
              <a:gd name="connsiteX187" fmla="*/ 582872 w 11573522"/>
              <a:gd name="connsiteY187" fmla="*/ 1141534 h 3439886"/>
              <a:gd name="connsiteX188" fmla="*/ 395071 w 11573522"/>
              <a:gd name="connsiteY188" fmla="*/ 1284286 h 3439886"/>
              <a:gd name="connsiteX189" fmla="*/ 516350 w 11573522"/>
              <a:gd name="connsiteY189" fmla="*/ 1378372 h 3439886"/>
              <a:gd name="connsiteX190" fmla="*/ 512700 w 11573522"/>
              <a:gd name="connsiteY190" fmla="*/ 1384050 h 3439886"/>
              <a:gd name="connsiteX191" fmla="*/ 392637 w 11573522"/>
              <a:gd name="connsiteY191" fmla="*/ 1291180 h 3439886"/>
              <a:gd name="connsiteX192" fmla="*/ 392637 w 11573522"/>
              <a:gd name="connsiteY192" fmla="*/ 1469214 h 3439886"/>
              <a:gd name="connsiteX193" fmla="*/ 440906 w 11573522"/>
              <a:gd name="connsiteY193" fmla="*/ 1506525 h 3439886"/>
              <a:gd name="connsiteX194" fmla="*/ 437661 w 11573522"/>
              <a:gd name="connsiteY194" fmla="*/ 1512608 h 3439886"/>
              <a:gd name="connsiteX195" fmla="*/ 391015 w 11573522"/>
              <a:gd name="connsiteY195" fmla="*/ 1476514 h 3439886"/>
              <a:gd name="connsiteX196" fmla="*/ 195912 w 11573522"/>
              <a:gd name="connsiteY196" fmla="*/ 1624539 h 3439886"/>
              <a:gd name="connsiteX197" fmla="*/ 0 w 11573522"/>
              <a:gd name="connsiteY197" fmla="*/ 1472459 h 3439886"/>
              <a:gd name="connsiteX198" fmla="*/ 0 w 11573522"/>
              <a:gd name="connsiteY198" fmla="*/ 1412033 h 3439886"/>
              <a:gd name="connsiteX199" fmla="*/ 6490 w 11573522"/>
              <a:gd name="connsiteY199" fmla="*/ 1414872 h 3439886"/>
              <a:gd name="connsiteX200" fmla="*/ 6490 w 11573522"/>
              <a:gd name="connsiteY200" fmla="*/ 1469214 h 3439886"/>
              <a:gd name="connsiteX201" fmla="*/ 192668 w 11573522"/>
              <a:gd name="connsiteY201" fmla="*/ 1613589 h 3439886"/>
              <a:gd name="connsiteX202" fmla="*/ 192668 w 11573522"/>
              <a:gd name="connsiteY202" fmla="*/ 1435555 h 3439886"/>
              <a:gd name="connsiteX203" fmla="*/ 6490 w 11573522"/>
              <a:gd name="connsiteY203" fmla="*/ 1291180 h 3439886"/>
              <a:gd name="connsiteX204" fmla="*/ 6490 w 11573522"/>
              <a:gd name="connsiteY204" fmla="*/ 1414466 h 3439886"/>
              <a:gd name="connsiteX205" fmla="*/ 0 w 11573522"/>
              <a:gd name="connsiteY205" fmla="*/ 1411627 h 3439886"/>
              <a:gd name="connsiteX206" fmla="*/ 0 w 11573522"/>
              <a:gd name="connsiteY206" fmla="*/ 1282664 h 3439886"/>
              <a:gd name="connsiteX207" fmla="*/ 66926 w 11573522"/>
              <a:gd name="connsiteY207" fmla="*/ 1231565 h 3439886"/>
              <a:gd name="connsiteX208" fmla="*/ 73821 w 11573522"/>
              <a:gd name="connsiteY208" fmla="*/ 1234809 h 3439886"/>
              <a:gd name="connsiteX209" fmla="*/ 8924 w 11573522"/>
              <a:gd name="connsiteY209" fmla="*/ 1284286 h 3439886"/>
              <a:gd name="connsiteX210" fmla="*/ 196318 w 11573522"/>
              <a:gd name="connsiteY210" fmla="*/ 1429472 h 3439886"/>
              <a:gd name="connsiteX211" fmla="*/ 384119 w 11573522"/>
              <a:gd name="connsiteY211" fmla="*/ 1286719 h 3439886"/>
              <a:gd name="connsiteX212" fmla="*/ 196724 w 11573522"/>
              <a:gd name="connsiteY212" fmla="*/ 1141534 h 3439886"/>
              <a:gd name="connsiteX213" fmla="*/ 74227 w 11573522"/>
              <a:gd name="connsiteY213" fmla="*/ 1234403 h 3439886"/>
              <a:gd name="connsiteX214" fmla="*/ 67332 w 11573522"/>
              <a:gd name="connsiteY214" fmla="*/ 1231159 h 3439886"/>
              <a:gd name="connsiteX215" fmla="*/ 191856 w 11573522"/>
              <a:gd name="connsiteY215" fmla="*/ 1136667 h 3439886"/>
              <a:gd name="connsiteX216" fmla="*/ 191856 w 11573522"/>
              <a:gd name="connsiteY216" fmla="*/ 1044607 h 3439886"/>
              <a:gd name="connsiteX217" fmla="*/ 198752 w 11573522"/>
              <a:gd name="connsiteY217" fmla="*/ 1045419 h 3439886"/>
              <a:gd name="connsiteX218" fmla="*/ 198752 w 11573522"/>
              <a:gd name="connsiteY218" fmla="*/ 1133828 h 3439886"/>
              <a:gd name="connsiteX219" fmla="*/ 384524 w 11573522"/>
              <a:gd name="connsiteY219" fmla="*/ 1278203 h 3439886"/>
              <a:gd name="connsiteX220" fmla="*/ 384524 w 11573522"/>
              <a:gd name="connsiteY220" fmla="*/ 1099762 h 3439886"/>
              <a:gd name="connsiteX221" fmla="*/ 296912 w 11573522"/>
              <a:gd name="connsiteY221" fmla="*/ 1032037 h 3439886"/>
              <a:gd name="connsiteX222" fmla="*/ 300968 w 11573522"/>
              <a:gd name="connsiteY222" fmla="*/ 1026359 h 3439886"/>
              <a:gd name="connsiteX223" fmla="*/ 388175 w 11573522"/>
              <a:gd name="connsiteY223" fmla="*/ 1094085 h 3439886"/>
              <a:gd name="connsiteX224" fmla="*/ 575977 w 11573522"/>
              <a:gd name="connsiteY224" fmla="*/ 951332 h 3439886"/>
              <a:gd name="connsiteX225" fmla="*/ 434822 w 11573522"/>
              <a:gd name="connsiteY225" fmla="*/ 841835 h 3439886"/>
              <a:gd name="connsiteX226" fmla="*/ 438878 w 11573522"/>
              <a:gd name="connsiteY226" fmla="*/ 836158 h 3439886"/>
              <a:gd name="connsiteX227" fmla="*/ 578816 w 11573522"/>
              <a:gd name="connsiteY227" fmla="*/ 944843 h 3439886"/>
              <a:gd name="connsiteX228" fmla="*/ 578816 w 11573522"/>
              <a:gd name="connsiteY228" fmla="*/ 766808 h 3439886"/>
              <a:gd name="connsiteX229" fmla="*/ 521218 w 11573522"/>
              <a:gd name="connsiteY229" fmla="*/ 722199 h 3439886"/>
              <a:gd name="connsiteX230" fmla="*/ 525274 w 11573522"/>
              <a:gd name="connsiteY230" fmla="*/ 716927 h 3439886"/>
              <a:gd name="connsiteX231" fmla="*/ 582061 w 11573522"/>
              <a:gd name="connsiteY231" fmla="*/ 761131 h 3439886"/>
              <a:gd name="connsiteX232" fmla="*/ 769862 w 11573522"/>
              <a:gd name="connsiteY232" fmla="*/ 618379 h 3439886"/>
              <a:gd name="connsiteX233" fmla="*/ 582872 w 11573522"/>
              <a:gd name="connsiteY233" fmla="*/ 472787 h 3439886"/>
              <a:gd name="connsiteX234" fmla="*/ 395071 w 11573522"/>
              <a:gd name="connsiteY234" fmla="*/ 615540 h 3439886"/>
              <a:gd name="connsiteX235" fmla="*/ 524868 w 11573522"/>
              <a:gd name="connsiteY235" fmla="*/ 716521 h 3439886"/>
              <a:gd name="connsiteX236" fmla="*/ 521218 w 11573522"/>
              <a:gd name="connsiteY236" fmla="*/ 722199 h 3439886"/>
              <a:gd name="connsiteX237" fmla="*/ 392637 w 11573522"/>
              <a:gd name="connsiteY237" fmla="*/ 622434 h 3439886"/>
              <a:gd name="connsiteX238" fmla="*/ 392637 w 11573522"/>
              <a:gd name="connsiteY238" fmla="*/ 800875 h 3439886"/>
              <a:gd name="connsiteX239" fmla="*/ 438472 w 11573522"/>
              <a:gd name="connsiteY239" fmla="*/ 836158 h 3439886"/>
              <a:gd name="connsiteX240" fmla="*/ 434416 w 11573522"/>
              <a:gd name="connsiteY240" fmla="*/ 841430 h 3439886"/>
              <a:gd name="connsiteX241" fmla="*/ 391015 w 11573522"/>
              <a:gd name="connsiteY241" fmla="*/ 807769 h 3439886"/>
              <a:gd name="connsiteX242" fmla="*/ 203214 w 11573522"/>
              <a:gd name="connsiteY242" fmla="*/ 950521 h 3439886"/>
              <a:gd name="connsiteX243" fmla="*/ 300968 w 11573522"/>
              <a:gd name="connsiteY243" fmla="*/ 1026359 h 3439886"/>
              <a:gd name="connsiteX244" fmla="*/ 296912 w 11573522"/>
              <a:gd name="connsiteY244" fmla="*/ 1031630 h 3439886"/>
              <a:gd name="connsiteX245" fmla="*/ 198752 w 11573522"/>
              <a:gd name="connsiteY245" fmla="*/ 955388 h 3439886"/>
              <a:gd name="connsiteX246" fmla="*/ 198752 w 11573522"/>
              <a:gd name="connsiteY246" fmla="*/ 1045013 h 3439886"/>
              <a:gd name="connsiteX247" fmla="*/ 191856 w 11573522"/>
              <a:gd name="connsiteY247" fmla="*/ 1044202 h 3439886"/>
              <a:gd name="connsiteX248" fmla="*/ 191856 w 11573522"/>
              <a:gd name="connsiteY248" fmla="*/ 952954 h 3439886"/>
              <a:gd name="connsiteX249" fmla="*/ 183744 w 11573522"/>
              <a:gd name="connsiteY249" fmla="*/ 946465 h 3439886"/>
              <a:gd name="connsiteX250" fmla="*/ 183744 w 11573522"/>
              <a:gd name="connsiteY250" fmla="*/ 937949 h 3439886"/>
              <a:gd name="connsiteX251" fmla="*/ 192668 w 11573522"/>
              <a:gd name="connsiteY251" fmla="*/ 944843 h 3439886"/>
              <a:gd name="connsiteX252" fmla="*/ 192668 w 11573522"/>
              <a:gd name="connsiteY252" fmla="*/ 766808 h 3439886"/>
              <a:gd name="connsiteX253" fmla="*/ 183744 w 11573522"/>
              <a:gd name="connsiteY253" fmla="*/ 759914 h 3439886"/>
              <a:gd name="connsiteX254" fmla="*/ 183744 w 11573522"/>
              <a:gd name="connsiteY254" fmla="*/ 751398 h 3439886"/>
              <a:gd name="connsiteX255" fmla="*/ 196318 w 11573522"/>
              <a:gd name="connsiteY255" fmla="*/ 761131 h 3439886"/>
              <a:gd name="connsiteX256" fmla="*/ 384119 w 11573522"/>
              <a:gd name="connsiteY256" fmla="*/ 618379 h 3439886"/>
              <a:gd name="connsiteX257" fmla="*/ 196724 w 11573522"/>
              <a:gd name="connsiteY257" fmla="*/ 472787 h 3439886"/>
              <a:gd name="connsiteX258" fmla="*/ 8924 w 11573522"/>
              <a:gd name="connsiteY258" fmla="*/ 615540 h 3439886"/>
              <a:gd name="connsiteX259" fmla="*/ 183339 w 11573522"/>
              <a:gd name="connsiteY259" fmla="*/ 750992 h 3439886"/>
              <a:gd name="connsiteX260" fmla="*/ 183339 w 11573522"/>
              <a:gd name="connsiteY260" fmla="*/ 759508 h 3439886"/>
              <a:gd name="connsiteX261" fmla="*/ 6490 w 11573522"/>
              <a:gd name="connsiteY261" fmla="*/ 622434 h 3439886"/>
              <a:gd name="connsiteX262" fmla="*/ 6490 w 11573522"/>
              <a:gd name="connsiteY262" fmla="*/ 800875 h 3439886"/>
              <a:gd name="connsiteX263" fmla="*/ 183339 w 11573522"/>
              <a:gd name="connsiteY263" fmla="*/ 937544 h 3439886"/>
              <a:gd name="connsiteX264" fmla="*/ 183339 w 11573522"/>
              <a:gd name="connsiteY264" fmla="*/ 946060 h 3439886"/>
              <a:gd name="connsiteX265" fmla="*/ 0 w 11573522"/>
              <a:gd name="connsiteY265" fmla="*/ 804119 h 3439886"/>
              <a:gd name="connsiteX266" fmla="*/ 0 w 11573522"/>
              <a:gd name="connsiteY266" fmla="*/ 613917 h 3439886"/>
              <a:gd name="connsiteX267" fmla="*/ 191856 w 11573522"/>
              <a:gd name="connsiteY267" fmla="*/ 468327 h 3439886"/>
              <a:gd name="connsiteX268" fmla="*/ 191856 w 11573522"/>
              <a:gd name="connsiteY268" fmla="*/ 289076 h 3439886"/>
              <a:gd name="connsiteX269" fmla="*/ 198752 w 11573522"/>
              <a:gd name="connsiteY269" fmla="*/ 294348 h 3439886"/>
              <a:gd name="connsiteX270" fmla="*/ 198752 w 11573522"/>
              <a:gd name="connsiteY270" fmla="*/ 465488 h 3439886"/>
              <a:gd name="connsiteX271" fmla="*/ 384524 w 11573522"/>
              <a:gd name="connsiteY271" fmla="*/ 609862 h 3439886"/>
              <a:gd name="connsiteX272" fmla="*/ 384524 w 11573522"/>
              <a:gd name="connsiteY272" fmla="*/ 431828 h 3439886"/>
              <a:gd name="connsiteX273" fmla="*/ 198752 w 11573522"/>
              <a:gd name="connsiteY273" fmla="*/ 287453 h 3439886"/>
              <a:gd name="connsiteX274" fmla="*/ 198752 w 11573522"/>
              <a:gd name="connsiteY274" fmla="*/ 293942 h 3439886"/>
              <a:gd name="connsiteX275" fmla="*/ 191856 w 11573522"/>
              <a:gd name="connsiteY275" fmla="*/ 288670 h 3439886"/>
              <a:gd name="connsiteX276" fmla="*/ 191856 w 11573522"/>
              <a:gd name="connsiteY276" fmla="*/ 278937 h 3439886"/>
              <a:gd name="connsiteX277" fmla="*/ 377629 w 11573522"/>
              <a:gd name="connsiteY277" fmla="*/ 137401 h 3439886"/>
              <a:gd name="connsiteX278" fmla="*/ 383308 w 11573522"/>
              <a:gd name="connsiteY278" fmla="*/ 141862 h 3439886"/>
              <a:gd name="connsiteX279" fmla="*/ 200780 w 11573522"/>
              <a:gd name="connsiteY279" fmla="*/ 280559 h 3439886"/>
              <a:gd name="connsiteX280" fmla="*/ 388175 w 11573522"/>
              <a:gd name="connsiteY280" fmla="*/ 425745 h 3439886"/>
              <a:gd name="connsiteX281" fmla="*/ 575977 w 11573522"/>
              <a:gd name="connsiteY281" fmla="*/ 282993 h 3439886"/>
              <a:gd name="connsiteX282" fmla="*/ 388580 w 11573522"/>
              <a:gd name="connsiteY282" fmla="*/ 137807 h 3439886"/>
              <a:gd name="connsiteX283" fmla="*/ 383308 w 11573522"/>
              <a:gd name="connsiteY283" fmla="*/ 141862 h 3439886"/>
              <a:gd name="connsiteX284" fmla="*/ 378035 w 11573522"/>
              <a:gd name="connsiteY284" fmla="*/ 137401 h 3439886"/>
              <a:gd name="connsiteX285" fmla="*/ 386147 w 11573522"/>
              <a:gd name="connsiteY285" fmla="*/ 131318 h 3439886"/>
              <a:gd name="connsiteX286" fmla="*/ 386147 w 11573522"/>
              <a:gd name="connsiteY286" fmla="*/ 1350 h 343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</a:cxnLst>
            <a:rect l="l" t="t" r="r" b="b"/>
            <a:pathLst>
              <a:path w="11573522" h="3439886">
                <a:moveTo>
                  <a:pt x="388580" y="2811978"/>
                </a:moveTo>
                <a:cubicBezTo>
                  <a:pt x="266084" y="2905253"/>
                  <a:pt x="266084" y="2905253"/>
                  <a:pt x="266084" y="2905253"/>
                </a:cubicBezTo>
                <a:cubicBezTo>
                  <a:pt x="200780" y="2954731"/>
                  <a:pt x="200780" y="2954731"/>
                  <a:pt x="200780" y="2954731"/>
                </a:cubicBezTo>
                <a:cubicBezTo>
                  <a:pt x="388175" y="3100322"/>
                  <a:pt x="388175" y="3100322"/>
                  <a:pt x="388175" y="3100322"/>
                </a:cubicBezTo>
                <a:cubicBezTo>
                  <a:pt x="575977" y="2957569"/>
                  <a:pt x="575977" y="2957569"/>
                  <a:pt x="575977" y="2957569"/>
                </a:cubicBezTo>
                <a:cubicBezTo>
                  <a:pt x="388580" y="2811978"/>
                  <a:pt x="388580" y="2811978"/>
                  <a:pt x="388580" y="2811978"/>
                </a:cubicBezTo>
                <a:close/>
                <a:moveTo>
                  <a:pt x="386147" y="0"/>
                </a:moveTo>
                <a:lnTo>
                  <a:pt x="392637" y="0"/>
                </a:lnTo>
                <a:lnTo>
                  <a:pt x="392637" y="28893"/>
                </a:lnTo>
                <a:cubicBezTo>
                  <a:pt x="392637" y="131318"/>
                  <a:pt x="392637" y="131318"/>
                  <a:pt x="392637" y="131318"/>
                </a:cubicBezTo>
                <a:cubicBezTo>
                  <a:pt x="578816" y="275693"/>
                  <a:pt x="578816" y="275693"/>
                  <a:pt x="578816" y="275693"/>
                </a:cubicBezTo>
                <a:cubicBezTo>
                  <a:pt x="578816" y="97658"/>
                  <a:pt x="578816" y="97658"/>
                  <a:pt x="578816" y="97658"/>
                </a:cubicBezTo>
                <a:cubicBezTo>
                  <a:pt x="521320" y="52946"/>
                  <a:pt x="485384" y="25001"/>
                  <a:pt x="462924" y="7536"/>
                </a:cubicBezTo>
                <a:lnTo>
                  <a:pt x="453234" y="0"/>
                </a:lnTo>
                <a:lnTo>
                  <a:pt x="464209" y="0"/>
                </a:lnTo>
                <a:lnTo>
                  <a:pt x="484510" y="15775"/>
                </a:lnTo>
                <a:cubicBezTo>
                  <a:pt x="582061" y="91574"/>
                  <a:pt x="582061" y="91574"/>
                  <a:pt x="582061" y="91574"/>
                </a:cubicBezTo>
                <a:cubicBezTo>
                  <a:pt x="638188" y="48992"/>
                  <a:pt x="673267" y="22378"/>
                  <a:pt x="695192" y="5744"/>
                </a:cubicBezTo>
                <a:lnTo>
                  <a:pt x="702764" y="0"/>
                </a:lnTo>
                <a:lnTo>
                  <a:pt x="2758098" y="0"/>
                </a:lnTo>
                <a:lnTo>
                  <a:pt x="2764588" y="0"/>
                </a:lnTo>
                <a:lnTo>
                  <a:pt x="2825185" y="0"/>
                </a:lnTo>
                <a:lnTo>
                  <a:pt x="2836160" y="0"/>
                </a:lnTo>
                <a:lnTo>
                  <a:pt x="3074715" y="0"/>
                </a:lnTo>
                <a:lnTo>
                  <a:pt x="9201571" y="0"/>
                </a:lnTo>
                <a:lnTo>
                  <a:pt x="11573522" y="0"/>
                </a:lnTo>
                <a:lnTo>
                  <a:pt x="11573522" y="3439886"/>
                </a:lnTo>
                <a:lnTo>
                  <a:pt x="962936" y="3439886"/>
                </a:lnTo>
                <a:lnTo>
                  <a:pt x="962936" y="3439632"/>
                </a:lnTo>
                <a:cubicBezTo>
                  <a:pt x="962936" y="3438953"/>
                  <a:pt x="962936" y="3438953"/>
                  <a:pt x="962936" y="3438953"/>
                </a:cubicBezTo>
                <a:cubicBezTo>
                  <a:pt x="776757" y="3294579"/>
                  <a:pt x="776757" y="3294579"/>
                  <a:pt x="776757" y="3294579"/>
                </a:cubicBezTo>
                <a:cubicBezTo>
                  <a:pt x="776757" y="3361342"/>
                  <a:pt x="776757" y="3403069"/>
                  <a:pt x="776757" y="3429148"/>
                </a:cubicBezTo>
                <a:lnTo>
                  <a:pt x="776757" y="3439886"/>
                </a:lnTo>
                <a:lnTo>
                  <a:pt x="769862" y="3439886"/>
                </a:lnTo>
                <a:lnTo>
                  <a:pt x="769862" y="3414403"/>
                </a:lnTo>
                <a:cubicBezTo>
                  <a:pt x="769862" y="3292145"/>
                  <a:pt x="769862" y="3292145"/>
                  <a:pt x="769862" y="3292145"/>
                </a:cubicBezTo>
                <a:cubicBezTo>
                  <a:pt x="629924" y="3183458"/>
                  <a:pt x="629924" y="3183458"/>
                  <a:pt x="629924" y="3183458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771079" y="3284034"/>
                  <a:pt x="771079" y="3284034"/>
                  <a:pt x="771079" y="3284034"/>
                </a:cubicBezTo>
                <a:cubicBezTo>
                  <a:pt x="771079" y="3105999"/>
                  <a:pt x="771079" y="3105999"/>
                  <a:pt x="771079" y="3105999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708614" y="3049222"/>
                  <a:pt x="708614" y="3049222"/>
                  <a:pt x="708614" y="3049222"/>
                </a:cubicBezTo>
                <a:cubicBezTo>
                  <a:pt x="774323" y="3100322"/>
                  <a:pt x="774323" y="3100322"/>
                  <a:pt x="774323" y="3100322"/>
                </a:cubicBezTo>
                <a:cubicBezTo>
                  <a:pt x="962125" y="2957569"/>
                  <a:pt x="962125" y="2957569"/>
                  <a:pt x="962125" y="2957569"/>
                </a:cubicBezTo>
                <a:cubicBezTo>
                  <a:pt x="824621" y="2850911"/>
                  <a:pt x="824621" y="2850911"/>
                  <a:pt x="824621" y="2850911"/>
                </a:cubicBezTo>
                <a:cubicBezTo>
                  <a:pt x="828271" y="2844422"/>
                  <a:pt x="828271" y="2844422"/>
                  <a:pt x="828271" y="2844422"/>
                </a:cubicBezTo>
                <a:cubicBezTo>
                  <a:pt x="962936" y="2948647"/>
                  <a:pt x="962936" y="2948647"/>
                  <a:pt x="962936" y="2948647"/>
                </a:cubicBezTo>
                <a:cubicBezTo>
                  <a:pt x="962936" y="2770612"/>
                  <a:pt x="962936" y="2770612"/>
                  <a:pt x="962936" y="2770612"/>
                </a:cubicBezTo>
                <a:cubicBezTo>
                  <a:pt x="900065" y="2721947"/>
                  <a:pt x="900065" y="2721947"/>
                  <a:pt x="900065" y="2721947"/>
                </a:cubicBezTo>
                <a:cubicBezTo>
                  <a:pt x="903716" y="2715864"/>
                  <a:pt x="903716" y="2715864"/>
                  <a:pt x="903716" y="2715864"/>
                </a:cubicBezTo>
                <a:cubicBezTo>
                  <a:pt x="966181" y="2764529"/>
                  <a:pt x="966181" y="2764529"/>
                  <a:pt x="966181" y="2764529"/>
                </a:cubicBezTo>
                <a:cubicBezTo>
                  <a:pt x="1153982" y="2621777"/>
                  <a:pt x="1153982" y="2621777"/>
                  <a:pt x="1153982" y="2621777"/>
                </a:cubicBezTo>
                <a:cubicBezTo>
                  <a:pt x="969021" y="2478619"/>
                  <a:pt x="969021" y="2478619"/>
                  <a:pt x="969021" y="2478619"/>
                </a:cubicBezTo>
                <a:cubicBezTo>
                  <a:pt x="781219" y="2621371"/>
                  <a:pt x="781219" y="2621371"/>
                  <a:pt x="781219" y="2621371"/>
                </a:cubicBezTo>
                <a:cubicBezTo>
                  <a:pt x="903310" y="2715864"/>
                  <a:pt x="903310" y="2715864"/>
                  <a:pt x="903310" y="2715864"/>
                </a:cubicBezTo>
                <a:cubicBezTo>
                  <a:pt x="900065" y="2721542"/>
                  <a:pt x="900065" y="2721542"/>
                  <a:pt x="900065" y="2721542"/>
                </a:cubicBezTo>
                <a:cubicBezTo>
                  <a:pt x="776757" y="2626238"/>
                  <a:pt x="776757" y="2626238"/>
                  <a:pt x="776757" y="2626238"/>
                </a:cubicBezTo>
                <a:cubicBezTo>
                  <a:pt x="776757" y="2804273"/>
                  <a:pt x="776757" y="2804273"/>
                  <a:pt x="776757" y="2804273"/>
                </a:cubicBezTo>
                <a:cubicBezTo>
                  <a:pt x="828271" y="2844017"/>
                  <a:pt x="828271" y="2844017"/>
                  <a:pt x="828271" y="2844017"/>
                </a:cubicBezTo>
                <a:cubicBezTo>
                  <a:pt x="824215" y="2850506"/>
                  <a:pt x="824215" y="2850506"/>
                  <a:pt x="824215" y="2850506"/>
                </a:cubicBezTo>
                <a:cubicBezTo>
                  <a:pt x="774729" y="2811978"/>
                  <a:pt x="774729" y="2811978"/>
                  <a:pt x="774729" y="2811978"/>
                </a:cubicBezTo>
                <a:cubicBezTo>
                  <a:pt x="586928" y="2954731"/>
                  <a:pt x="586928" y="2954731"/>
                  <a:pt x="586928" y="2954731"/>
                </a:cubicBezTo>
                <a:cubicBezTo>
                  <a:pt x="708208" y="3048817"/>
                  <a:pt x="708208" y="3048817"/>
                  <a:pt x="708208" y="3048817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584900" y="2961625"/>
                  <a:pt x="584900" y="2961625"/>
                  <a:pt x="584900" y="2961625"/>
                </a:cubicBezTo>
                <a:cubicBezTo>
                  <a:pt x="584900" y="3140065"/>
                  <a:pt x="584900" y="3140065"/>
                  <a:pt x="584900" y="3140065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629518" y="3183052"/>
                  <a:pt x="629518" y="3183052"/>
                  <a:pt x="629518" y="3183052"/>
                </a:cubicBezTo>
                <a:cubicBezTo>
                  <a:pt x="582872" y="3146960"/>
                  <a:pt x="582872" y="3146960"/>
                  <a:pt x="582872" y="3146960"/>
                </a:cubicBezTo>
                <a:cubicBezTo>
                  <a:pt x="388175" y="3295390"/>
                  <a:pt x="388175" y="3295390"/>
                  <a:pt x="388175" y="3295390"/>
                </a:cubicBezTo>
                <a:cubicBezTo>
                  <a:pt x="191856" y="3143310"/>
                  <a:pt x="191856" y="3143310"/>
                  <a:pt x="191856" y="3143310"/>
                </a:cubicBezTo>
                <a:cubicBezTo>
                  <a:pt x="191856" y="3082477"/>
                  <a:pt x="191856" y="3082477"/>
                  <a:pt x="191856" y="3082477"/>
                </a:cubicBezTo>
                <a:cubicBezTo>
                  <a:pt x="198752" y="3085316"/>
                  <a:pt x="198752" y="3085316"/>
                  <a:pt x="198752" y="3085316"/>
                </a:cubicBezTo>
                <a:cubicBezTo>
                  <a:pt x="198752" y="3140065"/>
                  <a:pt x="198752" y="3140065"/>
                  <a:pt x="198752" y="3140065"/>
                </a:cubicBezTo>
                <a:cubicBezTo>
                  <a:pt x="384930" y="3284034"/>
                  <a:pt x="384930" y="3284034"/>
                  <a:pt x="384930" y="3284034"/>
                </a:cubicBezTo>
                <a:cubicBezTo>
                  <a:pt x="384930" y="3105999"/>
                  <a:pt x="384930" y="3105999"/>
                  <a:pt x="384930" y="3105999"/>
                </a:cubicBezTo>
                <a:cubicBezTo>
                  <a:pt x="198752" y="2961625"/>
                  <a:pt x="198752" y="2961625"/>
                  <a:pt x="198752" y="2961625"/>
                </a:cubicBezTo>
                <a:cubicBezTo>
                  <a:pt x="198752" y="3084911"/>
                  <a:pt x="198752" y="3084911"/>
                  <a:pt x="198752" y="3084911"/>
                </a:cubicBezTo>
                <a:cubicBezTo>
                  <a:pt x="191856" y="3082072"/>
                  <a:pt x="191856" y="3082072"/>
                  <a:pt x="191856" y="3082072"/>
                </a:cubicBezTo>
                <a:cubicBezTo>
                  <a:pt x="191856" y="2953108"/>
                  <a:pt x="191856" y="2953108"/>
                  <a:pt x="191856" y="2953108"/>
                </a:cubicBezTo>
                <a:cubicBezTo>
                  <a:pt x="259189" y="2902009"/>
                  <a:pt x="259189" y="2902009"/>
                  <a:pt x="259189" y="2902009"/>
                </a:cubicBezTo>
                <a:cubicBezTo>
                  <a:pt x="383713" y="2807517"/>
                  <a:pt x="383713" y="2807517"/>
                  <a:pt x="383713" y="2807517"/>
                </a:cubicBezTo>
                <a:cubicBezTo>
                  <a:pt x="383713" y="2715053"/>
                  <a:pt x="383713" y="2715053"/>
                  <a:pt x="383713" y="2715053"/>
                </a:cubicBezTo>
                <a:cubicBezTo>
                  <a:pt x="390609" y="2716269"/>
                  <a:pt x="390609" y="2716269"/>
                  <a:pt x="390609" y="2716269"/>
                </a:cubicBezTo>
                <a:cubicBezTo>
                  <a:pt x="390609" y="2804273"/>
                  <a:pt x="390609" y="2804273"/>
                  <a:pt x="390609" y="2804273"/>
                </a:cubicBezTo>
                <a:cubicBezTo>
                  <a:pt x="576788" y="2948647"/>
                  <a:pt x="576788" y="2948647"/>
                  <a:pt x="576788" y="2948647"/>
                </a:cubicBezTo>
                <a:cubicBezTo>
                  <a:pt x="576788" y="2770612"/>
                  <a:pt x="576788" y="2770612"/>
                  <a:pt x="576788" y="2770612"/>
                </a:cubicBezTo>
                <a:cubicBezTo>
                  <a:pt x="489174" y="2702481"/>
                  <a:pt x="489174" y="2702481"/>
                  <a:pt x="489174" y="2702481"/>
                </a:cubicBezTo>
                <a:cubicBezTo>
                  <a:pt x="492825" y="2697209"/>
                  <a:pt x="492825" y="2697209"/>
                  <a:pt x="492825" y="2697209"/>
                </a:cubicBezTo>
                <a:cubicBezTo>
                  <a:pt x="580033" y="2764529"/>
                  <a:pt x="580033" y="2764529"/>
                  <a:pt x="580033" y="2764529"/>
                </a:cubicBezTo>
                <a:cubicBezTo>
                  <a:pt x="767834" y="2621777"/>
                  <a:pt x="767834" y="2621777"/>
                  <a:pt x="767834" y="2621777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630735" y="2507007"/>
                  <a:pt x="630735" y="2507007"/>
                  <a:pt x="630735" y="2507007"/>
                </a:cubicBezTo>
                <a:cubicBezTo>
                  <a:pt x="771079" y="2615693"/>
                  <a:pt x="771079" y="2615693"/>
                  <a:pt x="771079" y="2615693"/>
                </a:cubicBezTo>
                <a:cubicBezTo>
                  <a:pt x="771079" y="2437659"/>
                  <a:pt x="771079" y="2437659"/>
                  <a:pt x="771079" y="2437659"/>
                </a:cubicBezTo>
                <a:cubicBezTo>
                  <a:pt x="713481" y="2392644"/>
                  <a:pt x="713481" y="2392644"/>
                  <a:pt x="713481" y="2392644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74323" y="2431576"/>
                  <a:pt x="774323" y="2431576"/>
                  <a:pt x="774323" y="2431576"/>
                </a:cubicBezTo>
                <a:cubicBezTo>
                  <a:pt x="962125" y="2288824"/>
                  <a:pt x="962125" y="2288824"/>
                  <a:pt x="962125" y="2288824"/>
                </a:cubicBezTo>
                <a:cubicBezTo>
                  <a:pt x="774729" y="2143638"/>
                  <a:pt x="774729" y="2143638"/>
                  <a:pt x="774729" y="2143638"/>
                </a:cubicBezTo>
                <a:cubicBezTo>
                  <a:pt x="586928" y="2286391"/>
                  <a:pt x="586928" y="2286391"/>
                  <a:pt x="586928" y="2286391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13075" y="2392644"/>
                  <a:pt x="713075" y="2392644"/>
                  <a:pt x="713075" y="2392644"/>
                </a:cubicBezTo>
                <a:cubicBezTo>
                  <a:pt x="584900" y="2293285"/>
                  <a:pt x="584900" y="2293285"/>
                  <a:pt x="584900" y="2293285"/>
                </a:cubicBezTo>
                <a:cubicBezTo>
                  <a:pt x="584900" y="2471319"/>
                  <a:pt x="584900" y="2471319"/>
                  <a:pt x="584900" y="2471319"/>
                </a:cubicBezTo>
                <a:cubicBezTo>
                  <a:pt x="630329" y="2506602"/>
                  <a:pt x="630329" y="2506602"/>
                  <a:pt x="630329" y="2506602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582872" y="2478619"/>
                  <a:pt x="582872" y="2478619"/>
                  <a:pt x="582872" y="2478619"/>
                </a:cubicBezTo>
                <a:cubicBezTo>
                  <a:pt x="395071" y="2621371"/>
                  <a:pt x="395071" y="2621371"/>
                  <a:pt x="395071" y="2621371"/>
                </a:cubicBezTo>
                <a:cubicBezTo>
                  <a:pt x="492825" y="2696804"/>
                  <a:pt x="492825" y="2696804"/>
                  <a:pt x="492825" y="2696804"/>
                </a:cubicBezTo>
                <a:cubicBezTo>
                  <a:pt x="488769" y="2702481"/>
                  <a:pt x="488769" y="2702481"/>
                  <a:pt x="488769" y="2702481"/>
                </a:cubicBezTo>
                <a:cubicBezTo>
                  <a:pt x="390609" y="2626238"/>
                  <a:pt x="390609" y="2626238"/>
                  <a:pt x="390609" y="2626238"/>
                </a:cubicBezTo>
                <a:cubicBezTo>
                  <a:pt x="390609" y="2715864"/>
                  <a:pt x="390609" y="2715864"/>
                  <a:pt x="390609" y="2715864"/>
                </a:cubicBezTo>
                <a:cubicBezTo>
                  <a:pt x="383713" y="2714647"/>
                  <a:pt x="383713" y="2714647"/>
                  <a:pt x="383713" y="2714647"/>
                </a:cubicBezTo>
                <a:cubicBezTo>
                  <a:pt x="383713" y="2623399"/>
                  <a:pt x="383713" y="2623399"/>
                  <a:pt x="383713" y="2623399"/>
                </a:cubicBezTo>
                <a:cubicBezTo>
                  <a:pt x="375601" y="2616910"/>
                  <a:pt x="375601" y="2616910"/>
                  <a:pt x="375601" y="2616910"/>
                </a:cubicBezTo>
                <a:cubicBezTo>
                  <a:pt x="375601" y="2608394"/>
                  <a:pt x="375601" y="2608394"/>
                  <a:pt x="375601" y="2608394"/>
                </a:cubicBezTo>
                <a:cubicBezTo>
                  <a:pt x="384930" y="2615693"/>
                  <a:pt x="384930" y="2615693"/>
                  <a:pt x="384930" y="2615693"/>
                </a:cubicBezTo>
                <a:cubicBezTo>
                  <a:pt x="384930" y="2437659"/>
                  <a:pt x="384930" y="2437659"/>
                  <a:pt x="384930" y="2437659"/>
                </a:cubicBezTo>
                <a:cubicBezTo>
                  <a:pt x="375601" y="2430360"/>
                  <a:pt x="375601" y="2430360"/>
                  <a:pt x="375601" y="2430360"/>
                </a:cubicBezTo>
                <a:cubicBezTo>
                  <a:pt x="375601" y="2421843"/>
                  <a:pt x="375601" y="2421843"/>
                  <a:pt x="375601" y="2421843"/>
                </a:cubicBezTo>
                <a:cubicBezTo>
                  <a:pt x="388175" y="2431576"/>
                  <a:pt x="388175" y="2431576"/>
                  <a:pt x="388175" y="2431576"/>
                </a:cubicBezTo>
                <a:cubicBezTo>
                  <a:pt x="575977" y="2288824"/>
                  <a:pt x="575977" y="2288824"/>
                  <a:pt x="575977" y="2288824"/>
                </a:cubicBezTo>
                <a:cubicBezTo>
                  <a:pt x="388580" y="2143638"/>
                  <a:pt x="388580" y="2143638"/>
                  <a:pt x="388580" y="2143638"/>
                </a:cubicBezTo>
                <a:cubicBezTo>
                  <a:pt x="200780" y="2286391"/>
                  <a:pt x="200780" y="2286391"/>
                  <a:pt x="200780" y="2286391"/>
                </a:cubicBezTo>
                <a:cubicBezTo>
                  <a:pt x="375195" y="2421843"/>
                  <a:pt x="375195" y="2421843"/>
                  <a:pt x="375195" y="2421843"/>
                </a:cubicBezTo>
                <a:cubicBezTo>
                  <a:pt x="375195" y="2429954"/>
                  <a:pt x="375195" y="2429954"/>
                  <a:pt x="375195" y="2429954"/>
                </a:cubicBezTo>
                <a:cubicBezTo>
                  <a:pt x="198752" y="2293285"/>
                  <a:pt x="198752" y="2293285"/>
                  <a:pt x="198752" y="2293285"/>
                </a:cubicBezTo>
                <a:cubicBezTo>
                  <a:pt x="198752" y="2471319"/>
                  <a:pt x="198752" y="2471319"/>
                  <a:pt x="198752" y="2471319"/>
                </a:cubicBezTo>
                <a:cubicBezTo>
                  <a:pt x="375195" y="2608394"/>
                  <a:pt x="375195" y="2608394"/>
                  <a:pt x="375195" y="2608394"/>
                </a:cubicBezTo>
                <a:cubicBezTo>
                  <a:pt x="375195" y="2616910"/>
                  <a:pt x="375195" y="2616910"/>
                  <a:pt x="375195" y="2616910"/>
                </a:cubicBezTo>
                <a:cubicBezTo>
                  <a:pt x="191856" y="2474563"/>
                  <a:pt x="191856" y="2474563"/>
                  <a:pt x="191856" y="2474563"/>
                </a:cubicBezTo>
                <a:cubicBezTo>
                  <a:pt x="191856" y="2284768"/>
                  <a:pt x="191856" y="2284768"/>
                  <a:pt x="191856" y="2284768"/>
                </a:cubicBezTo>
                <a:cubicBezTo>
                  <a:pt x="383713" y="2138772"/>
                  <a:pt x="383713" y="2138772"/>
                  <a:pt x="383713" y="2138772"/>
                </a:cubicBezTo>
                <a:cubicBezTo>
                  <a:pt x="383713" y="1959926"/>
                  <a:pt x="383713" y="1959926"/>
                  <a:pt x="383713" y="1959926"/>
                </a:cubicBezTo>
                <a:cubicBezTo>
                  <a:pt x="390609" y="1965198"/>
                  <a:pt x="390609" y="1965198"/>
                  <a:pt x="390609" y="1965198"/>
                </a:cubicBezTo>
                <a:cubicBezTo>
                  <a:pt x="390609" y="2136339"/>
                  <a:pt x="390609" y="2136339"/>
                  <a:pt x="390609" y="2136339"/>
                </a:cubicBezTo>
                <a:cubicBezTo>
                  <a:pt x="576788" y="2280307"/>
                  <a:pt x="576788" y="2280307"/>
                  <a:pt x="576788" y="2280307"/>
                </a:cubicBezTo>
                <a:cubicBezTo>
                  <a:pt x="576788" y="2102272"/>
                  <a:pt x="576788" y="2102272"/>
                  <a:pt x="576788" y="2102272"/>
                </a:cubicBezTo>
                <a:cubicBezTo>
                  <a:pt x="390609" y="1957898"/>
                  <a:pt x="390609" y="1957898"/>
                  <a:pt x="390609" y="1957898"/>
                </a:cubicBezTo>
                <a:cubicBezTo>
                  <a:pt x="390609" y="1964792"/>
                  <a:pt x="390609" y="1964792"/>
                  <a:pt x="390609" y="1964792"/>
                </a:cubicBezTo>
                <a:cubicBezTo>
                  <a:pt x="383713" y="1959520"/>
                  <a:pt x="383713" y="1959520"/>
                  <a:pt x="383713" y="1959520"/>
                </a:cubicBezTo>
                <a:cubicBezTo>
                  <a:pt x="383713" y="1949382"/>
                  <a:pt x="383713" y="1949382"/>
                  <a:pt x="383713" y="1949382"/>
                </a:cubicBezTo>
                <a:cubicBezTo>
                  <a:pt x="569487" y="1808251"/>
                  <a:pt x="569487" y="1808251"/>
                  <a:pt x="569487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392637" y="1951004"/>
                  <a:pt x="392637" y="1951004"/>
                  <a:pt x="392637" y="1951004"/>
                </a:cubicBezTo>
                <a:cubicBezTo>
                  <a:pt x="580033" y="2096594"/>
                  <a:pt x="580033" y="2096594"/>
                  <a:pt x="580033" y="2096594"/>
                </a:cubicBezTo>
                <a:cubicBezTo>
                  <a:pt x="767834" y="1953437"/>
                  <a:pt x="767834" y="1953437"/>
                  <a:pt x="767834" y="1953437"/>
                </a:cubicBezTo>
                <a:cubicBezTo>
                  <a:pt x="580438" y="1808251"/>
                  <a:pt x="580438" y="1808251"/>
                  <a:pt x="580438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569893" y="1807846"/>
                  <a:pt x="569893" y="1807846"/>
                  <a:pt x="569893" y="1807846"/>
                </a:cubicBezTo>
                <a:cubicBezTo>
                  <a:pt x="578005" y="1801763"/>
                  <a:pt x="578005" y="1801763"/>
                  <a:pt x="578005" y="1801763"/>
                </a:cubicBezTo>
                <a:cubicBezTo>
                  <a:pt x="578005" y="1795679"/>
                  <a:pt x="578005" y="1795679"/>
                  <a:pt x="578005" y="1795679"/>
                </a:cubicBezTo>
                <a:cubicBezTo>
                  <a:pt x="584900" y="1795679"/>
                  <a:pt x="584900" y="1795679"/>
                  <a:pt x="584900" y="1795679"/>
                </a:cubicBezTo>
                <a:cubicBezTo>
                  <a:pt x="584900" y="1802168"/>
                  <a:pt x="584900" y="1802168"/>
                  <a:pt x="584900" y="1802168"/>
                </a:cubicBezTo>
                <a:cubicBezTo>
                  <a:pt x="771079" y="1946137"/>
                  <a:pt x="771079" y="1946137"/>
                  <a:pt x="771079" y="1946137"/>
                </a:cubicBezTo>
                <a:cubicBezTo>
                  <a:pt x="771079" y="1783107"/>
                  <a:pt x="771079" y="1783107"/>
                  <a:pt x="771079" y="1783107"/>
                </a:cubicBezTo>
                <a:cubicBezTo>
                  <a:pt x="771079" y="1768508"/>
                  <a:pt x="771079" y="1768508"/>
                  <a:pt x="771079" y="1768508"/>
                </a:cubicBezTo>
                <a:cubicBezTo>
                  <a:pt x="584900" y="1624133"/>
                  <a:pt x="584900" y="1624133"/>
                  <a:pt x="584900" y="1624133"/>
                </a:cubicBezTo>
                <a:cubicBezTo>
                  <a:pt x="584900" y="1785541"/>
                  <a:pt x="584900" y="1785541"/>
                  <a:pt x="584900" y="1785541"/>
                </a:cubicBezTo>
                <a:cubicBezTo>
                  <a:pt x="584900" y="1795274"/>
                  <a:pt x="584900" y="1795274"/>
                  <a:pt x="584900" y="1795274"/>
                </a:cubicBezTo>
                <a:cubicBezTo>
                  <a:pt x="578005" y="1795274"/>
                  <a:pt x="578005" y="1795274"/>
                  <a:pt x="578005" y="1795274"/>
                </a:cubicBezTo>
                <a:cubicBezTo>
                  <a:pt x="578005" y="1621294"/>
                  <a:pt x="578005" y="1621294"/>
                  <a:pt x="578005" y="1621294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441312" y="1506930"/>
                  <a:pt x="441312" y="1506930"/>
                  <a:pt x="441312" y="1506930"/>
                </a:cubicBezTo>
                <a:cubicBezTo>
                  <a:pt x="578816" y="1613589"/>
                  <a:pt x="578816" y="1613589"/>
                  <a:pt x="578816" y="1613589"/>
                </a:cubicBezTo>
                <a:cubicBezTo>
                  <a:pt x="578816" y="1435555"/>
                  <a:pt x="578816" y="1435555"/>
                  <a:pt x="578816" y="1435555"/>
                </a:cubicBezTo>
                <a:cubicBezTo>
                  <a:pt x="513106" y="1384456"/>
                  <a:pt x="513106" y="1384456"/>
                  <a:pt x="513106" y="138445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82061" y="1429472"/>
                  <a:pt x="582061" y="1429472"/>
                  <a:pt x="582061" y="1429472"/>
                </a:cubicBezTo>
                <a:cubicBezTo>
                  <a:pt x="769862" y="1286719"/>
                  <a:pt x="769862" y="1286719"/>
                  <a:pt x="769862" y="1286719"/>
                </a:cubicBezTo>
                <a:cubicBezTo>
                  <a:pt x="632763" y="1180060"/>
                  <a:pt x="632763" y="1180060"/>
                  <a:pt x="632763" y="1180060"/>
                </a:cubicBezTo>
                <a:cubicBezTo>
                  <a:pt x="636413" y="1173571"/>
                  <a:pt x="636413" y="1173571"/>
                  <a:pt x="636413" y="1173571"/>
                </a:cubicBezTo>
                <a:cubicBezTo>
                  <a:pt x="771079" y="1278203"/>
                  <a:pt x="771079" y="1278203"/>
                  <a:pt x="771079" y="1278203"/>
                </a:cubicBezTo>
                <a:cubicBezTo>
                  <a:pt x="771079" y="1099762"/>
                  <a:pt x="771079" y="1099762"/>
                  <a:pt x="771079" y="1099762"/>
                </a:cubicBezTo>
                <a:cubicBezTo>
                  <a:pt x="708208" y="1051096"/>
                  <a:pt x="708208" y="1051096"/>
                  <a:pt x="708208" y="1051096"/>
                </a:cubicBezTo>
                <a:cubicBezTo>
                  <a:pt x="711453" y="1045419"/>
                  <a:pt x="711453" y="1045419"/>
                  <a:pt x="711453" y="1045419"/>
                </a:cubicBezTo>
                <a:cubicBezTo>
                  <a:pt x="774323" y="1094085"/>
                  <a:pt x="774323" y="1094085"/>
                  <a:pt x="774323" y="1094085"/>
                </a:cubicBezTo>
                <a:cubicBezTo>
                  <a:pt x="962125" y="951332"/>
                  <a:pt x="962125" y="951332"/>
                  <a:pt x="962125" y="951332"/>
                </a:cubicBezTo>
                <a:cubicBezTo>
                  <a:pt x="777163" y="807769"/>
                  <a:pt x="777163" y="807769"/>
                  <a:pt x="777163" y="807769"/>
                </a:cubicBezTo>
                <a:cubicBezTo>
                  <a:pt x="589362" y="950521"/>
                  <a:pt x="589362" y="950521"/>
                  <a:pt x="589362" y="950521"/>
                </a:cubicBezTo>
                <a:cubicBezTo>
                  <a:pt x="711453" y="1045013"/>
                  <a:pt x="711453" y="1045013"/>
                  <a:pt x="711453" y="1045013"/>
                </a:cubicBezTo>
                <a:cubicBezTo>
                  <a:pt x="707802" y="1051096"/>
                  <a:pt x="707802" y="1051096"/>
                  <a:pt x="707802" y="1051096"/>
                </a:cubicBezTo>
                <a:cubicBezTo>
                  <a:pt x="584900" y="955388"/>
                  <a:pt x="584900" y="955388"/>
                  <a:pt x="584900" y="955388"/>
                </a:cubicBezTo>
                <a:cubicBezTo>
                  <a:pt x="584900" y="1133828"/>
                  <a:pt x="584900" y="1133828"/>
                  <a:pt x="584900" y="1133828"/>
                </a:cubicBezTo>
                <a:cubicBezTo>
                  <a:pt x="636008" y="1173571"/>
                  <a:pt x="636008" y="1173571"/>
                  <a:pt x="636008" y="1173571"/>
                </a:cubicBezTo>
                <a:cubicBezTo>
                  <a:pt x="632357" y="1180060"/>
                  <a:pt x="632357" y="1180060"/>
                  <a:pt x="632357" y="1180060"/>
                </a:cubicBezTo>
                <a:cubicBezTo>
                  <a:pt x="582872" y="1141534"/>
                  <a:pt x="582872" y="1141534"/>
                  <a:pt x="582872" y="1141534"/>
                </a:cubicBezTo>
                <a:cubicBezTo>
                  <a:pt x="395071" y="1284286"/>
                  <a:pt x="395071" y="1284286"/>
                  <a:pt x="395071" y="128428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12700" y="1384050"/>
                  <a:pt x="512700" y="1384050"/>
                  <a:pt x="512700" y="1384050"/>
                </a:cubicBezTo>
                <a:cubicBezTo>
                  <a:pt x="392637" y="1291180"/>
                  <a:pt x="392637" y="1291180"/>
                  <a:pt x="392637" y="1291180"/>
                </a:cubicBezTo>
                <a:cubicBezTo>
                  <a:pt x="392637" y="1469214"/>
                  <a:pt x="392637" y="1469214"/>
                  <a:pt x="392637" y="1469214"/>
                </a:cubicBezTo>
                <a:cubicBezTo>
                  <a:pt x="440906" y="1506525"/>
                  <a:pt x="440906" y="1506525"/>
                  <a:pt x="440906" y="1506525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391015" y="1476514"/>
                  <a:pt x="391015" y="1476514"/>
                  <a:pt x="391015" y="1476514"/>
                </a:cubicBezTo>
                <a:cubicBezTo>
                  <a:pt x="195912" y="1624539"/>
                  <a:pt x="195912" y="1624539"/>
                  <a:pt x="195912" y="1624539"/>
                </a:cubicBezTo>
                <a:cubicBezTo>
                  <a:pt x="0" y="1472459"/>
                  <a:pt x="0" y="1472459"/>
                  <a:pt x="0" y="1472459"/>
                </a:cubicBezTo>
                <a:cubicBezTo>
                  <a:pt x="0" y="1412033"/>
                  <a:pt x="0" y="1412033"/>
                  <a:pt x="0" y="1412033"/>
                </a:cubicBezTo>
                <a:cubicBezTo>
                  <a:pt x="6490" y="1414872"/>
                  <a:pt x="6490" y="1414872"/>
                  <a:pt x="6490" y="1414872"/>
                </a:cubicBezTo>
                <a:cubicBezTo>
                  <a:pt x="6490" y="1469214"/>
                  <a:pt x="6490" y="1469214"/>
                  <a:pt x="6490" y="1469214"/>
                </a:cubicBezTo>
                <a:cubicBezTo>
                  <a:pt x="192668" y="1613589"/>
                  <a:pt x="192668" y="1613589"/>
                  <a:pt x="192668" y="1613589"/>
                </a:cubicBezTo>
                <a:cubicBezTo>
                  <a:pt x="192668" y="1435555"/>
                  <a:pt x="192668" y="1435555"/>
                  <a:pt x="192668" y="1435555"/>
                </a:cubicBezTo>
                <a:cubicBezTo>
                  <a:pt x="6490" y="1291180"/>
                  <a:pt x="6490" y="1291180"/>
                  <a:pt x="6490" y="1291180"/>
                </a:cubicBezTo>
                <a:cubicBezTo>
                  <a:pt x="6490" y="1414466"/>
                  <a:pt x="6490" y="1414466"/>
                  <a:pt x="6490" y="1414466"/>
                </a:cubicBezTo>
                <a:cubicBezTo>
                  <a:pt x="0" y="1411627"/>
                  <a:pt x="0" y="1411627"/>
                  <a:pt x="0" y="1411627"/>
                </a:cubicBezTo>
                <a:cubicBezTo>
                  <a:pt x="0" y="1282664"/>
                  <a:pt x="0" y="1282664"/>
                  <a:pt x="0" y="1282664"/>
                </a:cubicBezTo>
                <a:cubicBezTo>
                  <a:pt x="66926" y="1231565"/>
                  <a:pt x="66926" y="1231565"/>
                  <a:pt x="66926" y="1231565"/>
                </a:cubicBezTo>
                <a:cubicBezTo>
                  <a:pt x="73821" y="1234809"/>
                  <a:pt x="73821" y="1234809"/>
                  <a:pt x="73821" y="1234809"/>
                </a:cubicBezTo>
                <a:cubicBezTo>
                  <a:pt x="8924" y="1284286"/>
                  <a:pt x="8924" y="1284286"/>
                  <a:pt x="8924" y="1284286"/>
                </a:cubicBezTo>
                <a:cubicBezTo>
                  <a:pt x="196318" y="1429472"/>
                  <a:pt x="196318" y="1429472"/>
                  <a:pt x="196318" y="1429472"/>
                </a:cubicBezTo>
                <a:cubicBezTo>
                  <a:pt x="384119" y="1286719"/>
                  <a:pt x="384119" y="1286719"/>
                  <a:pt x="384119" y="1286719"/>
                </a:cubicBezTo>
                <a:cubicBezTo>
                  <a:pt x="196724" y="1141534"/>
                  <a:pt x="196724" y="1141534"/>
                  <a:pt x="196724" y="1141534"/>
                </a:cubicBezTo>
                <a:cubicBezTo>
                  <a:pt x="74227" y="1234403"/>
                  <a:pt x="74227" y="1234403"/>
                  <a:pt x="74227" y="1234403"/>
                </a:cubicBezTo>
                <a:cubicBezTo>
                  <a:pt x="67332" y="1231159"/>
                  <a:pt x="67332" y="1231159"/>
                  <a:pt x="67332" y="1231159"/>
                </a:cubicBezTo>
                <a:cubicBezTo>
                  <a:pt x="191856" y="1136667"/>
                  <a:pt x="191856" y="1136667"/>
                  <a:pt x="191856" y="1136667"/>
                </a:cubicBezTo>
                <a:cubicBezTo>
                  <a:pt x="191856" y="1044607"/>
                  <a:pt x="191856" y="1044607"/>
                  <a:pt x="191856" y="1044607"/>
                </a:cubicBezTo>
                <a:cubicBezTo>
                  <a:pt x="198752" y="1045419"/>
                  <a:pt x="198752" y="1045419"/>
                  <a:pt x="198752" y="1045419"/>
                </a:cubicBezTo>
                <a:cubicBezTo>
                  <a:pt x="198752" y="1133828"/>
                  <a:pt x="198752" y="1133828"/>
                  <a:pt x="198752" y="1133828"/>
                </a:cubicBezTo>
                <a:cubicBezTo>
                  <a:pt x="384524" y="1278203"/>
                  <a:pt x="384524" y="1278203"/>
                  <a:pt x="384524" y="1278203"/>
                </a:cubicBezTo>
                <a:cubicBezTo>
                  <a:pt x="384524" y="1099762"/>
                  <a:pt x="384524" y="1099762"/>
                  <a:pt x="384524" y="1099762"/>
                </a:cubicBezTo>
                <a:cubicBezTo>
                  <a:pt x="296912" y="1032037"/>
                  <a:pt x="296912" y="1032037"/>
                  <a:pt x="296912" y="1032037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388175" y="1094085"/>
                  <a:pt x="388175" y="1094085"/>
                  <a:pt x="388175" y="1094085"/>
                </a:cubicBezTo>
                <a:cubicBezTo>
                  <a:pt x="575977" y="951332"/>
                  <a:pt x="575977" y="951332"/>
                  <a:pt x="575977" y="951332"/>
                </a:cubicBezTo>
                <a:cubicBezTo>
                  <a:pt x="434822" y="841835"/>
                  <a:pt x="434822" y="841835"/>
                  <a:pt x="434822" y="841835"/>
                </a:cubicBezTo>
                <a:cubicBezTo>
                  <a:pt x="438878" y="836158"/>
                  <a:pt x="438878" y="836158"/>
                  <a:pt x="438878" y="836158"/>
                </a:cubicBezTo>
                <a:cubicBezTo>
                  <a:pt x="578816" y="944843"/>
                  <a:pt x="578816" y="944843"/>
                  <a:pt x="578816" y="944843"/>
                </a:cubicBezTo>
                <a:cubicBezTo>
                  <a:pt x="578816" y="766808"/>
                  <a:pt x="578816" y="766808"/>
                  <a:pt x="578816" y="766808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525274" y="716927"/>
                  <a:pt x="525274" y="716927"/>
                  <a:pt x="525274" y="716927"/>
                </a:cubicBezTo>
                <a:cubicBezTo>
                  <a:pt x="582061" y="761131"/>
                  <a:pt x="582061" y="761131"/>
                  <a:pt x="582061" y="761131"/>
                </a:cubicBezTo>
                <a:cubicBezTo>
                  <a:pt x="769862" y="618379"/>
                  <a:pt x="769862" y="618379"/>
                  <a:pt x="769862" y="618379"/>
                </a:cubicBezTo>
                <a:cubicBezTo>
                  <a:pt x="582872" y="472787"/>
                  <a:pt x="582872" y="472787"/>
                  <a:pt x="582872" y="472787"/>
                </a:cubicBezTo>
                <a:cubicBezTo>
                  <a:pt x="395071" y="615540"/>
                  <a:pt x="395071" y="615540"/>
                  <a:pt x="395071" y="615540"/>
                </a:cubicBezTo>
                <a:cubicBezTo>
                  <a:pt x="524868" y="716521"/>
                  <a:pt x="524868" y="716521"/>
                  <a:pt x="524868" y="716521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392637" y="622434"/>
                  <a:pt x="392637" y="622434"/>
                  <a:pt x="392637" y="622434"/>
                </a:cubicBezTo>
                <a:cubicBezTo>
                  <a:pt x="392637" y="800875"/>
                  <a:pt x="392637" y="800875"/>
                  <a:pt x="392637" y="800875"/>
                </a:cubicBezTo>
                <a:cubicBezTo>
                  <a:pt x="438472" y="836158"/>
                  <a:pt x="438472" y="836158"/>
                  <a:pt x="438472" y="836158"/>
                </a:cubicBezTo>
                <a:cubicBezTo>
                  <a:pt x="434416" y="841430"/>
                  <a:pt x="434416" y="841430"/>
                  <a:pt x="434416" y="841430"/>
                </a:cubicBezTo>
                <a:cubicBezTo>
                  <a:pt x="391015" y="807769"/>
                  <a:pt x="391015" y="807769"/>
                  <a:pt x="391015" y="807769"/>
                </a:cubicBezTo>
                <a:cubicBezTo>
                  <a:pt x="203214" y="950521"/>
                  <a:pt x="203214" y="950521"/>
                  <a:pt x="203214" y="950521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296912" y="1031630"/>
                  <a:pt x="296912" y="1031630"/>
                  <a:pt x="296912" y="1031630"/>
                </a:cubicBezTo>
                <a:cubicBezTo>
                  <a:pt x="198752" y="955388"/>
                  <a:pt x="198752" y="955388"/>
                  <a:pt x="198752" y="955388"/>
                </a:cubicBezTo>
                <a:cubicBezTo>
                  <a:pt x="198752" y="1045013"/>
                  <a:pt x="198752" y="1045013"/>
                  <a:pt x="198752" y="1045013"/>
                </a:cubicBezTo>
                <a:cubicBezTo>
                  <a:pt x="191856" y="1044202"/>
                  <a:pt x="191856" y="1044202"/>
                  <a:pt x="191856" y="1044202"/>
                </a:cubicBezTo>
                <a:cubicBezTo>
                  <a:pt x="191856" y="952954"/>
                  <a:pt x="191856" y="952954"/>
                  <a:pt x="191856" y="952954"/>
                </a:cubicBezTo>
                <a:cubicBezTo>
                  <a:pt x="183744" y="946465"/>
                  <a:pt x="183744" y="946465"/>
                  <a:pt x="183744" y="946465"/>
                </a:cubicBezTo>
                <a:cubicBezTo>
                  <a:pt x="183744" y="937949"/>
                  <a:pt x="183744" y="937949"/>
                  <a:pt x="183744" y="937949"/>
                </a:cubicBezTo>
                <a:cubicBezTo>
                  <a:pt x="192668" y="944843"/>
                  <a:pt x="192668" y="944843"/>
                  <a:pt x="192668" y="944843"/>
                </a:cubicBezTo>
                <a:cubicBezTo>
                  <a:pt x="192668" y="766808"/>
                  <a:pt x="192668" y="766808"/>
                  <a:pt x="192668" y="766808"/>
                </a:cubicBezTo>
                <a:cubicBezTo>
                  <a:pt x="183744" y="759914"/>
                  <a:pt x="183744" y="759914"/>
                  <a:pt x="183744" y="759914"/>
                </a:cubicBezTo>
                <a:cubicBezTo>
                  <a:pt x="183744" y="751398"/>
                  <a:pt x="183744" y="751398"/>
                  <a:pt x="183744" y="751398"/>
                </a:cubicBezTo>
                <a:cubicBezTo>
                  <a:pt x="196318" y="761131"/>
                  <a:pt x="196318" y="761131"/>
                  <a:pt x="196318" y="761131"/>
                </a:cubicBezTo>
                <a:cubicBezTo>
                  <a:pt x="384119" y="618379"/>
                  <a:pt x="384119" y="618379"/>
                  <a:pt x="384119" y="618379"/>
                </a:cubicBezTo>
                <a:cubicBezTo>
                  <a:pt x="196724" y="472787"/>
                  <a:pt x="196724" y="472787"/>
                  <a:pt x="196724" y="472787"/>
                </a:cubicBezTo>
                <a:cubicBezTo>
                  <a:pt x="8924" y="615540"/>
                  <a:pt x="8924" y="615540"/>
                  <a:pt x="8924" y="615540"/>
                </a:cubicBezTo>
                <a:cubicBezTo>
                  <a:pt x="183339" y="750992"/>
                  <a:pt x="183339" y="750992"/>
                  <a:pt x="183339" y="750992"/>
                </a:cubicBezTo>
                <a:cubicBezTo>
                  <a:pt x="183339" y="759508"/>
                  <a:pt x="183339" y="759508"/>
                  <a:pt x="183339" y="759508"/>
                </a:cubicBezTo>
                <a:cubicBezTo>
                  <a:pt x="6490" y="622434"/>
                  <a:pt x="6490" y="622434"/>
                  <a:pt x="6490" y="622434"/>
                </a:cubicBezTo>
                <a:cubicBezTo>
                  <a:pt x="6490" y="800875"/>
                  <a:pt x="6490" y="800875"/>
                  <a:pt x="6490" y="800875"/>
                </a:cubicBezTo>
                <a:lnTo>
                  <a:pt x="183339" y="937544"/>
                </a:lnTo>
                <a:cubicBezTo>
                  <a:pt x="183339" y="946060"/>
                  <a:pt x="183339" y="946060"/>
                  <a:pt x="183339" y="946060"/>
                </a:cubicBezTo>
                <a:cubicBezTo>
                  <a:pt x="0" y="804119"/>
                  <a:pt x="0" y="804119"/>
                  <a:pt x="0" y="804119"/>
                </a:cubicBezTo>
                <a:cubicBezTo>
                  <a:pt x="0" y="613917"/>
                  <a:pt x="0" y="613917"/>
                  <a:pt x="0" y="613917"/>
                </a:cubicBezTo>
                <a:cubicBezTo>
                  <a:pt x="191856" y="468327"/>
                  <a:pt x="191856" y="468327"/>
                  <a:pt x="191856" y="468327"/>
                </a:cubicBezTo>
                <a:cubicBezTo>
                  <a:pt x="191856" y="289076"/>
                  <a:pt x="191856" y="289076"/>
                  <a:pt x="191856" y="289076"/>
                </a:cubicBezTo>
                <a:cubicBezTo>
                  <a:pt x="198752" y="294348"/>
                  <a:pt x="198752" y="294348"/>
                  <a:pt x="198752" y="294348"/>
                </a:cubicBezTo>
                <a:cubicBezTo>
                  <a:pt x="198752" y="465488"/>
                  <a:pt x="198752" y="465488"/>
                  <a:pt x="198752" y="465488"/>
                </a:cubicBezTo>
                <a:cubicBezTo>
                  <a:pt x="384524" y="609862"/>
                  <a:pt x="384524" y="609862"/>
                  <a:pt x="384524" y="609862"/>
                </a:cubicBezTo>
                <a:cubicBezTo>
                  <a:pt x="384524" y="431828"/>
                  <a:pt x="384524" y="431828"/>
                  <a:pt x="384524" y="431828"/>
                </a:cubicBezTo>
                <a:cubicBezTo>
                  <a:pt x="198752" y="287453"/>
                  <a:pt x="198752" y="287453"/>
                  <a:pt x="198752" y="287453"/>
                </a:cubicBezTo>
                <a:cubicBezTo>
                  <a:pt x="198752" y="293942"/>
                  <a:pt x="198752" y="293942"/>
                  <a:pt x="198752" y="293942"/>
                </a:cubicBezTo>
                <a:cubicBezTo>
                  <a:pt x="191856" y="288670"/>
                  <a:pt x="191856" y="288670"/>
                  <a:pt x="191856" y="288670"/>
                </a:cubicBezTo>
                <a:cubicBezTo>
                  <a:pt x="191856" y="278937"/>
                  <a:pt x="191856" y="278937"/>
                  <a:pt x="191856" y="278937"/>
                </a:cubicBezTo>
                <a:cubicBezTo>
                  <a:pt x="377629" y="137401"/>
                  <a:pt x="377629" y="137401"/>
                  <a:pt x="377629" y="137401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200780" y="280559"/>
                  <a:pt x="200780" y="280559"/>
                  <a:pt x="200780" y="280559"/>
                </a:cubicBezTo>
                <a:cubicBezTo>
                  <a:pt x="388175" y="425745"/>
                  <a:pt x="388175" y="425745"/>
                  <a:pt x="388175" y="425745"/>
                </a:cubicBezTo>
                <a:cubicBezTo>
                  <a:pt x="575977" y="282993"/>
                  <a:pt x="575977" y="282993"/>
                  <a:pt x="575977" y="282993"/>
                </a:cubicBezTo>
                <a:cubicBezTo>
                  <a:pt x="388580" y="137807"/>
                  <a:pt x="388580" y="137807"/>
                  <a:pt x="388580" y="137807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378035" y="137401"/>
                  <a:pt x="378035" y="137401"/>
                  <a:pt x="378035" y="137401"/>
                </a:cubicBezTo>
                <a:cubicBezTo>
                  <a:pt x="386147" y="131318"/>
                  <a:pt x="386147" y="131318"/>
                  <a:pt x="386147" y="131318"/>
                </a:cubicBezTo>
                <a:cubicBezTo>
                  <a:pt x="386147" y="59650"/>
                  <a:pt x="386147" y="21577"/>
                  <a:pt x="386147" y="1350"/>
                </a:cubicBezTo>
                <a:close/>
              </a:path>
            </a:pathLst>
          </a:custGeom>
          <a:gradFill flip="none" rotWithShape="1">
            <a:gsLst>
              <a:gs pos="7000">
                <a:schemeClr val="bg1"/>
              </a:gs>
              <a:gs pos="26000">
                <a:schemeClr val="bg1">
                  <a:alpha val="80000"/>
                </a:schemeClr>
              </a:gs>
            </a:gsLst>
            <a:lin ang="0" scaled="1"/>
            <a:tileRect/>
          </a:gradFill>
        </p:spPr>
        <p:txBody>
          <a:bodyPr wrap="square" lIns="2160000" rIns="756000" anchor="ctr">
            <a:noAutofit/>
          </a:bodyPr>
          <a:lstStyle>
            <a:lvl1pPr>
              <a:defRPr/>
            </a:lvl1pPr>
          </a:lstStyle>
          <a:p>
            <a:pPr lvl="0"/>
            <a:r>
              <a:rPr lang="fr-FR" dirty="0"/>
              <a:t>Cliquez pour modifier les styles du texte du masque  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B62CD770-3131-7686-5D22-0AC580D9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16933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E20E7-FDA6-4EDF-B3F1-52329E5848BD}" type="datetime1">
              <a:rPr lang="en-US" smtClean="0"/>
              <a:t>9/20/2025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C.Z. ANtoine intervention at WG4 discussion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BF0B-DEE5-4A72-8447-C0E1FCD7E60F}" type="slidenum">
              <a:rPr lang="en-US" smtClean="0"/>
              <a:t>‹N°›</a:t>
            </a:fld>
            <a:endParaRPr lang="en-US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8A6D559-B5F2-C10A-5216-55551821C047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909039" y="1866901"/>
            <a:ext cx="1409699" cy="1409700"/>
          </a:xfrm>
          <a:solidFill>
            <a:srgbClr val="000000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A89DC66-E329-2BA7-093B-F605D23EB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6EBAB840-A288-E4AE-DD2B-ABD52849168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123108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3" name="Espace réservé du texte 14">
            <a:extLst>
              <a:ext uri="{FF2B5EF4-FFF2-40B4-BE49-F238E27FC236}">
                <a16:creationId xmlns:a16="http://schemas.microsoft.com/office/drawing/2014/main" id="{3E9C6ABE-0C15-ECEA-4B26-53769D8EAC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7957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4" name="Espace réservé du texte 11">
            <a:extLst>
              <a:ext uri="{FF2B5EF4-FFF2-40B4-BE49-F238E27FC236}">
                <a16:creationId xmlns:a16="http://schemas.microsoft.com/office/drawing/2014/main" id="{24B29917-CE4F-A965-FAA6-E3B453333B7E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5337177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6F1352A1-512B-F388-3483-16D51BDD2D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52026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C4BAD260-C56B-B79F-C093-46D3C16BCC8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551246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7" name="Espace réservé du texte 14">
            <a:extLst>
              <a:ext uri="{FF2B5EF4-FFF2-40B4-BE49-F238E27FC236}">
                <a16:creationId xmlns:a16="http://schemas.microsoft.com/office/drawing/2014/main" id="{E3294DD8-C0C7-7FF7-2AF0-2A6B1C7861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66095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11">
            <a:extLst>
              <a:ext uri="{FF2B5EF4-FFF2-40B4-BE49-F238E27FC236}">
                <a16:creationId xmlns:a16="http://schemas.microsoft.com/office/drawing/2014/main" id="{043259EC-B8D8-255D-A2B2-B6984873CA66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765314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9" name="Espace réservé du texte 14">
            <a:extLst>
              <a:ext uri="{FF2B5EF4-FFF2-40B4-BE49-F238E27FC236}">
                <a16:creationId xmlns:a16="http://schemas.microsoft.com/office/drawing/2014/main" id="{24D806FB-89F5-15B1-42D4-FB45DB6CC6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80163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501BFA8-B9A9-BC60-9090-AC04B424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0408837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78528-DC9B-4540-8690-245DDCBBC4B6}" type="datetime1">
              <a:rPr lang="en-US" smtClean="0"/>
              <a:t>9/20/2025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C.Z. ANtoine intervention at WG4 discussion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BF0B-DEE5-4A72-8447-C0E1FCD7E60F}" type="slidenum">
              <a:rPr lang="en-US" smtClean="0"/>
              <a:t>‹N°›</a:t>
            </a:fld>
            <a:endParaRPr lang="en-US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 2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318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35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50698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23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161440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3868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908981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51006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7219723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386855" y="1583490"/>
            <a:ext cx="1652399" cy="16524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2409654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33" y="720978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3882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IN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43" y="72866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82403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I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 Gris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3" name="Espace réservé du texte 4">
            <a:extLst>
              <a:ext uri="{FF2B5EF4-FFF2-40B4-BE49-F238E27FC236}">
                <a16:creationId xmlns:a16="http://schemas.microsoft.com/office/drawing/2014/main" id="{0D902288-F09E-3DF3-4FA0-8680492FC7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81B85C49-3012-97FD-C776-3C7299B5E4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DFC68CDA-E659-1835-4722-CB92A2FFFEF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75" y="72866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25125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Contact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73F48AE-496F-F02F-5148-8492F7C616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105625"/>
            <a:ext cx="4651374" cy="1510845"/>
          </a:xfrm>
        </p:spPr>
        <p:txBody>
          <a:bodyPr anchor="t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bg1"/>
                </a:solidFill>
              </a:defRPr>
            </a:lvl2pPr>
            <a:lvl3pPr marL="180975" indent="-18097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4pPr>
            <a:lvl5pPr marL="538163" indent="-1809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E103F96-5E5B-60F7-F077-8E6E1ABD9DF4}"/>
              </a:ext>
            </a:extLst>
          </p:cNvPr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Prénom NOM = 1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er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 -  Email / Tél, =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2" name="Espace réservé du texte 4">
            <a:extLst>
              <a:ext uri="{FF2B5EF4-FFF2-40B4-BE49-F238E27FC236}">
                <a16:creationId xmlns:a16="http://schemas.microsoft.com/office/drawing/2014/main" id="{22219D0D-87E0-357C-56D2-13A29A891F4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02600" y="5892800"/>
            <a:ext cx="3357563" cy="558800"/>
          </a:xfrm>
        </p:spPr>
        <p:txBody>
          <a:bodyPr rIns="0">
            <a:normAutofit/>
          </a:bodyPr>
          <a:lstStyle>
            <a:lvl1pPr algn="r"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14" y="726066"/>
            <a:ext cx="3757027" cy="179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69369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1_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20800" y="152400"/>
            <a:ext cx="10077451" cy="684312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884767" y="1052736"/>
            <a:ext cx="10513484" cy="54102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937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is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10AE585-3E8A-32F0-6876-68FBB4218CF7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isas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10377C-96DE-1F86-CAD9-8510009CBC0B}"/>
              </a:ext>
            </a:extLst>
          </p:cNvPr>
          <p:cNvSpPr/>
          <p:nvPr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43" y="72866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082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FBAC49-4802-3440-8107-C65AE7ADA05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1838" y="1381125"/>
            <a:ext cx="8329612" cy="4795838"/>
          </a:xfrm>
        </p:spPr>
        <p:txBody>
          <a:bodyPr lIns="0"/>
          <a:lstStyle>
            <a:lvl1pPr marL="358775" indent="-358775">
              <a:spcBef>
                <a:spcPts val="1800"/>
              </a:spcBef>
              <a:buClr>
                <a:schemeClr val="bg1"/>
              </a:buClr>
              <a:buSzPct val="100000"/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</a:t>
            </a: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717F4D1-D2E3-F44D-BEED-8456047420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53" b="2802"/>
          <a:stretch/>
        </p:blipFill>
        <p:spPr>
          <a:xfrm>
            <a:off x="11647944" y="-1"/>
            <a:ext cx="544056" cy="6858001"/>
          </a:xfrm>
          <a:prstGeom prst="rect">
            <a:avLst/>
          </a:prstGeom>
        </p:spPr>
      </p:pic>
      <p:sp>
        <p:nvSpPr>
          <p:cNvPr id="14" name="Espace réservé de la date 13">
            <a:extLst>
              <a:ext uri="{FF2B5EF4-FFF2-40B4-BE49-F238E27FC236}">
                <a16:creationId xmlns:a16="http://schemas.microsoft.com/office/drawing/2014/main" id="{914C3EDF-84FF-56C5-6EEE-62348DC5A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9DA3AEF-9762-4F8E-916E-2546764C5121}" type="datetime1">
              <a:rPr lang="en-US" smtClean="0"/>
              <a:t>9/20/2025</a:t>
            </a:fld>
            <a:endParaRPr lang="en-US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CA229E7D-5925-577A-6E99-3E009A5C1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C.Z. ANtoine intervention at WG4 discussion</a:t>
            </a:r>
          </a:p>
        </p:txBody>
      </p:sp>
      <p:sp>
        <p:nvSpPr>
          <p:cNvPr id="25" name="Espace réservé du numéro de diapositive 24">
            <a:extLst>
              <a:ext uri="{FF2B5EF4-FFF2-40B4-BE49-F238E27FC236}">
                <a16:creationId xmlns:a16="http://schemas.microsoft.com/office/drawing/2014/main" id="{E0039A2A-B2A3-3003-AC28-98B94837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C59BF0B-DEE5-4A72-8447-C0E1FCD7E60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745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7076" y="1765299"/>
            <a:ext cx="8659812" cy="4148139"/>
          </a:xfrm>
        </p:spPr>
        <p:txBody>
          <a:bodyPr lIns="0" numCol="2" spcCol="360000"/>
          <a:lstStyle>
            <a:lvl1pPr marL="358775" indent="-358775">
              <a:spcBef>
                <a:spcPts val="18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 light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1E7187-2172-D725-E095-C0FCE93238AE}"/>
              </a:ext>
            </a:extLst>
          </p:cNvPr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:Ce sommaire est sur deux colonnes, pour passer sur une colonne : Clic droit sur la zone de texte + « Format de la forme » / « Options de texte » / « Colonnes » = 1 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076" y="314036"/>
            <a:ext cx="10733087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B329AAF-3546-DCEA-619B-466FB9B544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42" b="2802"/>
          <a:stretch/>
        </p:blipFill>
        <p:spPr>
          <a:xfrm>
            <a:off x="11647944" y="0"/>
            <a:ext cx="544056" cy="6858000"/>
          </a:xfrm>
          <a:prstGeom prst="rect">
            <a:avLst/>
          </a:prstGeom>
        </p:spPr>
      </p:pic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AB8B2ECB-EC50-E1E8-3A70-D0DF5B54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885FD-DC8E-42A5-9EC5-2F3361B33E0A}" type="datetime1">
              <a:rPr lang="en-US" smtClean="0"/>
              <a:t>9/20/2025</a:t>
            </a:fld>
            <a:endParaRPr lang="en-US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38548604-3796-63A0-C437-28EAB17A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C.Z. ANtoine intervention at WG4 discussion</a:t>
            </a:r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43A448DB-A450-22D2-9A30-CE94EAFD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BF0B-DEE5-4A72-8447-C0E1FCD7E60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937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8B3C430-5892-41C4-A291-0E820AC38CCD}" type="datetime1">
              <a:rPr lang="en-US" smtClean="0"/>
              <a:t>9/20/2025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C.Z. ANtoine intervention at WG4 discussion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C59BF0B-DEE5-4A72-8447-C0E1FCD7E60F}" type="slidenum">
              <a:rPr lang="en-US" smtClean="0"/>
              <a:t>‹N°›</a:t>
            </a:fld>
            <a:endParaRPr lang="en-US"/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E5019BD-FEE2-4904-8DD7-C35C97AA3BF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</a:t>
            </a:r>
          </a:p>
        </p:txBody>
      </p:sp>
      <p:pic>
        <p:nvPicPr>
          <p:cNvPr id="26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grpSp>
        <p:nvGrpSpPr>
          <p:cNvPr id="2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2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967371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5675086" y="0"/>
            <a:ext cx="65169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light</a:t>
            </a:r>
          </a:p>
        </p:txBody>
      </p:sp>
      <p:pic>
        <p:nvPicPr>
          <p:cNvPr id="8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5" t="80145" r="2860" b="-12214"/>
          <a:stretch/>
        </p:blipFill>
        <p:spPr>
          <a:xfrm>
            <a:off x="0" y="0"/>
            <a:ext cx="12192001" cy="974400"/>
          </a:xfrm>
          <a:prstGeom prst="rect">
            <a:avLst/>
          </a:prstGeom>
        </p:spPr>
      </p:pic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4B8F1117-0C05-E4A8-4E70-E7172B08AA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ADDC8A9-589D-48C6-AC68-526AC78F5D00}" type="datetime1">
              <a:rPr lang="en-US" smtClean="0"/>
              <a:t>9/20/2025</a:t>
            </a:fld>
            <a:endParaRPr lang="en-US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BB4C71F-0E19-B583-5B43-59128B9CB2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C.Z. ANtoine intervention at WG4 discussion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035A95C-D228-2D25-8FE9-AE69EC8177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C59BF0B-DEE5-4A72-8447-C0E1FCD7E60F}" type="slidenum">
              <a:rPr lang="en-US" smtClean="0"/>
              <a:t>‹N°›</a:t>
            </a:fld>
            <a:endParaRPr lang="en-US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068687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5116547-EE96-4659-8B5C-06217B255A7D}" type="datetime1">
              <a:rPr lang="en-US" smtClean="0"/>
              <a:t>9/20/2025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C.Z. ANtoine intervention at WG4 discussion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C59BF0B-DEE5-4A72-8447-C0E1FCD7E60F}" type="slidenum">
              <a:rPr lang="en-US" smtClean="0"/>
              <a:t>‹N°›</a:t>
            </a:fld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Gris</a:t>
            </a:r>
          </a:p>
        </p:txBody>
      </p:sp>
      <p:pic>
        <p:nvPicPr>
          <p:cNvPr id="14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5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805F626-181E-BCC6-1382-C547F81E4E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F5C4E32-AAC2-242C-F6B9-3F8CFBDB1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28AA9B25-BFB9-155C-3383-B48A6E03F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301239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image" Target="../media/image2.emf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62F5FE-77B2-23B0-C532-AEB2E287C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65242-8F53-4208-9F94-DAEF8CB7025B}" type="datetime1">
              <a:rPr lang="en-US" smtClean="0"/>
              <a:t>9/20/2025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C.Z. ANtoine intervention at WG4 discussion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/>
                </a:solidFill>
                <a:latin typeface="+mn-lt"/>
              </a:defRPr>
            </a:lvl1pPr>
          </a:lstStyle>
          <a:p>
            <a:fld id="{AC59BF0B-DEE5-4A72-8447-C0E1FCD7E60F}" type="slidenum">
              <a:rPr lang="en-US" smtClean="0"/>
              <a:t>‹N°›</a:t>
            </a:fld>
            <a:endParaRPr lang="en-US"/>
          </a:p>
        </p:txBody>
      </p:sp>
      <p:pic>
        <p:nvPicPr>
          <p:cNvPr id="7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4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/>
        </p:nvPicPr>
        <p:blipFill rotWithShape="1">
          <a:blip r:embed="rId42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7446433" y="-1"/>
            <a:ext cx="4745567" cy="416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800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SzPct val="90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274638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47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>
          <p15:clr>
            <a:srgbClr val="F26B43"/>
          </p15:clr>
        </p15:guide>
        <p15:guide id="2" orient="horz" pos="3861">
          <p15:clr>
            <a:srgbClr val="F26B43"/>
          </p15:clr>
        </p15:guide>
        <p15:guide id="3" pos="461">
          <p15:clr>
            <a:srgbClr val="F26B43"/>
          </p15:clr>
        </p15:guide>
        <p15:guide id="4" pos="7219">
          <p15:clr>
            <a:srgbClr val="F26B43"/>
          </p15:clr>
        </p15:guide>
        <p15:guide id="7" orient="horz" pos="372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agenda.infn.it/event/13791/contributions/21011/attachments/14906/16846/Posen-TTC2018-flux.pptx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agenda.infn.it/event/13791/contributions/21011/attachments/14906/16846/Posen-TTC2018-flux.pptx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2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2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Imag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48" y="2510653"/>
            <a:ext cx="4920747" cy="3740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/>
          <p:cNvPicPr/>
          <p:nvPr/>
        </p:nvPicPr>
        <p:blipFill>
          <a:blip r:embed="rId3"/>
          <a:stretch>
            <a:fillRect/>
          </a:stretch>
        </p:blipFill>
        <p:spPr>
          <a:xfrm>
            <a:off x="5866121" y="2611332"/>
            <a:ext cx="4918144" cy="3714491"/>
          </a:xfrm>
          <a:prstGeom prst="rect">
            <a:avLst/>
          </a:prstGeom>
        </p:spPr>
      </p:pic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My answer is yes : we should specify “texture”</a:t>
            </a:r>
          </a:p>
          <a:p>
            <a:r>
              <a:rPr lang="en-US" sz="1600" dirty="0"/>
              <a:t>Here below example presented by </a:t>
            </a:r>
            <a:r>
              <a:rPr lang="en-US" sz="1600" dirty="0" err="1"/>
              <a:t>S.Posen</a:t>
            </a:r>
            <a:r>
              <a:rPr lang="en-US" sz="1600" dirty="0"/>
              <a:t> at TTC 2018 (Milano) </a:t>
            </a:r>
            <a:r>
              <a:rPr lang="en-US" sz="1000" dirty="0">
                <a:hlinkClick r:id="rId4"/>
              </a:rPr>
              <a:t>https://agenda.infn.it/event/13791/contributions/21011/attachments/14906/16846/Posen-TTC2018-flux.pptx</a:t>
            </a:r>
            <a:r>
              <a:rPr lang="en-US" sz="1000" dirty="0"/>
              <a:t> 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C.Z. ANtoine intervention at WG4 discussion</a:t>
            </a:r>
            <a:endParaRPr lang="en-US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Could we improve Nb sheet specification for more reproducibility ?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6936122" y="911492"/>
            <a:ext cx="4980851" cy="1477328"/>
          </a:xfrm>
          <a:prstGeom prst="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No significant difference in: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Grain size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Misorientation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Strain</a:t>
            </a:r>
          </a:p>
          <a:p>
            <a:r>
              <a:rPr lang="en-US" dirty="0">
                <a:solidFill>
                  <a:schemeClr val="tx2"/>
                </a:solidFill>
              </a:rPr>
              <a:t>But not the same recrystallization behavior !?!?</a:t>
            </a:r>
          </a:p>
        </p:txBody>
      </p:sp>
    </p:spTree>
    <p:extLst>
      <p:ext uri="{BB962C8B-B14F-4D97-AF65-F5344CB8AC3E}">
        <p14:creationId xmlns:p14="http://schemas.microsoft.com/office/powerpoint/2010/main" val="1855652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Imag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48" y="2510653"/>
            <a:ext cx="4920747" cy="3740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/>
          <p:cNvPicPr/>
          <p:nvPr/>
        </p:nvPicPr>
        <p:blipFill>
          <a:blip r:embed="rId3"/>
          <a:stretch>
            <a:fillRect/>
          </a:stretch>
        </p:blipFill>
        <p:spPr>
          <a:xfrm>
            <a:off x="5866121" y="2611332"/>
            <a:ext cx="4918144" cy="3714491"/>
          </a:xfrm>
          <a:prstGeom prst="rect">
            <a:avLst/>
          </a:prstGeom>
        </p:spPr>
      </p:pic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My answer is yes : we should specify “texture”</a:t>
            </a:r>
          </a:p>
          <a:p>
            <a:r>
              <a:rPr lang="en-US" sz="1600" dirty="0"/>
              <a:t>Here below example presented by </a:t>
            </a:r>
            <a:r>
              <a:rPr lang="en-US" sz="1600" dirty="0" err="1"/>
              <a:t>S.Posen</a:t>
            </a:r>
            <a:r>
              <a:rPr lang="en-US" sz="1600" dirty="0"/>
              <a:t> at TTC 2018 (Milano) </a:t>
            </a:r>
            <a:r>
              <a:rPr lang="en-US" sz="1000" dirty="0">
                <a:hlinkClick r:id="rId4"/>
              </a:rPr>
              <a:t>https://agenda.infn.it/event/13791/contributions/21011/attachments/14906/16846/Posen-TTC2018-flux.pptx</a:t>
            </a:r>
            <a:r>
              <a:rPr lang="en-US" sz="1000" dirty="0"/>
              <a:t> 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C.Z. ANtoine intervention at WG4 discussion</a:t>
            </a:r>
            <a:endParaRPr lang="en-US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Could we improve Nb sheet specification for more reproducibility ?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6936122" y="911492"/>
            <a:ext cx="4980851" cy="1477328"/>
          </a:xfrm>
          <a:prstGeom prst="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No significant difference in: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Grain size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Misorientation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Strain</a:t>
            </a:r>
          </a:p>
          <a:p>
            <a:r>
              <a:rPr lang="en-US" dirty="0">
                <a:solidFill>
                  <a:schemeClr val="tx2"/>
                </a:solidFill>
              </a:rPr>
              <a:t>But not the same recrystallization behavior !?!?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35623" y="3766710"/>
            <a:ext cx="1205637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b="1" dirty="0"/>
              <a:t>Yes, but there is a huge difference in texture (red</a:t>
            </a:r>
            <a:r>
              <a:rPr lang="en-US" sz="2800" dirty="0"/>
              <a:t>{100}</a:t>
            </a:r>
            <a:r>
              <a:rPr lang="en-US" sz="2800" b="1" dirty="0"/>
              <a:t> vs blue</a:t>
            </a:r>
            <a:r>
              <a:rPr lang="en-US" sz="2800" dirty="0"/>
              <a:t>{111}</a:t>
            </a:r>
            <a:r>
              <a:rPr lang="en-US" sz="2800" b="1" dirty="0"/>
              <a:t>)!!!</a:t>
            </a:r>
          </a:p>
        </p:txBody>
      </p:sp>
    </p:spTree>
    <p:extLst>
      <p:ext uri="{BB962C8B-B14F-4D97-AF65-F5344CB8AC3E}">
        <p14:creationId xmlns:p14="http://schemas.microsoft.com/office/powerpoint/2010/main" val="1748481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/>
          <p:nvPr/>
        </p:nvPicPr>
        <p:blipFill rotWithShape="1">
          <a:blip r:embed="rId2"/>
          <a:srcRect b="38724"/>
          <a:stretch/>
        </p:blipFill>
        <p:spPr>
          <a:xfrm>
            <a:off x="291825" y="1235008"/>
            <a:ext cx="6814480" cy="2860337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/>
          <a:srcRect t="1708" b="29255"/>
          <a:stretch/>
        </p:blipFill>
        <p:spPr>
          <a:xfrm>
            <a:off x="7192546" y="885217"/>
            <a:ext cx="4616431" cy="5719863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C.Z. ANtoine intervention at WG4 discussion</a:t>
            </a: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Everything can be found in literature !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/>
          <a:srcRect t="71646"/>
          <a:stretch/>
        </p:blipFill>
        <p:spPr>
          <a:xfrm>
            <a:off x="2997948" y="4396902"/>
            <a:ext cx="3807770" cy="1937689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8" name="ZoneTexte 7"/>
          <p:cNvSpPr txBox="1"/>
          <p:nvPr/>
        </p:nvSpPr>
        <p:spPr>
          <a:xfrm rot="20000788">
            <a:off x="348792" y="4996206"/>
            <a:ext cx="22349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Physical metallurgy paper</a:t>
            </a:r>
          </a:p>
        </p:txBody>
      </p:sp>
    </p:spTree>
    <p:extLst>
      <p:ext uri="{BB962C8B-B14F-4D97-AF65-F5344CB8AC3E}">
        <p14:creationId xmlns:p14="http://schemas.microsoft.com/office/powerpoint/2010/main" val="1422015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C.Z. ANtoine intervention at WG4 discussion</a:t>
            </a: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extracts from the same paper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129" y="1174801"/>
            <a:ext cx="5585998" cy="1785216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</p:pic>
      <p:pic>
        <p:nvPicPr>
          <p:cNvPr id="9" name="Image 8"/>
          <p:cNvPicPr/>
          <p:nvPr/>
        </p:nvPicPr>
        <p:blipFill rotWithShape="1">
          <a:blip r:embed="rId3"/>
          <a:srcRect l="7332"/>
          <a:stretch/>
        </p:blipFill>
        <p:spPr>
          <a:xfrm>
            <a:off x="697582" y="3321867"/>
            <a:ext cx="5363851" cy="2871543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5603" y="1310327"/>
            <a:ext cx="5442957" cy="1403042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94188" y="2928007"/>
            <a:ext cx="4963074" cy="1488922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12" name="ZoneTexte 11"/>
          <p:cNvSpPr txBox="1"/>
          <p:nvPr/>
        </p:nvSpPr>
        <p:spPr>
          <a:xfrm>
            <a:off x="6768445" y="5156462"/>
            <a:ext cx="26212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 so on… </a:t>
            </a:r>
          </a:p>
          <a:p>
            <a:r>
              <a:rPr lang="en-US" dirty="0"/>
              <a:t>Very interesting paper!!!</a:t>
            </a:r>
          </a:p>
        </p:txBody>
      </p:sp>
    </p:spTree>
    <p:extLst>
      <p:ext uri="{BB962C8B-B14F-4D97-AF65-F5344CB8AC3E}">
        <p14:creationId xmlns:p14="http://schemas.microsoft.com/office/powerpoint/2010/main" val="4197547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C.Z. ANtoine intervention at WG4 discussion</a:t>
            </a: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Recommandations</a:t>
            </a:r>
            <a:endParaRPr lang="en-US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731838" y="1381125"/>
            <a:ext cx="10728325" cy="53024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lvl="1" indent="-266700">
              <a:lnSpc>
                <a:spcPct val="120000"/>
              </a:lnSpc>
              <a:buClr>
                <a:srgbClr val="E50019"/>
              </a:buClr>
              <a:buSzPct val="90000"/>
              <a:buFont typeface="Arial" panose="020B0604020202020204" pitchFamily="34" charset="0"/>
              <a:buChar char="■"/>
            </a:pPr>
            <a:endParaRPr lang="en-US" sz="1100" b="1" dirty="0">
              <a:solidFill>
                <a:srgbClr val="262626"/>
              </a:solidFill>
            </a:endParaRPr>
          </a:p>
          <a:p>
            <a:pPr marL="266700" lvl="1" indent="-266700">
              <a:lnSpc>
                <a:spcPct val="120000"/>
              </a:lnSpc>
              <a:buClr>
                <a:srgbClr val="E50019"/>
              </a:buClr>
              <a:buSzPct val="90000"/>
              <a:buFont typeface="Arial" panose="020B0604020202020204" pitchFamily="34" charset="0"/>
              <a:buChar char="■"/>
            </a:pPr>
            <a:r>
              <a:rPr lang="en-US" b="1" dirty="0">
                <a:solidFill>
                  <a:srgbClr val="262626"/>
                </a:solidFill>
              </a:rPr>
              <a:t>Work with supplier to better master the </a:t>
            </a:r>
            <a:r>
              <a:rPr lang="en-US" b="1" i="1" dirty="0">
                <a:solidFill>
                  <a:srgbClr val="262626"/>
                </a:solidFill>
              </a:rPr>
              <a:t>texture</a:t>
            </a:r>
            <a:r>
              <a:rPr lang="en-US" b="1" dirty="0">
                <a:solidFill>
                  <a:srgbClr val="262626"/>
                </a:solidFill>
              </a:rPr>
              <a:t> of delivered batches (red is bad, blue is good)</a:t>
            </a:r>
            <a:endParaRPr lang="en-US" dirty="0">
              <a:solidFill>
                <a:srgbClr val="262626"/>
              </a:solidFill>
            </a:endParaRPr>
          </a:p>
          <a:p>
            <a:pPr marL="541338" lvl="2" indent="-274638">
              <a:lnSpc>
                <a:spcPct val="120000"/>
              </a:lnSpc>
              <a:buClr>
                <a:srgbClr val="666666"/>
              </a:buClr>
              <a:buSzPct val="90000"/>
              <a:buFont typeface="Arial" panose="020B0604020202020204" pitchFamily="34" charset="0"/>
              <a:buChar char="■"/>
            </a:pPr>
            <a:r>
              <a:rPr lang="en-US" dirty="0">
                <a:solidFill>
                  <a:srgbClr val="262626"/>
                </a:solidFill>
              </a:rPr>
              <a:t> it will cost some money (supplier won’t do it for free)</a:t>
            </a:r>
          </a:p>
          <a:p>
            <a:pPr marL="808038" lvl="3" indent="-266700">
              <a:lnSpc>
                <a:spcPct val="120000"/>
              </a:lnSpc>
              <a:buClr>
                <a:srgbClr val="7E9CBB"/>
              </a:buClr>
              <a:buSzPct val="90000"/>
              <a:buFont typeface="Arial" panose="020B0604020202020204" pitchFamily="34" charset="0"/>
              <a:buChar char="■"/>
            </a:pPr>
            <a:r>
              <a:rPr lang="en-US" sz="1600" dirty="0">
                <a:solidFill>
                  <a:srgbClr val="262626"/>
                </a:solidFill>
              </a:rPr>
              <a:t>But once the recipe is fixed =&gt; batches = more uniform!</a:t>
            </a:r>
          </a:p>
          <a:p>
            <a:pPr lvl="1">
              <a:lnSpc>
                <a:spcPct val="120000"/>
              </a:lnSpc>
              <a:buClr>
                <a:srgbClr val="E50019"/>
              </a:buClr>
            </a:pPr>
            <a:r>
              <a:rPr lang="en-US" b="1" dirty="0">
                <a:solidFill>
                  <a:srgbClr val="262626"/>
                </a:solidFill>
              </a:rPr>
              <a:t>Monitor damage layer (it resists recrystallization)    </a:t>
            </a:r>
            <a:endParaRPr lang="en-US" dirty="0">
              <a:solidFill>
                <a:srgbClr val="262626"/>
              </a:solidFill>
            </a:endParaRPr>
          </a:p>
          <a:p>
            <a:pPr lvl="2">
              <a:lnSpc>
                <a:spcPct val="120000"/>
              </a:lnSpc>
              <a:buClr>
                <a:srgbClr val="666666"/>
              </a:buClr>
            </a:pPr>
            <a:r>
              <a:rPr lang="en-US" dirty="0">
                <a:solidFill>
                  <a:srgbClr val="262626"/>
                </a:solidFill>
              </a:rPr>
              <a:t> only way to know what exact thickness should be removed</a:t>
            </a:r>
          </a:p>
          <a:p>
            <a:pPr lvl="1">
              <a:lnSpc>
                <a:spcPct val="120000"/>
              </a:lnSpc>
              <a:buClr>
                <a:srgbClr val="E50019"/>
              </a:buClr>
            </a:pPr>
            <a:r>
              <a:rPr lang="en-US" b="1" dirty="0">
                <a:solidFill>
                  <a:srgbClr val="262626"/>
                </a:solidFill>
              </a:rPr>
              <a:t>Other suggestion on specifications </a:t>
            </a:r>
            <a:r>
              <a:rPr lang="en-US" sz="1600" dirty="0">
                <a:solidFill>
                  <a:srgbClr val="262626"/>
                </a:solidFill>
              </a:rPr>
              <a:t>(from  my presentation TTC Riken (2018) , see slides below)</a:t>
            </a:r>
            <a:endParaRPr lang="en-US" dirty="0">
              <a:solidFill>
                <a:srgbClr val="262626"/>
              </a:solidFill>
            </a:endParaRPr>
          </a:p>
          <a:p>
            <a:pPr lvl="2">
              <a:lnSpc>
                <a:spcPct val="120000"/>
              </a:lnSpc>
              <a:buClr>
                <a:srgbClr val="666666"/>
              </a:buClr>
            </a:pPr>
            <a:r>
              <a:rPr lang="en-US" dirty="0">
                <a:solidFill>
                  <a:srgbClr val="262626"/>
                </a:solidFill>
              </a:rPr>
              <a:t>Use strain hardening coefficient n rather than (in addition to) ranges on YS and UTS</a:t>
            </a:r>
          </a:p>
          <a:p>
            <a:pPr lvl="2">
              <a:lnSpc>
                <a:spcPct val="120000"/>
              </a:lnSpc>
              <a:buClr>
                <a:srgbClr val="666666"/>
              </a:buClr>
            </a:pPr>
            <a:r>
              <a:rPr lang="en-US" dirty="0">
                <a:solidFill>
                  <a:srgbClr val="262626"/>
                </a:solidFill>
              </a:rPr>
              <a:t>Specify uniform elongation rather than total elongation</a:t>
            </a:r>
          </a:p>
          <a:p>
            <a:pPr lvl="2">
              <a:lnSpc>
                <a:spcPct val="120000"/>
              </a:lnSpc>
              <a:buClr>
                <a:srgbClr val="666666"/>
              </a:buClr>
            </a:pPr>
            <a:r>
              <a:rPr lang="en-US" dirty="0">
                <a:solidFill>
                  <a:srgbClr val="262626"/>
                </a:solidFill>
              </a:rPr>
              <a:t>….</a:t>
            </a:r>
          </a:p>
          <a:p>
            <a:pPr lvl="2">
              <a:lnSpc>
                <a:spcPct val="120000"/>
              </a:lnSpc>
              <a:buClr>
                <a:srgbClr val="666666"/>
              </a:buClr>
            </a:pPr>
            <a:r>
              <a:rPr lang="en-US" dirty="0">
                <a:solidFill>
                  <a:srgbClr val="262626"/>
                </a:solidFill>
              </a:rPr>
              <a:t>… train yourselves in metallurgy  and/or work </a:t>
            </a:r>
            <a:r>
              <a:rPr lang="en-US">
                <a:solidFill>
                  <a:srgbClr val="262626"/>
                </a:solidFill>
              </a:rPr>
              <a:t>with metallurgists</a:t>
            </a:r>
            <a:endParaRPr lang="en-US" dirty="0">
              <a:solidFill>
                <a:srgbClr val="262626"/>
              </a:solidFill>
            </a:endParaRPr>
          </a:p>
          <a:p>
            <a:pPr lvl="2">
              <a:lnSpc>
                <a:spcPct val="120000"/>
              </a:lnSpc>
              <a:buClr>
                <a:srgbClr val="666666"/>
              </a:buClr>
            </a:pPr>
            <a:endParaRPr lang="en-US" dirty="0">
              <a:solidFill>
                <a:srgbClr val="262626"/>
              </a:solidFill>
            </a:endParaRPr>
          </a:p>
          <a:p>
            <a:pPr marL="541338" lvl="3" indent="0">
              <a:lnSpc>
                <a:spcPct val="120000"/>
              </a:lnSpc>
              <a:buClr>
                <a:srgbClr val="7E9CBB"/>
              </a:buClr>
              <a:buSzPct val="90000"/>
              <a:buNone/>
            </a:pPr>
            <a:endParaRPr lang="en-US" sz="1600" dirty="0">
              <a:solidFill>
                <a:srgbClr val="262626"/>
              </a:solidFill>
            </a:endParaRPr>
          </a:p>
          <a:p>
            <a:pPr marL="808038" lvl="3" indent="-266700">
              <a:lnSpc>
                <a:spcPct val="120000"/>
              </a:lnSpc>
              <a:buClr>
                <a:srgbClr val="7E9CBB"/>
              </a:buClr>
              <a:buSzPct val="90000"/>
              <a:buFont typeface="Arial" panose="020B0604020202020204" pitchFamily="34" charset="0"/>
              <a:buChar char="■"/>
            </a:pPr>
            <a:endParaRPr lang="en-US" sz="1600" dirty="0">
              <a:solidFill>
                <a:srgbClr val="262626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4970333"/>
            <a:ext cx="2101175" cy="276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lvl="1" indent="-266700">
              <a:lnSpc>
                <a:spcPct val="120000"/>
              </a:lnSpc>
              <a:buClr>
                <a:srgbClr val="E50019"/>
              </a:buClr>
              <a:buSzPct val="90000"/>
              <a:buFont typeface="Arial" panose="020B0604020202020204" pitchFamily="34" charset="0"/>
              <a:buChar char="■"/>
            </a:pPr>
            <a:endParaRPr lang="en-US" sz="1100" b="1" dirty="0">
              <a:solidFill>
                <a:srgbClr val="2626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86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7105" name="Groupe 387104"/>
          <p:cNvGrpSpPr/>
          <p:nvPr/>
        </p:nvGrpSpPr>
        <p:grpSpPr>
          <a:xfrm>
            <a:off x="1484179" y="1700808"/>
            <a:ext cx="5358107" cy="3600400"/>
            <a:chOff x="-39822" y="1700808"/>
            <a:chExt cx="5358107" cy="3600400"/>
          </a:xfrm>
        </p:grpSpPr>
        <p:sp>
          <p:nvSpPr>
            <p:cNvPr id="387126" name="Text Box 54"/>
            <p:cNvSpPr txBox="1">
              <a:spLocks noChangeArrowheads="1"/>
            </p:cNvSpPr>
            <p:nvPr/>
          </p:nvSpPr>
          <p:spPr bwMode="auto">
            <a:xfrm>
              <a:off x="30780" y="3589934"/>
              <a:ext cx="457176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7030A0"/>
                  </a:solidFill>
                </a:rPr>
                <a:t>YS</a:t>
              </a:r>
              <a:endParaRPr lang="en-US" sz="1600" baseline="30000" dirty="0">
                <a:solidFill>
                  <a:srgbClr val="7030A0"/>
                </a:solidFill>
                <a:ea typeface="SimSun" pitchFamily="2" charset="-122"/>
                <a:cs typeface="Times New Roman" pitchFamily="18" charset="0"/>
              </a:endParaRPr>
            </a:p>
          </p:txBody>
        </p:sp>
        <p:cxnSp>
          <p:nvCxnSpPr>
            <p:cNvPr id="3" name="Connecteur droit avec flèche 2"/>
            <p:cNvCxnSpPr/>
            <p:nvPr/>
          </p:nvCxnSpPr>
          <p:spPr>
            <a:xfrm>
              <a:off x="521721" y="1700808"/>
              <a:ext cx="0" cy="3600400"/>
            </a:xfrm>
            <a:prstGeom prst="straightConnector1">
              <a:avLst/>
            </a:prstGeom>
            <a:ln w="19050"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avec flèche 19"/>
            <p:cNvCxnSpPr/>
            <p:nvPr/>
          </p:nvCxnSpPr>
          <p:spPr>
            <a:xfrm flipH="1">
              <a:off x="461235" y="5157192"/>
              <a:ext cx="4857050" cy="0"/>
            </a:xfrm>
            <a:prstGeom prst="straightConnector1">
              <a:avLst/>
            </a:prstGeom>
            <a:ln w="19050"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reeform 52"/>
            <p:cNvSpPr>
              <a:spLocks/>
            </p:cNvSpPr>
            <p:nvPr/>
          </p:nvSpPr>
          <p:spPr bwMode="auto">
            <a:xfrm>
              <a:off x="719829" y="2702154"/>
              <a:ext cx="1847850" cy="1370013"/>
            </a:xfrm>
            <a:custGeom>
              <a:avLst/>
              <a:gdLst>
                <a:gd name="T0" fmla="*/ 0 w 1164"/>
                <a:gd name="T1" fmla="*/ 863 h 863"/>
                <a:gd name="T2" fmla="*/ 201 w 1164"/>
                <a:gd name="T3" fmla="*/ 371 h 863"/>
                <a:gd name="T4" fmla="*/ 567 w 1164"/>
                <a:gd name="T5" fmla="*/ 62 h 863"/>
                <a:gd name="T6" fmla="*/ 1164 w 1164"/>
                <a:gd name="T7" fmla="*/ 2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4" h="863">
                  <a:moveTo>
                    <a:pt x="0" y="863"/>
                  </a:moveTo>
                  <a:cubicBezTo>
                    <a:pt x="33" y="781"/>
                    <a:pt x="106" y="504"/>
                    <a:pt x="201" y="371"/>
                  </a:cubicBezTo>
                  <a:cubicBezTo>
                    <a:pt x="296" y="238"/>
                    <a:pt x="406" y="124"/>
                    <a:pt x="567" y="62"/>
                  </a:cubicBezTo>
                  <a:cubicBezTo>
                    <a:pt x="728" y="0"/>
                    <a:pt x="1040" y="15"/>
                    <a:pt x="1164" y="2"/>
                  </a:cubicBez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cxnSp>
          <p:nvCxnSpPr>
            <p:cNvPr id="7" name="Connecteur droit 6"/>
            <p:cNvCxnSpPr/>
            <p:nvPr/>
          </p:nvCxnSpPr>
          <p:spPr>
            <a:xfrm flipV="1">
              <a:off x="521721" y="3511008"/>
              <a:ext cx="295878" cy="1674544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orme libre 16"/>
            <p:cNvSpPr/>
            <p:nvPr/>
          </p:nvSpPr>
          <p:spPr>
            <a:xfrm>
              <a:off x="2573918" y="2706415"/>
              <a:ext cx="2392680" cy="1463040"/>
            </a:xfrm>
            <a:custGeom>
              <a:avLst/>
              <a:gdLst>
                <a:gd name="connsiteX0" fmla="*/ 0 w 2500591"/>
                <a:gd name="connsiteY0" fmla="*/ 135258 h 1781178"/>
                <a:gd name="connsiteX1" fmla="*/ 2164080 w 2500591"/>
                <a:gd name="connsiteY1" fmla="*/ 165738 h 1781178"/>
                <a:gd name="connsiteX2" fmla="*/ 2461260 w 2500591"/>
                <a:gd name="connsiteY2" fmla="*/ 1781178 h 1781178"/>
                <a:gd name="connsiteX0" fmla="*/ 0 w 2476679"/>
                <a:gd name="connsiteY0" fmla="*/ 78029 h 1723949"/>
                <a:gd name="connsiteX1" fmla="*/ 2019300 w 2476679"/>
                <a:gd name="connsiteY1" fmla="*/ 230429 h 1723949"/>
                <a:gd name="connsiteX2" fmla="*/ 2461260 w 2476679"/>
                <a:gd name="connsiteY2" fmla="*/ 1723949 h 1723949"/>
                <a:gd name="connsiteX0" fmla="*/ 0 w 2453531"/>
                <a:gd name="connsiteY0" fmla="*/ 54422 h 1799402"/>
                <a:gd name="connsiteX1" fmla="*/ 1996440 w 2453531"/>
                <a:gd name="connsiteY1" fmla="*/ 305882 h 1799402"/>
                <a:gd name="connsiteX2" fmla="*/ 2438400 w 2453531"/>
                <a:gd name="connsiteY2" fmla="*/ 1799402 h 1799402"/>
                <a:gd name="connsiteX0" fmla="*/ 0 w 2453531"/>
                <a:gd name="connsiteY0" fmla="*/ 1788 h 1746768"/>
                <a:gd name="connsiteX1" fmla="*/ 1996440 w 2453531"/>
                <a:gd name="connsiteY1" fmla="*/ 253248 h 1746768"/>
                <a:gd name="connsiteX2" fmla="*/ 2438400 w 2453531"/>
                <a:gd name="connsiteY2" fmla="*/ 1746768 h 1746768"/>
                <a:gd name="connsiteX0" fmla="*/ 0 w 2438400"/>
                <a:gd name="connsiteY0" fmla="*/ 1788 h 1746768"/>
                <a:gd name="connsiteX1" fmla="*/ 1996440 w 2438400"/>
                <a:gd name="connsiteY1" fmla="*/ 253248 h 1746768"/>
                <a:gd name="connsiteX2" fmla="*/ 2438400 w 2438400"/>
                <a:gd name="connsiteY2" fmla="*/ 1746768 h 1746768"/>
                <a:gd name="connsiteX0" fmla="*/ 0 w 2392680"/>
                <a:gd name="connsiteY0" fmla="*/ 0 h 1463040"/>
                <a:gd name="connsiteX1" fmla="*/ 1996440 w 2392680"/>
                <a:gd name="connsiteY1" fmla="*/ 251460 h 1463040"/>
                <a:gd name="connsiteX2" fmla="*/ 2392680 w 2392680"/>
                <a:gd name="connsiteY2" fmla="*/ 1463040 h 1463040"/>
                <a:gd name="connsiteX0" fmla="*/ 0 w 2392680"/>
                <a:gd name="connsiteY0" fmla="*/ 0 h 1463040"/>
                <a:gd name="connsiteX1" fmla="*/ 1927860 w 2392680"/>
                <a:gd name="connsiteY1" fmla="*/ 251460 h 1463040"/>
                <a:gd name="connsiteX2" fmla="*/ 2392680 w 2392680"/>
                <a:gd name="connsiteY2" fmla="*/ 1463040 h 1463040"/>
                <a:gd name="connsiteX0" fmla="*/ 0 w 2392680"/>
                <a:gd name="connsiteY0" fmla="*/ 0 h 1463040"/>
                <a:gd name="connsiteX1" fmla="*/ 1927860 w 2392680"/>
                <a:gd name="connsiteY1" fmla="*/ 251460 h 1463040"/>
                <a:gd name="connsiteX2" fmla="*/ 2392680 w 2392680"/>
                <a:gd name="connsiteY2" fmla="*/ 1463040 h 146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92680" h="1463040">
                  <a:moveTo>
                    <a:pt x="0" y="0"/>
                  </a:moveTo>
                  <a:cubicBezTo>
                    <a:pt x="1158875" y="0"/>
                    <a:pt x="1658620" y="53340"/>
                    <a:pt x="1927860" y="251460"/>
                  </a:cubicBezTo>
                  <a:cubicBezTo>
                    <a:pt x="2197100" y="449580"/>
                    <a:pt x="2312035" y="693420"/>
                    <a:pt x="2392680" y="1463040"/>
                  </a:cubicBezTo>
                </a:path>
              </a:pathLst>
            </a:cu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Forme libre 30"/>
            <p:cNvSpPr/>
            <p:nvPr/>
          </p:nvSpPr>
          <p:spPr>
            <a:xfrm>
              <a:off x="2632237" y="2158261"/>
              <a:ext cx="2495073" cy="1463040"/>
            </a:xfrm>
            <a:custGeom>
              <a:avLst/>
              <a:gdLst>
                <a:gd name="connsiteX0" fmla="*/ 0 w 2500591"/>
                <a:gd name="connsiteY0" fmla="*/ 135258 h 1781178"/>
                <a:gd name="connsiteX1" fmla="*/ 2164080 w 2500591"/>
                <a:gd name="connsiteY1" fmla="*/ 165738 h 1781178"/>
                <a:gd name="connsiteX2" fmla="*/ 2461260 w 2500591"/>
                <a:gd name="connsiteY2" fmla="*/ 1781178 h 1781178"/>
                <a:gd name="connsiteX0" fmla="*/ 0 w 2476679"/>
                <a:gd name="connsiteY0" fmla="*/ 78029 h 1723949"/>
                <a:gd name="connsiteX1" fmla="*/ 2019300 w 2476679"/>
                <a:gd name="connsiteY1" fmla="*/ 230429 h 1723949"/>
                <a:gd name="connsiteX2" fmla="*/ 2461260 w 2476679"/>
                <a:gd name="connsiteY2" fmla="*/ 1723949 h 1723949"/>
                <a:gd name="connsiteX0" fmla="*/ 0 w 2453531"/>
                <a:gd name="connsiteY0" fmla="*/ 54422 h 1799402"/>
                <a:gd name="connsiteX1" fmla="*/ 1996440 w 2453531"/>
                <a:gd name="connsiteY1" fmla="*/ 305882 h 1799402"/>
                <a:gd name="connsiteX2" fmla="*/ 2438400 w 2453531"/>
                <a:gd name="connsiteY2" fmla="*/ 1799402 h 1799402"/>
                <a:gd name="connsiteX0" fmla="*/ 0 w 2453531"/>
                <a:gd name="connsiteY0" fmla="*/ 1788 h 1746768"/>
                <a:gd name="connsiteX1" fmla="*/ 1996440 w 2453531"/>
                <a:gd name="connsiteY1" fmla="*/ 253248 h 1746768"/>
                <a:gd name="connsiteX2" fmla="*/ 2438400 w 2453531"/>
                <a:gd name="connsiteY2" fmla="*/ 1746768 h 1746768"/>
                <a:gd name="connsiteX0" fmla="*/ 0 w 2438400"/>
                <a:gd name="connsiteY0" fmla="*/ 1788 h 1746768"/>
                <a:gd name="connsiteX1" fmla="*/ 1996440 w 2438400"/>
                <a:gd name="connsiteY1" fmla="*/ 253248 h 1746768"/>
                <a:gd name="connsiteX2" fmla="*/ 2438400 w 2438400"/>
                <a:gd name="connsiteY2" fmla="*/ 1746768 h 1746768"/>
                <a:gd name="connsiteX0" fmla="*/ 0 w 2392680"/>
                <a:gd name="connsiteY0" fmla="*/ 0 h 1463040"/>
                <a:gd name="connsiteX1" fmla="*/ 1996440 w 2392680"/>
                <a:gd name="connsiteY1" fmla="*/ 251460 h 1463040"/>
                <a:gd name="connsiteX2" fmla="*/ 2392680 w 2392680"/>
                <a:gd name="connsiteY2" fmla="*/ 1463040 h 1463040"/>
                <a:gd name="connsiteX0" fmla="*/ 0 w 2392680"/>
                <a:gd name="connsiteY0" fmla="*/ 0 h 1463040"/>
                <a:gd name="connsiteX1" fmla="*/ 1927860 w 2392680"/>
                <a:gd name="connsiteY1" fmla="*/ 251460 h 1463040"/>
                <a:gd name="connsiteX2" fmla="*/ 2392680 w 2392680"/>
                <a:gd name="connsiteY2" fmla="*/ 1463040 h 1463040"/>
                <a:gd name="connsiteX0" fmla="*/ 0 w 2392680"/>
                <a:gd name="connsiteY0" fmla="*/ 0 h 1463040"/>
                <a:gd name="connsiteX1" fmla="*/ 1927860 w 2392680"/>
                <a:gd name="connsiteY1" fmla="*/ 251460 h 1463040"/>
                <a:gd name="connsiteX2" fmla="*/ 2392680 w 2392680"/>
                <a:gd name="connsiteY2" fmla="*/ 1463040 h 146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92680" h="1463040">
                  <a:moveTo>
                    <a:pt x="0" y="0"/>
                  </a:moveTo>
                  <a:cubicBezTo>
                    <a:pt x="1158875" y="0"/>
                    <a:pt x="1658620" y="53340"/>
                    <a:pt x="1927860" y="251460"/>
                  </a:cubicBezTo>
                  <a:cubicBezTo>
                    <a:pt x="2197100" y="449580"/>
                    <a:pt x="2312035" y="693420"/>
                    <a:pt x="2392680" y="1463040"/>
                  </a:cubicBezTo>
                </a:path>
              </a:pathLst>
            </a:cu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7124" name="Freeform 52"/>
            <p:cNvSpPr>
              <a:spLocks/>
            </p:cNvSpPr>
            <p:nvPr/>
          </p:nvSpPr>
          <p:spPr bwMode="auto">
            <a:xfrm>
              <a:off x="815137" y="2151937"/>
              <a:ext cx="2004268" cy="1370013"/>
            </a:xfrm>
            <a:custGeom>
              <a:avLst/>
              <a:gdLst>
                <a:gd name="T0" fmla="*/ 0 w 1164"/>
                <a:gd name="T1" fmla="*/ 863 h 863"/>
                <a:gd name="T2" fmla="*/ 201 w 1164"/>
                <a:gd name="T3" fmla="*/ 371 h 863"/>
                <a:gd name="T4" fmla="*/ 567 w 1164"/>
                <a:gd name="T5" fmla="*/ 62 h 863"/>
                <a:gd name="T6" fmla="*/ 1164 w 1164"/>
                <a:gd name="T7" fmla="*/ 2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4" h="863">
                  <a:moveTo>
                    <a:pt x="0" y="863"/>
                  </a:moveTo>
                  <a:cubicBezTo>
                    <a:pt x="33" y="781"/>
                    <a:pt x="106" y="504"/>
                    <a:pt x="201" y="371"/>
                  </a:cubicBezTo>
                  <a:cubicBezTo>
                    <a:pt x="296" y="238"/>
                    <a:pt x="406" y="124"/>
                    <a:pt x="567" y="62"/>
                  </a:cubicBezTo>
                  <a:cubicBezTo>
                    <a:pt x="728" y="0"/>
                    <a:pt x="1040" y="15"/>
                    <a:pt x="1164" y="2"/>
                  </a:cubicBez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cxnSp>
          <p:nvCxnSpPr>
            <p:cNvPr id="24" name="Connecteur droit 23"/>
            <p:cNvCxnSpPr/>
            <p:nvPr/>
          </p:nvCxnSpPr>
          <p:spPr>
            <a:xfrm flipH="1">
              <a:off x="522396" y="4028651"/>
              <a:ext cx="241792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/>
            <p:cNvCxnSpPr/>
            <p:nvPr/>
          </p:nvCxnSpPr>
          <p:spPr>
            <a:xfrm flipH="1">
              <a:off x="521721" y="3521950"/>
              <a:ext cx="273971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/>
            <p:nvPr/>
          </p:nvCxnSpPr>
          <p:spPr>
            <a:xfrm flipH="1">
              <a:off x="525055" y="2699783"/>
              <a:ext cx="2035004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/>
            <p:cNvCxnSpPr/>
            <p:nvPr/>
          </p:nvCxnSpPr>
          <p:spPr>
            <a:xfrm flipH="1">
              <a:off x="495405" y="2151937"/>
              <a:ext cx="2035004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 Box 54"/>
            <p:cNvSpPr txBox="1">
              <a:spLocks noChangeArrowheads="1"/>
            </p:cNvSpPr>
            <p:nvPr/>
          </p:nvSpPr>
          <p:spPr bwMode="auto">
            <a:xfrm>
              <a:off x="-39822" y="1993668"/>
              <a:ext cx="593432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rgbClr val="7030A0"/>
                  </a:solidFill>
                </a:rPr>
                <a:t>UTS</a:t>
              </a:r>
              <a:endParaRPr lang="en-US" sz="1600" baseline="30000" dirty="0">
                <a:solidFill>
                  <a:srgbClr val="7030A0"/>
                </a:solidFill>
                <a:ea typeface="SimSun" pitchFamily="2" charset="-122"/>
                <a:cs typeface="Times New Roman" pitchFamily="18" charset="0"/>
              </a:endParaRPr>
            </a:p>
          </p:txBody>
        </p:sp>
        <p:sp>
          <p:nvSpPr>
            <p:cNvPr id="37" name="Freeform 52"/>
            <p:cNvSpPr>
              <a:spLocks/>
            </p:cNvSpPr>
            <p:nvPr/>
          </p:nvSpPr>
          <p:spPr bwMode="auto">
            <a:xfrm>
              <a:off x="817598" y="2708921"/>
              <a:ext cx="1713819" cy="815400"/>
            </a:xfrm>
            <a:custGeom>
              <a:avLst/>
              <a:gdLst>
                <a:gd name="T0" fmla="*/ 0 w 1164"/>
                <a:gd name="T1" fmla="*/ 863 h 863"/>
                <a:gd name="T2" fmla="*/ 201 w 1164"/>
                <a:gd name="T3" fmla="*/ 371 h 863"/>
                <a:gd name="T4" fmla="*/ 567 w 1164"/>
                <a:gd name="T5" fmla="*/ 62 h 863"/>
                <a:gd name="T6" fmla="*/ 1164 w 1164"/>
                <a:gd name="T7" fmla="*/ 2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4" h="863">
                  <a:moveTo>
                    <a:pt x="0" y="863"/>
                  </a:moveTo>
                  <a:cubicBezTo>
                    <a:pt x="33" y="781"/>
                    <a:pt x="106" y="504"/>
                    <a:pt x="201" y="371"/>
                  </a:cubicBezTo>
                  <a:cubicBezTo>
                    <a:pt x="296" y="238"/>
                    <a:pt x="406" y="124"/>
                    <a:pt x="567" y="62"/>
                  </a:cubicBezTo>
                  <a:cubicBezTo>
                    <a:pt x="728" y="0"/>
                    <a:pt x="1040" y="15"/>
                    <a:pt x="1164" y="2"/>
                  </a:cubicBez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sp>
        <p:nvSpPr>
          <p:cNvPr id="387112" name="Rectangle 4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 Specification for good forming</a:t>
            </a:r>
            <a:endParaRPr lang="en-US" b="1" dirty="0">
              <a:sym typeface="Symbol" pitchFamily="18" charset="2"/>
            </a:endParaRPr>
          </a:p>
        </p:txBody>
      </p:sp>
      <p:sp>
        <p:nvSpPr>
          <p:cNvPr id="387129" name="Rectangle 57"/>
          <p:cNvSpPr>
            <a:spLocks noChangeArrowheads="1"/>
          </p:cNvSpPr>
          <p:nvPr/>
        </p:nvSpPr>
        <p:spPr bwMode="auto">
          <a:xfrm>
            <a:off x="2926343" y="858454"/>
            <a:ext cx="8857162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711200" lvl="1" indent="-360363" eaLnBrk="0" hangingPunct="0">
              <a:spcAft>
                <a:spcPts val="600"/>
              </a:spcAft>
              <a:buSzPct val="90000"/>
              <a:buBlip>
                <a:blip r:embed="rId3"/>
              </a:buBlip>
            </a:pPr>
            <a:r>
              <a:rPr lang="en-US" dirty="0"/>
              <a:t>YS and UYS depend on grain </a:t>
            </a:r>
            <a:r>
              <a:rPr lang="en-US" b="1" dirty="0">
                <a:sym typeface="Symbol" panose="05050102010706020507" pitchFamily="18" charset="2"/>
              </a:rPr>
              <a:t> </a:t>
            </a:r>
            <a:r>
              <a:rPr lang="en-US" sz="1200" i="1" dirty="0">
                <a:sym typeface="Symbol" panose="05050102010706020507" pitchFamily="18" charset="2"/>
              </a:rPr>
              <a:t>=&gt; one has to define a range rather than absolute value</a:t>
            </a:r>
          </a:p>
          <a:p>
            <a:pPr marL="711200" lvl="1" indent="-360363" eaLnBrk="0" hangingPunct="0">
              <a:spcAft>
                <a:spcPts val="600"/>
              </a:spcAft>
              <a:buSzPct val="90000"/>
              <a:buBlip>
                <a:blip r:embed="rId3"/>
              </a:buBlip>
            </a:pPr>
            <a:r>
              <a:rPr lang="en-US" dirty="0"/>
              <a:t>Strain hardening parameter </a:t>
            </a:r>
            <a:r>
              <a:rPr lang="en-US" dirty="0">
                <a:solidFill>
                  <a:srgbClr val="FF0000"/>
                </a:solidFill>
              </a:rPr>
              <a:t>n</a:t>
            </a:r>
            <a:r>
              <a:rPr lang="en-US" dirty="0"/>
              <a:t> more reliable than YS, UTS</a:t>
            </a:r>
          </a:p>
        </p:txBody>
      </p:sp>
      <p:cxnSp>
        <p:nvCxnSpPr>
          <p:cNvPr id="387132" name="AutoShape 60"/>
          <p:cNvCxnSpPr>
            <a:cxnSpLocks noChangeShapeType="1"/>
          </p:cNvCxnSpPr>
          <p:nvPr/>
        </p:nvCxnSpPr>
        <p:spPr bwMode="auto">
          <a:xfrm rot="16200000" flipH="1">
            <a:off x="2202017" y="4313303"/>
            <a:ext cx="2154127" cy="258369"/>
          </a:xfrm>
          <a:prstGeom prst="bentConnector3">
            <a:avLst>
              <a:gd name="adj1" fmla="val 53236"/>
            </a:avLst>
          </a:prstGeom>
          <a:noFill/>
          <a:ln w="28575">
            <a:solidFill>
              <a:srgbClr val="F2A600"/>
            </a:solidFill>
            <a:miter lim="800000"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7133" name="Text Box 61"/>
          <p:cNvSpPr txBox="1">
            <a:spLocks noChangeArrowheads="1"/>
          </p:cNvSpPr>
          <p:nvPr/>
        </p:nvSpPr>
        <p:spPr bwMode="auto">
          <a:xfrm>
            <a:off x="1957008" y="5543385"/>
            <a:ext cx="4008647" cy="1238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US" i="1" dirty="0"/>
              <a:t>Strain hardening coefficient : formability </a:t>
            </a:r>
            <a:r>
              <a:rPr lang="en-US" i="1" dirty="0">
                <a:sym typeface="Symbol" pitchFamily="18" charset="2"/>
              </a:rPr>
              <a:t> if </a:t>
            </a:r>
            <a:r>
              <a:rPr lang="en-US" i="1" dirty="0">
                <a:solidFill>
                  <a:srgbClr val="FF0000"/>
                </a:solidFill>
                <a:sym typeface="Symbol" pitchFamily="18" charset="2"/>
              </a:rPr>
              <a:t>n</a:t>
            </a:r>
            <a:r>
              <a:rPr lang="en-US" i="1" dirty="0">
                <a:sym typeface="Symbol" pitchFamily="18" charset="2"/>
              </a:rPr>
              <a:t> </a:t>
            </a:r>
          </a:p>
          <a:p>
            <a:pPr>
              <a:spcAft>
                <a:spcPts val="300"/>
              </a:spcAft>
            </a:pPr>
            <a:r>
              <a:rPr lang="en-US" altLang="zh-CN" i="1" dirty="0">
                <a:ea typeface="SimSun" pitchFamily="2" charset="-122"/>
              </a:rPr>
              <a:t>Bi axial deformation :</a:t>
            </a:r>
            <a:r>
              <a:rPr lang="en-US" altLang="zh-CN" sz="1600" i="1" dirty="0" err="1">
                <a:latin typeface="Symbol" pitchFamily="18" charset="2"/>
                <a:ea typeface="SimSun" pitchFamily="2" charset="-122"/>
              </a:rPr>
              <a:t>e</a:t>
            </a:r>
            <a:r>
              <a:rPr lang="en-US" altLang="zh-CN" i="1" baseline="-25000" dirty="0" err="1">
                <a:ea typeface="SimSun" pitchFamily="2" charset="-122"/>
              </a:rPr>
              <a:t>max</a:t>
            </a:r>
            <a:r>
              <a:rPr lang="en-US" altLang="zh-CN" i="1" dirty="0">
                <a:ea typeface="SimSun" pitchFamily="2" charset="-122"/>
              </a:rPr>
              <a:t> varies like 4/11(2</a:t>
            </a:r>
            <a:r>
              <a:rPr lang="en-US" altLang="zh-CN" i="1" dirty="0">
                <a:solidFill>
                  <a:srgbClr val="FF0000"/>
                </a:solidFill>
                <a:ea typeface="SimSun" pitchFamily="2" charset="-122"/>
              </a:rPr>
              <a:t>n</a:t>
            </a:r>
            <a:r>
              <a:rPr lang="en-US" altLang="zh-CN" i="1" dirty="0">
                <a:ea typeface="SimSun" pitchFamily="2" charset="-122"/>
              </a:rPr>
              <a:t>+1) </a:t>
            </a:r>
            <a:endParaRPr lang="en-US" i="1" dirty="0"/>
          </a:p>
        </p:txBody>
      </p:sp>
      <p:sp>
        <p:nvSpPr>
          <p:cNvPr id="18" name="Rectangle 17"/>
          <p:cNvSpPr/>
          <p:nvPr/>
        </p:nvSpPr>
        <p:spPr>
          <a:xfrm>
            <a:off x="2144100" y="1653246"/>
            <a:ext cx="12619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US" sz="1200" i="1" dirty="0"/>
              <a:t>Small grains</a:t>
            </a:r>
            <a:endParaRPr lang="fr-FR" sz="1200" dirty="0"/>
          </a:p>
        </p:txBody>
      </p:sp>
      <p:sp>
        <p:nvSpPr>
          <p:cNvPr id="33" name="Rectangle 32"/>
          <p:cNvSpPr/>
          <p:nvPr/>
        </p:nvSpPr>
        <p:spPr>
          <a:xfrm>
            <a:off x="2338578" y="4012398"/>
            <a:ext cx="9006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US" sz="1200" i="1" dirty="0"/>
              <a:t>Larger grains</a:t>
            </a:r>
            <a:endParaRPr lang="fr-FR" sz="1200" dirty="0"/>
          </a:p>
        </p:txBody>
      </p:sp>
      <p:cxnSp>
        <p:nvCxnSpPr>
          <p:cNvPr id="34" name="Connecteur droit 33"/>
          <p:cNvCxnSpPr/>
          <p:nvPr/>
        </p:nvCxnSpPr>
        <p:spPr>
          <a:xfrm flipH="1" flipV="1">
            <a:off x="2568777" y="1979610"/>
            <a:ext cx="213616" cy="451652"/>
          </a:xfrm>
          <a:prstGeom prst="line">
            <a:avLst/>
          </a:prstGeom>
          <a:noFill/>
          <a:ln w="28575">
            <a:solidFill>
              <a:srgbClr val="F2A600"/>
            </a:solidFill>
            <a:miter lim="800000"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Connecteur droit 35"/>
          <p:cNvCxnSpPr/>
          <p:nvPr/>
        </p:nvCxnSpPr>
        <p:spPr>
          <a:xfrm flipH="1">
            <a:off x="2642208" y="3130905"/>
            <a:ext cx="152401" cy="897746"/>
          </a:xfrm>
          <a:prstGeom prst="line">
            <a:avLst/>
          </a:prstGeom>
          <a:noFill/>
          <a:ln w="28575">
            <a:solidFill>
              <a:srgbClr val="F2A600"/>
            </a:solidFill>
            <a:miter lim="800000"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ZoneTexte 29"/>
          <p:cNvSpPr txBox="1"/>
          <p:nvPr/>
        </p:nvSpPr>
        <p:spPr>
          <a:xfrm>
            <a:off x="6329286" y="4835881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7030A0"/>
                </a:solidFill>
              </a:rPr>
              <a:t>strain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50" name="ZoneTexte 49"/>
          <p:cNvSpPr txBox="1"/>
          <p:nvPr/>
        </p:nvSpPr>
        <p:spPr>
          <a:xfrm>
            <a:off x="1625828" y="1260796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7030A0"/>
                </a:solidFill>
              </a:rPr>
              <a:t>stress</a:t>
            </a:r>
          </a:p>
        </p:txBody>
      </p:sp>
      <p:sp>
        <p:nvSpPr>
          <p:cNvPr id="53" name="Text Box 54"/>
          <p:cNvSpPr txBox="1">
            <a:spLocks noChangeArrowheads="1"/>
          </p:cNvSpPr>
          <p:nvPr/>
        </p:nvSpPr>
        <p:spPr bwMode="auto">
          <a:xfrm>
            <a:off x="2962982" y="2951097"/>
            <a:ext cx="89639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dirty="0">
                <a:latin typeface="Symbol" pitchFamily="18" charset="2"/>
                <a:ea typeface="SimSun" pitchFamily="2" charset="-122"/>
                <a:cs typeface="Times New Roman" pitchFamily="18" charset="0"/>
              </a:rPr>
              <a:t>s</a:t>
            </a:r>
            <a:r>
              <a:rPr lang="en-US" altLang="zh-CN" sz="1600" dirty="0">
                <a:latin typeface="Symbol" pitchFamily="18" charset="2"/>
                <a:ea typeface="SimSun" pitchFamily="2" charset="-122"/>
                <a:cs typeface="Times New Roman" pitchFamily="18" charset="0"/>
              </a:rPr>
              <a:t> ~ </a:t>
            </a:r>
            <a:r>
              <a:rPr lang="en-US" altLang="zh-CN" sz="2000" dirty="0">
                <a:ea typeface="SimSun" pitchFamily="2" charset="-122"/>
                <a:cs typeface="Times New Roman" pitchFamily="18" charset="0"/>
              </a:rPr>
              <a:t>K</a:t>
            </a:r>
            <a:r>
              <a:rPr lang="en-US" altLang="zh-CN" dirty="0">
                <a:latin typeface="Symbol" pitchFamily="18" charset="2"/>
                <a:ea typeface="SimSun" pitchFamily="2" charset="-122"/>
                <a:cs typeface="Times New Roman" pitchFamily="18" charset="0"/>
              </a:rPr>
              <a:t>e</a:t>
            </a:r>
            <a:r>
              <a:rPr lang="en-US" altLang="zh-CN" baseline="30000" dirty="0">
                <a:solidFill>
                  <a:srgbClr val="FF0000"/>
                </a:solidFill>
                <a:ea typeface="SimSun" pitchFamily="2" charset="-122"/>
                <a:cs typeface="Times New Roman" pitchFamily="18" charset="0"/>
              </a:rPr>
              <a:t>n</a:t>
            </a:r>
            <a:endParaRPr lang="en-US" sz="1600" baseline="30000" dirty="0">
              <a:solidFill>
                <a:srgbClr val="FF0000"/>
              </a:solidFill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259061" y="2250607"/>
            <a:ext cx="1261953" cy="276999"/>
          </a:xfrm>
          <a:prstGeom prst="rect">
            <a:avLst/>
          </a:prstGeom>
          <a:ln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US" sz="1200" i="1" dirty="0"/>
              <a:t>Poor forming</a:t>
            </a:r>
            <a:endParaRPr lang="fr-FR" sz="1200" dirty="0"/>
          </a:p>
        </p:txBody>
      </p:sp>
      <p:cxnSp>
        <p:nvCxnSpPr>
          <p:cNvPr id="39" name="Connecteur droit 38"/>
          <p:cNvCxnSpPr/>
          <p:nvPr/>
        </p:nvCxnSpPr>
        <p:spPr>
          <a:xfrm flipV="1">
            <a:off x="2840712" y="2488825"/>
            <a:ext cx="387896" cy="377818"/>
          </a:xfrm>
          <a:prstGeom prst="line">
            <a:avLst/>
          </a:prstGeom>
          <a:noFill/>
          <a:ln w="28575">
            <a:solidFill>
              <a:srgbClr val="F2A600"/>
            </a:solidFill>
            <a:prstDash val="sysDot"/>
            <a:miter lim="800000"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6" name="Groupe 15"/>
          <p:cNvGrpSpPr/>
          <p:nvPr/>
        </p:nvGrpSpPr>
        <p:grpSpPr>
          <a:xfrm>
            <a:off x="6708260" y="1700808"/>
            <a:ext cx="3764998" cy="4376298"/>
            <a:chOff x="5809453" y="2431262"/>
            <a:chExt cx="3020536" cy="2880320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246"/>
            <a:stretch/>
          </p:blipFill>
          <p:spPr>
            <a:xfrm>
              <a:off x="5809453" y="2431262"/>
              <a:ext cx="3020536" cy="2880320"/>
            </a:xfrm>
            <a:prstGeom prst="rect">
              <a:avLst/>
            </a:prstGeom>
          </p:spPr>
        </p:pic>
        <p:sp>
          <p:nvSpPr>
            <p:cNvPr id="46" name="Rectangle 45"/>
            <p:cNvSpPr/>
            <p:nvPr/>
          </p:nvSpPr>
          <p:spPr>
            <a:xfrm>
              <a:off x="7602478" y="4554262"/>
              <a:ext cx="1108866" cy="182311"/>
            </a:xfrm>
            <a:prstGeom prst="rect">
              <a:avLst/>
            </a:prstGeom>
            <a:ln>
              <a:solidFill>
                <a:schemeClr val="tx1"/>
              </a:solidFill>
              <a:prstDash val="sysDot"/>
            </a:ln>
          </p:spPr>
          <p:txBody>
            <a:bodyPr wrap="square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en-US" sz="1200" i="1" dirty="0"/>
                <a:t>Poor forming</a:t>
              </a:r>
              <a:endParaRPr lang="fr-FR" sz="1200" dirty="0"/>
            </a:p>
          </p:txBody>
        </p:sp>
        <p:cxnSp>
          <p:nvCxnSpPr>
            <p:cNvPr id="47" name="Connecteur droit 46"/>
            <p:cNvCxnSpPr/>
            <p:nvPr/>
          </p:nvCxnSpPr>
          <p:spPr>
            <a:xfrm>
              <a:off x="6976365" y="4130859"/>
              <a:ext cx="568064" cy="507767"/>
            </a:xfrm>
            <a:prstGeom prst="line">
              <a:avLst/>
            </a:prstGeom>
            <a:noFill/>
            <a:ln w="28575">
              <a:solidFill>
                <a:srgbClr val="F2A600"/>
              </a:solidFill>
              <a:prstDash val="sysDot"/>
              <a:miter lim="800000"/>
              <a:headEnd type="stealth" w="lg" len="lg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276740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7105" name="Groupe 387104"/>
          <p:cNvGrpSpPr/>
          <p:nvPr/>
        </p:nvGrpSpPr>
        <p:grpSpPr>
          <a:xfrm>
            <a:off x="701754" y="1936478"/>
            <a:ext cx="5358107" cy="3600400"/>
            <a:chOff x="-39822" y="1700808"/>
            <a:chExt cx="5358107" cy="3600400"/>
          </a:xfrm>
        </p:grpSpPr>
        <p:sp>
          <p:nvSpPr>
            <p:cNvPr id="387126" name="Text Box 54"/>
            <p:cNvSpPr txBox="1">
              <a:spLocks noChangeArrowheads="1"/>
            </p:cNvSpPr>
            <p:nvPr/>
          </p:nvSpPr>
          <p:spPr bwMode="auto">
            <a:xfrm>
              <a:off x="30780" y="3589934"/>
              <a:ext cx="457176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7030A0"/>
                  </a:solidFill>
                </a:rPr>
                <a:t>YS</a:t>
              </a:r>
              <a:endParaRPr lang="en-US" sz="1600" baseline="30000" dirty="0">
                <a:solidFill>
                  <a:srgbClr val="7030A0"/>
                </a:solidFill>
                <a:ea typeface="SimSun" pitchFamily="2" charset="-122"/>
                <a:cs typeface="Times New Roman" pitchFamily="18" charset="0"/>
              </a:endParaRPr>
            </a:p>
          </p:txBody>
        </p:sp>
        <p:cxnSp>
          <p:nvCxnSpPr>
            <p:cNvPr id="3" name="Connecteur droit avec flèche 2"/>
            <p:cNvCxnSpPr/>
            <p:nvPr/>
          </p:nvCxnSpPr>
          <p:spPr>
            <a:xfrm>
              <a:off x="521721" y="1700808"/>
              <a:ext cx="0" cy="3600400"/>
            </a:xfrm>
            <a:prstGeom prst="straightConnector1">
              <a:avLst/>
            </a:prstGeom>
            <a:ln w="19050"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avec flèche 19"/>
            <p:cNvCxnSpPr/>
            <p:nvPr/>
          </p:nvCxnSpPr>
          <p:spPr>
            <a:xfrm flipH="1">
              <a:off x="461235" y="5157192"/>
              <a:ext cx="4857050" cy="0"/>
            </a:xfrm>
            <a:prstGeom prst="straightConnector1">
              <a:avLst/>
            </a:prstGeom>
            <a:ln w="19050"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reeform 52"/>
            <p:cNvSpPr>
              <a:spLocks/>
            </p:cNvSpPr>
            <p:nvPr/>
          </p:nvSpPr>
          <p:spPr bwMode="auto">
            <a:xfrm>
              <a:off x="719829" y="2702154"/>
              <a:ext cx="1847850" cy="1370013"/>
            </a:xfrm>
            <a:custGeom>
              <a:avLst/>
              <a:gdLst>
                <a:gd name="T0" fmla="*/ 0 w 1164"/>
                <a:gd name="T1" fmla="*/ 863 h 863"/>
                <a:gd name="T2" fmla="*/ 201 w 1164"/>
                <a:gd name="T3" fmla="*/ 371 h 863"/>
                <a:gd name="T4" fmla="*/ 567 w 1164"/>
                <a:gd name="T5" fmla="*/ 62 h 863"/>
                <a:gd name="T6" fmla="*/ 1164 w 1164"/>
                <a:gd name="T7" fmla="*/ 2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4" h="863">
                  <a:moveTo>
                    <a:pt x="0" y="863"/>
                  </a:moveTo>
                  <a:cubicBezTo>
                    <a:pt x="33" y="781"/>
                    <a:pt x="106" y="504"/>
                    <a:pt x="201" y="371"/>
                  </a:cubicBezTo>
                  <a:cubicBezTo>
                    <a:pt x="296" y="238"/>
                    <a:pt x="406" y="124"/>
                    <a:pt x="567" y="62"/>
                  </a:cubicBezTo>
                  <a:cubicBezTo>
                    <a:pt x="728" y="0"/>
                    <a:pt x="1040" y="15"/>
                    <a:pt x="1164" y="2"/>
                  </a:cubicBez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cxnSp>
          <p:nvCxnSpPr>
            <p:cNvPr id="7" name="Connecteur droit 6"/>
            <p:cNvCxnSpPr/>
            <p:nvPr/>
          </p:nvCxnSpPr>
          <p:spPr>
            <a:xfrm flipV="1">
              <a:off x="521721" y="3511008"/>
              <a:ext cx="295878" cy="1674544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orme libre 16"/>
            <p:cNvSpPr/>
            <p:nvPr/>
          </p:nvSpPr>
          <p:spPr>
            <a:xfrm>
              <a:off x="2573918" y="2706415"/>
              <a:ext cx="2392680" cy="1463040"/>
            </a:xfrm>
            <a:custGeom>
              <a:avLst/>
              <a:gdLst>
                <a:gd name="connsiteX0" fmla="*/ 0 w 2500591"/>
                <a:gd name="connsiteY0" fmla="*/ 135258 h 1781178"/>
                <a:gd name="connsiteX1" fmla="*/ 2164080 w 2500591"/>
                <a:gd name="connsiteY1" fmla="*/ 165738 h 1781178"/>
                <a:gd name="connsiteX2" fmla="*/ 2461260 w 2500591"/>
                <a:gd name="connsiteY2" fmla="*/ 1781178 h 1781178"/>
                <a:gd name="connsiteX0" fmla="*/ 0 w 2476679"/>
                <a:gd name="connsiteY0" fmla="*/ 78029 h 1723949"/>
                <a:gd name="connsiteX1" fmla="*/ 2019300 w 2476679"/>
                <a:gd name="connsiteY1" fmla="*/ 230429 h 1723949"/>
                <a:gd name="connsiteX2" fmla="*/ 2461260 w 2476679"/>
                <a:gd name="connsiteY2" fmla="*/ 1723949 h 1723949"/>
                <a:gd name="connsiteX0" fmla="*/ 0 w 2453531"/>
                <a:gd name="connsiteY0" fmla="*/ 54422 h 1799402"/>
                <a:gd name="connsiteX1" fmla="*/ 1996440 w 2453531"/>
                <a:gd name="connsiteY1" fmla="*/ 305882 h 1799402"/>
                <a:gd name="connsiteX2" fmla="*/ 2438400 w 2453531"/>
                <a:gd name="connsiteY2" fmla="*/ 1799402 h 1799402"/>
                <a:gd name="connsiteX0" fmla="*/ 0 w 2453531"/>
                <a:gd name="connsiteY0" fmla="*/ 1788 h 1746768"/>
                <a:gd name="connsiteX1" fmla="*/ 1996440 w 2453531"/>
                <a:gd name="connsiteY1" fmla="*/ 253248 h 1746768"/>
                <a:gd name="connsiteX2" fmla="*/ 2438400 w 2453531"/>
                <a:gd name="connsiteY2" fmla="*/ 1746768 h 1746768"/>
                <a:gd name="connsiteX0" fmla="*/ 0 w 2438400"/>
                <a:gd name="connsiteY0" fmla="*/ 1788 h 1746768"/>
                <a:gd name="connsiteX1" fmla="*/ 1996440 w 2438400"/>
                <a:gd name="connsiteY1" fmla="*/ 253248 h 1746768"/>
                <a:gd name="connsiteX2" fmla="*/ 2438400 w 2438400"/>
                <a:gd name="connsiteY2" fmla="*/ 1746768 h 1746768"/>
                <a:gd name="connsiteX0" fmla="*/ 0 w 2392680"/>
                <a:gd name="connsiteY0" fmla="*/ 0 h 1463040"/>
                <a:gd name="connsiteX1" fmla="*/ 1996440 w 2392680"/>
                <a:gd name="connsiteY1" fmla="*/ 251460 h 1463040"/>
                <a:gd name="connsiteX2" fmla="*/ 2392680 w 2392680"/>
                <a:gd name="connsiteY2" fmla="*/ 1463040 h 1463040"/>
                <a:gd name="connsiteX0" fmla="*/ 0 w 2392680"/>
                <a:gd name="connsiteY0" fmla="*/ 0 h 1463040"/>
                <a:gd name="connsiteX1" fmla="*/ 1927860 w 2392680"/>
                <a:gd name="connsiteY1" fmla="*/ 251460 h 1463040"/>
                <a:gd name="connsiteX2" fmla="*/ 2392680 w 2392680"/>
                <a:gd name="connsiteY2" fmla="*/ 1463040 h 1463040"/>
                <a:gd name="connsiteX0" fmla="*/ 0 w 2392680"/>
                <a:gd name="connsiteY0" fmla="*/ 0 h 1463040"/>
                <a:gd name="connsiteX1" fmla="*/ 1927860 w 2392680"/>
                <a:gd name="connsiteY1" fmla="*/ 251460 h 1463040"/>
                <a:gd name="connsiteX2" fmla="*/ 2392680 w 2392680"/>
                <a:gd name="connsiteY2" fmla="*/ 1463040 h 146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92680" h="1463040">
                  <a:moveTo>
                    <a:pt x="0" y="0"/>
                  </a:moveTo>
                  <a:cubicBezTo>
                    <a:pt x="1158875" y="0"/>
                    <a:pt x="1658620" y="53340"/>
                    <a:pt x="1927860" y="251460"/>
                  </a:cubicBezTo>
                  <a:cubicBezTo>
                    <a:pt x="2197100" y="449580"/>
                    <a:pt x="2312035" y="693420"/>
                    <a:pt x="2392680" y="1463040"/>
                  </a:cubicBezTo>
                </a:path>
              </a:pathLst>
            </a:cu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Forme libre 30"/>
            <p:cNvSpPr/>
            <p:nvPr/>
          </p:nvSpPr>
          <p:spPr>
            <a:xfrm>
              <a:off x="2632237" y="2158261"/>
              <a:ext cx="2495073" cy="1463040"/>
            </a:xfrm>
            <a:custGeom>
              <a:avLst/>
              <a:gdLst>
                <a:gd name="connsiteX0" fmla="*/ 0 w 2500591"/>
                <a:gd name="connsiteY0" fmla="*/ 135258 h 1781178"/>
                <a:gd name="connsiteX1" fmla="*/ 2164080 w 2500591"/>
                <a:gd name="connsiteY1" fmla="*/ 165738 h 1781178"/>
                <a:gd name="connsiteX2" fmla="*/ 2461260 w 2500591"/>
                <a:gd name="connsiteY2" fmla="*/ 1781178 h 1781178"/>
                <a:gd name="connsiteX0" fmla="*/ 0 w 2476679"/>
                <a:gd name="connsiteY0" fmla="*/ 78029 h 1723949"/>
                <a:gd name="connsiteX1" fmla="*/ 2019300 w 2476679"/>
                <a:gd name="connsiteY1" fmla="*/ 230429 h 1723949"/>
                <a:gd name="connsiteX2" fmla="*/ 2461260 w 2476679"/>
                <a:gd name="connsiteY2" fmla="*/ 1723949 h 1723949"/>
                <a:gd name="connsiteX0" fmla="*/ 0 w 2453531"/>
                <a:gd name="connsiteY0" fmla="*/ 54422 h 1799402"/>
                <a:gd name="connsiteX1" fmla="*/ 1996440 w 2453531"/>
                <a:gd name="connsiteY1" fmla="*/ 305882 h 1799402"/>
                <a:gd name="connsiteX2" fmla="*/ 2438400 w 2453531"/>
                <a:gd name="connsiteY2" fmla="*/ 1799402 h 1799402"/>
                <a:gd name="connsiteX0" fmla="*/ 0 w 2453531"/>
                <a:gd name="connsiteY0" fmla="*/ 1788 h 1746768"/>
                <a:gd name="connsiteX1" fmla="*/ 1996440 w 2453531"/>
                <a:gd name="connsiteY1" fmla="*/ 253248 h 1746768"/>
                <a:gd name="connsiteX2" fmla="*/ 2438400 w 2453531"/>
                <a:gd name="connsiteY2" fmla="*/ 1746768 h 1746768"/>
                <a:gd name="connsiteX0" fmla="*/ 0 w 2438400"/>
                <a:gd name="connsiteY0" fmla="*/ 1788 h 1746768"/>
                <a:gd name="connsiteX1" fmla="*/ 1996440 w 2438400"/>
                <a:gd name="connsiteY1" fmla="*/ 253248 h 1746768"/>
                <a:gd name="connsiteX2" fmla="*/ 2438400 w 2438400"/>
                <a:gd name="connsiteY2" fmla="*/ 1746768 h 1746768"/>
                <a:gd name="connsiteX0" fmla="*/ 0 w 2392680"/>
                <a:gd name="connsiteY0" fmla="*/ 0 h 1463040"/>
                <a:gd name="connsiteX1" fmla="*/ 1996440 w 2392680"/>
                <a:gd name="connsiteY1" fmla="*/ 251460 h 1463040"/>
                <a:gd name="connsiteX2" fmla="*/ 2392680 w 2392680"/>
                <a:gd name="connsiteY2" fmla="*/ 1463040 h 1463040"/>
                <a:gd name="connsiteX0" fmla="*/ 0 w 2392680"/>
                <a:gd name="connsiteY0" fmla="*/ 0 h 1463040"/>
                <a:gd name="connsiteX1" fmla="*/ 1927860 w 2392680"/>
                <a:gd name="connsiteY1" fmla="*/ 251460 h 1463040"/>
                <a:gd name="connsiteX2" fmla="*/ 2392680 w 2392680"/>
                <a:gd name="connsiteY2" fmla="*/ 1463040 h 1463040"/>
                <a:gd name="connsiteX0" fmla="*/ 0 w 2392680"/>
                <a:gd name="connsiteY0" fmla="*/ 0 h 1463040"/>
                <a:gd name="connsiteX1" fmla="*/ 1927860 w 2392680"/>
                <a:gd name="connsiteY1" fmla="*/ 251460 h 1463040"/>
                <a:gd name="connsiteX2" fmla="*/ 2392680 w 2392680"/>
                <a:gd name="connsiteY2" fmla="*/ 1463040 h 146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92680" h="1463040">
                  <a:moveTo>
                    <a:pt x="0" y="0"/>
                  </a:moveTo>
                  <a:cubicBezTo>
                    <a:pt x="1158875" y="0"/>
                    <a:pt x="1658620" y="53340"/>
                    <a:pt x="1927860" y="251460"/>
                  </a:cubicBezTo>
                  <a:cubicBezTo>
                    <a:pt x="2197100" y="449580"/>
                    <a:pt x="2312035" y="693420"/>
                    <a:pt x="2392680" y="1463040"/>
                  </a:cubicBezTo>
                </a:path>
              </a:pathLst>
            </a:cu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7124" name="Freeform 52"/>
            <p:cNvSpPr>
              <a:spLocks/>
            </p:cNvSpPr>
            <p:nvPr/>
          </p:nvSpPr>
          <p:spPr bwMode="auto">
            <a:xfrm>
              <a:off x="815137" y="2151937"/>
              <a:ext cx="2004268" cy="1370013"/>
            </a:xfrm>
            <a:custGeom>
              <a:avLst/>
              <a:gdLst>
                <a:gd name="T0" fmla="*/ 0 w 1164"/>
                <a:gd name="T1" fmla="*/ 863 h 863"/>
                <a:gd name="T2" fmla="*/ 201 w 1164"/>
                <a:gd name="T3" fmla="*/ 371 h 863"/>
                <a:gd name="T4" fmla="*/ 567 w 1164"/>
                <a:gd name="T5" fmla="*/ 62 h 863"/>
                <a:gd name="T6" fmla="*/ 1164 w 1164"/>
                <a:gd name="T7" fmla="*/ 2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4" h="863">
                  <a:moveTo>
                    <a:pt x="0" y="863"/>
                  </a:moveTo>
                  <a:cubicBezTo>
                    <a:pt x="33" y="781"/>
                    <a:pt x="106" y="504"/>
                    <a:pt x="201" y="371"/>
                  </a:cubicBezTo>
                  <a:cubicBezTo>
                    <a:pt x="296" y="238"/>
                    <a:pt x="406" y="124"/>
                    <a:pt x="567" y="62"/>
                  </a:cubicBezTo>
                  <a:cubicBezTo>
                    <a:pt x="728" y="0"/>
                    <a:pt x="1040" y="15"/>
                    <a:pt x="1164" y="2"/>
                  </a:cubicBez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cxnSp>
          <p:nvCxnSpPr>
            <p:cNvPr id="24" name="Connecteur droit 23"/>
            <p:cNvCxnSpPr/>
            <p:nvPr/>
          </p:nvCxnSpPr>
          <p:spPr>
            <a:xfrm flipH="1">
              <a:off x="522396" y="4028651"/>
              <a:ext cx="241792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/>
            <p:cNvCxnSpPr/>
            <p:nvPr/>
          </p:nvCxnSpPr>
          <p:spPr>
            <a:xfrm flipH="1">
              <a:off x="521721" y="3521950"/>
              <a:ext cx="273971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/>
            <p:nvPr/>
          </p:nvCxnSpPr>
          <p:spPr>
            <a:xfrm flipH="1">
              <a:off x="525055" y="2699783"/>
              <a:ext cx="2035004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/>
            <p:cNvCxnSpPr/>
            <p:nvPr/>
          </p:nvCxnSpPr>
          <p:spPr>
            <a:xfrm flipH="1">
              <a:off x="495405" y="2151937"/>
              <a:ext cx="2035004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 Box 54"/>
            <p:cNvSpPr txBox="1">
              <a:spLocks noChangeArrowheads="1"/>
            </p:cNvSpPr>
            <p:nvPr/>
          </p:nvSpPr>
          <p:spPr bwMode="auto">
            <a:xfrm>
              <a:off x="-39822" y="1993668"/>
              <a:ext cx="593432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rgbClr val="7030A0"/>
                  </a:solidFill>
                </a:rPr>
                <a:t>UTS</a:t>
              </a:r>
              <a:endParaRPr lang="en-US" sz="1600" baseline="30000" dirty="0">
                <a:solidFill>
                  <a:srgbClr val="7030A0"/>
                </a:solidFill>
                <a:ea typeface="SimSun" pitchFamily="2" charset="-122"/>
                <a:cs typeface="Times New Roman" pitchFamily="18" charset="0"/>
              </a:endParaRPr>
            </a:p>
          </p:txBody>
        </p:sp>
        <p:sp>
          <p:nvSpPr>
            <p:cNvPr id="37" name="Freeform 52"/>
            <p:cNvSpPr>
              <a:spLocks/>
            </p:cNvSpPr>
            <p:nvPr/>
          </p:nvSpPr>
          <p:spPr bwMode="auto">
            <a:xfrm>
              <a:off x="817598" y="2708921"/>
              <a:ext cx="1713819" cy="815400"/>
            </a:xfrm>
            <a:custGeom>
              <a:avLst/>
              <a:gdLst>
                <a:gd name="T0" fmla="*/ 0 w 1164"/>
                <a:gd name="T1" fmla="*/ 863 h 863"/>
                <a:gd name="T2" fmla="*/ 201 w 1164"/>
                <a:gd name="T3" fmla="*/ 371 h 863"/>
                <a:gd name="T4" fmla="*/ 567 w 1164"/>
                <a:gd name="T5" fmla="*/ 62 h 863"/>
                <a:gd name="T6" fmla="*/ 1164 w 1164"/>
                <a:gd name="T7" fmla="*/ 2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4" h="863">
                  <a:moveTo>
                    <a:pt x="0" y="863"/>
                  </a:moveTo>
                  <a:cubicBezTo>
                    <a:pt x="33" y="781"/>
                    <a:pt x="106" y="504"/>
                    <a:pt x="201" y="371"/>
                  </a:cubicBezTo>
                  <a:cubicBezTo>
                    <a:pt x="296" y="238"/>
                    <a:pt x="406" y="124"/>
                    <a:pt x="567" y="62"/>
                  </a:cubicBezTo>
                  <a:cubicBezTo>
                    <a:pt x="728" y="0"/>
                    <a:pt x="1040" y="15"/>
                    <a:pt x="1164" y="2"/>
                  </a:cubicBez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sp>
        <p:nvSpPr>
          <p:cNvPr id="387112" name="Rectangle 4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 Specification for good forming</a:t>
            </a:r>
            <a:endParaRPr lang="en-US" b="1" dirty="0">
              <a:sym typeface="Symbol" pitchFamily="18" charset="2"/>
            </a:endParaRPr>
          </a:p>
        </p:txBody>
      </p:sp>
      <p:sp>
        <p:nvSpPr>
          <p:cNvPr id="387129" name="Rectangle 57"/>
          <p:cNvSpPr>
            <a:spLocks noChangeArrowheads="1"/>
          </p:cNvSpPr>
          <p:nvPr/>
        </p:nvSpPr>
        <p:spPr bwMode="auto">
          <a:xfrm>
            <a:off x="2200478" y="867880"/>
            <a:ext cx="957360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711200" lvl="1" indent="-360363" eaLnBrk="0" hangingPunct="0">
              <a:spcAft>
                <a:spcPts val="600"/>
              </a:spcAft>
              <a:buSzPct val="90000"/>
              <a:buBlip>
                <a:blip r:embed="rId3"/>
              </a:buBlip>
            </a:pPr>
            <a:r>
              <a:rPr lang="en-US" dirty="0"/>
              <a:t>YS and UYS depend on grain </a:t>
            </a:r>
            <a:r>
              <a:rPr lang="en-US" b="1" dirty="0">
                <a:sym typeface="Symbol" panose="05050102010706020507" pitchFamily="18" charset="2"/>
              </a:rPr>
              <a:t> </a:t>
            </a:r>
            <a:r>
              <a:rPr lang="en-US" sz="1200" i="1" dirty="0">
                <a:sym typeface="Symbol" panose="05050102010706020507" pitchFamily="18" charset="2"/>
              </a:rPr>
              <a:t>=&gt; one has to define a range rather than absolute value</a:t>
            </a:r>
          </a:p>
          <a:p>
            <a:pPr marL="711200" lvl="1" indent="-360363" eaLnBrk="0" hangingPunct="0">
              <a:spcAft>
                <a:spcPts val="600"/>
              </a:spcAft>
              <a:buSzPct val="90000"/>
              <a:buBlip>
                <a:blip r:embed="rId3"/>
              </a:buBlip>
            </a:pPr>
            <a:r>
              <a:rPr lang="en-US" dirty="0"/>
              <a:t>Strain hardening parameter </a:t>
            </a:r>
            <a:r>
              <a:rPr lang="en-US" dirty="0">
                <a:solidFill>
                  <a:srgbClr val="FF0000"/>
                </a:solidFill>
              </a:rPr>
              <a:t>n</a:t>
            </a:r>
            <a:r>
              <a:rPr lang="en-US" dirty="0"/>
              <a:t> more reliable than YS, UTS</a:t>
            </a:r>
          </a:p>
        </p:txBody>
      </p:sp>
      <p:sp>
        <p:nvSpPr>
          <p:cNvPr id="387131" name="Text Box 59"/>
          <p:cNvSpPr txBox="1">
            <a:spLocks noChangeArrowheads="1"/>
          </p:cNvSpPr>
          <p:nvPr/>
        </p:nvSpPr>
        <p:spPr bwMode="auto">
          <a:xfrm>
            <a:off x="6632275" y="1749249"/>
            <a:ext cx="3595807" cy="72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US" sz="1200" i="1" dirty="0"/>
              <a:t>Uniform elongation stops there !</a:t>
            </a:r>
          </a:p>
          <a:p>
            <a:pPr>
              <a:spcAft>
                <a:spcPts val="300"/>
              </a:spcAft>
            </a:pPr>
            <a:r>
              <a:rPr lang="en-US" sz="1200" i="1" dirty="0"/>
              <a:t>Necking starts there, breaking can occur anytime</a:t>
            </a:r>
          </a:p>
          <a:p>
            <a:pPr>
              <a:spcAft>
                <a:spcPts val="300"/>
              </a:spcAft>
            </a:pPr>
            <a:r>
              <a:rPr lang="en-US" sz="1200" i="1" dirty="0"/>
              <a:t>Total elongation not very relevant !</a:t>
            </a:r>
          </a:p>
        </p:txBody>
      </p:sp>
      <p:cxnSp>
        <p:nvCxnSpPr>
          <p:cNvPr id="387132" name="AutoShape 60"/>
          <p:cNvCxnSpPr>
            <a:cxnSpLocks noChangeShapeType="1"/>
          </p:cNvCxnSpPr>
          <p:nvPr/>
        </p:nvCxnSpPr>
        <p:spPr bwMode="auto">
          <a:xfrm rot="16200000" flipH="1">
            <a:off x="1419592" y="4548973"/>
            <a:ext cx="2154127" cy="258369"/>
          </a:xfrm>
          <a:prstGeom prst="bentConnector3">
            <a:avLst>
              <a:gd name="adj1" fmla="val 99408"/>
            </a:avLst>
          </a:prstGeom>
          <a:noFill/>
          <a:ln w="28575">
            <a:solidFill>
              <a:srgbClr val="F2A600"/>
            </a:solidFill>
            <a:miter lim="800000"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7133" name="Text Box 61"/>
          <p:cNvSpPr txBox="1">
            <a:spLocks noChangeArrowheads="1"/>
          </p:cNvSpPr>
          <p:nvPr/>
        </p:nvSpPr>
        <p:spPr bwMode="auto">
          <a:xfrm>
            <a:off x="2623628" y="5491074"/>
            <a:ext cx="4008647" cy="1238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US" i="1" dirty="0"/>
              <a:t>Strain hardening coefficient : formability </a:t>
            </a:r>
            <a:r>
              <a:rPr lang="en-US" i="1" dirty="0">
                <a:sym typeface="Symbol" pitchFamily="18" charset="2"/>
              </a:rPr>
              <a:t> if </a:t>
            </a:r>
            <a:r>
              <a:rPr lang="en-US" i="1" dirty="0">
                <a:solidFill>
                  <a:srgbClr val="FF0000"/>
                </a:solidFill>
                <a:sym typeface="Symbol" pitchFamily="18" charset="2"/>
              </a:rPr>
              <a:t>n</a:t>
            </a:r>
            <a:r>
              <a:rPr lang="en-US" i="1" dirty="0">
                <a:sym typeface="Symbol" pitchFamily="18" charset="2"/>
              </a:rPr>
              <a:t> </a:t>
            </a:r>
          </a:p>
          <a:p>
            <a:pPr>
              <a:spcAft>
                <a:spcPts val="300"/>
              </a:spcAft>
            </a:pPr>
            <a:r>
              <a:rPr lang="en-US" altLang="zh-CN" i="1" dirty="0">
                <a:ea typeface="SimSun" pitchFamily="2" charset="-122"/>
              </a:rPr>
              <a:t>Bi axial deformation :</a:t>
            </a:r>
            <a:r>
              <a:rPr lang="en-US" altLang="zh-CN" sz="1600" i="1" dirty="0" err="1">
                <a:latin typeface="Symbol" pitchFamily="18" charset="2"/>
                <a:ea typeface="SimSun" pitchFamily="2" charset="-122"/>
              </a:rPr>
              <a:t>e</a:t>
            </a:r>
            <a:r>
              <a:rPr lang="en-US" altLang="zh-CN" i="1" baseline="-25000" dirty="0" err="1">
                <a:ea typeface="SimSun" pitchFamily="2" charset="-122"/>
              </a:rPr>
              <a:t>max</a:t>
            </a:r>
            <a:r>
              <a:rPr lang="en-US" altLang="zh-CN" i="1" dirty="0">
                <a:ea typeface="SimSun" pitchFamily="2" charset="-122"/>
              </a:rPr>
              <a:t> varies like 4/11(2</a:t>
            </a:r>
            <a:r>
              <a:rPr lang="en-US" altLang="zh-CN" i="1" dirty="0">
                <a:solidFill>
                  <a:srgbClr val="FF0000"/>
                </a:solidFill>
                <a:ea typeface="SimSun" pitchFamily="2" charset="-122"/>
              </a:rPr>
              <a:t>n</a:t>
            </a:r>
            <a:r>
              <a:rPr lang="en-US" altLang="zh-CN" i="1" dirty="0">
                <a:ea typeface="SimSun" pitchFamily="2" charset="-122"/>
              </a:rPr>
              <a:t>+1) </a:t>
            </a:r>
            <a:endParaRPr lang="en-US" i="1" dirty="0"/>
          </a:p>
        </p:txBody>
      </p:sp>
      <p:cxnSp>
        <p:nvCxnSpPr>
          <p:cNvPr id="387130" name="AutoShape 58"/>
          <p:cNvCxnSpPr>
            <a:cxnSpLocks noChangeShapeType="1"/>
          </p:cNvCxnSpPr>
          <p:nvPr/>
        </p:nvCxnSpPr>
        <p:spPr bwMode="auto">
          <a:xfrm flipV="1">
            <a:off x="3616400" y="2091982"/>
            <a:ext cx="2808315" cy="347574"/>
          </a:xfrm>
          <a:prstGeom prst="bentConnector3">
            <a:avLst>
              <a:gd name="adj1" fmla="val 302"/>
            </a:avLst>
          </a:prstGeom>
          <a:noFill/>
          <a:ln w="28575">
            <a:solidFill>
              <a:srgbClr val="F2A600"/>
            </a:solidFill>
            <a:miter lim="800000"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Rectangle 17"/>
          <p:cNvSpPr/>
          <p:nvPr/>
        </p:nvSpPr>
        <p:spPr>
          <a:xfrm>
            <a:off x="1361675" y="1888916"/>
            <a:ext cx="12619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US" sz="1200" i="1" dirty="0"/>
              <a:t>Small grains</a:t>
            </a:r>
            <a:endParaRPr lang="fr-FR" sz="1200" dirty="0"/>
          </a:p>
        </p:txBody>
      </p:sp>
      <p:sp>
        <p:nvSpPr>
          <p:cNvPr id="33" name="Rectangle 32"/>
          <p:cNvSpPr/>
          <p:nvPr/>
        </p:nvSpPr>
        <p:spPr>
          <a:xfrm>
            <a:off x="1556153" y="4248068"/>
            <a:ext cx="9006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US" sz="1200" i="1" dirty="0"/>
              <a:t>Larger grains</a:t>
            </a:r>
            <a:endParaRPr lang="fr-FR" sz="1200" dirty="0"/>
          </a:p>
        </p:txBody>
      </p:sp>
      <p:cxnSp>
        <p:nvCxnSpPr>
          <p:cNvPr id="34" name="Connecteur droit 33"/>
          <p:cNvCxnSpPr/>
          <p:nvPr/>
        </p:nvCxnSpPr>
        <p:spPr>
          <a:xfrm flipH="1" flipV="1">
            <a:off x="1786352" y="2215280"/>
            <a:ext cx="213616" cy="451652"/>
          </a:xfrm>
          <a:prstGeom prst="line">
            <a:avLst/>
          </a:prstGeom>
          <a:noFill/>
          <a:ln w="28575">
            <a:solidFill>
              <a:srgbClr val="F2A600"/>
            </a:solidFill>
            <a:miter lim="800000"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Connecteur droit 35"/>
          <p:cNvCxnSpPr/>
          <p:nvPr/>
        </p:nvCxnSpPr>
        <p:spPr>
          <a:xfrm flipH="1">
            <a:off x="1859783" y="3366575"/>
            <a:ext cx="152401" cy="897746"/>
          </a:xfrm>
          <a:prstGeom prst="line">
            <a:avLst/>
          </a:prstGeom>
          <a:noFill/>
          <a:ln w="28575">
            <a:solidFill>
              <a:srgbClr val="F2A600"/>
            </a:solidFill>
            <a:miter lim="800000"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ZoneTexte 29"/>
          <p:cNvSpPr txBox="1"/>
          <p:nvPr/>
        </p:nvSpPr>
        <p:spPr>
          <a:xfrm>
            <a:off x="5546861" y="5071551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7030A0"/>
                </a:solidFill>
              </a:rPr>
              <a:t>strain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50" name="ZoneTexte 49"/>
          <p:cNvSpPr txBox="1"/>
          <p:nvPr/>
        </p:nvSpPr>
        <p:spPr>
          <a:xfrm>
            <a:off x="843403" y="1496466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7030A0"/>
                </a:solidFill>
              </a:rPr>
              <a:t>stress</a:t>
            </a:r>
          </a:p>
        </p:txBody>
      </p:sp>
      <p:sp>
        <p:nvSpPr>
          <p:cNvPr id="53" name="Text Box 54"/>
          <p:cNvSpPr txBox="1">
            <a:spLocks noChangeArrowheads="1"/>
          </p:cNvSpPr>
          <p:nvPr/>
        </p:nvSpPr>
        <p:spPr bwMode="auto">
          <a:xfrm>
            <a:off x="2180557" y="3186767"/>
            <a:ext cx="89639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dirty="0">
                <a:latin typeface="Symbol" pitchFamily="18" charset="2"/>
                <a:ea typeface="SimSun" pitchFamily="2" charset="-122"/>
                <a:cs typeface="Times New Roman" pitchFamily="18" charset="0"/>
              </a:rPr>
              <a:t>s</a:t>
            </a:r>
            <a:r>
              <a:rPr lang="en-US" altLang="zh-CN" sz="1600" dirty="0">
                <a:latin typeface="Symbol" pitchFamily="18" charset="2"/>
                <a:ea typeface="SimSun" pitchFamily="2" charset="-122"/>
                <a:cs typeface="Times New Roman" pitchFamily="18" charset="0"/>
              </a:rPr>
              <a:t> ~ </a:t>
            </a:r>
            <a:r>
              <a:rPr lang="en-US" altLang="zh-CN" sz="2000" dirty="0">
                <a:ea typeface="SimSun" pitchFamily="2" charset="-122"/>
                <a:cs typeface="Times New Roman" pitchFamily="18" charset="0"/>
              </a:rPr>
              <a:t>K</a:t>
            </a:r>
            <a:r>
              <a:rPr lang="en-US" altLang="zh-CN" dirty="0">
                <a:latin typeface="Symbol" pitchFamily="18" charset="2"/>
                <a:ea typeface="SimSun" pitchFamily="2" charset="-122"/>
                <a:cs typeface="Times New Roman" pitchFamily="18" charset="0"/>
              </a:rPr>
              <a:t>e</a:t>
            </a:r>
            <a:r>
              <a:rPr lang="en-US" altLang="zh-CN" baseline="30000" dirty="0">
                <a:solidFill>
                  <a:srgbClr val="FF0000"/>
                </a:solidFill>
                <a:ea typeface="SimSun" pitchFamily="2" charset="-122"/>
                <a:cs typeface="Times New Roman" pitchFamily="18" charset="0"/>
              </a:rPr>
              <a:t>n</a:t>
            </a:r>
            <a:endParaRPr lang="en-US" sz="1600" baseline="30000" dirty="0">
              <a:solidFill>
                <a:srgbClr val="FF0000"/>
              </a:solidFill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476636" y="2486277"/>
            <a:ext cx="1261953" cy="276999"/>
          </a:xfrm>
          <a:prstGeom prst="rect">
            <a:avLst/>
          </a:prstGeom>
          <a:ln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US" sz="1200" i="1" dirty="0"/>
              <a:t>Poor forming</a:t>
            </a:r>
            <a:endParaRPr lang="fr-FR" sz="1200" dirty="0"/>
          </a:p>
        </p:txBody>
      </p:sp>
      <p:cxnSp>
        <p:nvCxnSpPr>
          <p:cNvPr id="39" name="Connecteur droit 38"/>
          <p:cNvCxnSpPr/>
          <p:nvPr/>
        </p:nvCxnSpPr>
        <p:spPr>
          <a:xfrm flipV="1">
            <a:off x="2058287" y="2724495"/>
            <a:ext cx="387896" cy="377818"/>
          </a:xfrm>
          <a:prstGeom prst="line">
            <a:avLst/>
          </a:prstGeom>
          <a:noFill/>
          <a:ln w="28575">
            <a:solidFill>
              <a:srgbClr val="F2A600"/>
            </a:solidFill>
            <a:prstDash val="sysDot"/>
            <a:miter lim="800000"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5" name="Image 3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5" b="15727"/>
          <a:stretch/>
        </p:blipFill>
        <p:spPr>
          <a:xfrm rot="5400000">
            <a:off x="7325942" y="3467903"/>
            <a:ext cx="3497713" cy="199918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1" name="Rectangle 40"/>
          <p:cNvSpPr/>
          <p:nvPr/>
        </p:nvSpPr>
        <p:spPr>
          <a:xfrm>
            <a:off x="10403551" y="5934586"/>
            <a:ext cx="12619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US" sz="1200" i="1" dirty="0"/>
              <a:t>Necking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949810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7105" name="Groupe 387104"/>
          <p:cNvGrpSpPr/>
          <p:nvPr/>
        </p:nvGrpSpPr>
        <p:grpSpPr>
          <a:xfrm>
            <a:off x="701754" y="1936478"/>
            <a:ext cx="5358107" cy="3600400"/>
            <a:chOff x="-39822" y="1700808"/>
            <a:chExt cx="5358107" cy="3600400"/>
          </a:xfrm>
        </p:grpSpPr>
        <p:sp>
          <p:nvSpPr>
            <p:cNvPr id="387126" name="Text Box 54"/>
            <p:cNvSpPr txBox="1">
              <a:spLocks noChangeArrowheads="1"/>
            </p:cNvSpPr>
            <p:nvPr/>
          </p:nvSpPr>
          <p:spPr bwMode="auto">
            <a:xfrm>
              <a:off x="30780" y="3589934"/>
              <a:ext cx="457176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7030A0"/>
                  </a:solidFill>
                </a:rPr>
                <a:t>YS</a:t>
              </a:r>
              <a:endParaRPr lang="en-US" sz="1600" baseline="30000" dirty="0">
                <a:solidFill>
                  <a:srgbClr val="7030A0"/>
                </a:solidFill>
                <a:ea typeface="SimSun" pitchFamily="2" charset="-122"/>
                <a:cs typeface="Times New Roman" pitchFamily="18" charset="0"/>
              </a:endParaRPr>
            </a:p>
          </p:txBody>
        </p:sp>
        <p:cxnSp>
          <p:nvCxnSpPr>
            <p:cNvPr id="3" name="Connecteur droit avec flèche 2"/>
            <p:cNvCxnSpPr/>
            <p:nvPr/>
          </p:nvCxnSpPr>
          <p:spPr>
            <a:xfrm>
              <a:off x="521721" y="1700808"/>
              <a:ext cx="0" cy="3600400"/>
            </a:xfrm>
            <a:prstGeom prst="straightConnector1">
              <a:avLst/>
            </a:prstGeom>
            <a:ln w="19050"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avec flèche 19"/>
            <p:cNvCxnSpPr/>
            <p:nvPr/>
          </p:nvCxnSpPr>
          <p:spPr>
            <a:xfrm flipH="1">
              <a:off x="461235" y="5157192"/>
              <a:ext cx="4857050" cy="0"/>
            </a:xfrm>
            <a:prstGeom prst="straightConnector1">
              <a:avLst/>
            </a:prstGeom>
            <a:ln w="19050"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reeform 52"/>
            <p:cNvSpPr>
              <a:spLocks/>
            </p:cNvSpPr>
            <p:nvPr/>
          </p:nvSpPr>
          <p:spPr bwMode="auto">
            <a:xfrm>
              <a:off x="719829" y="2702154"/>
              <a:ext cx="1847850" cy="1370013"/>
            </a:xfrm>
            <a:custGeom>
              <a:avLst/>
              <a:gdLst>
                <a:gd name="T0" fmla="*/ 0 w 1164"/>
                <a:gd name="T1" fmla="*/ 863 h 863"/>
                <a:gd name="T2" fmla="*/ 201 w 1164"/>
                <a:gd name="T3" fmla="*/ 371 h 863"/>
                <a:gd name="T4" fmla="*/ 567 w 1164"/>
                <a:gd name="T5" fmla="*/ 62 h 863"/>
                <a:gd name="T6" fmla="*/ 1164 w 1164"/>
                <a:gd name="T7" fmla="*/ 2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4" h="863">
                  <a:moveTo>
                    <a:pt x="0" y="863"/>
                  </a:moveTo>
                  <a:cubicBezTo>
                    <a:pt x="33" y="781"/>
                    <a:pt x="106" y="504"/>
                    <a:pt x="201" y="371"/>
                  </a:cubicBezTo>
                  <a:cubicBezTo>
                    <a:pt x="296" y="238"/>
                    <a:pt x="406" y="124"/>
                    <a:pt x="567" y="62"/>
                  </a:cubicBezTo>
                  <a:cubicBezTo>
                    <a:pt x="728" y="0"/>
                    <a:pt x="1040" y="15"/>
                    <a:pt x="1164" y="2"/>
                  </a:cubicBez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cxnSp>
          <p:nvCxnSpPr>
            <p:cNvPr id="7" name="Connecteur droit 6"/>
            <p:cNvCxnSpPr/>
            <p:nvPr/>
          </p:nvCxnSpPr>
          <p:spPr>
            <a:xfrm flipV="1">
              <a:off x="521721" y="3511008"/>
              <a:ext cx="295878" cy="1674544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orme libre 16"/>
            <p:cNvSpPr/>
            <p:nvPr/>
          </p:nvSpPr>
          <p:spPr>
            <a:xfrm>
              <a:off x="2573918" y="2706415"/>
              <a:ext cx="2392680" cy="1463040"/>
            </a:xfrm>
            <a:custGeom>
              <a:avLst/>
              <a:gdLst>
                <a:gd name="connsiteX0" fmla="*/ 0 w 2500591"/>
                <a:gd name="connsiteY0" fmla="*/ 135258 h 1781178"/>
                <a:gd name="connsiteX1" fmla="*/ 2164080 w 2500591"/>
                <a:gd name="connsiteY1" fmla="*/ 165738 h 1781178"/>
                <a:gd name="connsiteX2" fmla="*/ 2461260 w 2500591"/>
                <a:gd name="connsiteY2" fmla="*/ 1781178 h 1781178"/>
                <a:gd name="connsiteX0" fmla="*/ 0 w 2476679"/>
                <a:gd name="connsiteY0" fmla="*/ 78029 h 1723949"/>
                <a:gd name="connsiteX1" fmla="*/ 2019300 w 2476679"/>
                <a:gd name="connsiteY1" fmla="*/ 230429 h 1723949"/>
                <a:gd name="connsiteX2" fmla="*/ 2461260 w 2476679"/>
                <a:gd name="connsiteY2" fmla="*/ 1723949 h 1723949"/>
                <a:gd name="connsiteX0" fmla="*/ 0 w 2453531"/>
                <a:gd name="connsiteY0" fmla="*/ 54422 h 1799402"/>
                <a:gd name="connsiteX1" fmla="*/ 1996440 w 2453531"/>
                <a:gd name="connsiteY1" fmla="*/ 305882 h 1799402"/>
                <a:gd name="connsiteX2" fmla="*/ 2438400 w 2453531"/>
                <a:gd name="connsiteY2" fmla="*/ 1799402 h 1799402"/>
                <a:gd name="connsiteX0" fmla="*/ 0 w 2453531"/>
                <a:gd name="connsiteY0" fmla="*/ 1788 h 1746768"/>
                <a:gd name="connsiteX1" fmla="*/ 1996440 w 2453531"/>
                <a:gd name="connsiteY1" fmla="*/ 253248 h 1746768"/>
                <a:gd name="connsiteX2" fmla="*/ 2438400 w 2453531"/>
                <a:gd name="connsiteY2" fmla="*/ 1746768 h 1746768"/>
                <a:gd name="connsiteX0" fmla="*/ 0 w 2438400"/>
                <a:gd name="connsiteY0" fmla="*/ 1788 h 1746768"/>
                <a:gd name="connsiteX1" fmla="*/ 1996440 w 2438400"/>
                <a:gd name="connsiteY1" fmla="*/ 253248 h 1746768"/>
                <a:gd name="connsiteX2" fmla="*/ 2438400 w 2438400"/>
                <a:gd name="connsiteY2" fmla="*/ 1746768 h 1746768"/>
                <a:gd name="connsiteX0" fmla="*/ 0 w 2392680"/>
                <a:gd name="connsiteY0" fmla="*/ 0 h 1463040"/>
                <a:gd name="connsiteX1" fmla="*/ 1996440 w 2392680"/>
                <a:gd name="connsiteY1" fmla="*/ 251460 h 1463040"/>
                <a:gd name="connsiteX2" fmla="*/ 2392680 w 2392680"/>
                <a:gd name="connsiteY2" fmla="*/ 1463040 h 1463040"/>
                <a:gd name="connsiteX0" fmla="*/ 0 w 2392680"/>
                <a:gd name="connsiteY0" fmla="*/ 0 h 1463040"/>
                <a:gd name="connsiteX1" fmla="*/ 1927860 w 2392680"/>
                <a:gd name="connsiteY1" fmla="*/ 251460 h 1463040"/>
                <a:gd name="connsiteX2" fmla="*/ 2392680 w 2392680"/>
                <a:gd name="connsiteY2" fmla="*/ 1463040 h 1463040"/>
                <a:gd name="connsiteX0" fmla="*/ 0 w 2392680"/>
                <a:gd name="connsiteY0" fmla="*/ 0 h 1463040"/>
                <a:gd name="connsiteX1" fmla="*/ 1927860 w 2392680"/>
                <a:gd name="connsiteY1" fmla="*/ 251460 h 1463040"/>
                <a:gd name="connsiteX2" fmla="*/ 2392680 w 2392680"/>
                <a:gd name="connsiteY2" fmla="*/ 1463040 h 146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92680" h="1463040">
                  <a:moveTo>
                    <a:pt x="0" y="0"/>
                  </a:moveTo>
                  <a:cubicBezTo>
                    <a:pt x="1158875" y="0"/>
                    <a:pt x="1658620" y="53340"/>
                    <a:pt x="1927860" y="251460"/>
                  </a:cubicBezTo>
                  <a:cubicBezTo>
                    <a:pt x="2197100" y="449580"/>
                    <a:pt x="2312035" y="693420"/>
                    <a:pt x="2392680" y="1463040"/>
                  </a:cubicBezTo>
                </a:path>
              </a:pathLst>
            </a:cu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Forme libre 30"/>
            <p:cNvSpPr/>
            <p:nvPr/>
          </p:nvSpPr>
          <p:spPr>
            <a:xfrm>
              <a:off x="2632237" y="2158261"/>
              <a:ext cx="2495073" cy="1463040"/>
            </a:xfrm>
            <a:custGeom>
              <a:avLst/>
              <a:gdLst>
                <a:gd name="connsiteX0" fmla="*/ 0 w 2500591"/>
                <a:gd name="connsiteY0" fmla="*/ 135258 h 1781178"/>
                <a:gd name="connsiteX1" fmla="*/ 2164080 w 2500591"/>
                <a:gd name="connsiteY1" fmla="*/ 165738 h 1781178"/>
                <a:gd name="connsiteX2" fmla="*/ 2461260 w 2500591"/>
                <a:gd name="connsiteY2" fmla="*/ 1781178 h 1781178"/>
                <a:gd name="connsiteX0" fmla="*/ 0 w 2476679"/>
                <a:gd name="connsiteY0" fmla="*/ 78029 h 1723949"/>
                <a:gd name="connsiteX1" fmla="*/ 2019300 w 2476679"/>
                <a:gd name="connsiteY1" fmla="*/ 230429 h 1723949"/>
                <a:gd name="connsiteX2" fmla="*/ 2461260 w 2476679"/>
                <a:gd name="connsiteY2" fmla="*/ 1723949 h 1723949"/>
                <a:gd name="connsiteX0" fmla="*/ 0 w 2453531"/>
                <a:gd name="connsiteY0" fmla="*/ 54422 h 1799402"/>
                <a:gd name="connsiteX1" fmla="*/ 1996440 w 2453531"/>
                <a:gd name="connsiteY1" fmla="*/ 305882 h 1799402"/>
                <a:gd name="connsiteX2" fmla="*/ 2438400 w 2453531"/>
                <a:gd name="connsiteY2" fmla="*/ 1799402 h 1799402"/>
                <a:gd name="connsiteX0" fmla="*/ 0 w 2453531"/>
                <a:gd name="connsiteY0" fmla="*/ 1788 h 1746768"/>
                <a:gd name="connsiteX1" fmla="*/ 1996440 w 2453531"/>
                <a:gd name="connsiteY1" fmla="*/ 253248 h 1746768"/>
                <a:gd name="connsiteX2" fmla="*/ 2438400 w 2453531"/>
                <a:gd name="connsiteY2" fmla="*/ 1746768 h 1746768"/>
                <a:gd name="connsiteX0" fmla="*/ 0 w 2438400"/>
                <a:gd name="connsiteY0" fmla="*/ 1788 h 1746768"/>
                <a:gd name="connsiteX1" fmla="*/ 1996440 w 2438400"/>
                <a:gd name="connsiteY1" fmla="*/ 253248 h 1746768"/>
                <a:gd name="connsiteX2" fmla="*/ 2438400 w 2438400"/>
                <a:gd name="connsiteY2" fmla="*/ 1746768 h 1746768"/>
                <a:gd name="connsiteX0" fmla="*/ 0 w 2392680"/>
                <a:gd name="connsiteY0" fmla="*/ 0 h 1463040"/>
                <a:gd name="connsiteX1" fmla="*/ 1996440 w 2392680"/>
                <a:gd name="connsiteY1" fmla="*/ 251460 h 1463040"/>
                <a:gd name="connsiteX2" fmla="*/ 2392680 w 2392680"/>
                <a:gd name="connsiteY2" fmla="*/ 1463040 h 1463040"/>
                <a:gd name="connsiteX0" fmla="*/ 0 w 2392680"/>
                <a:gd name="connsiteY0" fmla="*/ 0 h 1463040"/>
                <a:gd name="connsiteX1" fmla="*/ 1927860 w 2392680"/>
                <a:gd name="connsiteY1" fmla="*/ 251460 h 1463040"/>
                <a:gd name="connsiteX2" fmla="*/ 2392680 w 2392680"/>
                <a:gd name="connsiteY2" fmla="*/ 1463040 h 1463040"/>
                <a:gd name="connsiteX0" fmla="*/ 0 w 2392680"/>
                <a:gd name="connsiteY0" fmla="*/ 0 h 1463040"/>
                <a:gd name="connsiteX1" fmla="*/ 1927860 w 2392680"/>
                <a:gd name="connsiteY1" fmla="*/ 251460 h 1463040"/>
                <a:gd name="connsiteX2" fmla="*/ 2392680 w 2392680"/>
                <a:gd name="connsiteY2" fmla="*/ 1463040 h 146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92680" h="1463040">
                  <a:moveTo>
                    <a:pt x="0" y="0"/>
                  </a:moveTo>
                  <a:cubicBezTo>
                    <a:pt x="1158875" y="0"/>
                    <a:pt x="1658620" y="53340"/>
                    <a:pt x="1927860" y="251460"/>
                  </a:cubicBezTo>
                  <a:cubicBezTo>
                    <a:pt x="2197100" y="449580"/>
                    <a:pt x="2312035" y="693420"/>
                    <a:pt x="2392680" y="1463040"/>
                  </a:cubicBezTo>
                </a:path>
              </a:pathLst>
            </a:cu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7124" name="Freeform 52"/>
            <p:cNvSpPr>
              <a:spLocks/>
            </p:cNvSpPr>
            <p:nvPr/>
          </p:nvSpPr>
          <p:spPr bwMode="auto">
            <a:xfrm>
              <a:off x="815137" y="2151937"/>
              <a:ext cx="2004268" cy="1370013"/>
            </a:xfrm>
            <a:custGeom>
              <a:avLst/>
              <a:gdLst>
                <a:gd name="T0" fmla="*/ 0 w 1164"/>
                <a:gd name="T1" fmla="*/ 863 h 863"/>
                <a:gd name="T2" fmla="*/ 201 w 1164"/>
                <a:gd name="T3" fmla="*/ 371 h 863"/>
                <a:gd name="T4" fmla="*/ 567 w 1164"/>
                <a:gd name="T5" fmla="*/ 62 h 863"/>
                <a:gd name="T6" fmla="*/ 1164 w 1164"/>
                <a:gd name="T7" fmla="*/ 2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4" h="863">
                  <a:moveTo>
                    <a:pt x="0" y="863"/>
                  </a:moveTo>
                  <a:cubicBezTo>
                    <a:pt x="33" y="781"/>
                    <a:pt x="106" y="504"/>
                    <a:pt x="201" y="371"/>
                  </a:cubicBezTo>
                  <a:cubicBezTo>
                    <a:pt x="296" y="238"/>
                    <a:pt x="406" y="124"/>
                    <a:pt x="567" y="62"/>
                  </a:cubicBezTo>
                  <a:cubicBezTo>
                    <a:pt x="728" y="0"/>
                    <a:pt x="1040" y="15"/>
                    <a:pt x="1164" y="2"/>
                  </a:cubicBez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cxnSp>
          <p:nvCxnSpPr>
            <p:cNvPr id="24" name="Connecteur droit 23"/>
            <p:cNvCxnSpPr/>
            <p:nvPr/>
          </p:nvCxnSpPr>
          <p:spPr>
            <a:xfrm flipH="1">
              <a:off x="522396" y="4028651"/>
              <a:ext cx="241792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/>
            <p:cNvCxnSpPr/>
            <p:nvPr/>
          </p:nvCxnSpPr>
          <p:spPr>
            <a:xfrm flipH="1">
              <a:off x="521721" y="3521950"/>
              <a:ext cx="273971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/>
            <p:nvPr/>
          </p:nvCxnSpPr>
          <p:spPr>
            <a:xfrm flipH="1">
              <a:off x="525055" y="2699783"/>
              <a:ext cx="2035004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/>
            <p:cNvCxnSpPr/>
            <p:nvPr/>
          </p:nvCxnSpPr>
          <p:spPr>
            <a:xfrm flipH="1">
              <a:off x="495405" y="2151937"/>
              <a:ext cx="2035004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 Box 54"/>
            <p:cNvSpPr txBox="1">
              <a:spLocks noChangeArrowheads="1"/>
            </p:cNvSpPr>
            <p:nvPr/>
          </p:nvSpPr>
          <p:spPr bwMode="auto">
            <a:xfrm>
              <a:off x="-39822" y="1993668"/>
              <a:ext cx="593432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rgbClr val="7030A0"/>
                  </a:solidFill>
                </a:rPr>
                <a:t>UTS</a:t>
              </a:r>
              <a:endParaRPr lang="en-US" sz="1600" baseline="30000" dirty="0">
                <a:solidFill>
                  <a:srgbClr val="7030A0"/>
                </a:solidFill>
                <a:ea typeface="SimSun" pitchFamily="2" charset="-122"/>
                <a:cs typeface="Times New Roman" pitchFamily="18" charset="0"/>
              </a:endParaRPr>
            </a:p>
          </p:txBody>
        </p:sp>
        <p:sp>
          <p:nvSpPr>
            <p:cNvPr id="37" name="Freeform 52"/>
            <p:cNvSpPr>
              <a:spLocks/>
            </p:cNvSpPr>
            <p:nvPr/>
          </p:nvSpPr>
          <p:spPr bwMode="auto">
            <a:xfrm>
              <a:off x="817598" y="2708921"/>
              <a:ext cx="1713819" cy="815400"/>
            </a:xfrm>
            <a:custGeom>
              <a:avLst/>
              <a:gdLst>
                <a:gd name="T0" fmla="*/ 0 w 1164"/>
                <a:gd name="T1" fmla="*/ 863 h 863"/>
                <a:gd name="T2" fmla="*/ 201 w 1164"/>
                <a:gd name="T3" fmla="*/ 371 h 863"/>
                <a:gd name="T4" fmla="*/ 567 w 1164"/>
                <a:gd name="T5" fmla="*/ 62 h 863"/>
                <a:gd name="T6" fmla="*/ 1164 w 1164"/>
                <a:gd name="T7" fmla="*/ 2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4" h="863">
                  <a:moveTo>
                    <a:pt x="0" y="863"/>
                  </a:moveTo>
                  <a:cubicBezTo>
                    <a:pt x="33" y="781"/>
                    <a:pt x="106" y="504"/>
                    <a:pt x="201" y="371"/>
                  </a:cubicBezTo>
                  <a:cubicBezTo>
                    <a:pt x="296" y="238"/>
                    <a:pt x="406" y="124"/>
                    <a:pt x="567" y="62"/>
                  </a:cubicBezTo>
                  <a:cubicBezTo>
                    <a:pt x="728" y="0"/>
                    <a:pt x="1040" y="15"/>
                    <a:pt x="1164" y="2"/>
                  </a:cubicBez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sp>
        <p:nvSpPr>
          <p:cNvPr id="387112" name="Rectangle 4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 Specification for good forming</a:t>
            </a:r>
            <a:endParaRPr lang="en-US" b="1" dirty="0">
              <a:sym typeface="Symbol" pitchFamily="18" charset="2"/>
            </a:endParaRPr>
          </a:p>
        </p:txBody>
      </p:sp>
      <p:sp>
        <p:nvSpPr>
          <p:cNvPr id="387129" name="Rectangle 57"/>
          <p:cNvSpPr>
            <a:spLocks noChangeArrowheads="1"/>
          </p:cNvSpPr>
          <p:nvPr/>
        </p:nvSpPr>
        <p:spPr bwMode="auto">
          <a:xfrm>
            <a:off x="2200478" y="867880"/>
            <a:ext cx="957360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711200" lvl="1" indent="-360363" eaLnBrk="0" hangingPunct="0">
              <a:spcAft>
                <a:spcPts val="600"/>
              </a:spcAft>
              <a:buSzPct val="90000"/>
              <a:buBlip>
                <a:blip r:embed="rId3"/>
              </a:buBlip>
            </a:pPr>
            <a:r>
              <a:rPr lang="en-US" dirty="0"/>
              <a:t>YS and UYS depend on grain </a:t>
            </a:r>
            <a:r>
              <a:rPr lang="en-US" b="1" dirty="0">
                <a:sym typeface="Symbol" panose="05050102010706020507" pitchFamily="18" charset="2"/>
              </a:rPr>
              <a:t> </a:t>
            </a:r>
            <a:r>
              <a:rPr lang="en-US" sz="1200" i="1" dirty="0">
                <a:sym typeface="Symbol" panose="05050102010706020507" pitchFamily="18" charset="2"/>
              </a:rPr>
              <a:t>=&gt; one has to define a range rather than absolute value</a:t>
            </a:r>
          </a:p>
          <a:p>
            <a:pPr marL="711200" lvl="1" indent="-360363" eaLnBrk="0" hangingPunct="0">
              <a:spcAft>
                <a:spcPts val="600"/>
              </a:spcAft>
              <a:buSzPct val="90000"/>
              <a:buBlip>
                <a:blip r:embed="rId3"/>
              </a:buBlip>
            </a:pPr>
            <a:r>
              <a:rPr lang="en-US" dirty="0"/>
              <a:t>Strain hardening parameter </a:t>
            </a:r>
            <a:r>
              <a:rPr lang="en-US" dirty="0">
                <a:solidFill>
                  <a:srgbClr val="FF0000"/>
                </a:solidFill>
              </a:rPr>
              <a:t>n</a:t>
            </a:r>
            <a:r>
              <a:rPr lang="en-US" dirty="0"/>
              <a:t> more reliable than YS, UTS</a:t>
            </a:r>
          </a:p>
        </p:txBody>
      </p:sp>
      <p:sp>
        <p:nvSpPr>
          <p:cNvPr id="387131" name="Text Box 59"/>
          <p:cNvSpPr txBox="1">
            <a:spLocks noChangeArrowheads="1"/>
          </p:cNvSpPr>
          <p:nvPr/>
        </p:nvSpPr>
        <p:spPr bwMode="auto">
          <a:xfrm>
            <a:off x="6632275" y="1749249"/>
            <a:ext cx="3595807" cy="72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US" sz="1200" i="1" dirty="0"/>
              <a:t>Uniform elongation stops there !</a:t>
            </a:r>
          </a:p>
          <a:p>
            <a:pPr>
              <a:spcAft>
                <a:spcPts val="300"/>
              </a:spcAft>
            </a:pPr>
            <a:r>
              <a:rPr lang="en-US" sz="1200" i="1" dirty="0"/>
              <a:t>Necking starts there, breaking can occur anytime</a:t>
            </a:r>
          </a:p>
          <a:p>
            <a:pPr>
              <a:spcAft>
                <a:spcPts val="300"/>
              </a:spcAft>
            </a:pPr>
            <a:r>
              <a:rPr lang="en-US" sz="1200" i="1" dirty="0"/>
              <a:t>Total elongation not very relevant !</a:t>
            </a:r>
          </a:p>
        </p:txBody>
      </p:sp>
      <p:cxnSp>
        <p:nvCxnSpPr>
          <p:cNvPr id="387132" name="AutoShape 60"/>
          <p:cNvCxnSpPr>
            <a:cxnSpLocks noChangeShapeType="1"/>
          </p:cNvCxnSpPr>
          <p:nvPr/>
        </p:nvCxnSpPr>
        <p:spPr bwMode="auto">
          <a:xfrm rot="16200000" flipH="1">
            <a:off x="1419592" y="4548973"/>
            <a:ext cx="2154127" cy="258369"/>
          </a:xfrm>
          <a:prstGeom prst="bentConnector3">
            <a:avLst>
              <a:gd name="adj1" fmla="val 99408"/>
            </a:avLst>
          </a:prstGeom>
          <a:noFill/>
          <a:ln w="28575">
            <a:solidFill>
              <a:srgbClr val="F2A600"/>
            </a:solidFill>
            <a:miter lim="800000"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7133" name="Text Box 61"/>
          <p:cNvSpPr txBox="1">
            <a:spLocks noChangeArrowheads="1"/>
          </p:cNvSpPr>
          <p:nvPr/>
        </p:nvSpPr>
        <p:spPr bwMode="auto">
          <a:xfrm>
            <a:off x="2623628" y="5491074"/>
            <a:ext cx="4008647" cy="1238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US" i="1" dirty="0"/>
              <a:t>Strain hardening coefficient : formability </a:t>
            </a:r>
            <a:r>
              <a:rPr lang="en-US" i="1" dirty="0">
                <a:sym typeface="Symbol" pitchFamily="18" charset="2"/>
              </a:rPr>
              <a:t> if </a:t>
            </a:r>
            <a:r>
              <a:rPr lang="en-US" i="1" dirty="0">
                <a:solidFill>
                  <a:srgbClr val="FF0000"/>
                </a:solidFill>
                <a:sym typeface="Symbol" pitchFamily="18" charset="2"/>
              </a:rPr>
              <a:t>n</a:t>
            </a:r>
            <a:r>
              <a:rPr lang="en-US" i="1" dirty="0">
                <a:sym typeface="Symbol" pitchFamily="18" charset="2"/>
              </a:rPr>
              <a:t> </a:t>
            </a:r>
          </a:p>
          <a:p>
            <a:pPr>
              <a:spcAft>
                <a:spcPts val="300"/>
              </a:spcAft>
            </a:pPr>
            <a:r>
              <a:rPr lang="en-US" altLang="zh-CN" i="1" dirty="0">
                <a:ea typeface="SimSun" pitchFamily="2" charset="-122"/>
              </a:rPr>
              <a:t>Bi axial deformation :</a:t>
            </a:r>
            <a:r>
              <a:rPr lang="en-US" altLang="zh-CN" sz="1600" i="1" dirty="0" err="1">
                <a:latin typeface="Symbol" pitchFamily="18" charset="2"/>
                <a:ea typeface="SimSun" pitchFamily="2" charset="-122"/>
              </a:rPr>
              <a:t>e</a:t>
            </a:r>
            <a:r>
              <a:rPr lang="en-US" altLang="zh-CN" i="1" baseline="-25000" dirty="0" err="1">
                <a:ea typeface="SimSun" pitchFamily="2" charset="-122"/>
              </a:rPr>
              <a:t>max</a:t>
            </a:r>
            <a:r>
              <a:rPr lang="en-US" altLang="zh-CN" i="1" dirty="0">
                <a:ea typeface="SimSun" pitchFamily="2" charset="-122"/>
              </a:rPr>
              <a:t> varies like 4/11(2</a:t>
            </a:r>
            <a:r>
              <a:rPr lang="en-US" altLang="zh-CN" i="1" dirty="0">
                <a:solidFill>
                  <a:srgbClr val="FF0000"/>
                </a:solidFill>
                <a:ea typeface="SimSun" pitchFamily="2" charset="-122"/>
              </a:rPr>
              <a:t>n</a:t>
            </a:r>
            <a:r>
              <a:rPr lang="en-US" altLang="zh-CN" i="1" dirty="0">
                <a:ea typeface="SimSun" pitchFamily="2" charset="-122"/>
              </a:rPr>
              <a:t>+1) </a:t>
            </a:r>
            <a:endParaRPr lang="en-US" i="1" dirty="0"/>
          </a:p>
        </p:txBody>
      </p:sp>
      <p:cxnSp>
        <p:nvCxnSpPr>
          <p:cNvPr id="387130" name="AutoShape 58"/>
          <p:cNvCxnSpPr>
            <a:cxnSpLocks noChangeShapeType="1"/>
          </p:cNvCxnSpPr>
          <p:nvPr/>
        </p:nvCxnSpPr>
        <p:spPr bwMode="auto">
          <a:xfrm flipV="1">
            <a:off x="3616400" y="2091982"/>
            <a:ext cx="2808315" cy="347574"/>
          </a:xfrm>
          <a:prstGeom prst="bentConnector3">
            <a:avLst>
              <a:gd name="adj1" fmla="val 302"/>
            </a:avLst>
          </a:prstGeom>
          <a:noFill/>
          <a:ln w="28575">
            <a:solidFill>
              <a:srgbClr val="F2A600"/>
            </a:solidFill>
            <a:miter lim="800000"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Rectangle 17"/>
          <p:cNvSpPr/>
          <p:nvPr/>
        </p:nvSpPr>
        <p:spPr>
          <a:xfrm>
            <a:off x="1361675" y="1888916"/>
            <a:ext cx="12619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US" sz="1200" i="1" dirty="0"/>
              <a:t>Small grains</a:t>
            </a:r>
            <a:endParaRPr lang="fr-FR" sz="1200" dirty="0"/>
          </a:p>
        </p:txBody>
      </p:sp>
      <p:sp>
        <p:nvSpPr>
          <p:cNvPr id="33" name="Rectangle 32"/>
          <p:cNvSpPr/>
          <p:nvPr/>
        </p:nvSpPr>
        <p:spPr>
          <a:xfrm>
            <a:off x="1556153" y="4248068"/>
            <a:ext cx="9006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US" sz="1200" i="1" dirty="0"/>
              <a:t>Larger grains</a:t>
            </a:r>
            <a:endParaRPr lang="fr-FR" sz="1200" dirty="0"/>
          </a:p>
        </p:txBody>
      </p:sp>
      <p:cxnSp>
        <p:nvCxnSpPr>
          <p:cNvPr id="34" name="Connecteur droit 33"/>
          <p:cNvCxnSpPr/>
          <p:nvPr/>
        </p:nvCxnSpPr>
        <p:spPr>
          <a:xfrm flipH="1" flipV="1">
            <a:off x="1786352" y="2215280"/>
            <a:ext cx="213616" cy="451652"/>
          </a:xfrm>
          <a:prstGeom prst="line">
            <a:avLst/>
          </a:prstGeom>
          <a:noFill/>
          <a:ln w="28575">
            <a:solidFill>
              <a:srgbClr val="F2A600"/>
            </a:solidFill>
            <a:miter lim="800000"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Connecteur droit 35"/>
          <p:cNvCxnSpPr/>
          <p:nvPr/>
        </p:nvCxnSpPr>
        <p:spPr>
          <a:xfrm flipH="1">
            <a:off x="1859783" y="3366575"/>
            <a:ext cx="152401" cy="897746"/>
          </a:xfrm>
          <a:prstGeom prst="line">
            <a:avLst/>
          </a:prstGeom>
          <a:noFill/>
          <a:ln w="28575">
            <a:solidFill>
              <a:srgbClr val="F2A600"/>
            </a:solidFill>
            <a:miter lim="800000"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ZoneTexte 29"/>
          <p:cNvSpPr txBox="1"/>
          <p:nvPr/>
        </p:nvSpPr>
        <p:spPr>
          <a:xfrm>
            <a:off x="5546861" y="5071551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7030A0"/>
                </a:solidFill>
              </a:rPr>
              <a:t>strain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50" name="ZoneTexte 49"/>
          <p:cNvSpPr txBox="1"/>
          <p:nvPr/>
        </p:nvSpPr>
        <p:spPr>
          <a:xfrm>
            <a:off x="843403" y="1496466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7030A0"/>
                </a:solidFill>
              </a:rPr>
              <a:t>stress</a:t>
            </a:r>
          </a:p>
        </p:txBody>
      </p:sp>
      <p:sp>
        <p:nvSpPr>
          <p:cNvPr id="53" name="Text Box 54"/>
          <p:cNvSpPr txBox="1">
            <a:spLocks noChangeArrowheads="1"/>
          </p:cNvSpPr>
          <p:nvPr/>
        </p:nvSpPr>
        <p:spPr bwMode="auto">
          <a:xfrm>
            <a:off x="2180557" y="3186767"/>
            <a:ext cx="89639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dirty="0">
                <a:latin typeface="Symbol" pitchFamily="18" charset="2"/>
                <a:ea typeface="SimSun" pitchFamily="2" charset="-122"/>
                <a:cs typeface="Times New Roman" pitchFamily="18" charset="0"/>
              </a:rPr>
              <a:t>s</a:t>
            </a:r>
            <a:r>
              <a:rPr lang="en-US" altLang="zh-CN" sz="1600" dirty="0">
                <a:latin typeface="Symbol" pitchFamily="18" charset="2"/>
                <a:ea typeface="SimSun" pitchFamily="2" charset="-122"/>
                <a:cs typeface="Times New Roman" pitchFamily="18" charset="0"/>
              </a:rPr>
              <a:t> ~ </a:t>
            </a:r>
            <a:r>
              <a:rPr lang="en-US" altLang="zh-CN" sz="2000" dirty="0">
                <a:ea typeface="SimSun" pitchFamily="2" charset="-122"/>
                <a:cs typeface="Times New Roman" pitchFamily="18" charset="0"/>
              </a:rPr>
              <a:t>K</a:t>
            </a:r>
            <a:r>
              <a:rPr lang="en-US" altLang="zh-CN" dirty="0">
                <a:latin typeface="Symbol" pitchFamily="18" charset="2"/>
                <a:ea typeface="SimSun" pitchFamily="2" charset="-122"/>
                <a:cs typeface="Times New Roman" pitchFamily="18" charset="0"/>
              </a:rPr>
              <a:t>e</a:t>
            </a:r>
            <a:r>
              <a:rPr lang="en-US" altLang="zh-CN" baseline="30000" dirty="0">
                <a:solidFill>
                  <a:srgbClr val="FF0000"/>
                </a:solidFill>
                <a:ea typeface="SimSun" pitchFamily="2" charset="-122"/>
                <a:cs typeface="Times New Roman" pitchFamily="18" charset="0"/>
              </a:rPr>
              <a:t>n</a:t>
            </a:r>
            <a:endParaRPr lang="en-US" sz="1600" baseline="30000" dirty="0">
              <a:solidFill>
                <a:srgbClr val="FF0000"/>
              </a:solidFill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476636" y="2486277"/>
            <a:ext cx="1261953" cy="276999"/>
          </a:xfrm>
          <a:prstGeom prst="rect">
            <a:avLst/>
          </a:prstGeom>
          <a:ln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US" sz="1200" i="1" dirty="0"/>
              <a:t>Poor forming</a:t>
            </a:r>
            <a:endParaRPr lang="fr-FR" sz="1200" dirty="0"/>
          </a:p>
        </p:txBody>
      </p:sp>
      <p:cxnSp>
        <p:nvCxnSpPr>
          <p:cNvPr id="39" name="Connecteur droit 38"/>
          <p:cNvCxnSpPr/>
          <p:nvPr/>
        </p:nvCxnSpPr>
        <p:spPr>
          <a:xfrm flipV="1">
            <a:off x="2058287" y="2724495"/>
            <a:ext cx="387896" cy="377818"/>
          </a:xfrm>
          <a:prstGeom prst="line">
            <a:avLst/>
          </a:prstGeom>
          <a:noFill/>
          <a:ln w="28575">
            <a:solidFill>
              <a:srgbClr val="F2A600"/>
            </a:solidFill>
            <a:prstDash val="sysDot"/>
            <a:miter lim="800000"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2" name="Picture 6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136" b="4910"/>
          <a:stretch>
            <a:fillRect/>
          </a:stretch>
        </p:blipFill>
        <p:spPr bwMode="auto">
          <a:xfrm>
            <a:off x="7083505" y="2658359"/>
            <a:ext cx="3700437" cy="3159904"/>
          </a:xfrm>
          <a:prstGeom prst="rect">
            <a:avLst/>
          </a:prstGeom>
          <a:noFill/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Rectangle 43"/>
          <p:cNvSpPr/>
          <p:nvPr/>
        </p:nvSpPr>
        <p:spPr>
          <a:xfrm>
            <a:off x="3202500" y="6107223"/>
            <a:ext cx="5877128" cy="61555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</a:rPr>
              <a:t>Trade-off</a:t>
            </a:r>
            <a:r>
              <a:rPr lang="en-US" sz="1400" dirty="0"/>
              <a:t>:  </a:t>
            </a:r>
            <a:r>
              <a:rPr lang="en-US" sz="2000" dirty="0">
                <a:solidFill>
                  <a:srgbClr val="FF0000"/>
                </a:solidFill>
              </a:rPr>
              <a:t>ASTM #5 (64 µm) or ASTM #4 (90 µ</a:t>
            </a:r>
            <a:r>
              <a:rPr lang="en-US" sz="2000" i="1" dirty="0">
                <a:solidFill>
                  <a:srgbClr val="FF0000"/>
                </a:solidFill>
              </a:rPr>
              <a:t>m) </a:t>
            </a:r>
          </a:p>
          <a:p>
            <a:pPr algn="ctr"/>
            <a:r>
              <a:rPr lang="en-US" sz="1400" i="1" dirty="0"/>
              <a:t>(uniform grain size is more important than the actual size)</a:t>
            </a:r>
            <a:endParaRPr lang="fr-FR" sz="1400" i="1" dirty="0"/>
          </a:p>
        </p:txBody>
      </p:sp>
    </p:spTree>
    <p:extLst>
      <p:ext uri="{BB962C8B-B14F-4D97-AF65-F5344CB8AC3E}">
        <p14:creationId xmlns:p14="http://schemas.microsoft.com/office/powerpoint/2010/main" val="288103104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CEA">
  <a:themeElements>
    <a:clrScheme name="CEA 2023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hèmeCEA" id="{ED1E73E1-9CA1-4444-9988-B2208318306C}" vid="{C3275F07-71D6-426B-9177-1D95AE2F0AEF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ThèmeCEA</Template>
  <TotalTime>142</TotalTime>
  <Words>1654</Words>
  <Application>Microsoft Office PowerPoint</Application>
  <PresentationFormat>Grand écran</PresentationFormat>
  <Paragraphs>125</Paragraphs>
  <Slides>8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Symbol</vt:lpstr>
      <vt:lpstr>ThèmeCEA</vt:lpstr>
      <vt:lpstr>Could we improve Nb sheet specification for more reproducibility ?</vt:lpstr>
      <vt:lpstr>Could we improve Nb sheet specification for more reproducibility ?</vt:lpstr>
      <vt:lpstr>Everything can be found in literature !</vt:lpstr>
      <vt:lpstr>Further extracts from the same paper</vt:lpstr>
      <vt:lpstr>Recommandations</vt:lpstr>
      <vt:lpstr> Specification for good forming</vt:lpstr>
      <vt:lpstr> Specification for good forming</vt:lpstr>
      <vt:lpstr> Specification for good forming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ANTOINE Claire</dc:creator>
  <cp:lastModifiedBy>admin-local</cp:lastModifiedBy>
  <cp:revision>11</cp:revision>
  <dcterms:created xsi:type="dcterms:W3CDTF">2024-11-13T13:36:39Z</dcterms:created>
  <dcterms:modified xsi:type="dcterms:W3CDTF">2025-09-20T02:26:17Z</dcterms:modified>
</cp:coreProperties>
</file>