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0" r:id="rId1"/>
    <p:sldMasterId id="2147483969" r:id="rId2"/>
  </p:sldMasterIdLst>
  <p:notesMasterIdLst>
    <p:notesMasterId r:id="rId18"/>
  </p:notesMasterIdLst>
  <p:sldIdLst>
    <p:sldId id="374" r:id="rId3"/>
    <p:sldId id="370" r:id="rId4"/>
    <p:sldId id="386" r:id="rId5"/>
    <p:sldId id="392" r:id="rId6"/>
    <p:sldId id="326" r:id="rId7"/>
    <p:sldId id="395" r:id="rId8"/>
    <p:sldId id="388" r:id="rId9"/>
    <p:sldId id="372" r:id="rId10"/>
    <p:sldId id="397" r:id="rId11"/>
    <p:sldId id="375" r:id="rId12"/>
    <p:sldId id="401" r:id="rId13"/>
    <p:sldId id="402" r:id="rId14"/>
    <p:sldId id="391" r:id="rId15"/>
    <p:sldId id="346" r:id="rId16"/>
    <p:sldId id="355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2855"/>
    <a:srgbClr val="FED141"/>
    <a:srgbClr val="36573B"/>
    <a:srgbClr val="4C8C2B"/>
    <a:srgbClr val="B94700"/>
    <a:srgbClr val="C3CAD1"/>
    <a:srgbClr val="EAA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4" autoAdjust="0"/>
    <p:restoredTop sz="94658"/>
  </p:normalViewPr>
  <p:slideViewPr>
    <p:cSldViewPr snapToGrid="0">
      <p:cViewPr varScale="1">
        <p:scale>
          <a:sx n="185" d="100"/>
          <a:sy n="185" d="100"/>
        </p:scale>
        <p:origin x="576" y="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EF2451-84DD-1F4B-8AC6-346741B30F1F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B986E1-723D-3E4A-B2D8-02370382B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3372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light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056F1D6D-26C8-AC5C-A07B-6930103873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2530888"/>
            <a:ext cx="10003536" cy="2388558"/>
          </a:xfrm>
          <a:prstGeom prst="rect">
            <a:avLst/>
          </a:prstGeom>
          <a:noFill/>
        </p:spPr>
        <p:txBody>
          <a:bodyPr lIns="0" tIns="0" rIns="0" bIns="0" anchor="ctr">
            <a:normAutofit/>
          </a:bodyPr>
          <a:lstStyle>
            <a:lvl1pPr>
              <a:lnSpc>
                <a:spcPct val="90000"/>
              </a:lnSpc>
              <a:defRPr sz="63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Presentation title</a:t>
            </a:r>
            <a:br>
              <a:rPr lang="en-US" dirty="0"/>
            </a:br>
            <a:r>
              <a:rPr lang="en-US" dirty="0"/>
              <a:t>placeholder text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90BF925A-4769-8F5E-E189-BA9570FDBF2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401" y="5115756"/>
            <a:ext cx="10003536" cy="27847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marL="11113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2000" b="1" i="0" kern="1200" spc="0" baseline="0" dirty="0">
                <a:solidFill>
                  <a:schemeClr val="bg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FAD9049D-EF89-EE33-32BB-A63D80B3DF9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4399" y="5394233"/>
            <a:ext cx="10003537" cy="27847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marL="0" indent="7938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1600" b="0" i="0" kern="1200" spc="-20" baseline="0" dirty="0">
                <a:solidFill>
                  <a:schemeClr val="bg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E7453D-6C1B-3ABD-39FF-9C11A64411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2175056"/>
            <a:ext cx="10003536" cy="23632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>
            <a:noAutofit/>
          </a:bodyPr>
          <a:lstStyle>
            <a:lvl1pPr marL="0" indent="7938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1600" b="0" i="0" kern="1200" spc="-20" baseline="0" dirty="0">
                <a:solidFill>
                  <a:schemeClr val="bg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Month Day, Year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578A7C-428E-4D58-E4FB-CC0CFCB97EDB}"/>
              </a:ext>
            </a:extLst>
          </p:cNvPr>
          <p:cNvSpPr/>
          <p:nvPr userDrawn="1"/>
        </p:nvSpPr>
        <p:spPr>
          <a:xfrm>
            <a:off x="914399" y="2484850"/>
            <a:ext cx="13990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B8D5A5C-8820-F08B-5D55-E18FD6A1FD2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39AD4CB-104F-F848-16CF-DC0A0E44413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8" name="Slide Number Placeholder 9">
            <a:extLst>
              <a:ext uri="{FF2B5EF4-FFF2-40B4-BE49-F238E27FC236}">
                <a16:creationId xmlns:a16="http://schemas.microsoft.com/office/drawing/2014/main" id="{EF124446-7161-EF45-2ACA-DE7945170F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5" name="Date Placeholder 3">
            <a:extLst>
              <a:ext uri="{FF2B5EF4-FFF2-40B4-BE49-F238E27FC236}">
                <a16:creationId xmlns:a16="http://schemas.microsoft.com/office/drawing/2014/main" id="{84D92C9B-F9E4-7D13-5A3E-E118097CC4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042D7D30-F68A-3C45-AFF5-E6635D8B3D41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26" name="Footer Placeholder 8">
            <a:extLst>
              <a:ext uri="{FF2B5EF4-FFF2-40B4-BE49-F238E27FC236}">
                <a16:creationId xmlns:a16="http://schemas.microsoft.com/office/drawing/2014/main" id="{B073A463-2C5F-A69A-4FC0-6AD4C03D0E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1366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photo-left-2">
    <p:bg>
      <p:bgPr>
        <a:gradFill>
          <a:gsLst>
            <a:gs pos="0">
              <a:srgbClr val="000000"/>
            </a:gs>
            <a:gs pos="100000">
              <a:schemeClr val="tx1">
                <a:lumMod val="6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4326C53-7A71-210D-C290-F86768F32ED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1413" r="13497" b="4295"/>
          <a:stretch/>
        </p:blipFill>
        <p:spPr>
          <a:xfrm>
            <a:off x="8362184" y="2485602"/>
            <a:ext cx="3826785" cy="4359496"/>
          </a:xfrm>
          <a:prstGeom prst="rect">
            <a:avLst/>
          </a:prstGeom>
        </p:spPr>
      </p:pic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1CE716CA-F3AD-BE9A-11EE-F4AE1FACBE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4236021" cy="6858000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2D2C341C-5226-C6B0-870F-B3DA04CF8C0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74904" y="6254496"/>
            <a:ext cx="3502152" cy="603504"/>
          </a:xfrm>
          <a:noFill/>
          <a:ln>
            <a:noFill/>
          </a:ln>
        </p:spPr>
        <p:txBody>
          <a:bodyPr lIns="0" tIns="0" rIns="0" bIns="137160" anchor="b" anchorCtr="0">
            <a:noAutofit/>
          </a:bodyPr>
          <a:lstStyle>
            <a:lvl1pPr marL="0" indent="0" algn="l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4D21E25E-D547-BB0C-056B-1E4BED8276AA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5157216" y="1700784"/>
            <a:ext cx="5760720" cy="424281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bg1"/>
                </a:solidFill>
              </a:defRPr>
            </a:lvl1pPr>
            <a:lvl2pPr>
              <a:defRPr sz="1600" spc="-20" baseline="0">
                <a:solidFill>
                  <a:schemeClr val="bg1"/>
                </a:solidFill>
              </a:defRPr>
            </a:lvl2pPr>
            <a:lvl3pPr>
              <a:defRPr spc="-20" baseline="0">
                <a:solidFill>
                  <a:schemeClr val="bg1"/>
                </a:solidFill>
              </a:defRPr>
            </a:lvl3pPr>
            <a:lvl4pPr>
              <a:defRPr spc="-20" baseline="0">
                <a:solidFill>
                  <a:schemeClr val="bg1"/>
                </a:solidFill>
              </a:defRPr>
            </a:lvl4pPr>
            <a:lvl5pPr>
              <a:defRPr spc="-2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16AA105-7DBD-9DF3-02C8-4B214942C57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4FF79C2B-39DB-F0FC-1C09-C45F7AF4DF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57217" y="365760"/>
            <a:ext cx="5760720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1" name="Text Placeholder 19">
            <a:extLst>
              <a:ext uri="{FF2B5EF4-FFF2-40B4-BE49-F238E27FC236}">
                <a16:creationId xmlns:a16="http://schemas.microsoft.com/office/drawing/2014/main" id="{B81A79C8-47D1-87B1-E39F-8BE75767B4AD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5157217" y="822960"/>
            <a:ext cx="5760720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2" name="Picture 11" descr="Logo, company name&#10;&#10;AI-generated content may be incorrect.">
            <a:extLst>
              <a:ext uri="{FF2B5EF4-FFF2-40B4-BE49-F238E27FC236}">
                <a16:creationId xmlns:a16="http://schemas.microsoft.com/office/drawing/2014/main" id="{5802CF21-D793-E9E0-76EE-6C64625C2F8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8576" y="347472"/>
            <a:ext cx="415981" cy="415981"/>
          </a:xfrm>
          <a:prstGeom prst="rect">
            <a:avLst/>
          </a:prstGeom>
        </p:spPr>
      </p:pic>
      <p:sp>
        <p:nvSpPr>
          <p:cNvPr id="3" name="Slide Number Placeholder 9">
            <a:extLst>
              <a:ext uri="{FF2B5EF4-FFF2-40B4-BE49-F238E27FC236}">
                <a16:creationId xmlns:a16="http://schemas.microsoft.com/office/drawing/2014/main" id="{FD1011A4-E2FF-6EB1-AC2B-09F2125B82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7748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idea-with-support-text">
    <p:bg>
      <p:bgPr>
        <a:gradFill>
          <a:gsLst>
            <a:gs pos="0">
              <a:schemeClr val="tx2"/>
            </a:gs>
            <a:gs pos="100000">
              <a:schemeClr val="tx2">
                <a:lumMod val="7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90E1EE56-3410-6051-7332-CAAE4061379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7333627" y="2365733"/>
            <a:ext cx="4496423" cy="449226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9355CF2-BE45-5D15-57AB-87A35BEE8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5923" y="775504"/>
            <a:ext cx="10003536" cy="2223125"/>
          </a:xfrm>
          <a:prstGeom prst="rect">
            <a:avLst/>
          </a:prstGeom>
        </p:spPr>
        <p:txBody>
          <a:bodyPr lIns="0" rIns="0" bIns="0" anchor="b">
            <a:noAutofit/>
          </a:bodyPr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14399" y="4121150"/>
            <a:ext cx="10003536" cy="1690335"/>
          </a:xfrm>
          <a:gradFill>
            <a:gsLst>
              <a:gs pos="0">
                <a:schemeClr val="tx1">
                  <a:lumMod val="60000"/>
                </a:schemeClr>
              </a:gs>
              <a:gs pos="100000">
                <a:srgbClr val="000000"/>
              </a:gs>
            </a:gsLst>
            <a:lin ang="2160000" scaled="0"/>
          </a:gradFill>
        </p:spPr>
        <p:txBody>
          <a:bodyPr wrap="square" lIns="548640" tIns="365760" rIns="548640" bIns="365760" anchor="ctr">
            <a:spAutoFit/>
          </a:bodyPr>
          <a:lstStyle>
            <a:lvl1pPr marL="0" indent="0">
              <a:lnSpc>
                <a:spcPct val="110000"/>
              </a:lnSpc>
              <a:buNone/>
              <a:defRPr sz="19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text.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Ineter</a:t>
            </a:r>
            <a:r>
              <a:rPr lang="en-US" dirty="0"/>
              <a:t> nec </a:t>
            </a:r>
            <a:r>
              <a:rPr lang="en-US" dirty="0" err="1"/>
              <a:t>odio</a:t>
            </a:r>
            <a:r>
              <a:rPr lang="en-US" dirty="0"/>
              <a:t>. </a:t>
            </a:r>
            <a:r>
              <a:rPr lang="en-US" dirty="0" err="1"/>
              <a:t>Praesent</a:t>
            </a:r>
            <a:r>
              <a:rPr lang="en-US" dirty="0"/>
              <a:t> </a:t>
            </a:r>
            <a:r>
              <a:rPr lang="en-US" dirty="0" err="1"/>
              <a:t>suspendisse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purus</a:t>
            </a:r>
            <a:r>
              <a:rPr lang="en-US" dirty="0"/>
              <a:t> et </a:t>
            </a:r>
            <a:r>
              <a:rPr lang="en-US" dirty="0" err="1"/>
              <a:t>enim</a:t>
            </a:r>
            <a:r>
              <a:rPr lang="en-US" dirty="0"/>
              <a:t> auctor, vel </a:t>
            </a:r>
            <a:r>
              <a:rPr lang="en-US" dirty="0" err="1"/>
              <a:t>interdum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Donec </a:t>
            </a:r>
            <a:r>
              <a:rPr lang="en-US" dirty="0" err="1"/>
              <a:t>eleifend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non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scelerisque</a:t>
            </a:r>
            <a:r>
              <a:rPr lang="en-US" dirty="0"/>
              <a:t>.</a:t>
            </a:r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E65BE62F-E256-0F4F-4A42-36112DA347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4399" y="2998629"/>
            <a:ext cx="10003536" cy="1122521"/>
          </a:xfrm>
        </p:spPr>
        <p:txBody>
          <a:bodyPr anchor="ctr"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344B288-869E-FEF3-B2A3-57066717389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5" name="Picture 14" descr="Logo, company name&#10;&#10;AI-generated content may be incorrect.">
            <a:extLst>
              <a:ext uri="{FF2B5EF4-FFF2-40B4-BE49-F238E27FC236}">
                <a16:creationId xmlns:a16="http://schemas.microsoft.com/office/drawing/2014/main" id="{F42FD863-F4B6-B6D1-BAFB-D52DC4E044F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9B2EEDEF-8C67-0FEE-7A5A-F9872906BB70}"/>
              </a:ext>
            </a:extLst>
          </p:cNvPr>
          <p:cNvSpPr/>
          <p:nvPr userDrawn="1"/>
        </p:nvSpPr>
        <p:spPr>
          <a:xfrm rot="10800000">
            <a:off x="912875" y="3123596"/>
            <a:ext cx="13990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037982B1-55F6-4CDA-4301-CD76A49F62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04724EA5-74FC-A1D9-7D3D-97CCF5EEFA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BB5CE854-C42B-4F47-A149-F351C829109D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2D7D3355-DAD3-7B1E-E7CD-238DEAE733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26928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ideas-with-photo">
    <p:bg>
      <p:bgPr>
        <a:gradFill>
          <a:gsLst>
            <a:gs pos="0">
              <a:schemeClr val="tx2"/>
            </a:gs>
            <a:gs pos="100000">
              <a:schemeClr val="tx2">
                <a:lumMod val="7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6A6E3EA-A830-B168-79DF-164310C3A5B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4400" y="1873983"/>
            <a:ext cx="4791456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14400" y="2543085"/>
            <a:ext cx="4791456" cy="119786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9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3C11AC4-3132-DF00-E861-4EC706C3EB2E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4105656"/>
            <a:ext cx="11830050" cy="2752344"/>
          </a:xfrm>
          <a:solidFill>
            <a:srgbClr val="C3CAD1"/>
          </a:solidFill>
          <a:ln>
            <a:noFill/>
          </a:ln>
        </p:spPr>
        <p:txBody>
          <a:bodyPr tIns="164592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825B179B-754F-E075-416F-58FDF815CA2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0" y="6400799"/>
            <a:ext cx="11529391" cy="457201"/>
          </a:xfrm>
          <a:noFill/>
          <a:ln>
            <a:noFill/>
          </a:ln>
        </p:spPr>
        <p:txBody>
          <a:bodyPr lIns="182880" tIns="0" rIns="182880" bIns="137160" anchor="b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F14AD5D-B2B5-2D86-5607-F93500D5A829}"/>
              </a:ext>
            </a:extLst>
          </p:cNvPr>
          <p:cNvSpPr/>
          <p:nvPr userDrawn="1"/>
        </p:nvSpPr>
        <p:spPr>
          <a:xfrm rot="16200000">
            <a:off x="466342" y="2294872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B44406A-7064-09CD-0D32-B50A4C2A47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6" name="Text Placeholder 19">
            <a:extLst>
              <a:ext uri="{FF2B5EF4-FFF2-40B4-BE49-F238E27FC236}">
                <a16:creationId xmlns:a16="http://schemas.microsoft.com/office/drawing/2014/main" id="{B1451569-253C-B587-A86F-4D190EF1B24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7" name="Picture 16" descr="Logo, company name&#10;&#10;AI-generated content may be incorrect.">
            <a:extLst>
              <a:ext uri="{FF2B5EF4-FFF2-40B4-BE49-F238E27FC236}">
                <a16:creationId xmlns:a16="http://schemas.microsoft.com/office/drawing/2014/main" id="{809A0A5D-5886-4562-448A-83FC8512DCB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B38B5940-D626-697E-1DE2-483ADD73F4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5550671B-40D3-6B53-A651-02217D09EBC7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6117335" y="1873983"/>
            <a:ext cx="4791456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4" name="Text Placeholder 13">
            <a:extLst>
              <a:ext uri="{FF2B5EF4-FFF2-40B4-BE49-F238E27FC236}">
                <a16:creationId xmlns:a16="http://schemas.microsoft.com/office/drawing/2014/main" id="{57650E2F-D63F-64A0-264F-AB6835C74839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6117335" y="2543085"/>
            <a:ext cx="4791456" cy="119786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9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368FBFD-4E2A-68B9-526C-938F5B7C839F}"/>
              </a:ext>
            </a:extLst>
          </p:cNvPr>
          <p:cNvSpPr/>
          <p:nvPr userDrawn="1"/>
        </p:nvSpPr>
        <p:spPr>
          <a:xfrm rot="16200000">
            <a:off x="5669277" y="2294872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9">
            <a:extLst>
              <a:ext uri="{FF2B5EF4-FFF2-40B4-BE49-F238E27FC236}">
                <a16:creationId xmlns:a16="http://schemas.microsoft.com/office/drawing/2014/main" id="{6D3BD80F-90C0-5889-B0B4-1B276FB425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48947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-ideas-with-photo">
    <p:bg>
      <p:bgPr>
        <a:gradFill>
          <a:gsLst>
            <a:gs pos="0">
              <a:schemeClr val="tx2"/>
            </a:gs>
            <a:gs pos="100000">
              <a:schemeClr val="tx2">
                <a:lumMod val="7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E73DE767-6E27-2F6D-9DFB-476DFBA08AC4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378952" y="0"/>
            <a:ext cx="3447288" cy="6858001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45720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562FBDD1-DD88-5129-A1B4-F8213B472B8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740140" y="6251713"/>
            <a:ext cx="2724912" cy="606288"/>
          </a:xfrm>
          <a:noFill/>
          <a:ln>
            <a:noFill/>
          </a:ln>
        </p:spPr>
        <p:txBody>
          <a:bodyPr lIns="182880" tIns="0" rIns="182880" bIns="137160" anchor="b" anchorCtr="0">
            <a:noAutofit/>
          </a:bodyPr>
          <a:lstStyle>
            <a:lvl1pPr marL="0" indent="0" algn="r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F0A7BBE-ABB8-C2EC-5680-6576FD9F3FC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2" name="Picture 11" descr="Logo, company name&#10;&#10;AI-generated content may be incorrect.">
            <a:extLst>
              <a:ext uri="{FF2B5EF4-FFF2-40B4-BE49-F238E27FC236}">
                <a16:creationId xmlns:a16="http://schemas.microsoft.com/office/drawing/2014/main" id="{A20E4B7D-A2F4-E2C0-B651-BA709ADA79E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A5343729-79AD-1ED6-768D-6A792503B32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6532561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4" name="Text Placeholder 19">
            <a:extLst>
              <a:ext uri="{FF2B5EF4-FFF2-40B4-BE49-F238E27FC236}">
                <a16:creationId xmlns:a16="http://schemas.microsoft.com/office/drawing/2014/main" id="{7A6A44F0-F202-67D2-AA06-2C6B93FCC065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400" y="820351"/>
            <a:ext cx="6532560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sp>
        <p:nvSpPr>
          <p:cNvPr id="39" name="Text Placeholder 11">
            <a:extLst>
              <a:ext uri="{FF2B5EF4-FFF2-40B4-BE49-F238E27FC236}">
                <a16:creationId xmlns:a16="http://schemas.microsoft.com/office/drawing/2014/main" id="{18B7F31E-5DA9-AE9E-946C-DBEDE553E35E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914398" y="1874670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0" name="Text Placeholder 13">
            <a:extLst>
              <a:ext uri="{FF2B5EF4-FFF2-40B4-BE49-F238E27FC236}">
                <a16:creationId xmlns:a16="http://schemas.microsoft.com/office/drawing/2014/main" id="{E2CB8A18-7CC3-DC44-09AA-C5930608CB79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914398" y="2543772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8724181-2302-5B6D-8D9A-0FDFFA0EAC2A}"/>
              </a:ext>
            </a:extLst>
          </p:cNvPr>
          <p:cNvSpPr/>
          <p:nvPr userDrawn="1"/>
        </p:nvSpPr>
        <p:spPr>
          <a:xfrm rot="16200000">
            <a:off x="462533" y="2309010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 Placeholder 11">
            <a:extLst>
              <a:ext uri="{FF2B5EF4-FFF2-40B4-BE49-F238E27FC236}">
                <a16:creationId xmlns:a16="http://schemas.microsoft.com/office/drawing/2014/main" id="{E8C39114-AC4E-397F-2083-2D7D594E888D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4376229" y="1880783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3" name="Text Placeholder 13">
            <a:extLst>
              <a:ext uri="{FF2B5EF4-FFF2-40B4-BE49-F238E27FC236}">
                <a16:creationId xmlns:a16="http://schemas.microsoft.com/office/drawing/2014/main" id="{E47A550C-93F7-8A24-C26C-808BEFCFC577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>
          <a:xfrm>
            <a:off x="4376229" y="2549885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2D36219-087B-419B-9E96-63D476258513}"/>
              </a:ext>
            </a:extLst>
          </p:cNvPr>
          <p:cNvSpPr/>
          <p:nvPr userDrawn="1"/>
        </p:nvSpPr>
        <p:spPr>
          <a:xfrm rot="16200000">
            <a:off x="3924364" y="2315123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 Placeholder 11">
            <a:extLst>
              <a:ext uri="{FF2B5EF4-FFF2-40B4-BE49-F238E27FC236}">
                <a16:creationId xmlns:a16="http://schemas.microsoft.com/office/drawing/2014/main" id="{6096CCA3-6EF5-DABE-B6E8-DC02967800A7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914398" y="4318318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6" name="Text Placeholder 13">
            <a:extLst>
              <a:ext uri="{FF2B5EF4-FFF2-40B4-BE49-F238E27FC236}">
                <a16:creationId xmlns:a16="http://schemas.microsoft.com/office/drawing/2014/main" id="{1F561A6E-CA30-68DE-C30C-E3D04D574F82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914398" y="4987420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8393A29F-FA2C-9EBB-AEC6-3930FE314D14}"/>
              </a:ext>
            </a:extLst>
          </p:cNvPr>
          <p:cNvSpPr/>
          <p:nvPr userDrawn="1"/>
        </p:nvSpPr>
        <p:spPr>
          <a:xfrm rot="16200000">
            <a:off x="462533" y="4752658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 Placeholder 11">
            <a:extLst>
              <a:ext uri="{FF2B5EF4-FFF2-40B4-BE49-F238E27FC236}">
                <a16:creationId xmlns:a16="http://schemas.microsoft.com/office/drawing/2014/main" id="{D6464A17-58FF-1CEF-5B44-C332EEA11FA9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>
          <a:xfrm>
            <a:off x="4376229" y="4324431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9" name="Text Placeholder 13">
            <a:extLst>
              <a:ext uri="{FF2B5EF4-FFF2-40B4-BE49-F238E27FC236}">
                <a16:creationId xmlns:a16="http://schemas.microsoft.com/office/drawing/2014/main" id="{8E44891D-B952-10F7-E744-374B1A1B2307}"/>
              </a:ext>
            </a:extLst>
          </p:cNvPr>
          <p:cNvSpPr>
            <a:spLocks noGrp="1"/>
          </p:cNvSpPr>
          <p:nvPr>
            <p:ph type="body" sz="quarter" idx="58"/>
          </p:nvPr>
        </p:nvSpPr>
        <p:spPr>
          <a:xfrm>
            <a:off x="4376229" y="4993533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252E0381-ADF4-8D24-C867-C900E35689E9}"/>
              </a:ext>
            </a:extLst>
          </p:cNvPr>
          <p:cNvSpPr/>
          <p:nvPr userDrawn="1"/>
        </p:nvSpPr>
        <p:spPr>
          <a:xfrm rot="16200000">
            <a:off x="3924364" y="4758771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7AD84D35-D36A-6104-0737-3ADD2AFD7B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1D087550-5072-DB3C-DE2D-82886695FE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BFDFF6FC-8F81-4E4C-AFF2-8741EC6B92B9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AAC8C718-5B12-85CD-7C40-273787F09D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71504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-ideas">
    <p:bg>
      <p:bgPr>
        <a:gradFill>
          <a:gsLst>
            <a:gs pos="0">
              <a:schemeClr val="tx2"/>
            </a:gs>
            <a:gs pos="100000">
              <a:schemeClr val="tx2">
                <a:lumMod val="7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7813F2B-33D1-CE0E-E387-D5B3B86BB60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DCD67CB5-6160-A440-ED55-AD32D8B18E3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0" name="Picture 9" descr="Logo, company name&#10;&#10;AI-generated content may be incorrect.">
            <a:extLst>
              <a:ext uri="{FF2B5EF4-FFF2-40B4-BE49-F238E27FC236}">
                <a16:creationId xmlns:a16="http://schemas.microsoft.com/office/drawing/2014/main" id="{D7722649-BB7F-E00B-2BFE-CAA66451924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221A7E90-F175-1CC3-CCD9-CBD10099A0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9385C64-D0FC-E300-55DA-BCF7F9AE2D7C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914398" y="1874670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923E6B3B-1082-004A-1ACD-E7066B97F006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914398" y="2543772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7544981-8CC8-FD66-5962-8360F99F4D54}"/>
              </a:ext>
            </a:extLst>
          </p:cNvPr>
          <p:cNvSpPr/>
          <p:nvPr userDrawn="1"/>
        </p:nvSpPr>
        <p:spPr>
          <a:xfrm rot="16200000">
            <a:off x="462533" y="2309010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 Placeholder 11">
            <a:extLst>
              <a:ext uri="{FF2B5EF4-FFF2-40B4-BE49-F238E27FC236}">
                <a16:creationId xmlns:a16="http://schemas.microsoft.com/office/drawing/2014/main" id="{30F32B04-69CD-6970-1192-E9622B2A14F4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7838061" y="1874670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2" name="Text Placeholder 13">
            <a:extLst>
              <a:ext uri="{FF2B5EF4-FFF2-40B4-BE49-F238E27FC236}">
                <a16:creationId xmlns:a16="http://schemas.microsoft.com/office/drawing/2014/main" id="{5686534F-895A-175D-9ECA-69644D7DB84C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>
          <a:xfrm>
            <a:off x="7838061" y="2543772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F9C5E80-2D6A-7B81-F349-81A6C92D8B1B}"/>
              </a:ext>
            </a:extLst>
          </p:cNvPr>
          <p:cNvSpPr/>
          <p:nvPr userDrawn="1"/>
        </p:nvSpPr>
        <p:spPr>
          <a:xfrm rot="16200000">
            <a:off x="7386196" y="2309010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 Placeholder 11">
            <a:extLst>
              <a:ext uri="{FF2B5EF4-FFF2-40B4-BE49-F238E27FC236}">
                <a16:creationId xmlns:a16="http://schemas.microsoft.com/office/drawing/2014/main" id="{8B364BB1-2F03-07C5-EAB7-CB49A1EC3282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4376229" y="1880783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5" name="Text Placeholder 13">
            <a:extLst>
              <a:ext uri="{FF2B5EF4-FFF2-40B4-BE49-F238E27FC236}">
                <a16:creationId xmlns:a16="http://schemas.microsoft.com/office/drawing/2014/main" id="{459A5D6D-C5DE-C8EE-F37F-3367BBA9F840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>
          <a:xfrm>
            <a:off x="4376229" y="2549885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449DD49-1A8D-76CC-A4AF-D0AD5C195FB8}"/>
              </a:ext>
            </a:extLst>
          </p:cNvPr>
          <p:cNvSpPr/>
          <p:nvPr userDrawn="1"/>
        </p:nvSpPr>
        <p:spPr>
          <a:xfrm rot="16200000">
            <a:off x="3924364" y="2315123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 Placeholder 11">
            <a:extLst>
              <a:ext uri="{FF2B5EF4-FFF2-40B4-BE49-F238E27FC236}">
                <a16:creationId xmlns:a16="http://schemas.microsoft.com/office/drawing/2014/main" id="{B29C255B-11E7-E49D-1EDD-C2F6FB66D083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914398" y="4318318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8" name="Text Placeholder 13">
            <a:extLst>
              <a:ext uri="{FF2B5EF4-FFF2-40B4-BE49-F238E27FC236}">
                <a16:creationId xmlns:a16="http://schemas.microsoft.com/office/drawing/2014/main" id="{F32E0527-0C17-B229-AE53-082144E5EC6C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914398" y="4987420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38D1526-CCB8-95A3-3CF3-B935126F6D3B}"/>
              </a:ext>
            </a:extLst>
          </p:cNvPr>
          <p:cNvSpPr/>
          <p:nvPr userDrawn="1"/>
        </p:nvSpPr>
        <p:spPr>
          <a:xfrm rot="16200000">
            <a:off x="462533" y="4752658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 Placeholder 11">
            <a:extLst>
              <a:ext uri="{FF2B5EF4-FFF2-40B4-BE49-F238E27FC236}">
                <a16:creationId xmlns:a16="http://schemas.microsoft.com/office/drawing/2014/main" id="{8F94305F-ACC4-02B6-29A1-4EFF95BB5331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7838061" y="4318318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1" name="Text Placeholder 13">
            <a:extLst>
              <a:ext uri="{FF2B5EF4-FFF2-40B4-BE49-F238E27FC236}">
                <a16:creationId xmlns:a16="http://schemas.microsoft.com/office/drawing/2014/main" id="{F4292675-527D-A6B4-E4DC-2415844F85F2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>
          <a:xfrm>
            <a:off x="7838061" y="4987420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085E3D5-CA56-CDAB-FA38-F7ED7B165DA8}"/>
              </a:ext>
            </a:extLst>
          </p:cNvPr>
          <p:cNvSpPr/>
          <p:nvPr userDrawn="1"/>
        </p:nvSpPr>
        <p:spPr>
          <a:xfrm rot="16200000">
            <a:off x="7386196" y="4752658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 Placeholder 11">
            <a:extLst>
              <a:ext uri="{FF2B5EF4-FFF2-40B4-BE49-F238E27FC236}">
                <a16:creationId xmlns:a16="http://schemas.microsoft.com/office/drawing/2014/main" id="{F81F7DBF-CBB6-1C17-14EC-49A4683D985E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>
          <a:xfrm>
            <a:off x="4376229" y="4324431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6" name="Text Placeholder 13">
            <a:extLst>
              <a:ext uri="{FF2B5EF4-FFF2-40B4-BE49-F238E27FC236}">
                <a16:creationId xmlns:a16="http://schemas.microsoft.com/office/drawing/2014/main" id="{155C0AAD-ABA7-E72D-77DF-67C494E98156}"/>
              </a:ext>
            </a:extLst>
          </p:cNvPr>
          <p:cNvSpPr>
            <a:spLocks noGrp="1"/>
          </p:cNvSpPr>
          <p:nvPr>
            <p:ph type="body" sz="quarter" idx="58"/>
          </p:nvPr>
        </p:nvSpPr>
        <p:spPr>
          <a:xfrm>
            <a:off x="4376229" y="4993533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048C6CE-4BDC-C393-A7CE-46A7BDCD6840}"/>
              </a:ext>
            </a:extLst>
          </p:cNvPr>
          <p:cNvSpPr/>
          <p:nvPr userDrawn="1"/>
        </p:nvSpPr>
        <p:spPr>
          <a:xfrm rot="16200000">
            <a:off x="3924364" y="4758771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9">
            <a:extLst>
              <a:ext uri="{FF2B5EF4-FFF2-40B4-BE49-F238E27FC236}">
                <a16:creationId xmlns:a16="http://schemas.microsoft.com/office/drawing/2014/main" id="{56E90F40-6AF8-DCE2-4D29-F19D881D46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047B98FD-7CB0-4992-83BE-4BC0FF707D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364D033C-C695-C240-B338-83A5EF60F489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7" name="Footer Placeholder 8">
            <a:extLst>
              <a:ext uri="{FF2B5EF4-FFF2-40B4-BE49-F238E27FC236}">
                <a16:creationId xmlns:a16="http://schemas.microsoft.com/office/drawing/2014/main" id="{1F0D00CA-91CE-C010-9365-5D35777147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3942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-with-caption-1">
    <p:bg>
      <p:bgPr>
        <a:gradFill>
          <a:gsLst>
            <a:gs pos="0">
              <a:srgbClr val="000000"/>
            </a:gs>
            <a:gs pos="100000">
              <a:schemeClr val="tx1">
                <a:lumMod val="6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34B3B2F3-DD93-CA20-A63C-79820CC5BAB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05563" y="3940023"/>
            <a:ext cx="2920677" cy="2917977"/>
          </a:xfrm>
          <a:prstGeom prst="rect">
            <a:avLst/>
          </a:prstGeo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6A6E3EA-A830-B168-79DF-164310C3A5B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5760" y="5938577"/>
            <a:ext cx="11091672" cy="383991"/>
          </a:xfrm>
        </p:spPr>
        <p:txBody>
          <a:bodyPr lIns="0" rIns="0" anchor="t">
            <a:noAutofit/>
          </a:bodyPr>
          <a:lstStyle>
            <a:lvl1pPr marL="0" indent="0">
              <a:buNone/>
              <a:defRPr sz="2400" b="1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A34CFE70-A9DA-519B-846A-B0978C9FFD7C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11826240" cy="5509547"/>
          </a:xfrm>
          <a:solidFill>
            <a:srgbClr val="C3CAD1"/>
          </a:solidFill>
          <a:ln>
            <a:noFill/>
          </a:ln>
        </p:spPr>
        <p:txBody>
          <a:bodyPr lIns="457200" tIns="3108960" rIns="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65760" y="6289556"/>
            <a:ext cx="11091672" cy="238244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2EC6AD6-BD59-A2C2-2F3A-CEF4E0667B4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1" name="Picture 10" descr="Logo, company name&#10;&#10;AI-generated content may be incorrect.">
            <a:extLst>
              <a:ext uri="{FF2B5EF4-FFF2-40B4-BE49-F238E27FC236}">
                <a16:creationId xmlns:a16="http://schemas.microsoft.com/office/drawing/2014/main" id="{44B6D53A-92C9-55F9-0CA2-68EF8475BE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F573D6D-30D5-5B7B-90C2-D7583296043C}"/>
              </a:ext>
            </a:extLst>
          </p:cNvPr>
          <p:cNvSpPr/>
          <p:nvPr userDrawn="1"/>
        </p:nvSpPr>
        <p:spPr>
          <a:xfrm rot="10800000">
            <a:off x="365061" y="5782203"/>
            <a:ext cx="13990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EB937F-BB39-BC9E-7A2B-BE14CB31159D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47278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-with-caption-2">
    <p:bg>
      <p:bgPr>
        <a:gradFill>
          <a:gsLst>
            <a:gs pos="0">
              <a:srgbClr val="000000"/>
            </a:gs>
            <a:gs pos="100000">
              <a:schemeClr val="tx1">
                <a:lumMod val="6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9D2A2E3-C451-68BF-12DA-0C5129B0694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1" name="Picture 10" descr="Logo, company name&#10;&#10;AI-generated content may be incorrect.">
            <a:extLst>
              <a:ext uri="{FF2B5EF4-FFF2-40B4-BE49-F238E27FC236}">
                <a16:creationId xmlns:a16="http://schemas.microsoft.com/office/drawing/2014/main" id="{E4E71F28-8E11-F8BF-0A77-7AAFA42184E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15984E4-52EB-C467-65C6-D44294DFD1D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15924" y="640080"/>
            <a:ext cx="9994392" cy="5577840"/>
          </a:xfrm>
          <a:solidFill>
            <a:srgbClr val="C3CAD1"/>
          </a:solidFill>
          <a:ln>
            <a:noFill/>
          </a:ln>
        </p:spPr>
        <p:txBody>
          <a:bodyPr lIns="457200" tIns="3108960" rIns="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5BA12AAA-3144-F628-03E4-B726D67B491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15925" y="6245352"/>
            <a:ext cx="9994392" cy="310783"/>
          </a:xfr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BC3543-591D-9FDC-4A6D-6404A3E0586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8747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-figure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3E187AF-3341-8854-383A-CA20D59A0AFD}"/>
              </a:ext>
            </a:extLst>
          </p:cNvPr>
          <p:cNvSpPr/>
          <p:nvPr userDrawn="1"/>
        </p:nvSpPr>
        <p:spPr>
          <a:xfrm>
            <a:off x="0" y="1678988"/>
            <a:ext cx="11830050" cy="3500023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tx1">
                  <a:lumMod val="60000"/>
                </a:schemeClr>
              </a:gs>
            </a:gsLst>
            <a:lin ang="216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5C63DE5-8138-0D72-CE3E-25C89680D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257" y="2379072"/>
            <a:ext cx="10003536" cy="1668997"/>
          </a:xfrm>
          <a:prstGeom prst="rect">
            <a:avLst/>
          </a:prstGeom>
          <a:noFill/>
        </p:spPr>
        <p:txBody>
          <a:bodyPr lIns="0" tIns="0" rIns="0" bIns="0" anchor="b">
            <a:noAutofit/>
          </a:bodyPr>
          <a:lstStyle>
            <a:lvl1pPr algn="ctr">
              <a:defRPr sz="9600" spc="-1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A07A8EC1-93D3-3D5B-9385-0BA6453AF19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13257" y="4048069"/>
            <a:ext cx="10003536" cy="709159"/>
          </a:xfrm>
        </p:spPr>
        <p:txBody>
          <a:bodyPr anchor="t">
            <a:noAutofit/>
          </a:bodyPr>
          <a:lstStyle>
            <a:lvl1pPr marL="0" indent="0" algn="ctr">
              <a:spcAft>
                <a:spcPts val="0"/>
              </a:spcAft>
              <a:buNone/>
              <a:defRPr sz="2800" spc="-50" baseline="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65F9F77-9433-0FA9-9CAB-50F8190170D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6A0C5114-E7F3-FF3D-A850-564CA25BD4AA}"/>
              </a:ext>
            </a:extLst>
          </p:cNvPr>
          <p:cNvSpPr/>
          <p:nvPr userDrawn="1"/>
        </p:nvSpPr>
        <p:spPr>
          <a:xfrm rot="10800000">
            <a:off x="5215509" y="2333034"/>
            <a:ext cx="13990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9">
            <a:extLst>
              <a:ext uri="{FF2B5EF4-FFF2-40B4-BE49-F238E27FC236}">
                <a16:creationId xmlns:a16="http://schemas.microsoft.com/office/drawing/2014/main" id="{531AD76B-8A58-A70F-6D1F-B435BC1513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0E3D8708-08FD-3AAE-3EF7-C95A83F320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8D3EBA4F-C196-634B-86A3-1A9E19BD0641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590D08C-E7B3-46AC-D742-B89978EDF0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5553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-key-figures">
    <p:bg>
      <p:bgPr>
        <a:gradFill>
          <a:gsLst>
            <a:gs pos="0">
              <a:schemeClr val="tx2"/>
            </a:gs>
            <a:gs pos="100000">
              <a:schemeClr val="tx2">
                <a:lumMod val="7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ABAEBB0B-FC49-0C96-1CA9-8CBAB514550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14399" y="820757"/>
            <a:ext cx="5000626" cy="5216486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tIns="283464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75CE5CA-6E88-5554-567E-566D0F3702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97155" y="1520328"/>
            <a:ext cx="4617720" cy="694062"/>
          </a:xfrm>
          <a:solidFill>
            <a:schemeClr val="tx1"/>
          </a:solidFill>
        </p:spPr>
        <p:txBody>
          <a:bodyPr lIns="274320" tIns="45720" rIns="274320" anchor="ctr">
            <a:noAutofit/>
          </a:bodyPr>
          <a:lstStyle>
            <a:lvl1pPr marL="0" indent="0">
              <a:buClr>
                <a:schemeClr val="bg1"/>
              </a:buClr>
              <a:buNone/>
              <a:defRPr sz="19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6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253F5A24-61CC-6326-2F0B-D0B2CD80549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14399" y="6144322"/>
            <a:ext cx="5000625" cy="212028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16" name="Text Placeholder 17">
            <a:extLst>
              <a:ext uri="{FF2B5EF4-FFF2-40B4-BE49-F238E27FC236}">
                <a16:creationId xmlns:a16="http://schemas.microsoft.com/office/drawing/2014/main" id="{7C79F1A4-8D7A-2A2A-13B1-007CC4DA4DD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290710" y="512899"/>
            <a:ext cx="4617720" cy="914400"/>
          </a:xfrm>
        </p:spPr>
        <p:txBody>
          <a:bodyPr lIns="274320" anchor="b">
            <a:normAutofit/>
          </a:bodyPr>
          <a:lstStyle>
            <a:lvl1pPr marL="0" indent="0">
              <a:lnSpc>
                <a:spcPts val="3600"/>
              </a:lnSpc>
              <a:spcAft>
                <a:spcPts val="0"/>
              </a:spcAft>
              <a:buNone/>
              <a:defRPr lang="en-US" sz="3600" b="1" i="0" kern="1200" spc="-100" baseline="0" dirty="0" smtClean="0">
                <a:solidFill>
                  <a:schemeClr val="bg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Key figure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E4A9EC7-0A22-2867-5A93-04C549C7B24D}"/>
              </a:ext>
            </a:extLst>
          </p:cNvPr>
          <p:cNvSpPr/>
          <p:nvPr userDrawn="1"/>
        </p:nvSpPr>
        <p:spPr>
          <a:xfrm rot="16200000">
            <a:off x="5595766" y="1504465"/>
            <a:ext cx="1389888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C9AF806-A69B-CC52-7882-68CBACA47FA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20" name="Picture 19" descr="Logo, company name&#10;&#10;AI-generated content may be incorrect.">
            <a:extLst>
              <a:ext uri="{FF2B5EF4-FFF2-40B4-BE49-F238E27FC236}">
                <a16:creationId xmlns:a16="http://schemas.microsoft.com/office/drawing/2014/main" id="{71A5B106-9DEE-8AB6-D922-D48EB8DF9D0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47C90278-399F-D985-B545-7DCF0DA7A63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297155" y="5337672"/>
            <a:ext cx="4617720" cy="694062"/>
          </a:xfrm>
          <a:solidFill>
            <a:schemeClr val="tx1"/>
          </a:solidFill>
        </p:spPr>
        <p:txBody>
          <a:bodyPr lIns="274320" tIns="45720" rIns="274320" anchor="ctr">
            <a:noAutofit/>
          </a:bodyPr>
          <a:lstStyle>
            <a:lvl1pPr marL="0" indent="0">
              <a:buClr>
                <a:schemeClr val="bg1"/>
              </a:buClr>
              <a:buNone/>
              <a:defRPr sz="19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6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17">
            <a:extLst>
              <a:ext uri="{FF2B5EF4-FFF2-40B4-BE49-F238E27FC236}">
                <a16:creationId xmlns:a16="http://schemas.microsoft.com/office/drawing/2014/main" id="{819A7FF5-547E-A603-F63A-B893DB8702C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290710" y="4330243"/>
            <a:ext cx="4617720" cy="914400"/>
          </a:xfrm>
        </p:spPr>
        <p:txBody>
          <a:bodyPr lIns="274320" anchor="b">
            <a:normAutofit/>
          </a:bodyPr>
          <a:lstStyle>
            <a:lvl1pPr marL="0" indent="0">
              <a:lnSpc>
                <a:spcPts val="3600"/>
              </a:lnSpc>
              <a:spcAft>
                <a:spcPts val="0"/>
              </a:spcAft>
              <a:buNone/>
              <a:defRPr lang="en-US" sz="3600" b="1" i="0" kern="1200" spc="-100" baseline="0" dirty="0" smtClean="0">
                <a:solidFill>
                  <a:schemeClr val="bg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Key figure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CF14232-891E-BF84-C925-6BB3EFCEB08D}"/>
              </a:ext>
            </a:extLst>
          </p:cNvPr>
          <p:cNvSpPr/>
          <p:nvPr userDrawn="1"/>
        </p:nvSpPr>
        <p:spPr>
          <a:xfrm rot="16200000">
            <a:off x="5595766" y="5321809"/>
            <a:ext cx="1389888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 Placeholder 12">
            <a:extLst>
              <a:ext uri="{FF2B5EF4-FFF2-40B4-BE49-F238E27FC236}">
                <a16:creationId xmlns:a16="http://schemas.microsoft.com/office/drawing/2014/main" id="{C5B0C835-92D5-EBA9-F2A4-BC31B439CFE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297155" y="3427735"/>
            <a:ext cx="4617720" cy="694062"/>
          </a:xfrm>
          <a:solidFill>
            <a:schemeClr val="tx1"/>
          </a:solidFill>
        </p:spPr>
        <p:txBody>
          <a:bodyPr lIns="274320" tIns="45720" rIns="274320" anchor="ctr">
            <a:noAutofit/>
          </a:bodyPr>
          <a:lstStyle>
            <a:lvl1pPr marL="0" indent="0">
              <a:buClr>
                <a:schemeClr val="bg1"/>
              </a:buClr>
              <a:buNone/>
              <a:defRPr sz="19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6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17">
            <a:extLst>
              <a:ext uri="{FF2B5EF4-FFF2-40B4-BE49-F238E27FC236}">
                <a16:creationId xmlns:a16="http://schemas.microsoft.com/office/drawing/2014/main" id="{AFF8EEAA-8354-850E-1A0B-1EADAA1D7EB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290710" y="2420306"/>
            <a:ext cx="4617720" cy="914400"/>
          </a:xfrm>
        </p:spPr>
        <p:txBody>
          <a:bodyPr lIns="274320" anchor="b">
            <a:normAutofit/>
          </a:bodyPr>
          <a:lstStyle>
            <a:lvl1pPr marL="0" indent="0">
              <a:lnSpc>
                <a:spcPts val="3600"/>
              </a:lnSpc>
              <a:spcAft>
                <a:spcPts val="0"/>
              </a:spcAft>
              <a:buNone/>
              <a:defRPr lang="en-US" sz="3600" b="1" i="0" kern="1200" spc="-100" baseline="0" dirty="0" smtClean="0">
                <a:solidFill>
                  <a:schemeClr val="bg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Key figure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C30FE6C-CF61-D9B0-ABF1-6B526A2786D8}"/>
              </a:ext>
            </a:extLst>
          </p:cNvPr>
          <p:cNvSpPr/>
          <p:nvPr userDrawn="1"/>
        </p:nvSpPr>
        <p:spPr>
          <a:xfrm rot="16200000">
            <a:off x="5595766" y="3411872"/>
            <a:ext cx="1389888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870C6AD0-BB08-6680-6C60-9552C896C7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6708D9D3-86C0-D536-9DFE-8013C27375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F7972B14-94E8-9643-AF02-DD038DB4B117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10" name="Footer Placeholder 8">
            <a:extLst>
              <a:ext uri="{FF2B5EF4-FFF2-40B4-BE49-F238E27FC236}">
                <a16:creationId xmlns:a16="http://schemas.microsoft.com/office/drawing/2014/main" id="{0E404731-D744-C054-734E-78EFD23294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5496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bg>
      <p:bgPr>
        <a:gradFill>
          <a:gsLst>
            <a:gs pos="0">
              <a:srgbClr val="000000"/>
            </a:gs>
            <a:gs pos="100000">
              <a:schemeClr val="tx1">
                <a:lumMod val="6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 Placeholder 7">
            <a:extLst>
              <a:ext uri="{FF2B5EF4-FFF2-40B4-BE49-F238E27FC236}">
                <a16:creationId xmlns:a16="http://schemas.microsoft.com/office/drawing/2014/main" id="{03E171D5-30FC-537F-A514-48CD3674FC3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610466" y="2852018"/>
            <a:ext cx="2298325" cy="744247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Year</a:t>
            </a:r>
          </a:p>
        </p:txBody>
      </p:sp>
      <p:sp>
        <p:nvSpPr>
          <p:cNvPr id="31" name="Text Placeholder 7">
            <a:extLst>
              <a:ext uri="{FF2B5EF4-FFF2-40B4-BE49-F238E27FC236}">
                <a16:creationId xmlns:a16="http://schemas.microsoft.com/office/drawing/2014/main" id="{1349D683-9A3C-3B31-0359-463DB290E72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14400" y="2852018"/>
            <a:ext cx="2298325" cy="744247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Year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B2E158B-F6B7-4699-6081-B2D57ABF91B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4400" y="3775583"/>
            <a:ext cx="2298325" cy="358688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Subhead</a:t>
            </a:r>
          </a:p>
          <a:p>
            <a:pPr lvl="0"/>
            <a:endParaRPr lang="en-US" dirty="0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EF49033D-66CB-33E0-1DBC-8928201CE7F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14400" y="4226948"/>
            <a:ext cx="2298325" cy="1018572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1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F1CDCE25-1734-8F15-F850-140D20AC47B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610466" y="3775583"/>
            <a:ext cx="2298325" cy="358688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685289A2-5BDF-BFB7-0DE2-786AE926515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610466" y="4226948"/>
            <a:ext cx="2298325" cy="1018572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1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3CFA5C77-3A47-8088-7D44-41FA177B055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45110" y="3775583"/>
            <a:ext cx="2298325" cy="358688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20" name="Text Placeholder 13">
            <a:extLst>
              <a:ext uri="{FF2B5EF4-FFF2-40B4-BE49-F238E27FC236}">
                <a16:creationId xmlns:a16="http://schemas.microsoft.com/office/drawing/2014/main" id="{4BF923C8-904E-4223-3EB4-4B31AAE44E0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045110" y="4240724"/>
            <a:ext cx="2298325" cy="1018572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1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ADCF14EF-4C7F-F7FF-B974-B74AEA466A8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479755" y="3775583"/>
            <a:ext cx="2298325" cy="358688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22" name="Text Placeholder 13">
            <a:extLst>
              <a:ext uri="{FF2B5EF4-FFF2-40B4-BE49-F238E27FC236}">
                <a16:creationId xmlns:a16="http://schemas.microsoft.com/office/drawing/2014/main" id="{73055581-1076-7DDA-CB8D-C153A93551A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479755" y="4240724"/>
            <a:ext cx="2298325" cy="1018572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1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3" name="Text Placeholder 7">
            <a:extLst>
              <a:ext uri="{FF2B5EF4-FFF2-40B4-BE49-F238E27FC236}">
                <a16:creationId xmlns:a16="http://schemas.microsoft.com/office/drawing/2014/main" id="{98675C6D-0B35-795C-843D-D60026C9B8E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479756" y="2852018"/>
            <a:ext cx="2298324" cy="744247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Year</a:t>
            </a:r>
          </a:p>
        </p:txBody>
      </p:sp>
      <p:sp>
        <p:nvSpPr>
          <p:cNvPr id="34" name="Text Placeholder 7">
            <a:extLst>
              <a:ext uri="{FF2B5EF4-FFF2-40B4-BE49-F238E27FC236}">
                <a16:creationId xmlns:a16="http://schemas.microsoft.com/office/drawing/2014/main" id="{CF0A98D3-24F3-B6FB-0C8A-5A659B80362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045111" y="2852018"/>
            <a:ext cx="2298324" cy="744247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Year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6845F05-CCE2-6A85-D3D4-65931BF036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3" name="Text Placeholder 19">
            <a:extLst>
              <a:ext uri="{FF2B5EF4-FFF2-40B4-BE49-F238E27FC236}">
                <a16:creationId xmlns:a16="http://schemas.microsoft.com/office/drawing/2014/main" id="{6610B6D6-299C-0418-0AF3-619B25B544C1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6" name="Picture 15" descr="Logo, company name&#10;&#10;AI-generated content may be incorrect.">
            <a:extLst>
              <a:ext uri="{FF2B5EF4-FFF2-40B4-BE49-F238E27FC236}">
                <a16:creationId xmlns:a16="http://schemas.microsoft.com/office/drawing/2014/main" id="{68DB6E35-74D5-6385-15A7-D3FFFECBE6C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916BD9F2-83FA-DEE1-828F-C0131BE688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C08987A-C4D8-24A2-0633-7FD0D0BFD8F2}"/>
              </a:ext>
            </a:extLst>
          </p:cNvPr>
          <p:cNvSpPr/>
          <p:nvPr userDrawn="1"/>
        </p:nvSpPr>
        <p:spPr>
          <a:xfrm rot="10800000" flipV="1">
            <a:off x="2892132" y="3194302"/>
            <a:ext cx="905256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A1AF7D8-F39D-5D62-4B8B-A1E2D2280514}"/>
              </a:ext>
            </a:extLst>
          </p:cNvPr>
          <p:cNvSpPr/>
          <p:nvPr userDrawn="1"/>
        </p:nvSpPr>
        <p:spPr>
          <a:xfrm rot="10800000" flipV="1">
            <a:off x="5455268" y="3194302"/>
            <a:ext cx="905256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7AEB230-F944-F682-5C1A-0056FBFB52AB}"/>
              </a:ext>
            </a:extLst>
          </p:cNvPr>
          <p:cNvSpPr/>
          <p:nvPr userDrawn="1"/>
        </p:nvSpPr>
        <p:spPr>
          <a:xfrm rot="10800000" flipV="1">
            <a:off x="8024323" y="3194302"/>
            <a:ext cx="905256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9">
            <a:extLst>
              <a:ext uri="{FF2B5EF4-FFF2-40B4-BE49-F238E27FC236}">
                <a16:creationId xmlns:a16="http://schemas.microsoft.com/office/drawing/2014/main" id="{B2C8E9D6-9FD0-ACA1-18CA-B3C1B21EA2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766B7F57-CD4E-8839-F147-44AFFFA482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FB6E1F8B-79EB-6647-8CBA-17AF0D86FAAC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7" name="Footer Placeholder 8">
            <a:extLst>
              <a:ext uri="{FF2B5EF4-FFF2-40B4-BE49-F238E27FC236}">
                <a16:creationId xmlns:a16="http://schemas.microsoft.com/office/drawing/2014/main" id="{6180EEC7-AB5F-0EC4-F8A3-A3CF855EB7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02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column-content">
    <p:bg>
      <p:bgPr>
        <a:gradFill>
          <a:gsLst>
            <a:gs pos="0">
              <a:srgbClr val="000000"/>
            </a:gs>
            <a:gs pos="100000">
              <a:schemeClr val="tx1">
                <a:lumMod val="60000"/>
              </a:schemeClr>
            </a:gs>
          </a:gsLst>
          <a:lin ang="108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0A1F3CE8-9651-FEC3-BFB0-E0F6D74A4D2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9" y="1700784"/>
            <a:ext cx="9994392" cy="465556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bg1"/>
                </a:solidFill>
              </a:defRPr>
            </a:lvl1pPr>
            <a:lvl2pPr>
              <a:defRPr sz="1600" spc="-20" baseline="0">
                <a:solidFill>
                  <a:schemeClr val="bg1"/>
                </a:solidFill>
              </a:defRPr>
            </a:lvl2pPr>
            <a:lvl3pPr>
              <a:defRPr spc="-20" baseline="0">
                <a:solidFill>
                  <a:schemeClr val="bg1"/>
                </a:solidFill>
              </a:defRPr>
            </a:lvl3pPr>
            <a:lvl4pPr>
              <a:defRPr spc="-20" baseline="0">
                <a:solidFill>
                  <a:schemeClr val="bg1"/>
                </a:solidFill>
              </a:defRPr>
            </a:lvl4pPr>
            <a:lvl5pPr>
              <a:defRPr spc="-2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FD6FBCE-D66A-AFBF-8265-C096B00333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2" name="Text Placeholder 19">
            <a:extLst>
              <a:ext uri="{FF2B5EF4-FFF2-40B4-BE49-F238E27FC236}">
                <a16:creationId xmlns:a16="http://schemas.microsoft.com/office/drawing/2014/main" id="{AA0D5227-39A3-34BF-7B1F-230DE38C9DD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6" name="Picture 15" descr="Logo, company name&#10;&#10;AI-generated content may be incorrect.">
            <a:extLst>
              <a:ext uri="{FF2B5EF4-FFF2-40B4-BE49-F238E27FC236}">
                <a16:creationId xmlns:a16="http://schemas.microsoft.com/office/drawing/2014/main" id="{F528FF9F-A7C8-348A-D84B-6A3C28FC966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79773A1-E6C2-E027-C00C-6DAC1BE1AF4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E5C83410-90DD-9CC4-E219-142487253C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C839E92-D9F1-786A-36A3-7B9F0919EB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7B759C3A-FB1B-DE48-94AA-6B160E9F0DA3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8" name="Footer Placeholder 8">
            <a:extLst>
              <a:ext uri="{FF2B5EF4-FFF2-40B4-BE49-F238E27FC236}">
                <a16:creationId xmlns:a16="http://schemas.microsoft.com/office/drawing/2014/main" id="{8131555D-6580-666D-5107-5D0F0EBD82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21329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bg>
      <p:bgPr>
        <a:gradFill>
          <a:gsLst>
            <a:gs pos="0">
              <a:srgbClr val="000000"/>
            </a:gs>
            <a:gs pos="100000">
              <a:schemeClr val="tx1">
                <a:lumMod val="6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599776E6-5838-C63E-68C8-E3EF99F46087}"/>
              </a:ext>
            </a:extLst>
          </p:cNvPr>
          <p:cNvSpPr txBox="1">
            <a:spLocks/>
          </p:cNvSpPr>
          <p:nvPr userDrawn="1"/>
        </p:nvSpPr>
        <p:spPr>
          <a:xfrm>
            <a:off x="6096000" y="4361861"/>
            <a:ext cx="5029200" cy="882168"/>
          </a:xfrm>
          <a:prstGeom prst="rect">
            <a:avLst/>
          </a:prstGeom>
          <a:noFill/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 spc="-100" baseline="0">
                <a:solidFill>
                  <a:schemeClr val="accent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4" name="Text Placeholder 11">
            <a:extLst>
              <a:ext uri="{FF2B5EF4-FFF2-40B4-BE49-F238E27FC236}">
                <a16:creationId xmlns:a16="http://schemas.microsoft.com/office/drawing/2014/main" id="{B97A8FFA-98C0-7619-912E-7DE6824B8E0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3702" y="1700784"/>
            <a:ext cx="5000626" cy="625033"/>
          </a:xfrm>
          <a:solidFill>
            <a:schemeClr val="tx2"/>
          </a:solidFill>
        </p:spPr>
        <p:txBody>
          <a:bodyPr lIns="182880" tIns="0" rIns="0" anchor="ctr">
            <a:noAutofit/>
          </a:bodyPr>
          <a:lstStyle>
            <a:lvl1pPr marL="0" indent="0">
              <a:buFont typeface="Arial" panose="020B0604020202020204" pitchFamily="34" charset="0"/>
              <a:buNone/>
              <a:defRPr sz="24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Segment 1</a:t>
            </a:r>
          </a:p>
        </p:txBody>
      </p:sp>
      <p:sp>
        <p:nvSpPr>
          <p:cNvPr id="5" name="Text Placeholder 13">
            <a:extLst>
              <a:ext uri="{FF2B5EF4-FFF2-40B4-BE49-F238E27FC236}">
                <a16:creationId xmlns:a16="http://schemas.microsoft.com/office/drawing/2014/main" id="{E709C570-D515-D5C2-A7C9-873D4FB05DB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13702" y="2416667"/>
            <a:ext cx="5000626" cy="700720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11">
            <a:extLst>
              <a:ext uri="{FF2B5EF4-FFF2-40B4-BE49-F238E27FC236}">
                <a16:creationId xmlns:a16="http://schemas.microsoft.com/office/drawing/2014/main" id="{8D0D5251-ED14-8221-23B5-C338B9B136E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13703" y="3126912"/>
            <a:ext cx="5000626" cy="625033"/>
          </a:xfrm>
          <a:solidFill>
            <a:schemeClr val="bg1"/>
          </a:solidFill>
        </p:spPr>
        <p:txBody>
          <a:bodyPr lIns="182880" tIns="0" rIns="0" anchor="ctr">
            <a:noAutofit/>
          </a:bodyPr>
          <a:lstStyle>
            <a:lvl1pPr marL="0" indent="0">
              <a:buNone/>
              <a:defRPr sz="2400" b="0" i="0" spc="-10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Segment 2</a:t>
            </a:r>
          </a:p>
        </p:txBody>
      </p:sp>
      <p:sp>
        <p:nvSpPr>
          <p:cNvPr id="26" name="Text Placeholder 13">
            <a:extLst>
              <a:ext uri="{FF2B5EF4-FFF2-40B4-BE49-F238E27FC236}">
                <a16:creationId xmlns:a16="http://schemas.microsoft.com/office/drawing/2014/main" id="{E80E855E-4FDC-9D49-7BC5-49761978BA5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13703" y="3841747"/>
            <a:ext cx="5000625" cy="704088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11">
            <a:extLst>
              <a:ext uri="{FF2B5EF4-FFF2-40B4-BE49-F238E27FC236}">
                <a16:creationId xmlns:a16="http://schemas.microsoft.com/office/drawing/2014/main" id="{34349A97-5971-2B65-B59E-1C98524A4FB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13702" y="4567235"/>
            <a:ext cx="5000626" cy="631032"/>
          </a:xfrm>
          <a:solidFill>
            <a:schemeClr val="accent1"/>
          </a:solidFill>
        </p:spPr>
        <p:txBody>
          <a:bodyPr lIns="182880" tIns="0" rIns="0" anchor="ctr">
            <a:noAutofit/>
          </a:bodyPr>
          <a:lstStyle>
            <a:lvl1pPr marL="0" indent="0">
              <a:buNone/>
              <a:defRPr sz="24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Segment 3</a:t>
            </a:r>
          </a:p>
        </p:txBody>
      </p:sp>
      <p:sp>
        <p:nvSpPr>
          <p:cNvPr id="29" name="Text Placeholder 13">
            <a:extLst>
              <a:ext uri="{FF2B5EF4-FFF2-40B4-BE49-F238E27FC236}">
                <a16:creationId xmlns:a16="http://schemas.microsoft.com/office/drawing/2014/main" id="{56E30477-B529-728A-AA86-F0BF32CC2C94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913702" y="5283162"/>
            <a:ext cx="5000626" cy="704088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13">
            <a:extLst>
              <a:ext uri="{FF2B5EF4-FFF2-40B4-BE49-F238E27FC236}">
                <a16:creationId xmlns:a16="http://schemas.microsoft.com/office/drawing/2014/main" id="{2CD14E77-F429-15B1-F9A5-C98656B05D4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416009" y="5727814"/>
            <a:ext cx="3984937" cy="814025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insert caption</a:t>
            </a:r>
          </a:p>
        </p:txBody>
      </p:sp>
      <p:sp>
        <p:nvSpPr>
          <p:cNvPr id="2" name="Chart Placeholder 33">
            <a:extLst>
              <a:ext uri="{FF2B5EF4-FFF2-40B4-BE49-F238E27FC236}">
                <a16:creationId xmlns:a16="http://schemas.microsoft.com/office/drawing/2014/main" id="{09B296EA-0DA0-10D4-BD35-7E47EFBBE338}"/>
              </a:ext>
            </a:extLst>
          </p:cNvPr>
          <p:cNvSpPr>
            <a:spLocks noGrp="1"/>
          </p:cNvSpPr>
          <p:nvPr>
            <p:ph type="chart" sz="quarter" idx="25"/>
          </p:nvPr>
        </p:nvSpPr>
        <p:spPr>
          <a:xfrm>
            <a:off x="6552434" y="1700784"/>
            <a:ext cx="3718251" cy="3820419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8EA2963-9726-4063-E7DA-0AB9CA39091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3" name="Text Placeholder 19">
            <a:extLst>
              <a:ext uri="{FF2B5EF4-FFF2-40B4-BE49-F238E27FC236}">
                <a16:creationId xmlns:a16="http://schemas.microsoft.com/office/drawing/2014/main" id="{74F00707-099E-FCA0-E7DE-AF763D1AF91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5" name="Picture 14" descr="Logo, company name&#10;&#10;AI-generated content may be incorrect.">
            <a:extLst>
              <a:ext uri="{FF2B5EF4-FFF2-40B4-BE49-F238E27FC236}">
                <a16:creationId xmlns:a16="http://schemas.microsoft.com/office/drawing/2014/main" id="{1E87DF5B-EBD1-93B2-E7F8-9194FC8AC74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B92F8742-82D1-BB4D-234D-76D87357F9E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CDCC5B1E-77B0-37AD-B23B-4E11101E27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8347B5EF-7B44-2780-B15D-EFF3F93F87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8F97D93F-858A-1140-9B59-EC2046E3CFAD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10" name="Footer Placeholder 8">
            <a:extLst>
              <a:ext uri="{FF2B5EF4-FFF2-40B4-BE49-F238E27FC236}">
                <a16:creationId xmlns:a16="http://schemas.microsoft.com/office/drawing/2014/main" id="{ECF9FBEB-8D87-3D19-CD6E-D559AD81EF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5193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bg>
      <p:bgPr>
        <a:gradFill>
          <a:gsLst>
            <a:gs pos="0">
              <a:schemeClr val="tx2"/>
            </a:gs>
            <a:gs pos="100000">
              <a:schemeClr val="tx2">
                <a:lumMod val="7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599776E6-5838-C63E-68C8-E3EF99F46087}"/>
              </a:ext>
            </a:extLst>
          </p:cNvPr>
          <p:cNvSpPr txBox="1">
            <a:spLocks/>
          </p:cNvSpPr>
          <p:nvPr userDrawn="1"/>
        </p:nvSpPr>
        <p:spPr>
          <a:xfrm>
            <a:off x="6095997" y="4281534"/>
            <a:ext cx="5074467" cy="890108"/>
          </a:xfrm>
          <a:prstGeom prst="rect">
            <a:avLst/>
          </a:prstGeom>
          <a:noFill/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 spc="-100" baseline="0">
                <a:solidFill>
                  <a:schemeClr val="accent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32" name="Text Placeholder 13">
            <a:extLst>
              <a:ext uri="{FF2B5EF4-FFF2-40B4-BE49-F238E27FC236}">
                <a16:creationId xmlns:a16="http://schemas.microsoft.com/office/drawing/2014/main" id="{2CD14E77-F429-15B1-F9A5-C98656B05D4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4399" y="5910199"/>
            <a:ext cx="9994392" cy="371185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insert caption</a:t>
            </a:r>
          </a:p>
        </p:txBody>
      </p:sp>
      <p:sp>
        <p:nvSpPr>
          <p:cNvPr id="13" name="Table Placeholder 5">
            <a:extLst>
              <a:ext uri="{FF2B5EF4-FFF2-40B4-BE49-F238E27FC236}">
                <a16:creationId xmlns:a16="http://schemas.microsoft.com/office/drawing/2014/main" id="{222CCD31-4168-2672-A963-384D58159A40}"/>
              </a:ext>
            </a:extLst>
          </p:cNvPr>
          <p:cNvSpPr>
            <a:spLocks noGrp="1"/>
          </p:cNvSpPr>
          <p:nvPr>
            <p:ph type="tbl" sz="quarter" idx="38"/>
          </p:nvPr>
        </p:nvSpPr>
        <p:spPr>
          <a:xfrm>
            <a:off x="914399" y="1686359"/>
            <a:ext cx="9994392" cy="4120082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85F47B5-4761-5144-F10D-D22CD753FBB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4E7EC1F8-3C79-96EA-BAC5-4A16390EF4F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0" name="Picture 9" descr="Logo, company name&#10;&#10;AI-generated content may be incorrect.">
            <a:extLst>
              <a:ext uri="{FF2B5EF4-FFF2-40B4-BE49-F238E27FC236}">
                <a16:creationId xmlns:a16="http://schemas.microsoft.com/office/drawing/2014/main" id="{BA36F6E8-B09C-D7C6-E26B-D0323BCA257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80C1E4F0-DFA5-E9B1-59B4-18ECD9C9BF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9">
            <a:extLst>
              <a:ext uri="{FF2B5EF4-FFF2-40B4-BE49-F238E27FC236}">
                <a16:creationId xmlns:a16="http://schemas.microsoft.com/office/drawing/2014/main" id="{15A248C1-7731-BF30-1881-E8FB7B9A8E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706A9A7C-10E9-BA2E-E5D4-A507E0796A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14BD33A-3BB1-0340-A24A-C1DDB9743F74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7" name="Footer Placeholder 8">
            <a:extLst>
              <a:ext uri="{FF2B5EF4-FFF2-40B4-BE49-F238E27FC236}">
                <a16:creationId xmlns:a16="http://schemas.microsoft.com/office/drawing/2014/main" id="{87F08EED-A284-D764-1774-D82B1A5C06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86080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e-light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599776E6-5838-C63E-68C8-E3EF99F46087}"/>
              </a:ext>
            </a:extLst>
          </p:cNvPr>
          <p:cNvSpPr txBox="1">
            <a:spLocks/>
          </p:cNvSpPr>
          <p:nvPr userDrawn="1"/>
        </p:nvSpPr>
        <p:spPr>
          <a:xfrm>
            <a:off x="6096000" y="4361861"/>
            <a:ext cx="5029200" cy="882168"/>
          </a:xfrm>
          <a:prstGeom prst="rect">
            <a:avLst/>
          </a:prstGeom>
          <a:noFill/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 spc="-100" baseline="0">
                <a:solidFill>
                  <a:schemeClr val="accent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C95878C-4EDF-38C4-5287-2AEA2144FD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2048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-title-2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E7A4945-CB0F-92A1-47DA-16F6B0F8754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45937AF8-C70E-468C-E46B-9E48A2CEF49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4775545"/>
            <a:ext cx="10003536" cy="834011"/>
          </a:xfrm>
          <a:prstGeom prst="rect">
            <a:avLst/>
          </a:prstGeom>
          <a:noFill/>
        </p:spPr>
        <p:txBody>
          <a:bodyPr wrap="square" lIns="0" tIns="0" rIns="0" bIns="274320" anchor="t">
            <a:spAutoFit/>
          </a:bodyPr>
          <a:lstStyle>
            <a:lvl1pPr>
              <a:defRPr sz="40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A5264E4D-9767-28AC-2399-2A9AA8D3329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3429001"/>
            <a:ext cx="1772454" cy="1114088"/>
          </a:xfrm>
          <a:prstGeom prst="rect">
            <a:avLst/>
          </a:prstGeom>
          <a:noFill/>
        </p:spPr>
        <p:txBody>
          <a:bodyPr lIns="0" tIns="182880" bIns="0" anchor="ctr">
            <a:noAutofit/>
          </a:bodyPr>
          <a:lstStyle>
            <a:lvl1pPr marL="0" indent="1270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7200" b="0" i="0" kern="1200" spc="-100" baseline="0" dirty="0">
                <a:solidFill>
                  <a:schemeClr val="bg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194BB0F-1ACA-7ED6-B55B-9A30B62F4E3A}"/>
              </a:ext>
            </a:extLst>
          </p:cNvPr>
          <p:cNvSpPr/>
          <p:nvPr userDrawn="1"/>
        </p:nvSpPr>
        <p:spPr>
          <a:xfrm>
            <a:off x="914400" y="4543089"/>
            <a:ext cx="1773936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3B86C1E1-97C6-297C-638A-F0829C3F80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209540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-title-3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B776E92-D45A-CD5D-254E-D0EB23BABF2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3B0E3FA5-DE31-AB6D-9B62-28830D79E18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4775545"/>
            <a:ext cx="10003536" cy="834011"/>
          </a:xfrm>
          <a:prstGeom prst="rect">
            <a:avLst/>
          </a:prstGeom>
          <a:noFill/>
        </p:spPr>
        <p:txBody>
          <a:bodyPr wrap="square" lIns="0" tIns="0" rIns="0" bIns="274320" anchor="t">
            <a:spAutoFit/>
          </a:bodyPr>
          <a:lstStyle>
            <a:lvl1pPr>
              <a:defRPr sz="40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9F93DB2B-C096-0CA2-8B73-EC9DE94D29F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3429001"/>
            <a:ext cx="1772454" cy="1114088"/>
          </a:xfrm>
          <a:prstGeom prst="rect">
            <a:avLst/>
          </a:prstGeom>
          <a:noFill/>
        </p:spPr>
        <p:txBody>
          <a:bodyPr lIns="0" tIns="182880" bIns="0" anchor="ctr">
            <a:noAutofit/>
          </a:bodyPr>
          <a:lstStyle>
            <a:lvl1pPr marL="0" indent="1270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7200" b="0" i="0" kern="1200" spc="-100" baseline="0" dirty="0">
                <a:solidFill>
                  <a:schemeClr val="bg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83C7BFC-CC60-7A87-8EC8-5BDBA55CAEAE}"/>
              </a:ext>
            </a:extLst>
          </p:cNvPr>
          <p:cNvSpPr/>
          <p:nvPr userDrawn="1"/>
        </p:nvSpPr>
        <p:spPr>
          <a:xfrm>
            <a:off x="914400" y="4543089"/>
            <a:ext cx="1773936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9">
            <a:extLst>
              <a:ext uri="{FF2B5EF4-FFF2-40B4-BE49-F238E27FC236}">
                <a16:creationId xmlns:a16="http://schemas.microsoft.com/office/drawing/2014/main" id="{4354110A-2741-11F0-7FB6-C62448C87B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02861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-title-1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C1B3BA2B-37BF-D188-AAF6-15FC75171C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4775545"/>
            <a:ext cx="10003536" cy="834011"/>
          </a:xfrm>
          <a:prstGeom prst="rect">
            <a:avLst/>
          </a:prstGeom>
          <a:noFill/>
        </p:spPr>
        <p:txBody>
          <a:bodyPr wrap="square" lIns="0" tIns="0" rIns="0" bIns="274320" anchor="t">
            <a:spAutoFit/>
          </a:bodyPr>
          <a:lstStyle>
            <a:lvl1pPr>
              <a:defRPr sz="40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52E30B9E-9D9A-B079-BF19-DE9FFEF6193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3429001"/>
            <a:ext cx="1772454" cy="1114088"/>
          </a:xfrm>
          <a:prstGeom prst="rect">
            <a:avLst/>
          </a:prstGeom>
          <a:noFill/>
        </p:spPr>
        <p:txBody>
          <a:bodyPr lIns="0" tIns="182880" bIns="0" anchor="ctr">
            <a:noAutofit/>
          </a:bodyPr>
          <a:lstStyle>
            <a:lvl1pPr marL="0" indent="1270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7200" b="0" i="0" kern="1200" spc="-100" baseline="0" dirty="0">
                <a:solidFill>
                  <a:schemeClr val="bg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F4F0694-6B9A-010B-66ED-E6F67F3B4FBA}"/>
              </a:ext>
            </a:extLst>
          </p:cNvPr>
          <p:cNvSpPr/>
          <p:nvPr userDrawn="1"/>
        </p:nvSpPr>
        <p:spPr>
          <a:xfrm>
            <a:off x="914400" y="4543089"/>
            <a:ext cx="1773936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1098159-DE5E-8A31-B492-57A87AFF1C9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5" name="Slide Number Placeholder 9">
            <a:extLst>
              <a:ext uri="{FF2B5EF4-FFF2-40B4-BE49-F238E27FC236}">
                <a16:creationId xmlns:a16="http://schemas.microsoft.com/office/drawing/2014/main" id="{8DF539A0-B048-7B37-CB8F-29A8FCAC21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534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-section-agenda">
    <p:bg>
      <p:bgPr>
        <a:gradFill>
          <a:gsLst>
            <a:gs pos="0">
              <a:schemeClr val="tx2"/>
            </a:gs>
            <a:gs pos="100000">
              <a:schemeClr val="tx2">
                <a:lumMod val="7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Logo, company name&#10;&#10;AI-generated content may be incorrect.">
            <a:extLst>
              <a:ext uri="{FF2B5EF4-FFF2-40B4-BE49-F238E27FC236}">
                <a16:creationId xmlns:a16="http://schemas.microsoft.com/office/drawing/2014/main" id="{F458E46B-0C39-CD93-F76B-90E76DC35EC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4" name="Title Placeholder 1">
            <a:extLst>
              <a:ext uri="{FF2B5EF4-FFF2-40B4-BE49-F238E27FC236}">
                <a16:creationId xmlns:a16="http://schemas.microsoft.com/office/drawing/2014/main" id="{A226F5EF-54EF-597D-C9E0-363980318B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6532561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2" name="Text Placeholder 11">
            <a:extLst>
              <a:ext uri="{FF2B5EF4-FFF2-40B4-BE49-F238E27FC236}">
                <a16:creationId xmlns:a16="http://schemas.microsoft.com/office/drawing/2014/main" id="{7D25E6A6-20DF-4816-1517-8509EB288B9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11669" y="1700784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01</a:t>
            </a:r>
          </a:p>
        </p:txBody>
      </p:sp>
      <p:sp>
        <p:nvSpPr>
          <p:cNvPr id="53" name="Text Placeholder 13">
            <a:extLst>
              <a:ext uri="{FF2B5EF4-FFF2-40B4-BE49-F238E27FC236}">
                <a16:creationId xmlns:a16="http://schemas.microsoft.com/office/drawing/2014/main" id="{14A01821-D46E-3D52-4CAD-F7DBDCABE774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14400" y="2705790"/>
            <a:ext cx="3070728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54" name="Text Placeholder 11">
            <a:extLst>
              <a:ext uri="{FF2B5EF4-FFF2-40B4-BE49-F238E27FC236}">
                <a16:creationId xmlns:a16="http://schemas.microsoft.com/office/drawing/2014/main" id="{FD54C57D-8418-C7FC-C13C-73DFB5188821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376229" y="1700784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02</a:t>
            </a:r>
          </a:p>
        </p:txBody>
      </p:sp>
      <p:sp>
        <p:nvSpPr>
          <p:cNvPr id="55" name="Text Placeholder 13">
            <a:extLst>
              <a:ext uri="{FF2B5EF4-FFF2-40B4-BE49-F238E27FC236}">
                <a16:creationId xmlns:a16="http://schemas.microsoft.com/office/drawing/2014/main" id="{A7ED865A-D8C1-84B1-ED7B-E4FD0EB5275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79746" y="2705790"/>
            <a:ext cx="3067213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9ED5B529-78BB-F29E-18B0-971B1535E859}"/>
              </a:ext>
            </a:extLst>
          </p:cNvPr>
          <p:cNvSpPr/>
          <p:nvPr userDrawn="1"/>
        </p:nvSpPr>
        <p:spPr>
          <a:xfrm rot="10800000">
            <a:off x="907074" y="2559377"/>
            <a:ext cx="13990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C04014A3-4C06-C81A-AC8E-980793F74342}"/>
              </a:ext>
            </a:extLst>
          </p:cNvPr>
          <p:cNvSpPr/>
          <p:nvPr userDrawn="1"/>
        </p:nvSpPr>
        <p:spPr>
          <a:xfrm rot="10800000">
            <a:off x="4369687" y="2559377"/>
            <a:ext cx="13990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 Placeholder 11">
            <a:extLst>
              <a:ext uri="{FF2B5EF4-FFF2-40B4-BE49-F238E27FC236}">
                <a16:creationId xmlns:a16="http://schemas.microsoft.com/office/drawing/2014/main" id="{4B74B708-A762-7133-2651-04F12E11F8A9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1669" y="3749921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03</a:t>
            </a:r>
          </a:p>
        </p:txBody>
      </p:sp>
      <p:sp>
        <p:nvSpPr>
          <p:cNvPr id="59" name="Text Placeholder 13">
            <a:extLst>
              <a:ext uri="{FF2B5EF4-FFF2-40B4-BE49-F238E27FC236}">
                <a16:creationId xmlns:a16="http://schemas.microsoft.com/office/drawing/2014/main" id="{435E90AA-1C85-A9E4-87BC-C1AF24C3621F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4400" y="4754927"/>
            <a:ext cx="3070728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60" name="Text Placeholder 11">
            <a:extLst>
              <a:ext uri="{FF2B5EF4-FFF2-40B4-BE49-F238E27FC236}">
                <a16:creationId xmlns:a16="http://schemas.microsoft.com/office/drawing/2014/main" id="{492F2493-8216-CD88-FA44-CC9A10608AF7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376229" y="3749921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04</a:t>
            </a:r>
          </a:p>
        </p:txBody>
      </p:sp>
      <p:sp>
        <p:nvSpPr>
          <p:cNvPr id="61" name="Text Placeholder 13">
            <a:extLst>
              <a:ext uri="{FF2B5EF4-FFF2-40B4-BE49-F238E27FC236}">
                <a16:creationId xmlns:a16="http://schemas.microsoft.com/office/drawing/2014/main" id="{94974B5A-8E34-7804-BAF6-077E87EED7BA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4379746" y="4754927"/>
            <a:ext cx="3067213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2AD98F0-4E6C-4977-7D6D-0539C61129D5}"/>
              </a:ext>
            </a:extLst>
          </p:cNvPr>
          <p:cNvSpPr/>
          <p:nvPr userDrawn="1"/>
        </p:nvSpPr>
        <p:spPr>
          <a:xfrm rot="10800000">
            <a:off x="907074" y="4608514"/>
            <a:ext cx="13990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EA28208-467D-4A45-BC0C-0BC9588893EB}"/>
              </a:ext>
            </a:extLst>
          </p:cNvPr>
          <p:cNvSpPr/>
          <p:nvPr userDrawn="1"/>
        </p:nvSpPr>
        <p:spPr>
          <a:xfrm rot="10800000">
            <a:off x="4369687" y="4608514"/>
            <a:ext cx="13990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Picture Placeholder 5">
            <a:extLst>
              <a:ext uri="{FF2B5EF4-FFF2-40B4-BE49-F238E27FC236}">
                <a16:creationId xmlns:a16="http://schemas.microsoft.com/office/drawing/2014/main" id="{4FBFB9DE-AE2D-A7B7-4DB4-6859D9D5BC4B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378952" y="0"/>
            <a:ext cx="3447288" cy="6858001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45720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65" name="Text Placeholder 13">
            <a:extLst>
              <a:ext uri="{FF2B5EF4-FFF2-40B4-BE49-F238E27FC236}">
                <a16:creationId xmlns:a16="http://schemas.microsoft.com/office/drawing/2014/main" id="{D2A65777-78A4-1122-070C-13C5CC391FE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740140" y="6251713"/>
            <a:ext cx="2724912" cy="606288"/>
          </a:xfrm>
          <a:noFill/>
          <a:ln>
            <a:noFill/>
          </a:ln>
        </p:spPr>
        <p:txBody>
          <a:bodyPr lIns="182880" tIns="0" rIns="182880" bIns="137160" anchor="b" anchorCtr="0">
            <a:noAutofit/>
          </a:bodyPr>
          <a:lstStyle>
            <a:lvl1pPr marL="0" indent="0" algn="r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id="{2F3BB497-B176-4CA5-ECD7-4F398D8B4FE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5" name="Slide Number Placeholder 9">
            <a:extLst>
              <a:ext uri="{FF2B5EF4-FFF2-40B4-BE49-F238E27FC236}">
                <a16:creationId xmlns:a16="http://schemas.microsoft.com/office/drawing/2014/main" id="{BE2C2160-908A-E707-D532-68ECF336E6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22D21C0E-BC6A-3CD6-41F6-840D8DAC6F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4FD3A2D0-326E-0D46-87A8-0E41A82E372A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7" name="Footer Placeholder 8">
            <a:extLst>
              <a:ext uri="{FF2B5EF4-FFF2-40B4-BE49-F238E27FC236}">
                <a16:creationId xmlns:a16="http://schemas.microsoft.com/office/drawing/2014/main" id="{76C8CD92-1B02-4FC1-AF4F-A361BB980C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36322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-section-agenda">
    <p:bg>
      <p:bgPr>
        <a:gradFill>
          <a:gsLst>
            <a:gs pos="0">
              <a:schemeClr val="tx2"/>
            </a:gs>
            <a:gs pos="100000">
              <a:schemeClr val="tx2">
                <a:lumMod val="7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1BB2EFC9-1306-610A-7472-F5A409DAF87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840789" y="1700784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03</a:t>
            </a:r>
          </a:p>
        </p:txBody>
      </p:sp>
      <p:sp>
        <p:nvSpPr>
          <p:cNvPr id="22" name="Text Placeholder 13">
            <a:extLst>
              <a:ext uri="{FF2B5EF4-FFF2-40B4-BE49-F238E27FC236}">
                <a16:creationId xmlns:a16="http://schemas.microsoft.com/office/drawing/2014/main" id="{8DA22153-3FAA-4073-D5F7-B56934A1295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840789" y="2705790"/>
            <a:ext cx="3070730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35" name="Text Placeholder 11">
            <a:extLst>
              <a:ext uri="{FF2B5EF4-FFF2-40B4-BE49-F238E27FC236}">
                <a16:creationId xmlns:a16="http://schemas.microsoft.com/office/drawing/2014/main" id="{34F7C635-74F3-E319-79C6-11DF58432BC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11669" y="1700784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01</a:t>
            </a:r>
          </a:p>
        </p:txBody>
      </p:sp>
      <p:sp>
        <p:nvSpPr>
          <p:cNvPr id="36" name="Text Placeholder 13">
            <a:extLst>
              <a:ext uri="{FF2B5EF4-FFF2-40B4-BE49-F238E27FC236}">
                <a16:creationId xmlns:a16="http://schemas.microsoft.com/office/drawing/2014/main" id="{0CB3ED8D-E886-FF54-5A83-1729951016D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14400" y="2705790"/>
            <a:ext cx="3070728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37" name="Text Placeholder 11">
            <a:extLst>
              <a:ext uri="{FF2B5EF4-FFF2-40B4-BE49-F238E27FC236}">
                <a16:creationId xmlns:a16="http://schemas.microsoft.com/office/drawing/2014/main" id="{FEC18E3E-7D1C-8D3A-FA66-09B9E8AF96EB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376229" y="1700784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02</a:t>
            </a:r>
          </a:p>
        </p:txBody>
      </p:sp>
      <p:sp>
        <p:nvSpPr>
          <p:cNvPr id="38" name="Text Placeholder 13">
            <a:extLst>
              <a:ext uri="{FF2B5EF4-FFF2-40B4-BE49-F238E27FC236}">
                <a16:creationId xmlns:a16="http://schemas.microsoft.com/office/drawing/2014/main" id="{F46C368A-CAE6-AB12-45DE-8C9AC108152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79746" y="2705790"/>
            <a:ext cx="3067213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781A30D-A0A7-8F72-0DB2-BAA0EF2037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2" name="Picture 11" descr="Logo, company name&#10;&#10;AI-generated content may be incorrect.">
            <a:extLst>
              <a:ext uri="{FF2B5EF4-FFF2-40B4-BE49-F238E27FC236}">
                <a16:creationId xmlns:a16="http://schemas.microsoft.com/office/drawing/2014/main" id="{6BC60E22-555E-863E-A95E-1F364397E92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C8268B68-5038-1850-9129-6EBE6E73F9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F851C4B-EE7A-A84C-0FEB-76E839BCE7AE}"/>
              </a:ext>
            </a:extLst>
          </p:cNvPr>
          <p:cNvSpPr/>
          <p:nvPr userDrawn="1"/>
        </p:nvSpPr>
        <p:spPr>
          <a:xfrm rot="10800000">
            <a:off x="907074" y="2559377"/>
            <a:ext cx="13990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079CC64-0203-C898-B985-39FB41EBBF57}"/>
              </a:ext>
            </a:extLst>
          </p:cNvPr>
          <p:cNvSpPr/>
          <p:nvPr userDrawn="1"/>
        </p:nvSpPr>
        <p:spPr>
          <a:xfrm rot="10800000">
            <a:off x="4369687" y="2559377"/>
            <a:ext cx="13990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EB46FE0-DD6E-5635-0172-E4462AC6960A}"/>
              </a:ext>
            </a:extLst>
          </p:cNvPr>
          <p:cNvSpPr/>
          <p:nvPr userDrawn="1"/>
        </p:nvSpPr>
        <p:spPr>
          <a:xfrm rot="10800000">
            <a:off x="7844307" y="2559377"/>
            <a:ext cx="13990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 Placeholder 11">
            <a:extLst>
              <a:ext uri="{FF2B5EF4-FFF2-40B4-BE49-F238E27FC236}">
                <a16:creationId xmlns:a16="http://schemas.microsoft.com/office/drawing/2014/main" id="{6E39647A-7DAB-491C-D78A-700609AE5924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840789" y="3749921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06</a:t>
            </a:r>
          </a:p>
        </p:txBody>
      </p:sp>
      <p:sp>
        <p:nvSpPr>
          <p:cNvPr id="54" name="Text Placeholder 13">
            <a:extLst>
              <a:ext uri="{FF2B5EF4-FFF2-40B4-BE49-F238E27FC236}">
                <a16:creationId xmlns:a16="http://schemas.microsoft.com/office/drawing/2014/main" id="{1A2EE3EC-6F0A-04AA-D8CE-ACD79EC10DF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840789" y="4754927"/>
            <a:ext cx="3070730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55" name="Text Placeholder 11">
            <a:extLst>
              <a:ext uri="{FF2B5EF4-FFF2-40B4-BE49-F238E27FC236}">
                <a16:creationId xmlns:a16="http://schemas.microsoft.com/office/drawing/2014/main" id="{34257359-AC31-56B7-8B18-5EA207F7A424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1669" y="3749921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04</a:t>
            </a:r>
          </a:p>
        </p:txBody>
      </p:sp>
      <p:sp>
        <p:nvSpPr>
          <p:cNvPr id="56" name="Text Placeholder 13">
            <a:extLst>
              <a:ext uri="{FF2B5EF4-FFF2-40B4-BE49-F238E27FC236}">
                <a16:creationId xmlns:a16="http://schemas.microsoft.com/office/drawing/2014/main" id="{572C6531-6F1F-27C2-65C9-244BA7ADFA5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4400" y="4754927"/>
            <a:ext cx="3070728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57" name="Text Placeholder 11">
            <a:extLst>
              <a:ext uri="{FF2B5EF4-FFF2-40B4-BE49-F238E27FC236}">
                <a16:creationId xmlns:a16="http://schemas.microsoft.com/office/drawing/2014/main" id="{595E9E59-1788-1106-6D6E-4588D5BFC42E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376229" y="3749921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05</a:t>
            </a:r>
          </a:p>
        </p:txBody>
      </p:sp>
      <p:sp>
        <p:nvSpPr>
          <p:cNvPr id="58" name="Text Placeholder 13">
            <a:extLst>
              <a:ext uri="{FF2B5EF4-FFF2-40B4-BE49-F238E27FC236}">
                <a16:creationId xmlns:a16="http://schemas.microsoft.com/office/drawing/2014/main" id="{8199CACE-BEE2-2F7F-88AC-1185972B2BBA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4379746" y="4754927"/>
            <a:ext cx="3067213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B4F7BEFD-FB17-76F4-D1C3-A86A0C5DF431}"/>
              </a:ext>
            </a:extLst>
          </p:cNvPr>
          <p:cNvSpPr/>
          <p:nvPr userDrawn="1"/>
        </p:nvSpPr>
        <p:spPr>
          <a:xfrm rot="10800000">
            <a:off x="907074" y="4608514"/>
            <a:ext cx="13990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9098B664-2217-1188-9827-8BE49302AAB0}"/>
              </a:ext>
            </a:extLst>
          </p:cNvPr>
          <p:cNvSpPr/>
          <p:nvPr userDrawn="1"/>
        </p:nvSpPr>
        <p:spPr>
          <a:xfrm rot="10800000">
            <a:off x="4369687" y="4608514"/>
            <a:ext cx="13990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D3E24A18-BE76-EFAD-8000-E51E5AB8B18D}"/>
              </a:ext>
            </a:extLst>
          </p:cNvPr>
          <p:cNvSpPr/>
          <p:nvPr userDrawn="1"/>
        </p:nvSpPr>
        <p:spPr>
          <a:xfrm rot="10800000">
            <a:off x="7844307" y="4608514"/>
            <a:ext cx="13990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9">
            <a:extLst>
              <a:ext uri="{FF2B5EF4-FFF2-40B4-BE49-F238E27FC236}">
                <a16:creationId xmlns:a16="http://schemas.microsoft.com/office/drawing/2014/main" id="{CFF42CE6-1355-9240-0D42-5020BF86FA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B2D652E1-4291-EBE7-839C-86C39402BB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4C557321-83FC-AE48-8A68-000F162699B4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8" name="Footer Placeholder 8">
            <a:extLst>
              <a:ext uri="{FF2B5EF4-FFF2-40B4-BE49-F238E27FC236}">
                <a16:creationId xmlns:a16="http://schemas.microsoft.com/office/drawing/2014/main" id="{DCCC8D2F-474E-D4E4-50ED-687ADC5DBD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4642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-section-agenda">
    <p:bg>
      <p:bgPr>
        <a:gradFill>
          <a:gsLst>
            <a:gs pos="0">
              <a:schemeClr val="tx2"/>
            </a:gs>
            <a:gs pos="100000">
              <a:schemeClr val="tx2">
                <a:lumMod val="7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 Placeholder 13">
            <a:extLst>
              <a:ext uri="{FF2B5EF4-FFF2-40B4-BE49-F238E27FC236}">
                <a16:creationId xmlns:a16="http://schemas.microsoft.com/office/drawing/2014/main" id="{24D2F47F-A82C-896B-9074-0218039BA50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14399" y="1700784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064871" y="1700784"/>
            <a:ext cx="3639311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13" name="Text Placeholder 13">
            <a:extLst>
              <a:ext uri="{FF2B5EF4-FFF2-40B4-BE49-F238E27FC236}">
                <a16:creationId xmlns:a16="http://schemas.microsoft.com/office/drawing/2014/main" id="{879203E9-4594-555A-231B-491719F4150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4398" y="2439376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02</a:t>
            </a:r>
          </a:p>
        </p:txBody>
      </p:sp>
      <p:sp>
        <p:nvSpPr>
          <p:cNvPr id="114" name="Text Placeholder 13">
            <a:extLst>
              <a:ext uri="{FF2B5EF4-FFF2-40B4-BE49-F238E27FC236}">
                <a16:creationId xmlns:a16="http://schemas.microsoft.com/office/drawing/2014/main" id="{84230C28-B165-EFA0-B74F-E666A786A99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064872" y="2439376"/>
            <a:ext cx="3640983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16" name="Text Placeholder 13">
            <a:extLst>
              <a:ext uri="{FF2B5EF4-FFF2-40B4-BE49-F238E27FC236}">
                <a16:creationId xmlns:a16="http://schemas.microsoft.com/office/drawing/2014/main" id="{2DF69C14-5330-E3B1-3493-6E4B64446AB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14398" y="3177663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03</a:t>
            </a:r>
          </a:p>
        </p:txBody>
      </p:sp>
      <p:sp>
        <p:nvSpPr>
          <p:cNvPr id="117" name="Text Placeholder 13">
            <a:extLst>
              <a:ext uri="{FF2B5EF4-FFF2-40B4-BE49-F238E27FC236}">
                <a16:creationId xmlns:a16="http://schemas.microsoft.com/office/drawing/2014/main" id="{64FAB876-1E16-E235-990A-914CADA69DA6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064872" y="3177663"/>
            <a:ext cx="3640983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19" name="Text Placeholder 13">
            <a:extLst>
              <a:ext uri="{FF2B5EF4-FFF2-40B4-BE49-F238E27FC236}">
                <a16:creationId xmlns:a16="http://schemas.microsoft.com/office/drawing/2014/main" id="{932D7BD1-6785-E0E5-A294-8699619E073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914398" y="3909185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04</a:t>
            </a:r>
          </a:p>
        </p:txBody>
      </p:sp>
      <p:sp>
        <p:nvSpPr>
          <p:cNvPr id="120" name="Text Placeholder 13">
            <a:extLst>
              <a:ext uri="{FF2B5EF4-FFF2-40B4-BE49-F238E27FC236}">
                <a16:creationId xmlns:a16="http://schemas.microsoft.com/office/drawing/2014/main" id="{09FE5F1D-177D-3BC0-A83F-F3A8B841764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064872" y="3909185"/>
            <a:ext cx="3640983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22" name="Text Placeholder 13">
            <a:extLst>
              <a:ext uri="{FF2B5EF4-FFF2-40B4-BE49-F238E27FC236}">
                <a16:creationId xmlns:a16="http://schemas.microsoft.com/office/drawing/2014/main" id="{737A7788-0B5B-A35E-C701-E199CC87D2F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14398" y="4640707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05</a:t>
            </a:r>
          </a:p>
        </p:txBody>
      </p:sp>
      <p:sp>
        <p:nvSpPr>
          <p:cNvPr id="123" name="Text Placeholder 13">
            <a:extLst>
              <a:ext uri="{FF2B5EF4-FFF2-40B4-BE49-F238E27FC236}">
                <a16:creationId xmlns:a16="http://schemas.microsoft.com/office/drawing/2014/main" id="{CA244C11-B490-6C58-227E-AAE993D5763B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2064872" y="4640707"/>
            <a:ext cx="3640983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25" name="Text Placeholder 13">
            <a:extLst>
              <a:ext uri="{FF2B5EF4-FFF2-40B4-BE49-F238E27FC236}">
                <a16:creationId xmlns:a16="http://schemas.microsoft.com/office/drawing/2014/main" id="{FB3C5B8D-511D-4620-D6C2-29244AE5A36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14398" y="5372229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06</a:t>
            </a:r>
          </a:p>
        </p:txBody>
      </p:sp>
      <p:sp>
        <p:nvSpPr>
          <p:cNvPr id="126" name="Text Placeholder 13">
            <a:extLst>
              <a:ext uri="{FF2B5EF4-FFF2-40B4-BE49-F238E27FC236}">
                <a16:creationId xmlns:a16="http://schemas.microsoft.com/office/drawing/2014/main" id="{74E73A5C-9587-3638-1849-529EF20DA4A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064872" y="5372229"/>
            <a:ext cx="3640983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28" name="Text Placeholder 13">
            <a:extLst>
              <a:ext uri="{FF2B5EF4-FFF2-40B4-BE49-F238E27FC236}">
                <a16:creationId xmlns:a16="http://schemas.microsoft.com/office/drawing/2014/main" id="{D9958F8C-F86C-8945-339F-91C4B192BB78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121941" y="1700784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07</a:t>
            </a:r>
          </a:p>
        </p:txBody>
      </p:sp>
      <p:sp>
        <p:nvSpPr>
          <p:cNvPr id="129" name="Text Placeholder 13">
            <a:extLst>
              <a:ext uri="{FF2B5EF4-FFF2-40B4-BE49-F238E27FC236}">
                <a16:creationId xmlns:a16="http://schemas.microsoft.com/office/drawing/2014/main" id="{CF1D7A50-7443-E633-DD41-F6B79C3FF56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271056" y="1700784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31" name="Text Placeholder 13">
            <a:extLst>
              <a:ext uri="{FF2B5EF4-FFF2-40B4-BE49-F238E27FC236}">
                <a16:creationId xmlns:a16="http://schemas.microsoft.com/office/drawing/2014/main" id="{CFA56BDA-D236-1449-791D-D67B3432FABE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121941" y="2439376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08</a:t>
            </a:r>
          </a:p>
        </p:txBody>
      </p:sp>
      <p:sp>
        <p:nvSpPr>
          <p:cNvPr id="132" name="Text Placeholder 13">
            <a:extLst>
              <a:ext uri="{FF2B5EF4-FFF2-40B4-BE49-F238E27FC236}">
                <a16:creationId xmlns:a16="http://schemas.microsoft.com/office/drawing/2014/main" id="{EA4D9A6A-DBB7-348C-F89D-164E7413004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7271056" y="2439376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34" name="Text Placeholder 13">
            <a:extLst>
              <a:ext uri="{FF2B5EF4-FFF2-40B4-BE49-F238E27FC236}">
                <a16:creationId xmlns:a16="http://schemas.microsoft.com/office/drawing/2014/main" id="{AF2C1657-B89C-2EE0-35F8-B79BD539AEF4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121941" y="3177663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09</a:t>
            </a:r>
          </a:p>
        </p:txBody>
      </p:sp>
      <p:sp>
        <p:nvSpPr>
          <p:cNvPr id="135" name="Text Placeholder 13">
            <a:extLst>
              <a:ext uri="{FF2B5EF4-FFF2-40B4-BE49-F238E27FC236}">
                <a16:creationId xmlns:a16="http://schemas.microsoft.com/office/drawing/2014/main" id="{3AE3BE8C-2311-FEC2-AEAF-F66929C7421A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7271056" y="3177663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37" name="Text Placeholder 13">
            <a:extLst>
              <a:ext uri="{FF2B5EF4-FFF2-40B4-BE49-F238E27FC236}">
                <a16:creationId xmlns:a16="http://schemas.microsoft.com/office/drawing/2014/main" id="{6BC6E3D7-C604-65BA-0EF3-149FD797F8F9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121941" y="3909185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10</a:t>
            </a:r>
          </a:p>
        </p:txBody>
      </p:sp>
      <p:sp>
        <p:nvSpPr>
          <p:cNvPr id="138" name="Text Placeholder 13">
            <a:extLst>
              <a:ext uri="{FF2B5EF4-FFF2-40B4-BE49-F238E27FC236}">
                <a16:creationId xmlns:a16="http://schemas.microsoft.com/office/drawing/2014/main" id="{614D7BFE-8E61-2980-FCFD-07D72FEFE890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7271056" y="3909185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40" name="Text Placeholder 13">
            <a:extLst>
              <a:ext uri="{FF2B5EF4-FFF2-40B4-BE49-F238E27FC236}">
                <a16:creationId xmlns:a16="http://schemas.microsoft.com/office/drawing/2014/main" id="{BFE1C3D8-A28B-308B-4E0D-6BF5775ABE48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6121941" y="4640707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11</a:t>
            </a:r>
          </a:p>
        </p:txBody>
      </p:sp>
      <p:sp>
        <p:nvSpPr>
          <p:cNvPr id="141" name="Text Placeholder 13">
            <a:extLst>
              <a:ext uri="{FF2B5EF4-FFF2-40B4-BE49-F238E27FC236}">
                <a16:creationId xmlns:a16="http://schemas.microsoft.com/office/drawing/2014/main" id="{FB732F29-504E-1261-3F0E-602CAADDCECE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271056" y="4640707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43" name="Text Placeholder 13">
            <a:extLst>
              <a:ext uri="{FF2B5EF4-FFF2-40B4-BE49-F238E27FC236}">
                <a16:creationId xmlns:a16="http://schemas.microsoft.com/office/drawing/2014/main" id="{35021FF4-3C1D-61CB-EC24-10046EF84155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6121941" y="5372229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12</a:t>
            </a:r>
          </a:p>
        </p:txBody>
      </p:sp>
      <p:sp>
        <p:nvSpPr>
          <p:cNvPr id="144" name="Text Placeholder 13">
            <a:extLst>
              <a:ext uri="{FF2B5EF4-FFF2-40B4-BE49-F238E27FC236}">
                <a16:creationId xmlns:a16="http://schemas.microsoft.com/office/drawing/2014/main" id="{4E6D8817-7253-7DDF-DC41-DEB37620B21C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7271056" y="5372229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FD19CC8-BA3B-A169-AF42-B82B7D1CE2C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22" name="Picture 21" descr="Logo, company name&#10;&#10;AI-generated content may be incorrect.">
            <a:extLst>
              <a:ext uri="{FF2B5EF4-FFF2-40B4-BE49-F238E27FC236}">
                <a16:creationId xmlns:a16="http://schemas.microsoft.com/office/drawing/2014/main" id="{A9E6E4F7-0584-EF34-FFFB-B4D12342EDB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4969F255-D28D-EFC0-3ADC-C571145687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7966263-F5BA-1B96-DFF6-A810CFE6ED65}"/>
              </a:ext>
            </a:extLst>
          </p:cNvPr>
          <p:cNvSpPr/>
          <p:nvPr userDrawn="1"/>
        </p:nvSpPr>
        <p:spPr>
          <a:xfrm rot="16200000">
            <a:off x="-333761" y="3861980"/>
            <a:ext cx="43708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375657B-DD59-499B-29D6-ECC94C0CBF3A}"/>
              </a:ext>
            </a:extLst>
          </p:cNvPr>
          <p:cNvSpPr/>
          <p:nvPr userDrawn="1"/>
        </p:nvSpPr>
        <p:spPr>
          <a:xfrm rot="16200000">
            <a:off x="4865768" y="3861980"/>
            <a:ext cx="43708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9">
            <a:extLst>
              <a:ext uri="{FF2B5EF4-FFF2-40B4-BE49-F238E27FC236}">
                <a16:creationId xmlns:a16="http://schemas.microsoft.com/office/drawing/2014/main" id="{2F444D94-82EA-E3D9-124B-AB4B903B48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42F64DA4-AC1F-7747-6F86-ACA3CD866E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6725BD2C-5527-CD4B-8628-3E5928817122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7" name="Footer Placeholder 8">
            <a:extLst>
              <a:ext uri="{FF2B5EF4-FFF2-40B4-BE49-F238E27FC236}">
                <a16:creationId xmlns:a16="http://schemas.microsoft.com/office/drawing/2014/main" id="{E0DA469C-3DA1-4FB8-8F7E-EDD0D7302B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47915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-section-agenda_not-numbered">
    <p:bg>
      <p:bgPr>
        <a:gradFill>
          <a:gsLst>
            <a:gs pos="0">
              <a:schemeClr val="tx2"/>
            </a:gs>
            <a:gs pos="100000">
              <a:schemeClr val="tx2">
                <a:lumMod val="7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0C09C6D-C594-C8A7-B513-5E1B734789E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4" name="Picture 13" descr="Logo, company name&#10;&#10;AI-generated content may be incorrect.">
            <a:extLst>
              <a:ext uri="{FF2B5EF4-FFF2-40B4-BE49-F238E27FC236}">
                <a16:creationId xmlns:a16="http://schemas.microsoft.com/office/drawing/2014/main" id="{0A38FBEF-D968-BAAB-2F1A-C33DF1090A2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5C332878-8208-7EAA-4DB9-C54CF85EBF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" name="Text Placeholder 11">
            <a:extLst>
              <a:ext uri="{FF2B5EF4-FFF2-40B4-BE49-F238E27FC236}">
                <a16:creationId xmlns:a16="http://schemas.microsoft.com/office/drawing/2014/main" id="{B05C9174-E5DB-77DA-25CE-B106C06F6B4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4399" y="1777100"/>
            <a:ext cx="4789783" cy="499564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3200" b="0" i="0" spc="-2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Title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A82B48DF-0D62-FBD7-859A-B4CB3F765C31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914399" y="2466808"/>
            <a:ext cx="4789783" cy="361865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342900" indent="-342900">
              <a:lnSpc>
                <a:spcPct val="100000"/>
              </a:lnSpc>
              <a:spcAft>
                <a:spcPts val="600"/>
              </a:spcAft>
              <a:buClr>
                <a:schemeClr val="bg1"/>
              </a:buClr>
              <a:buFont typeface="Wingdings" pitchFamily="2" charset="2"/>
              <a:buChar char="ü"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Topic 1</a:t>
            </a:r>
          </a:p>
          <a:p>
            <a:pPr lvl="0"/>
            <a:r>
              <a:rPr lang="en-US" dirty="0"/>
              <a:t>Topic 2</a:t>
            </a:r>
          </a:p>
          <a:p>
            <a:pPr lvl="0"/>
            <a:r>
              <a:rPr lang="en-US" dirty="0"/>
              <a:t>Topic 3</a:t>
            </a:r>
          </a:p>
          <a:p>
            <a:pPr lvl="0"/>
            <a:r>
              <a:rPr lang="en-US" dirty="0"/>
              <a:t>Topic 4</a:t>
            </a:r>
          </a:p>
          <a:p>
            <a:pPr lvl="0"/>
            <a:r>
              <a:rPr lang="en-US" dirty="0"/>
              <a:t>Topic 5</a:t>
            </a:r>
          </a:p>
          <a:p>
            <a:pPr lvl="0"/>
            <a:r>
              <a:rPr lang="en-US" dirty="0"/>
              <a:t>Topic 6</a:t>
            </a:r>
          </a:p>
        </p:txBody>
      </p:sp>
      <p:sp>
        <p:nvSpPr>
          <p:cNvPr id="4" name="Text Placeholder 11">
            <a:extLst>
              <a:ext uri="{FF2B5EF4-FFF2-40B4-BE49-F238E27FC236}">
                <a16:creationId xmlns:a16="http://schemas.microsoft.com/office/drawing/2014/main" id="{C77025C3-6837-91D8-8C84-01E82953B189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6121942" y="1777100"/>
            <a:ext cx="4786850" cy="499564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3200" b="0" i="0" spc="-2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Title</a:t>
            </a:r>
          </a:p>
        </p:txBody>
      </p:sp>
      <p:sp>
        <p:nvSpPr>
          <p:cNvPr id="7" name="Text Placeholder 13">
            <a:extLst>
              <a:ext uri="{FF2B5EF4-FFF2-40B4-BE49-F238E27FC236}">
                <a16:creationId xmlns:a16="http://schemas.microsoft.com/office/drawing/2014/main" id="{08547A81-3D73-A0A3-5AC5-DE4E82FFFBF9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121942" y="2439375"/>
            <a:ext cx="4786850" cy="361865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342900" indent="-342900">
              <a:lnSpc>
                <a:spcPct val="100000"/>
              </a:lnSpc>
              <a:spcAft>
                <a:spcPts val="600"/>
              </a:spcAft>
              <a:buClr>
                <a:schemeClr val="bg1"/>
              </a:buClr>
              <a:buFont typeface="Wingdings" pitchFamily="2" charset="2"/>
              <a:buChar char="ü"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Topic 1</a:t>
            </a:r>
          </a:p>
          <a:p>
            <a:pPr lvl="0"/>
            <a:r>
              <a:rPr lang="en-US" dirty="0"/>
              <a:t>Topic 2</a:t>
            </a:r>
          </a:p>
          <a:p>
            <a:pPr lvl="0"/>
            <a:r>
              <a:rPr lang="en-US" dirty="0"/>
              <a:t>Topic 3</a:t>
            </a:r>
          </a:p>
          <a:p>
            <a:pPr lvl="0"/>
            <a:r>
              <a:rPr lang="en-US" dirty="0"/>
              <a:t>Topic 4</a:t>
            </a:r>
          </a:p>
          <a:p>
            <a:pPr lvl="0"/>
            <a:r>
              <a:rPr lang="en-US" dirty="0"/>
              <a:t>Topic 5</a:t>
            </a:r>
          </a:p>
          <a:p>
            <a:pPr lvl="0"/>
            <a:r>
              <a:rPr lang="en-US" dirty="0"/>
              <a:t>Topic 6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42DB073-0729-AF0F-481A-15A60C5ADEED}"/>
              </a:ext>
            </a:extLst>
          </p:cNvPr>
          <p:cNvSpPr/>
          <p:nvPr userDrawn="1"/>
        </p:nvSpPr>
        <p:spPr>
          <a:xfrm rot="10800000">
            <a:off x="910883" y="2292645"/>
            <a:ext cx="13990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96E0D80-7018-5D61-3234-29132E268078}"/>
              </a:ext>
            </a:extLst>
          </p:cNvPr>
          <p:cNvSpPr/>
          <p:nvPr userDrawn="1"/>
        </p:nvSpPr>
        <p:spPr>
          <a:xfrm rot="10800000">
            <a:off x="6121941" y="2292645"/>
            <a:ext cx="13990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9">
            <a:extLst>
              <a:ext uri="{FF2B5EF4-FFF2-40B4-BE49-F238E27FC236}">
                <a16:creationId xmlns:a16="http://schemas.microsoft.com/office/drawing/2014/main" id="{07F6F5E0-5502-29C6-2186-8BE472DEDE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A4F0AC4A-F810-E81A-9371-F6854EAA26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64F5355-904E-9649-B3D6-D45F6A7D6276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16" name="Footer Placeholder 8">
            <a:extLst>
              <a:ext uri="{FF2B5EF4-FFF2-40B4-BE49-F238E27FC236}">
                <a16:creationId xmlns:a16="http://schemas.microsoft.com/office/drawing/2014/main" id="{CBE092C5-05DD-DDFC-69B6-921A123E74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305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-content">
    <p:bg>
      <p:bgPr>
        <a:gradFill>
          <a:gsLst>
            <a:gs pos="0">
              <a:schemeClr val="tx2"/>
            </a:gs>
            <a:gs pos="100000">
              <a:schemeClr val="tx2">
                <a:lumMod val="70000"/>
              </a:schemeClr>
            </a:gs>
          </a:gsLst>
          <a:lin ang="108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96AD0045-D845-5F01-C7D1-73624895ED88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914399" y="1700784"/>
            <a:ext cx="4791456" cy="465556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bg1"/>
                </a:solidFill>
              </a:defRPr>
            </a:lvl1pPr>
            <a:lvl2pPr>
              <a:defRPr sz="1600" spc="-20" baseline="0">
                <a:solidFill>
                  <a:schemeClr val="bg1"/>
                </a:solidFill>
              </a:defRPr>
            </a:lvl2pPr>
            <a:lvl3pPr>
              <a:defRPr spc="-20" baseline="0">
                <a:solidFill>
                  <a:schemeClr val="bg1"/>
                </a:solidFill>
              </a:defRPr>
            </a:lvl3pPr>
            <a:lvl4pPr>
              <a:defRPr spc="-20" baseline="0">
                <a:solidFill>
                  <a:schemeClr val="bg1"/>
                </a:solidFill>
              </a:defRPr>
            </a:lvl4pPr>
            <a:lvl5pPr>
              <a:defRPr spc="-2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86F0B1F9-C5B9-05EE-C328-8433B1CD3C65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6117335" y="1700784"/>
            <a:ext cx="4791456" cy="465556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bg1"/>
                </a:solidFill>
              </a:defRPr>
            </a:lvl1pPr>
            <a:lvl2pPr>
              <a:defRPr sz="1600" spc="-20" baseline="0">
                <a:solidFill>
                  <a:schemeClr val="bg1"/>
                </a:solidFill>
              </a:defRPr>
            </a:lvl2pPr>
            <a:lvl3pPr>
              <a:defRPr spc="-20" baseline="0">
                <a:solidFill>
                  <a:schemeClr val="bg1"/>
                </a:solidFill>
              </a:defRPr>
            </a:lvl3pPr>
            <a:lvl4pPr>
              <a:defRPr spc="-20" baseline="0">
                <a:solidFill>
                  <a:schemeClr val="bg1"/>
                </a:solidFill>
              </a:defRPr>
            </a:lvl4pPr>
            <a:lvl5pPr>
              <a:defRPr spc="-2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C62B43F-73DD-AD6A-8550-717E576350B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4" name="Text Placeholder 19">
            <a:extLst>
              <a:ext uri="{FF2B5EF4-FFF2-40B4-BE49-F238E27FC236}">
                <a16:creationId xmlns:a16="http://schemas.microsoft.com/office/drawing/2014/main" id="{39E46303-DDA0-E56A-9B85-5B9068E3010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5" name="Picture 14" descr="Logo, company name&#10;&#10;AI-generated content may be incorrect.">
            <a:extLst>
              <a:ext uri="{FF2B5EF4-FFF2-40B4-BE49-F238E27FC236}">
                <a16:creationId xmlns:a16="http://schemas.microsoft.com/office/drawing/2014/main" id="{F23D0862-E3D5-559F-AB95-10F87934BC8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EF36A026-F926-E3B5-8678-139BA7B31C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1" name="Slide Number Placeholder 9">
            <a:extLst>
              <a:ext uri="{FF2B5EF4-FFF2-40B4-BE49-F238E27FC236}">
                <a16:creationId xmlns:a16="http://schemas.microsoft.com/office/drawing/2014/main" id="{8B7CD3F5-175E-1609-73C2-59E560F482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4047E590-A1E2-22AF-0DFD-A8AD243B4F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472A0B3C-8082-3043-91FD-F06E133B3609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13" name="Footer Placeholder 8">
            <a:extLst>
              <a:ext uri="{FF2B5EF4-FFF2-40B4-BE49-F238E27FC236}">
                <a16:creationId xmlns:a16="http://schemas.microsoft.com/office/drawing/2014/main" id="{9BE05B77-8AB9-5EC4-A4DC-3D319F548D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7694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-1">
    <p:bg>
      <p:bgPr>
        <a:gradFill>
          <a:gsLst>
            <a:gs pos="0">
              <a:srgbClr val="000000"/>
            </a:gs>
            <a:gs pos="100000">
              <a:schemeClr val="tx1">
                <a:lumMod val="60000"/>
              </a:schemeClr>
            </a:gs>
          </a:gsLst>
          <a:lin ang="108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34EC6EC-9C74-93A8-B5B4-9B46EEB5ED6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7333627" y="2365733"/>
            <a:ext cx="4496423" cy="4492267"/>
          </a:xfrm>
          <a:prstGeom prst="rect">
            <a:avLst/>
          </a:prstGeom>
        </p:spPr>
      </p:pic>
      <p:sp>
        <p:nvSpPr>
          <p:cNvPr id="6" name="Text Placeholder 13">
            <a:extLst>
              <a:ext uri="{FF2B5EF4-FFF2-40B4-BE49-F238E27FC236}">
                <a16:creationId xmlns:a16="http://schemas.microsoft.com/office/drawing/2014/main" id="{E1356232-B7CE-B95F-FC29-52A07458583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743200" y="3072384"/>
            <a:ext cx="6345935" cy="1909208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lang="en-US" sz="1600" kern="1200" spc="-20" baseline="0" dirty="0">
                <a:solidFill>
                  <a:schemeClr val="bg1"/>
                </a:solidFill>
                <a:latin typeface="Helvetica" pitchFamily="2" charset="0"/>
                <a:ea typeface="+mn-ea"/>
                <a:cs typeface="+mn-cs"/>
              </a:defRPr>
            </a:lvl1pPr>
          </a:lstStyle>
          <a:p>
            <a:r>
              <a:rPr lang="en-US" dirty="0"/>
              <a:t>This is placeholder paragraph text.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sed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Aenean </a:t>
            </a:r>
            <a:r>
              <a:rPr lang="en-US" dirty="0" err="1"/>
              <a:t>sagittis</a:t>
            </a:r>
            <a:r>
              <a:rPr lang="en-US" dirty="0"/>
              <a:t> ipsum non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efficitur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sed ex </a:t>
            </a:r>
            <a:r>
              <a:rPr lang="en-US" dirty="0" err="1"/>
              <a:t>molestie</a:t>
            </a:r>
            <a:r>
              <a:rPr lang="en-US" dirty="0"/>
              <a:t>, a gravida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blandit</a:t>
            </a:r>
            <a:r>
              <a:rPr lang="en-US" dirty="0"/>
              <a:t>. Sed diam </a:t>
            </a:r>
            <a:r>
              <a:rPr lang="en-US" dirty="0" err="1"/>
              <a:t>purus</a:t>
            </a:r>
            <a:r>
              <a:rPr lang="en-US" dirty="0"/>
              <a:t>, gravida vel </a:t>
            </a:r>
            <a:r>
              <a:rPr lang="en-US" dirty="0" err="1"/>
              <a:t>lacus</a:t>
            </a:r>
            <a:r>
              <a:rPr lang="en-US" dirty="0"/>
              <a:t> ac, </a:t>
            </a:r>
            <a:r>
              <a:rPr lang="en-US" dirty="0" err="1"/>
              <a:t>condimentum</a:t>
            </a:r>
            <a:r>
              <a:rPr lang="en-US" dirty="0"/>
              <a:t> gravida </a:t>
            </a:r>
            <a:r>
              <a:rPr lang="en-US" dirty="0" err="1"/>
              <a:t>risus</a:t>
            </a:r>
            <a:r>
              <a:rPr lang="en-US" dirty="0"/>
              <a:t>. Nam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porta pulvinar. </a:t>
            </a:r>
            <a:r>
              <a:rPr lang="en-US" dirty="0" err="1"/>
              <a:t>Phasellus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mollis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efficitur</a:t>
            </a:r>
            <a:r>
              <a:rPr lang="en-US" dirty="0"/>
              <a:t>.</a:t>
            </a:r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11D5F7C7-6AB1-79FE-EEB4-285A6CD6FAB0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2743199" y="2368296"/>
            <a:ext cx="6345936" cy="625033"/>
          </a:xfrm>
        </p:spPr>
        <p:txBody>
          <a:bodyPr lIns="0" rIns="0" anchor="b">
            <a:noAutofit/>
          </a:bodyPr>
          <a:lstStyle>
            <a:lvl1pPr marL="0" indent="0">
              <a:buNone/>
              <a:defRPr sz="3600" b="1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FA8D461-DD73-1CF7-34F5-9277A6C8D7C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8" name="Picture 17" descr="Logo, company name&#10;&#10;AI-generated content may be incorrect.">
            <a:extLst>
              <a:ext uri="{FF2B5EF4-FFF2-40B4-BE49-F238E27FC236}">
                <a16:creationId xmlns:a16="http://schemas.microsoft.com/office/drawing/2014/main" id="{16C105B6-4985-4A72-86A8-294F7A2F107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43DF65BB-D822-C07B-7887-79A08BCDCDA2}"/>
              </a:ext>
            </a:extLst>
          </p:cNvPr>
          <p:cNvSpPr/>
          <p:nvPr userDrawn="1"/>
        </p:nvSpPr>
        <p:spPr>
          <a:xfrm rot="16200000">
            <a:off x="2023503" y="2800073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E610DF66-FAB3-C0E4-3513-A015CAE75B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38AD6FF9-4756-07B3-6F6B-C2A3C909AF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38DD44B9-36AC-7842-B2EF-2FB794493AAD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10" name="Footer Placeholder 8">
            <a:extLst>
              <a:ext uri="{FF2B5EF4-FFF2-40B4-BE49-F238E27FC236}">
                <a16:creationId xmlns:a16="http://schemas.microsoft.com/office/drawing/2014/main" id="{D152296A-ED43-6FA4-E4E5-2069F68EB9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471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-paragraph">
    <p:bg>
      <p:bgPr>
        <a:gradFill>
          <a:gsLst>
            <a:gs pos="0">
              <a:srgbClr val="000000"/>
            </a:gs>
            <a:gs pos="100000">
              <a:schemeClr val="tx1">
                <a:lumMod val="6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BA021ECF-83D4-1D2E-1724-60F83C24F7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7333627" y="2365733"/>
            <a:ext cx="4496423" cy="4492267"/>
          </a:xfrm>
          <a:prstGeom prst="rect">
            <a:avLst/>
          </a:prstGeom>
        </p:spPr>
      </p:pic>
      <p:sp>
        <p:nvSpPr>
          <p:cNvPr id="2" name="Text Placeholder 11">
            <a:extLst>
              <a:ext uri="{FF2B5EF4-FFF2-40B4-BE49-F238E27FC236}">
                <a16:creationId xmlns:a16="http://schemas.microsoft.com/office/drawing/2014/main" id="{8F21E745-BBC4-24D2-2D10-C3B2CD1C4B4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438401" y="2680962"/>
            <a:ext cx="2971800" cy="1496075"/>
          </a:xfrm>
        </p:spPr>
        <p:txBody>
          <a:bodyPr lIns="0" rIns="0" anchor="t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This is a placeholder headline. Lorem ipsum dolor sit </a:t>
            </a:r>
            <a:r>
              <a:rPr lang="en-US" dirty="0" err="1"/>
              <a:t>amet</a:t>
            </a:r>
            <a:r>
              <a:rPr lang="en-US" dirty="0"/>
              <a:t>, nec cu </a:t>
            </a:r>
            <a:r>
              <a:rPr lang="en-US" dirty="0" err="1"/>
              <a:t>legimus</a:t>
            </a:r>
            <a:r>
              <a:rPr lang="en-US" dirty="0"/>
              <a:t>.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3DC7DBDA-7A10-5E60-3F1B-555A97E684BE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5866544" y="2680962"/>
            <a:ext cx="3887056" cy="1496075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just">
              <a:lnSpc>
                <a:spcPct val="100000"/>
              </a:lnSpc>
              <a:buNone/>
              <a:defRPr lang="en-US" sz="1600" kern="1200" spc="-20" baseline="0" dirty="0">
                <a:solidFill>
                  <a:schemeClr val="bg1"/>
                </a:solidFill>
                <a:latin typeface="Helvetica" pitchFamily="2" charset="0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This is placeholder paragraph text.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Aenean </a:t>
            </a:r>
            <a:r>
              <a:rPr lang="en-US" dirty="0" err="1"/>
              <a:t>sagittis</a:t>
            </a:r>
            <a:r>
              <a:rPr lang="en-US" dirty="0"/>
              <a:t> ipsum non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efficitur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sed ex </a:t>
            </a:r>
            <a:r>
              <a:rPr lang="en-US" dirty="0" err="1"/>
              <a:t>molestie</a:t>
            </a:r>
            <a:r>
              <a:rPr lang="en-US" dirty="0"/>
              <a:t>, a gravida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blandit</a:t>
            </a:r>
            <a:r>
              <a:rPr lang="en-US" dirty="0"/>
              <a:t>. Sed diam </a:t>
            </a:r>
            <a:r>
              <a:rPr lang="en-US" dirty="0" err="1"/>
              <a:t>purus</a:t>
            </a:r>
            <a:r>
              <a:rPr lang="en-US" dirty="0"/>
              <a:t>, gravida vel </a:t>
            </a:r>
            <a:r>
              <a:rPr lang="en-US" dirty="0" err="1"/>
              <a:t>lacus</a:t>
            </a:r>
            <a:r>
              <a:rPr lang="en-US" dirty="0"/>
              <a:t> ac, </a:t>
            </a:r>
            <a:r>
              <a:rPr lang="en-US" dirty="0" err="1"/>
              <a:t>condimentum</a:t>
            </a:r>
            <a:r>
              <a:rPr lang="en-US" dirty="0"/>
              <a:t> gravida </a:t>
            </a:r>
            <a:r>
              <a:rPr lang="en-US" dirty="0" err="1"/>
              <a:t>risus</a:t>
            </a:r>
            <a:r>
              <a:rPr lang="en-US" dirty="0"/>
              <a:t>.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254DA6B-25F8-FB7A-310E-7B226163581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8" name="Picture 17" descr="Logo, company name&#10;&#10;AI-generated content may be incorrect.">
            <a:extLst>
              <a:ext uri="{FF2B5EF4-FFF2-40B4-BE49-F238E27FC236}">
                <a16:creationId xmlns:a16="http://schemas.microsoft.com/office/drawing/2014/main" id="{400B4D35-0B5E-5B93-DE8C-2ECCF2153C7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1A3DA0C6-B1B1-9AB4-A879-03547B4E875C}"/>
              </a:ext>
            </a:extLst>
          </p:cNvPr>
          <p:cNvSpPr/>
          <p:nvPr userDrawn="1"/>
        </p:nvSpPr>
        <p:spPr>
          <a:xfrm rot="16200000">
            <a:off x="4495372" y="3415280"/>
            <a:ext cx="2286000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CC2F55FF-3B6C-4E9E-6F82-54F5E548C5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2A3957BA-FF6E-E788-198D-CB5DEB8DCA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BFF88736-1255-914D-AF7C-6995AC730F85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297A49F-0B29-CD45-B0AE-6CB9C06085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279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and-photos">
    <p:bg>
      <p:bgPr>
        <a:gradFill>
          <a:gsLst>
            <a:gs pos="0">
              <a:schemeClr val="tx2"/>
            </a:gs>
            <a:gs pos="100000">
              <a:schemeClr val="tx2">
                <a:lumMod val="7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25EDF766-7C4F-8198-CC00-1629745BA55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833104" y="820351"/>
            <a:ext cx="2630312" cy="1628814"/>
          </a:xfrm>
          <a:solidFill>
            <a:srgbClr val="C3CAD1"/>
          </a:solidFill>
          <a:ln>
            <a:noFill/>
          </a:ln>
        </p:spPr>
        <p:txBody>
          <a:bodyPr lIns="0" tIns="1005840" rIns="0" anchor="t">
            <a:normAutofit/>
          </a:bodyPr>
          <a:lstStyle>
            <a:lvl1pPr marL="0" indent="0" algn="ctr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426E1C92-EEF8-8158-7DFA-25D472890BE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833104" y="2449165"/>
            <a:ext cx="2630312" cy="290296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5" name="Text Placeholder 13">
            <a:extLst>
              <a:ext uri="{FF2B5EF4-FFF2-40B4-BE49-F238E27FC236}">
                <a16:creationId xmlns:a16="http://schemas.microsoft.com/office/drawing/2014/main" id="{1E4BB0C1-1719-763D-2504-E6EAD0B6EF05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833104" y="4457874"/>
            <a:ext cx="2630312" cy="290296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F91DEBF-3B80-EC21-CD0E-574925D5D201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833104" y="6463327"/>
            <a:ext cx="2630312" cy="290296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31" name="Picture Placeholder 5">
            <a:extLst>
              <a:ext uri="{FF2B5EF4-FFF2-40B4-BE49-F238E27FC236}">
                <a16:creationId xmlns:a16="http://schemas.microsoft.com/office/drawing/2014/main" id="{F2081C81-0D31-1D33-D5C7-E800F20CAB35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8833104" y="2829060"/>
            <a:ext cx="2630312" cy="1628814"/>
          </a:xfrm>
          <a:solidFill>
            <a:srgbClr val="C3CAD1"/>
          </a:solidFill>
          <a:ln>
            <a:noFill/>
          </a:ln>
        </p:spPr>
        <p:txBody>
          <a:bodyPr lIns="0" tIns="1005840" rIns="0" anchor="t">
            <a:normAutofit/>
          </a:bodyPr>
          <a:lstStyle>
            <a:lvl1pPr marL="0" indent="0" algn="ctr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3" name="Picture Placeholder 5">
            <a:extLst>
              <a:ext uri="{FF2B5EF4-FFF2-40B4-BE49-F238E27FC236}">
                <a16:creationId xmlns:a16="http://schemas.microsoft.com/office/drawing/2014/main" id="{CB5F92BD-A331-2033-6414-32DA4139D141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833104" y="4834513"/>
            <a:ext cx="2630312" cy="1628814"/>
          </a:xfrm>
          <a:solidFill>
            <a:srgbClr val="C3CAD1"/>
          </a:solidFill>
          <a:ln>
            <a:noFill/>
          </a:ln>
        </p:spPr>
        <p:txBody>
          <a:bodyPr lIns="0" tIns="1005840" rIns="0" anchor="t">
            <a:normAutofit/>
          </a:bodyPr>
          <a:lstStyle>
            <a:lvl1pPr marL="0" indent="0" algn="ctr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8BB65541-22E1-1824-D211-5F662B02BC91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914399" y="1700785"/>
            <a:ext cx="7552944" cy="4655565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bg1"/>
                </a:solidFill>
              </a:defRPr>
            </a:lvl1pPr>
            <a:lvl2pPr>
              <a:defRPr sz="1600" spc="-20" baseline="0">
                <a:solidFill>
                  <a:schemeClr val="bg1"/>
                </a:solidFill>
              </a:defRPr>
            </a:lvl2pPr>
            <a:lvl3pPr>
              <a:defRPr spc="-20" baseline="0">
                <a:solidFill>
                  <a:schemeClr val="bg1"/>
                </a:solidFill>
              </a:defRPr>
            </a:lvl3pPr>
            <a:lvl4pPr>
              <a:defRPr spc="-20" baseline="0">
                <a:solidFill>
                  <a:schemeClr val="bg1"/>
                </a:solidFill>
              </a:defRPr>
            </a:lvl4pPr>
            <a:lvl5pPr>
              <a:defRPr spc="-2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2BA73D7-8F26-022A-C605-75C6FA96D3A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FA4F7EE0-B642-86A5-1F51-02D846ED29B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7552071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4" name="Text Placeholder 19">
            <a:extLst>
              <a:ext uri="{FF2B5EF4-FFF2-40B4-BE49-F238E27FC236}">
                <a16:creationId xmlns:a16="http://schemas.microsoft.com/office/drawing/2014/main" id="{D6098F5F-613F-6068-B8EF-8517C054C557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7552071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25" name="Picture 24" descr="Logo, company name&#10;&#10;AI-generated content may be incorrect.">
            <a:extLst>
              <a:ext uri="{FF2B5EF4-FFF2-40B4-BE49-F238E27FC236}">
                <a16:creationId xmlns:a16="http://schemas.microsoft.com/office/drawing/2014/main" id="{33D8ACCB-93FC-A368-F65D-A1E0123459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9" name="Slide Number Placeholder 9">
            <a:extLst>
              <a:ext uri="{FF2B5EF4-FFF2-40B4-BE49-F238E27FC236}">
                <a16:creationId xmlns:a16="http://schemas.microsoft.com/office/drawing/2014/main" id="{9A85D5F0-258C-8147-D45F-D8D27B7DE4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1EAB6C2E-8DB9-2349-0653-6F3E6FE061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F08C2343-E1B4-0D48-BD07-CAD7F1B9CF89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12" name="Footer Placeholder 8">
            <a:extLst>
              <a:ext uri="{FF2B5EF4-FFF2-40B4-BE49-F238E27FC236}">
                <a16:creationId xmlns:a16="http://schemas.microsoft.com/office/drawing/2014/main" id="{7AEE3D61-5F0C-F595-D2A0-1C53E869C0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264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photo-right-1">
    <p:bg>
      <p:bgPr>
        <a:gradFill>
          <a:gsLst>
            <a:gs pos="0">
              <a:schemeClr val="tx2"/>
            </a:gs>
            <a:gs pos="100000">
              <a:schemeClr val="tx2">
                <a:lumMod val="7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BC98FE87-3227-FE8F-1184-6ED5D7953BC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1413" r="20835" b="4016"/>
          <a:stretch/>
        </p:blipFill>
        <p:spPr>
          <a:xfrm>
            <a:off x="4103005" y="2485601"/>
            <a:ext cx="3502152" cy="4372399"/>
          </a:xfrm>
          <a:prstGeom prst="rect">
            <a:avLst/>
          </a:prstGeom>
        </p:spPr>
      </p:pic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184D948-D65A-DC1D-AFEC-EB3C91F2BACC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83424" y="0"/>
            <a:ext cx="4242816" cy="6858000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7C443C6E-C1D0-5FAA-AA07-CD776BA07A3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955280" y="6254496"/>
            <a:ext cx="3502152" cy="603504"/>
          </a:xfrm>
          <a:noFill/>
          <a:ln>
            <a:noFill/>
          </a:ln>
        </p:spPr>
        <p:txBody>
          <a:bodyPr lIns="0" tIns="0" rIns="0" bIns="137160" anchor="b" anchorCtr="0">
            <a:noAutofit/>
          </a:bodyPr>
          <a:lstStyle>
            <a:lvl1pPr marL="0" indent="0" algn="r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29948ED-E27D-5F98-EACD-DCAF63A4515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8DD8DAC1-7288-EEB9-267E-4FABB681DE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5751575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7" name="Text Placeholder 19">
            <a:extLst>
              <a:ext uri="{FF2B5EF4-FFF2-40B4-BE49-F238E27FC236}">
                <a16:creationId xmlns:a16="http://schemas.microsoft.com/office/drawing/2014/main" id="{69F9AB23-23AD-4331-6F10-124422E7587B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5751575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28" name="Picture 27" descr="Logo, company name&#10;&#10;AI-generated content may be incorrect.">
            <a:extLst>
              <a:ext uri="{FF2B5EF4-FFF2-40B4-BE49-F238E27FC236}">
                <a16:creationId xmlns:a16="http://schemas.microsoft.com/office/drawing/2014/main" id="{A9F6B776-108B-4A96-9AA6-9F1EE6A1E8E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" name="Text Placeholder 11">
            <a:extLst>
              <a:ext uri="{FF2B5EF4-FFF2-40B4-BE49-F238E27FC236}">
                <a16:creationId xmlns:a16="http://schemas.microsoft.com/office/drawing/2014/main" id="{F06679A6-BAC8-A060-289A-8B694E6B3703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1195460" y="1700784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C0292E1A-E82E-2CE4-28E9-5EACA8E7AFCF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1195462" y="2325817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2AC32D97-BF84-9A59-46CE-90D976E6C726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1195460" y="4668584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Text Placeholder 13">
            <a:extLst>
              <a:ext uri="{FF2B5EF4-FFF2-40B4-BE49-F238E27FC236}">
                <a16:creationId xmlns:a16="http://schemas.microsoft.com/office/drawing/2014/main" id="{4AF28F28-6FC4-F01C-421A-E6D167FA8444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1195462" y="5293617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11">
            <a:extLst>
              <a:ext uri="{FF2B5EF4-FFF2-40B4-BE49-F238E27FC236}">
                <a16:creationId xmlns:a16="http://schemas.microsoft.com/office/drawing/2014/main" id="{A32EFDE6-F37E-3D2B-AE9C-854BD3156E3B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1195460" y="3188408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D95DD8F6-094F-B0E6-5C51-17843B8AA80E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1195462" y="3813441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579CBFC-43AD-BD87-6E17-81306969D4C1}"/>
              </a:ext>
            </a:extLst>
          </p:cNvPr>
          <p:cNvSpPr/>
          <p:nvPr userDrawn="1"/>
        </p:nvSpPr>
        <p:spPr>
          <a:xfrm rot="16200000">
            <a:off x="462533" y="3589732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85BEE91-39F3-5398-68CE-30C64F8DB9E7}"/>
              </a:ext>
            </a:extLst>
          </p:cNvPr>
          <p:cNvSpPr/>
          <p:nvPr userDrawn="1"/>
        </p:nvSpPr>
        <p:spPr>
          <a:xfrm rot="16200000">
            <a:off x="466340" y="2103120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DD2D88C-E461-EAC6-6DC2-2FD22994E22B}"/>
              </a:ext>
            </a:extLst>
          </p:cNvPr>
          <p:cNvSpPr/>
          <p:nvPr userDrawn="1"/>
        </p:nvSpPr>
        <p:spPr>
          <a:xfrm rot="16200000">
            <a:off x="462608" y="3590037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AB7AFB5-C1D5-D858-C1E6-5060537DB0CA}"/>
              </a:ext>
            </a:extLst>
          </p:cNvPr>
          <p:cNvSpPr/>
          <p:nvPr userDrawn="1"/>
        </p:nvSpPr>
        <p:spPr>
          <a:xfrm rot="16200000">
            <a:off x="462608" y="5069907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lide Number Placeholder 9">
            <a:extLst>
              <a:ext uri="{FF2B5EF4-FFF2-40B4-BE49-F238E27FC236}">
                <a16:creationId xmlns:a16="http://schemas.microsoft.com/office/drawing/2014/main" id="{C74C5BEF-9333-0CD6-36C0-7E467A10D6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562445DC-3C61-6151-F20C-741219E2AC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4AFC7E4B-2190-B848-9AA8-34C1BC88F725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23" name="Footer Placeholder 8">
            <a:extLst>
              <a:ext uri="{FF2B5EF4-FFF2-40B4-BE49-F238E27FC236}">
                <a16:creationId xmlns:a16="http://schemas.microsoft.com/office/drawing/2014/main" id="{1269370E-F9ED-DC43-97DC-4A51823BF7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5245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photo-left-1">
    <p:bg>
      <p:bgPr>
        <a:gradFill>
          <a:gsLst>
            <a:gs pos="0">
              <a:schemeClr val="tx2"/>
            </a:gs>
            <a:gs pos="100000">
              <a:schemeClr val="tx2">
                <a:lumMod val="7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2253DA89-7369-92B5-2E58-2365B95C957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1413" r="13429" b="4016"/>
          <a:stretch/>
        </p:blipFill>
        <p:spPr>
          <a:xfrm>
            <a:off x="8362184" y="2485601"/>
            <a:ext cx="3829816" cy="437239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A84E48D-8A24-7C48-B59C-D2F648C00A2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C79311F-2C3F-C507-E765-5D7DA5DEDA8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4242816" cy="6858000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B9480AD7-FFD4-EBEA-C887-D6921331046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71856" y="6254496"/>
            <a:ext cx="3502152" cy="603504"/>
          </a:xfrm>
          <a:noFill/>
          <a:ln>
            <a:noFill/>
          </a:ln>
        </p:spPr>
        <p:txBody>
          <a:bodyPr lIns="0" tIns="0" rIns="0" bIns="137160" anchor="b" anchorCtr="0">
            <a:noAutofit/>
          </a:bodyPr>
          <a:lstStyle>
            <a:lvl1pPr marL="0" indent="0" algn="l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614BAE17-7F11-EB6F-1C51-5B3FF6C652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57217" y="365760"/>
            <a:ext cx="5760720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7" name="Text Placeholder 19">
            <a:extLst>
              <a:ext uri="{FF2B5EF4-FFF2-40B4-BE49-F238E27FC236}">
                <a16:creationId xmlns:a16="http://schemas.microsoft.com/office/drawing/2014/main" id="{B8A6A485-675C-EE94-911E-0B54B90E6832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5157217" y="822960"/>
            <a:ext cx="5760720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8" name="Picture 17" descr="Logo, company name&#10;&#10;AI-generated content may be incorrect.">
            <a:extLst>
              <a:ext uri="{FF2B5EF4-FFF2-40B4-BE49-F238E27FC236}">
                <a16:creationId xmlns:a16="http://schemas.microsoft.com/office/drawing/2014/main" id="{3A04F070-8450-0E87-18DD-3192DA8CDC2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8576" y="347472"/>
            <a:ext cx="415981" cy="415981"/>
          </a:xfrm>
          <a:prstGeom prst="rect">
            <a:avLst/>
          </a:prstGeo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9B531AAB-D505-D36C-8B1B-D0CE8C39AE65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5447424" y="1700784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EF91DDC9-3C77-AE25-AD6A-5CAA1B0B758E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5447426" y="2325817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BDFB0FD2-7BC2-96B5-E908-9E793D7A21CC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5447424" y="4668584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2" name="Text Placeholder 13">
            <a:extLst>
              <a:ext uri="{FF2B5EF4-FFF2-40B4-BE49-F238E27FC236}">
                <a16:creationId xmlns:a16="http://schemas.microsoft.com/office/drawing/2014/main" id="{728DC68C-729B-0E68-E41F-3D8EF8C410BA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5447426" y="5293617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11">
            <a:extLst>
              <a:ext uri="{FF2B5EF4-FFF2-40B4-BE49-F238E27FC236}">
                <a16:creationId xmlns:a16="http://schemas.microsoft.com/office/drawing/2014/main" id="{DBBEB291-C072-DC62-9871-B1C2625A1776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5447424" y="3188408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5" name="Text Placeholder 13">
            <a:extLst>
              <a:ext uri="{FF2B5EF4-FFF2-40B4-BE49-F238E27FC236}">
                <a16:creationId xmlns:a16="http://schemas.microsoft.com/office/drawing/2014/main" id="{B4F7E851-3834-9022-BCE4-1B17A0BC0FA0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5447426" y="3813441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E051914-5431-8978-7220-5657A27CE66F}"/>
              </a:ext>
            </a:extLst>
          </p:cNvPr>
          <p:cNvSpPr/>
          <p:nvPr userDrawn="1"/>
        </p:nvSpPr>
        <p:spPr>
          <a:xfrm rot="16200000">
            <a:off x="4714497" y="3589732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62317FB-047B-A3D6-D556-CCDC6B45B460}"/>
              </a:ext>
            </a:extLst>
          </p:cNvPr>
          <p:cNvSpPr/>
          <p:nvPr userDrawn="1"/>
        </p:nvSpPr>
        <p:spPr>
          <a:xfrm rot="16200000">
            <a:off x="4718304" y="2103120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A49E0E0-0607-9811-60D3-C2F277CD8708}"/>
              </a:ext>
            </a:extLst>
          </p:cNvPr>
          <p:cNvSpPr/>
          <p:nvPr userDrawn="1"/>
        </p:nvSpPr>
        <p:spPr>
          <a:xfrm rot="16200000">
            <a:off x="4714572" y="3590037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0D66A62-A6CC-2FED-7DED-014492C8BCFC}"/>
              </a:ext>
            </a:extLst>
          </p:cNvPr>
          <p:cNvSpPr/>
          <p:nvPr userDrawn="1"/>
        </p:nvSpPr>
        <p:spPr>
          <a:xfrm rot="16200000">
            <a:off x="4714572" y="5069907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3A4B237-933A-4487-171C-DA6B739E69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0883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photo-right-2">
    <p:bg>
      <p:bgPr>
        <a:gradFill>
          <a:gsLst>
            <a:gs pos="0">
              <a:srgbClr val="000000"/>
            </a:gs>
            <a:gs pos="100000">
              <a:schemeClr val="tx1">
                <a:lumMod val="6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55C9EE9D-52D9-F737-DF6B-0633F4E723C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1413" r="21412" b="4016"/>
          <a:stretch/>
        </p:blipFill>
        <p:spPr>
          <a:xfrm>
            <a:off x="4103005" y="2485601"/>
            <a:ext cx="3476609" cy="4372399"/>
          </a:xfrm>
          <a:prstGeom prst="rect">
            <a:avLst/>
          </a:prstGeom>
        </p:spPr>
      </p:pic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E4092E7B-EB81-9C0D-8F1F-0FB83D8AC767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913702" y="1700784"/>
            <a:ext cx="5751575" cy="424281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bg1"/>
                </a:solidFill>
              </a:defRPr>
            </a:lvl1pPr>
            <a:lvl2pPr>
              <a:defRPr sz="1600" spc="-20" baseline="0">
                <a:solidFill>
                  <a:schemeClr val="bg1"/>
                </a:solidFill>
              </a:defRPr>
            </a:lvl2pPr>
            <a:lvl3pPr>
              <a:defRPr spc="-20" baseline="0">
                <a:solidFill>
                  <a:schemeClr val="bg1"/>
                </a:solidFill>
              </a:defRPr>
            </a:lvl3pPr>
            <a:lvl4pPr>
              <a:defRPr spc="-20" baseline="0">
                <a:solidFill>
                  <a:schemeClr val="bg1"/>
                </a:solidFill>
              </a:defRPr>
            </a:lvl4pPr>
            <a:lvl5pPr>
              <a:defRPr spc="-2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2BB331D-3283-1926-DB5A-5D22443CFE6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5F61D50-E0EA-DD3E-9A15-5F1540B241B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5751575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2" name="Text Placeholder 19">
            <a:extLst>
              <a:ext uri="{FF2B5EF4-FFF2-40B4-BE49-F238E27FC236}">
                <a16:creationId xmlns:a16="http://schemas.microsoft.com/office/drawing/2014/main" id="{C589D903-C7CC-24AC-FE3E-DBF6FBD21EA4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5751575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3" name="Picture 12" descr="Logo, company name&#10;&#10;AI-generated content may be incorrect.">
            <a:extLst>
              <a:ext uri="{FF2B5EF4-FFF2-40B4-BE49-F238E27FC236}">
                <a16:creationId xmlns:a16="http://schemas.microsoft.com/office/drawing/2014/main" id="{1D58EF1F-7C81-3196-E6F7-D0C92C5218E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FC8B54C3-472A-4B45-CECF-57ABE3B649A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83424" y="0"/>
            <a:ext cx="4242816" cy="6858000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4AA3BFD7-9096-F068-222A-2881944B7BB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955280" y="6254496"/>
            <a:ext cx="3502152" cy="603504"/>
          </a:xfrm>
          <a:noFill/>
          <a:ln>
            <a:noFill/>
          </a:ln>
        </p:spPr>
        <p:txBody>
          <a:bodyPr lIns="0" tIns="0" rIns="0" bIns="137160" anchor="b" anchorCtr="0">
            <a:noAutofit/>
          </a:bodyPr>
          <a:lstStyle>
            <a:lvl1pPr marL="0" indent="0" algn="r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73A57D5B-627C-A3B7-CE71-F9BB4D1009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2D842A0C-13A4-B485-9D76-5DAD018623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C6C06B5-31EF-444F-BBAD-4FC766D61D4D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18" name="Footer Placeholder 8">
            <a:extLst>
              <a:ext uri="{FF2B5EF4-FFF2-40B4-BE49-F238E27FC236}">
                <a16:creationId xmlns:a16="http://schemas.microsoft.com/office/drawing/2014/main" id="{8975CF8A-382F-B3C3-6FFD-196B06638A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164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chemeClr val="tx2"/>
            </a:gs>
            <a:gs pos="100000">
              <a:schemeClr val="tx2">
                <a:lumMod val="7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B04058F-D2D1-26D0-EB49-9010DA209D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9264" y="306022"/>
            <a:ext cx="10853928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9889ED-333F-2A3E-CA42-C76F3A9D86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5924" y="1700784"/>
            <a:ext cx="10360152" cy="429768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3C84423-9B7E-894D-17E8-5799F1AEF4A2}"/>
              </a:ext>
            </a:extLst>
          </p:cNvPr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5" name="Slide Number Placeholder 9">
            <a:extLst>
              <a:ext uri="{FF2B5EF4-FFF2-40B4-BE49-F238E27FC236}">
                <a16:creationId xmlns:a16="http://schemas.microsoft.com/office/drawing/2014/main" id="{4DC08A2D-B83C-9B6B-B025-72627A1014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ECD5C3E-642F-9ECD-744C-3AF39C228D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E47ED400-588C-994B-99A6-A396B9056074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7" name="Footer Placeholder 8">
            <a:extLst>
              <a:ext uri="{FF2B5EF4-FFF2-40B4-BE49-F238E27FC236}">
                <a16:creationId xmlns:a16="http://schemas.microsoft.com/office/drawing/2014/main" id="{2A0491F4-78A4-B342-88A9-77B17DB06A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206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747" r:id="rId2"/>
    <p:sldLayoutId id="2147483748" r:id="rId3"/>
    <p:sldLayoutId id="2147483964" r:id="rId4"/>
    <p:sldLayoutId id="2147483965" r:id="rId5"/>
    <p:sldLayoutId id="2147483785" r:id="rId6"/>
    <p:sldLayoutId id="2147483814" r:id="rId7"/>
    <p:sldLayoutId id="2147483816" r:id="rId8"/>
    <p:sldLayoutId id="2147483786" r:id="rId9"/>
    <p:sldLayoutId id="2147483787" r:id="rId10"/>
    <p:sldLayoutId id="2147483742" r:id="rId11"/>
    <p:sldLayoutId id="2147483744" r:id="rId12"/>
    <p:sldLayoutId id="2147483781" r:id="rId13"/>
    <p:sldLayoutId id="2147483784" r:id="rId14"/>
    <p:sldLayoutId id="2147483756" r:id="rId15"/>
    <p:sldLayoutId id="2147483759" r:id="rId16"/>
    <p:sldLayoutId id="2147483791" r:id="rId17"/>
    <p:sldLayoutId id="2147483788" r:id="rId18"/>
    <p:sldLayoutId id="2147483778" r:id="rId19"/>
    <p:sldLayoutId id="2147483813" r:id="rId20"/>
    <p:sldLayoutId id="2147483815" r:id="rId21"/>
    <p:sldLayoutId id="2147483864" r:id="rId22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b="1" i="0" kern="1200" spc="-50" baseline="0">
          <a:solidFill>
            <a:schemeClr val="bg1"/>
          </a:solidFill>
          <a:latin typeface="Helvetica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tabLst/>
        <a:defRPr sz="2000" kern="1200" spc="-20" baseline="0">
          <a:solidFill>
            <a:schemeClr val="bg1"/>
          </a:solidFill>
          <a:latin typeface="Helvetica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 spc="-20" baseline="0">
          <a:solidFill>
            <a:schemeClr val="bg1"/>
          </a:solidFill>
          <a:latin typeface="Helvetica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bg1"/>
          </a:solidFill>
          <a:latin typeface="Helvetica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bg1"/>
          </a:solidFill>
          <a:latin typeface="Helvetica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bg1"/>
          </a:solidFill>
          <a:latin typeface="Helvetic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chemeClr val="tx2"/>
            </a:gs>
            <a:gs pos="100000">
              <a:schemeClr val="tx2">
                <a:lumMod val="7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B04058F-D2D1-26D0-EB49-9010DA209D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9264" y="306022"/>
            <a:ext cx="10853928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9889ED-333F-2A3E-CA42-C76F3A9D86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5924" y="1700784"/>
            <a:ext cx="10360152" cy="429768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E3949CC-7B85-CB31-09E1-C309264B4AD7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4" name="Slide Number Placeholder 9">
            <a:extLst>
              <a:ext uri="{FF2B5EF4-FFF2-40B4-BE49-F238E27FC236}">
                <a16:creationId xmlns:a16="http://schemas.microsoft.com/office/drawing/2014/main" id="{535F4BA7-C6E2-46F5-BD0F-9518B89466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C523084C-30A7-EACB-FA5C-1D4DE174CB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1AB8A19-3EA8-B748-9323-45CDE5CC99F9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10" name="Footer Placeholder 8">
            <a:extLst>
              <a:ext uri="{FF2B5EF4-FFF2-40B4-BE49-F238E27FC236}">
                <a16:creationId xmlns:a16="http://schemas.microsoft.com/office/drawing/2014/main" id="{2B73A0A4-105D-2C74-03DC-A190098727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648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0" r:id="rId3"/>
    <p:sldLayoutId id="2147483974" r:id="rId4"/>
    <p:sldLayoutId id="2147483971" r:id="rId5"/>
    <p:sldLayoutId id="2147483972" r:id="rId6"/>
    <p:sldLayoutId id="2147483973" r:id="rId7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b="1" i="0" kern="1200" spc="-50" baseline="0">
          <a:solidFill>
            <a:schemeClr val="bg1"/>
          </a:solidFill>
          <a:latin typeface="Helvetica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tabLst/>
        <a:defRPr sz="2000" kern="1200" spc="-20" baseline="0">
          <a:solidFill>
            <a:schemeClr val="bg1"/>
          </a:solidFill>
          <a:latin typeface="Helvetica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 spc="-20" baseline="0">
          <a:solidFill>
            <a:schemeClr val="bg1"/>
          </a:solidFill>
          <a:latin typeface="Helvetica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bg1"/>
          </a:solidFill>
          <a:latin typeface="Helvetica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bg1"/>
          </a:solidFill>
          <a:latin typeface="Helvetica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bg1"/>
          </a:solidFill>
          <a:latin typeface="Helvetic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69230-1F0C-F08B-F8D1-4F09BE9827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530888"/>
            <a:ext cx="10003536" cy="2388558"/>
          </a:xfrm>
        </p:spPr>
        <p:txBody>
          <a:bodyPr>
            <a:normAutofit/>
          </a:bodyPr>
          <a:lstStyle/>
          <a:p>
            <a:r>
              <a:rPr lang="en-US" sz="4800" dirty="0"/>
              <a:t>Modern Control System Applications at Fermilab with Dart and Flutter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3C9EA7-4287-6D04-62E1-63AD0BECCB2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4401" y="5115756"/>
            <a:ext cx="10003536" cy="278477"/>
          </a:xfrm>
        </p:spPr>
        <p:txBody>
          <a:bodyPr/>
          <a:lstStyle/>
          <a:p>
            <a:r>
              <a:rPr lang="en-US" dirty="0"/>
              <a:t>JOHN DIAMOND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95ACB3-3E13-857E-398C-1BB7A3C1FFF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4399" y="5394233"/>
            <a:ext cx="10003537" cy="278476"/>
          </a:xfrm>
        </p:spPr>
        <p:txBody>
          <a:bodyPr/>
          <a:lstStyle/>
          <a:p>
            <a:r>
              <a:rPr lang="en-US" dirty="0"/>
              <a:t>Fermilab, Accelerator Complex Technology Division, Controls Department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4DF9DFB-54E9-184A-7F50-BF325F79EAD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14400" y="2175056"/>
            <a:ext cx="10003536" cy="236324"/>
          </a:xfrm>
        </p:spPr>
        <p:txBody>
          <a:bodyPr/>
          <a:lstStyle/>
          <a:p>
            <a:r>
              <a:rPr lang="en-US" dirty="0"/>
              <a:t>September 22, 2025</a:t>
            </a:r>
          </a:p>
        </p:txBody>
      </p:sp>
    </p:spTree>
    <p:extLst>
      <p:ext uri="{BB962C8B-B14F-4D97-AF65-F5344CB8AC3E}">
        <p14:creationId xmlns:p14="http://schemas.microsoft.com/office/powerpoint/2010/main" val="29343088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9F3B043E-8D4E-2C7B-6C8E-50EF1C6A9536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/>
          <a:srcRect t="9398" b="9398"/>
          <a:stretch/>
        </p:blipFill>
        <p:spPr>
          <a:prstGeom prst="rect">
            <a:avLst/>
          </a:prstGeom>
          <a:solidFill>
            <a:srgbClr val="C3CAD1"/>
          </a:solidFill>
          <a:ln>
            <a:noFill/>
          </a:ln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4681057-DA2E-EC9F-FC79-0CA85F93B02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8833104" y="2449165"/>
            <a:ext cx="2630312" cy="290296"/>
          </a:xfrm>
        </p:spPr>
        <p:txBody>
          <a:bodyPr/>
          <a:lstStyle/>
          <a:p>
            <a:r>
              <a:rPr lang="en-US" dirty="0"/>
              <a:t>Original Parameter Page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A96C8F1-8880-500D-C91A-A8BBF6BED8D7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833104" y="4457874"/>
            <a:ext cx="2630312" cy="290296"/>
          </a:xfrm>
        </p:spPr>
        <p:txBody>
          <a:bodyPr/>
          <a:lstStyle/>
          <a:p>
            <a:r>
              <a:rPr lang="en-US" dirty="0"/>
              <a:t>Modern Dart/Flutter Parameter Page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54440EC-2A68-7E47-97BB-41AD9A5D3666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914399" y="1700784"/>
            <a:ext cx="7552944" cy="476254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Parameter Page is the most used control system application at Fermilab.  PIP-II needed a parameter page capable of displaying ACNET devices and EPICS process variables together.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Development took one year to realize the high-priority features of the existing Parameter Page</a:t>
            </a:r>
          </a:p>
          <a:p>
            <a:r>
              <a:rPr lang="en-US" dirty="0"/>
              <a:t>We needed to build up infrastructure along the way:</a:t>
            </a:r>
          </a:p>
          <a:p>
            <a:pPr lvl="1"/>
            <a:r>
              <a:rPr lang="en-US" dirty="0"/>
              <a:t>Authentication &amp; Authorization</a:t>
            </a:r>
          </a:p>
          <a:p>
            <a:pPr lvl="1"/>
            <a:r>
              <a:rPr lang="en-US" dirty="0"/>
              <a:t>Common widget library</a:t>
            </a:r>
          </a:p>
          <a:p>
            <a:pPr lvl="1"/>
            <a:r>
              <a:rPr lang="en-US" dirty="0"/>
              <a:t>Data acquisition API</a:t>
            </a:r>
          </a:p>
          <a:p>
            <a:pPr lvl="1"/>
            <a:r>
              <a:rPr lang="en-US" dirty="0"/>
              <a:t>Database access API</a:t>
            </a:r>
          </a:p>
          <a:p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F6C7E016-A654-B7ED-350C-5BA67FE60D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8" y="365760"/>
            <a:ext cx="7552071" cy="433527"/>
          </a:xfrm>
        </p:spPr>
        <p:txBody>
          <a:bodyPr/>
          <a:lstStyle/>
          <a:p>
            <a:r>
              <a:rPr lang="en-US" dirty="0"/>
              <a:t>Modern Parameter Page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312490C-2752-DE20-B506-B2A4EA5F391A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914399" y="820351"/>
            <a:ext cx="7552071" cy="596900"/>
          </a:xfrm>
        </p:spPr>
        <p:txBody>
          <a:bodyPr>
            <a:normAutofit/>
          </a:bodyPr>
          <a:lstStyle/>
          <a:p>
            <a:r>
              <a:rPr lang="en-US" dirty="0"/>
              <a:t>A tool for organizing and displaying live machine data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E97365-D659-0C41-F062-2F36F366B6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2" name="Picture Placeholder 24">
            <a:extLst>
              <a:ext uri="{FF2B5EF4-FFF2-40B4-BE49-F238E27FC236}">
                <a16:creationId xmlns:a16="http://schemas.microsoft.com/office/drawing/2014/main" id="{3EABB81E-BAD2-219A-B83D-D52D9AB1955A}"/>
              </a:ext>
            </a:extLst>
          </p:cNvPr>
          <p:cNvPicPr>
            <a:picLocks noGrp="1" noChangeAspect="1"/>
          </p:cNvPicPr>
          <p:nvPr>
            <p:ph type="pic" sz="quarter" idx="29"/>
          </p:nvPr>
        </p:nvPicPr>
        <p:blipFill>
          <a:blip r:embed="rId3"/>
          <a:srcRect l="5431" r="5431"/>
          <a:stretch/>
        </p:blipFill>
        <p:spPr>
          <a:xfrm>
            <a:off x="8832850" y="2828925"/>
            <a:ext cx="2630488" cy="1628775"/>
          </a:xfrm>
          <a:prstGeom prst="rect">
            <a:avLst/>
          </a:prstGeom>
          <a:solidFill>
            <a:srgbClr val="C3CAD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356323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CF3D51E-5B6B-9184-75AC-FA26BCBF73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08471416-BD18-A333-E4EC-2ED71794D697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8833104" y="2449165"/>
            <a:ext cx="2630312" cy="290296"/>
          </a:xfrm>
        </p:spPr>
        <p:txBody>
          <a:bodyPr/>
          <a:lstStyle/>
          <a:p>
            <a:r>
              <a:rPr lang="en-US" dirty="0"/>
              <a:t>Original Plotting Applications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9D90069-848A-D85C-5DD8-52F9ADA0DE17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833104" y="4457874"/>
            <a:ext cx="2630312" cy="290296"/>
          </a:xfrm>
        </p:spPr>
        <p:txBody>
          <a:bodyPr/>
          <a:lstStyle/>
          <a:p>
            <a:r>
              <a:rPr lang="en-US" dirty="0"/>
              <a:t>Dart/Flutter Plotting App (Desktop)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ABEEF994-AC84-7E87-0E0E-47D83DE6EA23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8833104" y="6463327"/>
            <a:ext cx="2630312" cy="290296"/>
          </a:xfrm>
        </p:spPr>
        <p:txBody>
          <a:bodyPr/>
          <a:lstStyle/>
          <a:p>
            <a:r>
              <a:rPr lang="en-US" dirty="0"/>
              <a:t>Dart/Flutter Plotting App (Mobile)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514887E-2207-9DBD-FDF7-889A05E46BB1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914399" y="1700784"/>
            <a:ext cx="7552944" cy="476254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Users need to navigate through three applications right now to plot accelerator data – one for live time series data, another for live wave form data and a third for historical data.  PIP-II needs all these applications to plot ACNET and EPICS data.</a:t>
            </a:r>
          </a:p>
          <a:p>
            <a:r>
              <a:rPr lang="en-US" dirty="0"/>
              <a:t>Desirable to combine these applications into a single interface</a:t>
            </a:r>
          </a:p>
          <a:p>
            <a:r>
              <a:rPr lang="en-US" dirty="0"/>
              <a:t>This project is ongoing, and we are close to realizing a unified plotting tool for live and historical data using ACNET and EPICS</a:t>
            </a:r>
          </a:p>
          <a:p>
            <a:r>
              <a:rPr lang="en-US" dirty="0"/>
              <a:t>Built upon FL Chart, an open-source Dart/Flutter plotting library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4432D75-9381-D0B8-4129-F0219496AE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8" y="365760"/>
            <a:ext cx="7552071" cy="433527"/>
          </a:xfrm>
        </p:spPr>
        <p:txBody>
          <a:bodyPr/>
          <a:lstStyle/>
          <a:p>
            <a:r>
              <a:rPr lang="en-US" dirty="0"/>
              <a:t>Modern Plotting Application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195A19D-A25B-220F-702A-81D3C8382FFF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914399" y="820351"/>
            <a:ext cx="7552071" cy="596900"/>
          </a:xfrm>
        </p:spPr>
        <p:txBody>
          <a:bodyPr>
            <a:normAutofit/>
          </a:bodyPr>
          <a:lstStyle/>
          <a:p>
            <a:r>
              <a:rPr lang="en-US" dirty="0"/>
              <a:t>Diagnostic tool for plotting any live or historical data source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53FC93-FF83-8304-BDC3-5CDF73EFAC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558BFF3F-87E6-97F9-688F-7147F1201337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/>
          <a:srcRect t="5612" b="5612"/>
          <a:stretch/>
        </p:blipFill>
        <p:spPr>
          <a:prstGeom prst="rect">
            <a:avLst/>
          </a:prstGeom>
          <a:solidFill>
            <a:srgbClr val="C3CAD1"/>
          </a:solidFill>
          <a:ln>
            <a:noFill/>
          </a:ln>
        </p:spPr>
      </p:pic>
      <p:pic>
        <p:nvPicPr>
          <p:cNvPr id="24" name="Picture 23" descr="A blue and white logo&#10;&#10;AI-generated content may be incorrect.">
            <a:extLst>
              <a:ext uri="{FF2B5EF4-FFF2-40B4-BE49-F238E27FC236}">
                <a16:creationId xmlns:a16="http://schemas.microsoft.com/office/drawing/2014/main" id="{6B57CA52-0EDA-92A4-42CA-9B15871264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9751" y="4834513"/>
            <a:ext cx="3481363" cy="831104"/>
          </a:xfrm>
          <a:prstGeom prst="rect">
            <a:avLst/>
          </a:prstGeom>
        </p:spPr>
      </p:pic>
      <p:pic>
        <p:nvPicPr>
          <p:cNvPr id="2" name="Picture Placeholder 2">
            <a:extLst>
              <a:ext uri="{FF2B5EF4-FFF2-40B4-BE49-F238E27FC236}">
                <a16:creationId xmlns:a16="http://schemas.microsoft.com/office/drawing/2014/main" id="{E8943A90-566E-2965-9E25-20967E09F1DF}"/>
              </a:ext>
            </a:extLst>
          </p:cNvPr>
          <p:cNvPicPr>
            <a:picLocks noGrp="1" noChangeAspect="1"/>
          </p:cNvPicPr>
          <p:nvPr>
            <p:ph type="pic" sz="quarter" idx="29"/>
          </p:nvPr>
        </p:nvPicPr>
        <p:blipFill>
          <a:blip r:embed="rId4"/>
          <a:srcRect l="1681" r="1681"/>
          <a:stretch/>
        </p:blipFill>
        <p:spPr>
          <a:xfrm>
            <a:off x="8832850" y="2828925"/>
            <a:ext cx="2630488" cy="1628775"/>
          </a:xfrm>
          <a:prstGeom prst="rect">
            <a:avLst/>
          </a:prstGeom>
          <a:solidFill>
            <a:srgbClr val="C3CAD1"/>
          </a:solidFill>
          <a:ln>
            <a:noFill/>
          </a:ln>
        </p:spPr>
      </p:pic>
      <p:pic>
        <p:nvPicPr>
          <p:cNvPr id="3" name="Picture Placeholder 26">
            <a:extLst>
              <a:ext uri="{FF2B5EF4-FFF2-40B4-BE49-F238E27FC236}">
                <a16:creationId xmlns:a16="http://schemas.microsoft.com/office/drawing/2014/main" id="{3EE0BF20-FBEF-E9D2-E4A3-BF3D710267CA}"/>
              </a:ext>
            </a:extLst>
          </p:cNvPr>
          <p:cNvPicPr>
            <a:picLocks noGrp="1" noChangeAspect="1"/>
          </p:cNvPicPr>
          <p:nvPr>
            <p:ph type="pic" sz="quarter" idx="30"/>
          </p:nvPr>
        </p:nvPicPr>
        <p:blipFill>
          <a:blip r:embed="rId5"/>
          <a:srcRect t="13588" b="13588"/>
          <a:stretch/>
        </p:blipFill>
        <p:spPr>
          <a:xfrm>
            <a:off x="8832850" y="4833938"/>
            <a:ext cx="2630488" cy="1628775"/>
          </a:xfrm>
          <a:prstGeom prst="rect">
            <a:avLst/>
          </a:prstGeom>
          <a:solidFill>
            <a:srgbClr val="C3CAD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353571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26CC23B-FC7E-5D9B-D8AA-2951CA15F0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89B73062-DF1C-DDF9-4A05-C929952F5BB8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/>
          <a:srcRect l="2480" r="2480"/>
          <a:stretch/>
        </p:blipFill>
        <p:spPr>
          <a:prstGeom prst="rect">
            <a:avLst/>
          </a:prstGeom>
          <a:solidFill>
            <a:srgbClr val="C3CAD1"/>
          </a:solidFill>
          <a:ln>
            <a:noFill/>
          </a:ln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68A4ACB-F307-C2B0-5568-6F6258FE765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8833104" y="2449165"/>
            <a:ext cx="2630312" cy="290296"/>
          </a:xfrm>
        </p:spPr>
        <p:txBody>
          <a:bodyPr/>
          <a:lstStyle/>
          <a:p>
            <a:r>
              <a:rPr lang="en-US" dirty="0"/>
              <a:t>Device / PV Database app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F68BF48C-DE16-602A-7C37-7527235EFF83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8833104" y="4420347"/>
            <a:ext cx="2630312" cy="290296"/>
          </a:xfrm>
        </p:spPr>
        <p:txBody>
          <a:bodyPr/>
          <a:lstStyle/>
          <a:p>
            <a:r>
              <a:rPr lang="en-US" dirty="0"/>
              <a:t>Wire Scanner app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A5AAA33-816C-0638-D486-2EEA908B9BD9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914399" y="1700784"/>
            <a:ext cx="7552944" cy="476254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As we made progress on pilot projects, training and development seminars were held and staff came up to speed on Dart/Flutter development.</a:t>
            </a:r>
          </a:p>
          <a:p>
            <a:r>
              <a:rPr lang="en-US" dirty="0"/>
              <a:t>Several projects are underway in 2025:</a:t>
            </a:r>
          </a:p>
          <a:p>
            <a:pPr lvl="1"/>
            <a:r>
              <a:rPr lang="en-US" dirty="0"/>
              <a:t>Modern registration system for front ends and IOCs</a:t>
            </a:r>
          </a:p>
          <a:p>
            <a:pPr lvl="1"/>
            <a:r>
              <a:rPr lang="en-US" dirty="0"/>
              <a:t>ACNET device &amp; process variable database interface</a:t>
            </a:r>
          </a:p>
          <a:p>
            <a:pPr lvl="1"/>
            <a:r>
              <a:rPr lang="en-US" dirty="0"/>
              <a:t>Time Line Generator</a:t>
            </a:r>
          </a:p>
          <a:p>
            <a:pPr lvl="1"/>
            <a:r>
              <a:rPr lang="en-US" dirty="0"/>
              <a:t>PIP-II Wire Scanners, Allison Scanner and other instrumentation interfaces</a:t>
            </a:r>
          </a:p>
          <a:p>
            <a:pPr lvl="1"/>
            <a:r>
              <a:rPr lang="en-US" dirty="0"/>
              <a:t>Enclosure Status</a:t>
            </a:r>
          </a:p>
          <a:p>
            <a:r>
              <a:rPr lang="en-US" dirty="0"/>
              <a:t>Expecting even more applications in 2026 to support PIP-II and ACORN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FCD9DC4F-3083-8068-E355-B5E261677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8" y="365760"/>
            <a:ext cx="7552071" cy="433527"/>
          </a:xfrm>
        </p:spPr>
        <p:txBody>
          <a:bodyPr/>
          <a:lstStyle/>
          <a:p>
            <a:r>
              <a:rPr lang="en-US" dirty="0"/>
              <a:t>Development Ramping Up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029D452-EC04-EBA3-9B29-218C456EF2EA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914399" y="820351"/>
            <a:ext cx="7552071" cy="596900"/>
          </a:xfrm>
        </p:spPr>
        <p:txBody>
          <a:bodyPr/>
          <a:lstStyle/>
          <a:p>
            <a:r>
              <a:rPr lang="en-US" dirty="0"/>
              <a:t>Even more Dart/Flutter development in 2025 and 2026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4EEDB-2BA9-CB9C-8C6E-4F1C15A1EC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2" name="Picture Placeholder 18">
            <a:extLst>
              <a:ext uri="{FF2B5EF4-FFF2-40B4-BE49-F238E27FC236}">
                <a16:creationId xmlns:a16="http://schemas.microsoft.com/office/drawing/2014/main" id="{5776C65C-80FE-E95A-07C0-CCBFD311EF62}"/>
              </a:ext>
            </a:extLst>
          </p:cNvPr>
          <p:cNvPicPr>
            <a:picLocks noGrp="1" noChangeAspect="1"/>
          </p:cNvPicPr>
          <p:nvPr>
            <p:ph type="pic" sz="quarter" idx="30"/>
          </p:nvPr>
        </p:nvPicPr>
        <p:blipFill>
          <a:blip r:embed="rId3"/>
          <a:srcRect t="2071" b="2071"/>
          <a:stretch/>
        </p:blipFill>
        <p:spPr>
          <a:xfrm>
            <a:off x="8832850" y="2790958"/>
            <a:ext cx="2630488" cy="1628775"/>
          </a:xfrm>
          <a:prstGeom prst="rect">
            <a:avLst/>
          </a:prstGeom>
          <a:solidFill>
            <a:srgbClr val="C3CAD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464873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05C757-7735-C393-3A8D-AE2F5DC5D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AAA95C76-5261-BC12-207D-87FF56715ADC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l="5319" r="5319"/>
          <a:stretch/>
        </p:blipFill>
        <p:spPr>
          <a:prstGeom prst="rect">
            <a:avLst/>
          </a:prstGeom>
          <a:solidFill>
            <a:srgbClr val="C3CAD1"/>
          </a:solidFill>
          <a:ln>
            <a:noFill/>
          </a:ln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F2C297-58B3-62F0-DA36-42D0CC0F0EFE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371856" y="6254496"/>
            <a:ext cx="3502152" cy="603504"/>
          </a:xfrm>
        </p:spPr>
        <p:txBody>
          <a:bodyPr/>
          <a:lstStyle/>
          <a:p>
            <a:r>
              <a:rPr lang="en-US" dirty="0"/>
              <a:t>Optional photo credit/caption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88B1B1D2-11A0-7578-411F-F199513DC5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7217" y="365760"/>
            <a:ext cx="5760720" cy="433527"/>
          </a:xfrm>
        </p:spPr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66B314C-ABD9-FFB5-A4FF-D494FB54A723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5157217" y="822960"/>
            <a:ext cx="5760720" cy="5969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What we have learned after 2 years of experience developing controls applications with Dart/Flutter</a:t>
            </a:r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6F1736-4E45-85EC-3C9D-10C1D1B253A9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5446713" y="1700213"/>
            <a:ext cx="5470525" cy="596900"/>
          </a:xfrm>
        </p:spPr>
        <p:txBody>
          <a:bodyPr/>
          <a:lstStyle/>
          <a:p>
            <a:r>
              <a:rPr lang="en-US" dirty="0"/>
              <a:t>Dart is an awesome language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F9BE0B-3405-9C9E-E678-F8F884FF2C7F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5446713" y="2325688"/>
            <a:ext cx="5470525" cy="696912"/>
          </a:xfrm>
        </p:spPr>
        <p:txBody>
          <a:bodyPr/>
          <a:lstStyle/>
          <a:p>
            <a:r>
              <a:rPr lang="en-US" dirty="0"/>
              <a:t>Dart is modern, enjoyable to code in and has a gradual learning curve that our Java and C++ staff has found easy to grasp.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D19A35E-B807-016F-5060-7BE67C9157CA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5446713" y="4668838"/>
            <a:ext cx="5470525" cy="596900"/>
          </a:xfrm>
        </p:spPr>
        <p:txBody>
          <a:bodyPr/>
          <a:lstStyle/>
          <a:p>
            <a:r>
              <a:rPr lang="en-US" dirty="0"/>
              <a:t>Adaptive and Responsive design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B4CE6B8-37D2-AD57-B185-7FA3633DBEEB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5446713" y="5294313"/>
            <a:ext cx="5470525" cy="695325"/>
          </a:xfrm>
        </p:spPr>
        <p:txBody>
          <a:bodyPr/>
          <a:lstStyle/>
          <a:p>
            <a:r>
              <a:rPr lang="en-US" dirty="0"/>
              <a:t>Flutter makes building adaptive and responsive UIs easy.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83344CD-6CA0-A21F-9BC4-5F9E09FA9025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5446713" y="3187700"/>
            <a:ext cx="5470525" cy="596900"/>
          </a:xfrm>
        </p:spPr>
        <p:txBody>
          <a:bodyPr/>
          <a:lstStyle/>
          <a:p>
            <a:r>
              <a:rPr lang="en-US" dirty="0"/>
              <a:t>Flutter performs well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5F692A1-27D0-7FCA-97A5-74AE835F50A6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5446713" y="3813175"/>
            <a:ext cx="5470525" cy="696913"/>
          </a:xfrm>
        </p:spPr>
        <p:txBody>
          <a:bodyPr/>
          <a:lstStyle/>
          <a:p>
            <a:r>
              <a:rPr lang="en-US" dirty="0"/>
              <a:t>Pilot projects have demonstrated that Flutter can handle data-intense control system applications.  Flutter’s recent Web Assembly support brings even better performance.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2C84A1D-184D-172C-9740-A2DE20A4FC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9419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BFD163-4228-C714-EC58-4E635C3B8C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257" y="2379072"/>
            <a:ext cx="10003536" cy="1668997"/>
          </a:xfrm>
        </p:spPr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68BF0D-6CCE-54B6-80FE-99117CBB0C2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13257" y="4048069"/>
            <a:ext cx="10003536" cy="709159"/>
          </a:xfrm>
        </p:spPr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577526-62F7-CB70-D9CE-2AAEFA9962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441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9DFD50-5F54-9303-D553-FDA7E8C46D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80003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4811F6-72AB-CF36-74DB-706A9BEEEC2C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2743200" y="3072384"/>
            <a:ext cx="6345935" cy="190920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8A458E1-4395-063F-1CB4-239918ED73B8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2743199" y="2368296"/>
            <a:ext cx="6345936" cy="625033"/>
          </a:xfrm>
        </p:spPr>
        <p:txBody>
          <a:bodyPr/>
          <a:lstStyle/>
          <a:p>
            <a:r>
              <a:rPr lang="en-US" dirty="0"/>
              <a:t>Anyone using Dart / Flutter?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30DCDE-EC63-046B-235C-98574DA61E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0144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C46CB0-8DBB-8262-231F-48246CE9AF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F9D0D02-DD5E-AA3C-6398-7663932BF2AA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2743199" y="2368296"/>
            <a:ext cx="6345936" cy="625033"/>
          </a:xfrm>
        </p:spPr>
        <p:txBody>
          <a:bodyPr/>
          <a:lstStyle/>
          <a:p>
            <a:r>
              <a:rPr lang="en-US" dirty="0"/>
              <a:t>Who’s using Dart / Flutter?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DEBC07-0172-B89F-2485-96A0E2E681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27CC277-2FBA-DAE5-7FE7-AD67D9F7EE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719" y="3211443"/>
            <a:ext cx="10016876" cy="3547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775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40A5A6-2E35-7DAB-287E-53A4230D45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D01E6DD0-AAA6-8DB3-AFCE-25361AE74F2C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775" b="775"/>
          <a:stretch/>
        </p:blipFill>
        <p:spPr>
          <a:prstGeom prst="rect">
            <a:avLst/>
          </a:prstGeom>
          <a:solidFill>
            <a:srgbClr val="C3CAD1"/>
          </a:solidFill>
          <a:ln>
            <a:noFill/>
          </a:ln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ADC10D-3E11-BCF0-D067-8E1AFEF0D715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371856" y="6254496"/>
            <a:ext cx="3502152" cy="603504"/>
          </a:xfrm>
        </p:spPr>
        <p:txBody>
          <a:bodyPr/>
          <a:lstStyle/>
          <a:p>
            <a:r>
              <a:rPr lang="en-US" dirty="0"/>
              <a:t>www.flutter.dev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AE2192E9-5758-A69F-DFA0-59E3CB61A4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7217" y="365760"/>
            <a:ext cx="5760720" cy="433527"/>
          </a:xfrm>
        </p:spPr>
        <p:txBody>
          <a:bodyPr/>
          <a:lstStyle/>
          <a:p>
            <a:r>
              <a:rPr lang="en-US" dirty="0"/>
              <a:t>What are Dart &amp; Flutter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CB19C42-8FD0-E9E0-439D-DAA2F8CF73C7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5157217" y="822960"/>
            <a:ext cx="5760720" cy="596900"/>
          </a:xfrm>
        </p:spPr>
        <p:txBody>
          <a:bodyPr>
            <a:normAutofit/>
          </a:bodyPr>
          <a:lstStyle/>
          <a:p>
            <a:r>
              <a:rPr lang="en-US" dirty="0"/>
              <a:t>A modern, cross-platform development kit</a:t>
            </a:r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00CCEE-7CF3-9101-398B-F5DE0CB2EC15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5446713" y="1700213"/>
            <a:ext cx="5470525" cy="596900"/>
          </a:xfrm>
        </p:spPr>
        <p:txBody>
          <a:bodyPr/>
          <a:lstStyle/>
          <a:p>
            <a:r>
              <a:rPr lang="en-US" dirty="0"/>
              <a:t>Dart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52AD43-A555-A480-BA5D-1DD213F41BC4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5446713" y="2325688"/>
            <a:ext cx="5470525" cy="696912"/>
          </a:xfrm>
        </p:spPr>
        <p:txBody>
          <a:bodyPr/>
          <a:lstStyle/>
          <a:p>
            <a:r>
              <a:rPr lang="en-US" dirty="0"/>
              <a:t>A modern programming language developed by Google that translates and compiles as native languages such as Kotlin, Swift, JavaScript or Web Assembly.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71D27BC-A901-1A06-D913-3925DD07A425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5446713" y="4668838"/>
            <a:ext cx="5470525" cy="596900"/>
          </a:xfrm>
        </p:spPr>
        <p:txBody>
          <a:bodyPr/>
          <a:lstStyle/>
          <a:p>
            <a:r>
              <a:rPr lang="en-US" dirty="0"/>
              <a:t>Native performance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AB3EEBD-C86E-71E0-9643-896027C948CD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5446713" y="5294313"/>
            <a:ext cx="5470525" cy="695325"/>
          </a:xfrm>
        </p:spPr>
        <p:txBody>
          <a:bodyPr/>
          <a:lstStyle/>
          <a:p>
            <a:r>
              <a:rPr lang="en-US" dirty="0"/>
              <a:t>Dart compiles natively (no byte-code) and Flutter renders widgets directly rather than bridging to native UI components.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48F8A93-1994-4818-0902-635C51C81485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5446713" y="3187700"/>
            <a:ext cx="5470525" cy="596900"/>
          </a:xfrm>
        </p:spPr>
        <p:txBody>
          <a:bodyPr/>
          <a:lstStyle/>
          <a:p>
            <a:r>
              <a:rPr lang="en-US" dirty="0"/>
              <a:t>Flutter 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8471270-06DA-2397-0C57-CD34D3E83172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5446713" y="3813175"/>
            <a:ext cx="5470525" cy="696913"/>
          </a:xfrm>
        </p:spPr>
        <p:txBody>
          <a:bodyPr/>
          <a:lstStyle/>
          <a:p>
            <a:r>
              <a:rPr lang="en-US" dirty="0"/>
              <a:t>Also developed by Google, a UI toolkit developed in Dart that supports the Material Design language. 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054A51DD-CECC-677B-7BA1-D21D219491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0138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BBF9AB-C235-2ADC-20D3-3E7DFC2E84C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5760" y="5938577"/>
            <a:ext cx="11091672" cy="383991"/>
          </a:xfrm>
        </p:spPr>
        <p:txBody>
          <a:bodyPr>
            <a:normAutofit/>
          </a:bodyPr>
          <a:lstStyle/>
          <a:p>
            <a:r>
              <a:rPr lang="en-US" dirty="0"/>
              <a:t>PIP-II &amp; ACORN projects are fueling new application development at Fermilab</a:t>
            </a:r>
          </a:p>
        </p:txBody>
      </p:sp>
      <p:pic>
        <p:nvPicPr>
          <p:cNvPr id="6" name="Picture Placeholder 5" descr="A crane lifting a building&#10;&#10;AI-generated content may be incorrect.">
            <a:extLst>
              <a:ext uri="{FF2B5EF4-FFF2-40B4-BE49-F238E27FC236}">
                <a16:creationId xmlns:a16="http://schemas.microsoft.com/office/drawing/2014/main" id="{63546937-9B21-362C-5370-244B1112F2A7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/>
          <a:srcRect t="15057" b="15057"/>
          <a:stretch>
            <a:fillRect/>
          </a:stretch>
        </p:blipFill>
        <p:spPr/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09BF35-E787-2282-C8ED-C65C9D410AF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65760" y="6289556"/>
            <a:ext cx="11091672" cy="238244"/>
          </a:xfrm>
        </p:spPr>
        <p:txBody>
          <a:bodyPr/>
          <a:lstStyle/>
          <a:p>
            <a:r>
              <a:rPr lang="en-US" dirty="0"/>
              <a:t>Dozens of new applications and hundreds of old applications are to be built and modernized over the next 5 years</a:t>
            </a:r>
          </a:p>
        </p:txBody>
      </p:sp>
      <p:pic>
        <p:nvPicPr>
          <p:cNvPr id="17" name="Picture 16" descr="Logo, company name&#10;&#10;AI-generated content may be incorrect.">
            <a:extLst>
              <a:ext uri="{FF2B5EF4-FFF2-40B4-BE49-F238E27FC236}">
                <a16:creationId xmlns:a16="http://schemas.microsoft.com/office/drawing/2014/main" id="{612E2265-1E7A-AC95-DE7F-1FFA90491AE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4EDC51-87A0-0FE7-F3CA-231C689ED6AE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0985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281DCC-E521-E297-AA14-0FBC45D823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CF2CDE-27FF-DE8F-8F85-1EDA5E92075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5760" y="5938577"/>
            <a:ext cx="11091672" cy="383991"/>
          </a:xfrm>
        </p:spPr>
        <p:txBody>
          <a:bodyPr>
            <a:normAutofit/>
          </a:bodyPr>
          <a:lstStyle/>
          <a:p>
            <a:r>
              <a:rPr lang="en-US" dirty="0"/>
              <a:t>Legacy applications are based on </a:t>
            </a:r>
            <a:r>
              <a:rPr lang="en-US" dirty="0" err="1"/>
              <a:t>Xlib</a:t>
            </a:r>
            <a:r>
              <a:rPr lang="en-US" dirty="0"/>
              <a:t>, which is becoming difficult to support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FE640A-86D9-94C8-CCC2-5F2C0A0367D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65760" y="6289556"/>
            <a:ext cx="11091672" cy="238244"/>
          </a:xfrm>
        </p:spPr>
        <p:txBody>
          <a:bodyPr/>
          <a:lstStyle/>
          <a:p>
            <a:r>
              <a:rPr lang="en-US" dirty="0"/>
              <a:t>However, our users are very comfortable in this environment</a:t>
            </a:r>
          </a:p>
        </p:txBody>
      </p:sp>
      <p:pic>
        <p:nvPicPr>
          <p:cNvPr id="17" name="Picture 16" descr="Logo, company name&#10;&#10;AI-generated content may be incorrect.">
            <a:extLst>
              <a:ext uri="{FF2B5EF4-FFF2-40B4-BE49-F238E27FC236}">
                <a16:creationId xmlns:a16="http://schemas.microsoft.com/office/drawing/2014/main" id="{3944675B-249F-5851-B1A8-D2F48FB581A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1F6EB-5BFA-5CBB-0B58-4C8B15D934CB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6F909256-537D-6A26-DDE0-E1F32222C15A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3"/>
          <a:srcRect t="7183" b="7183"/>
          <a:stretch/>
        </p:blipFill>
        <p:spPr>
          <a:prstGeom prst="rect">
            <a:avLst/>
          </a:prstGeom>
          <a:solidFill>
            <a:srgbClr val="C3CAD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874856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/>
            </a:gs>
            <a:gs pos="100000">
              <a:schemeClr val="tx2">
                <a:lumMod val="70000"/>
              </a:schemeClr>
            </a:gs>
          </a:gsLst>
          <a:lin ang="2160000" scaled="0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744006F-54F7-8C2A-3B22-5B9E0B8140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3DB097F-962E-A61A-22A4-79BB0C6E17CD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2438401" y="2680962"/>
            <a:ext cx="2971800" cy="1496075"/>
          </a:xfrm>
        </p:spPr>
        <p:txBody>
          <a:bodyPr/>
          <a:lstStyle/>
          <a:p>
            <a:r>
              <a:rPr lang="en-US" dirty="0"/>
              <a:t>Why web applications?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853AD1-B0A4-B1AD-9CB4-66693151E8E6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5866544" y="2680962"/>
            <a:ext cx="3887056" cy="1496075"/>
          </a:xfrm>
        </p:spPr>
        <p:txBody>
          <a:bodyPr/>
          <a:lstStyle/>
          <a:p>
            <a:r>
              <a:rPr lang="en-US" dirty="0"/>
              <a:t>Web applications solve the deployment problem and modern web technologies bring the performance to the level of desktop applications.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268AE-C327-FE21-2E99-276FDD20F9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84772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6EB2DB3-F638-11AE-67E9-0F6EACB665A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9" y="1700784"/>
            <a:ext cx="9994392" cy="479145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We knew from ACORN and PIP-II requirements that web applications were the path forward, but there are many frameworks for web application development.  It was time to make a decision.</a:t>
            </a:r>
          </a:p>
          <a:p>
            <a:pPr marL="0" indent="0">
              <a:buNone/>
            </a:pPr>
            <a:r>
              <a:rPr lang="en-US" dirty="0"/>
              <a:t>Developers were the key stakeholders here, so we sought a process that was developer focused.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First, evaluate the available open-source frameworks</a:t>
            </a:r>
          </a:p>
          <a:p>
            <a:endParaRPr lang="en-US" dirty="0"/>
          </a:p>
          <a:p>
            <a:r>
              <a:rPr lang="en-US" dirty="0"/>
              <a:t>Then, try them out – develop a prototype in three frameworks</a:t>
            </a:r>
          </a:p>
          <a:p>
            <a:endParaRPr lang="en-US" dirty="0"/>
          </a:p>
          <a:p>
            <a:r>
              <a:rPr lang="en-US"/>
              <a:t>Finally, developers </a:t>
            </a:r>
            <a:r>
              <a:rPr lang="en-US" dirty="0"/>
              <a:t>presented and voted, Dart/Flutter was selected</a:t>
            </a:r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D1D8664-EB35-1797-2738-0416254DE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8" y="365760"/>
            <a:ext cx="9994393" cy="433527"/>
          </a:xfrm>
        </p:spPr>
        <p:txBody>
          <a:bodyPr/>
          <a:lstStyle/>
          <a:p>
            <a:r>
              <a:rPr lang="en-US" dirty="0"/>
              <a:t>Decision Process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F00175C-2749-C7BE-64A8-FE766C1E26ED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914399" y="820351"/>
            <a:ext cx="9994393" cy="596900"/>
          </a:xfrm>
        </p:spPr>
        <p:txBody>
          <a:bodyPr/>
          <a:lstStyle/>
          <a:p>
            <a:r>
              <a:rPr lang="en-US" dirty="0"/>
              <a:t>How did we choose Dart/Flutter?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3FDA14C-2617-638D-E5CE-FEFF0DA077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7" name="Picture 16" descr="A blue atom symbol with a black background&#10;&#10;AI-generated content may be incorrect.">
            <a:extLst>
              <a:ext uri="{FF2B5EF4-FFF2-40B4-BE49-F238E27FC236}">
                <a16:creationId xmlns:a16="http://schemas.microsoft.com/office/drawing/2014/main" id="{12F92E90-770F-F1A8-A96C-1397B7D92A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2717" y="3307864"/>
            <a:ext cx="964471" cy="858982"/>
          </a:xfrm>
          <a:prstGeom prst="rect">
            <a:avLst/>
          </a:prstGeom>
        </p:spPr>
      </p:pic>
      <p:pic>
        <p:nvPicPr>
          <p:cNvPr id="19" name="Picture 18" descr="A red and white logo&#10;&#10;AI-generated content may be incorrect.">
            <a:extLst>
              <a:ext uri="{FF2B5EF4-FFF2-40B4-BE49-F238E27FC236}">
                <a16:creationId xmlns:a16="http://schemas.microsoft.com/office/drawing/2014/main" id="{BE52ABB3-0C9E-C250-777F-613EEB6913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65086" y="3116695"/>
            <a:ext cx="1241320" cy="1241320"/>
          </a:xfrm>
          <a:prstGeom prst="rect">
            <a:avLst/>
          </a:prstGeom>
        </p:spPr>
      </p:pic>
      <p:pic>
        <p:nvPicPr>
          <p:cNvPr id="21" name="Picture 20" descr="A green and blue v shaped logo&#10;&#10;AI-generated content may be incorrect.">
            <a:extLst>
              <a:ext uri="{FF2B5EF4-FFF2-40B4-BE49-F238E27FC236}">
                <a16:creationId xmlns:a16="http://schemas.microsoft.com/office/drawing/2014/main" id="{041D8C7A-59C9-45F2-C805-FA6826D64D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8632718" y="4479151"/>
            <a:ext cx="971973" cy="841802"/>
          </a:xfrm>
          <a:prstGeom prst="rect">
            <a:avLst/>
          </a:prstGeom>
        </p:spPr>
      </p:pic>
      <p:pic>
        <p:nvPicPr>
          <p:cNvPr id="23" name="Picture 22" descr="A red and white logo&#10;&#10;AI-generated content may be incorrect.">
            <a:extLst>
              <a:ext uri="{FF2B5EF4-FFF2-40B4-BE49-F238E27FC236}">
                <a16:creationId xmlns:a16="http://schemas.microsoft.com/office/drawing/2014/main" id="{58E0D1CA-CC0F-5FC0-980E-A5D1B88BC6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93892" y="4398024"/>
            <a:ext cx="1783709" cy="1004056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51D17A88-C6AE-E3C1-0FBE-A3BDD038EB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49457" y="5517297"/>
            <a:ext cx="1094106" cy="1094106"/>
          </a:xfrm>
          <a:prstGeom prst="rect">
            <a:avLst/>
          </a:prstGeom>
        </p:spPr>
      </p:pic>
      <p:pic>
        <p:nvPicPr>
          <p:cNvPr id="29" name="Picture 28" descr="A blue and black logo&#10;&#10;AI-generated content may be incorrect.">
            <a:extLst>
              <a:ext uri="{FF2B5EF4-FFF2-40B4-BE49-F238E27FC236}">
                <a16:creationId xmlns:a16="http://schemas.microsoft.com/office/drawing/2014/main" id="{D9F32952-798B-CB6A-1DE0-2B60ADE5B7C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13177" y="5633258"/>
            <a:ext cx="774384" cy="774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4978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CF1455-D6F6-39F9-0815-17DAF7663E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4FF2C3-9FC5-3C70-5DA1-86054006119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3702" y="1700784"/>
            <a:ext cx="5000626" cy="625033"/>
          </a:xfrm>
        </p:spPr>
        <p:txBody>
          <a:bodyPr/>
          <a:lstStyle/>
          <a:p>
            <a:r>
              <a:rPr lang="en-US" dirty="0"/>
              <a:t>Application Tier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DE5DB8-CA68-F659-3EA4-C626084D0CA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13702" y="2416667"/>
            <a:ext cx="5000626" cy="700720"/>
          </a:xfrm>
        </p:spPr>
        <p:txBody>
          <a:bodyPr/>
          <a:lstStyle/>
          <a:p>
            <a:r>
              <a:rPr lang="en-US" sz="1400" dirty="0"/>
              <a:t>Dart/Flutter applications are delivered to the user’s web browser and communicate with the control system through an API Gateway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B65EDBF-1072-C966-10DE-F2353A3135D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13703" y="3126912"/>
            <a:ext cx="5000626" cy="625033"/>
          </a:xfrm>
        </p:spPr>
        <p:txBody>
          <a:bodyPr/>
          <a:lstStyle/>
          <a:p>
            <a:r>
              <a:rPr lang="en-US" dirty="0"/>
              <a:t>Central Tier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892E4AD-7A7C-0144-FDD0-D02BEF5A2AB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13703" y="3841747"/>
            <a:ext cx="5000625" cy="704088"/>
          </a:xfrm>
        </p:spPr>
        <p:txBody>
          <a:bodyPr/>
          <a:lstStyle/>
          <a:p>
            <a:r>
              <a:rPr lang="en-US" sz="1400" dirty="0"/>
              <a:t>Control system resources are exposed to the application tier via a </a:t>
            </a:r>
            <a:r>
              <a:rPr lang="en-US" sz="1400" dirty="0" err="1"/>
              <a:t>GraphQL</a:t>
            </a:r>
            <a:r>
              <a:rPr lang="en-US" sz="1400" dirty="0"/>
              <a:t> API.  The API curates the services available in this tier and offers a comprehensive interface for application developers.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37C5F01-4A0C-FE78-392E-5AAC0A1B790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13702" y="4567235"/>
            <a:ext cx="5000626" cy="631032"/>
          </a:xfrm>
        </p:spPr>
        <p:txBody>
          <a:bodyPr/>
          <a:lstStyle/>
          <a:p>
            <a:r>
              <a:rPr lang="en-US" dirty="0"/>
              <a:t>Data Tier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AD30176-C9C8-1459-C19F-A0DE2B9F4393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913702" y="5283162"/>
            <a:ext cx="5000626" cy="704088"/>
          </a:xfrm>
        </p:spPr>
        <p:txBody>
          <a:bodyPr/>
          <a:lstStyle/>
          <a:p>
            <a:r>
              <a:rPr lang="en-US" sz="1400" dirty="0"/>
              <a:t>ACNET Front Ends or EPICS IOCs provide a common interface to field hardware.  The Data Pool Manager (DPM) abstracts and pools data requests.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B5B643BE-7F02-27F1-FE26-0F65FA281CA6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914400" y="820738"/>
            <a:ext cx="9994900" cy="596900"/>
          </a:xfrm>
        </p:spPr>
        <p:txBody>
          <a:bodyPr>
            <a:normAutofit/>
          </a:bodyPr>
          <a:lstStyle/>
          <a:p>
            <a:r>
              <a:rPr lang="en-US" dirty="0"/>
              <a:t>Dart/Flutter + </a:t>
            </a:r>
            <a:r>
              <a:rPr lang="en-US" dirty="0" err="1"/>
              <a:t>GraphQL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E841884-BB57-93F7-F0D5-39A6EF2AD2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8" y="365760"/>
            <a:ext cx="9994393" cy="433527"/>
          </a:xfrm>
        </p:spPr>
        <p:txBody>
          <a:bodyPr/>
          <a:lstStyle/>
          <a:p>
            <a:r>
              <a:rPr lang="en-US" dirty="0"/>
              <a:t>Web Apps and Control System Architecture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F1763BF0-FC79-394B-2D5D-5774D43DA8EC}"/>
              </a:ext>
            </a:extLst>
          </p:cNvPr>
          <p:cNvSpPr txBox="1">
            <a:spLocks/>
          </p:cNvSpPr>
          <p:nvPr/>
        </p:nvSpPr>
        <p:spPr>
          <a:xfrm>
            <a:off x="6500313" y="6450988"/>
            <a:ext cx="3984937" cy="407012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None/>
              <a:tabLst/>
              <a:defRPr sz="1200" kern="1200" spc="-20" baseline="0">
                <a:solidFill>
                  <a:schemeClr val="bg1"/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 simplified architecture for accessing field hardware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9A21ED52-AAA8-7ED1-2741-60BF990913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FCB0C04-1B4C-AE9A-0759-B39C43D3D1D5}"/>
              </a:ext>
            </a:extLst>
          </p:cNvPr>
          <p:cNvSpPr/>
          <p:nvPr/>
        </p:nvSpPr>
        <p:spPr>
          <a:xfrm>
            <a:off x="7594060" y="1351737"/>
            <a:ext cx="1913106" cy="81402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Web Applications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E635380-CDF8-0D78-85E9-2F77DCE43375}"/>
              </a:ext>
            </a:extLst>
          </p:cNvPr>
          <p:cNvSpPr/>
          <p:nvPr/>
        </p:nvSpPr>
        <p:spPr>
          <a:xfrm>
            <a:off x="7594060" y="2719899"/>
            <a:ext cx="1913106" cy="81402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API Gateway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F8179A-7B57-6C21-5BFB-72618119E740}"/>
              </a:ext>
            </a:extLst>
          </p:cNvPr>
          <p:cNvSpPr/>
          <p:nvPr/>
        </p:nvSpPr>
        <p:spPr>
          <a:xfrm>
            <a:off x="7594060" y="4138822"/>
            <a:ext cx="1913106" cy="81402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DPM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3345836-7BAA-3575-4A11-5C95D5CC4A8C}"/>
              </a:ext>
            </a:extLst>
          </p:cNvPr>
          <p:cNvSpPr/>
          <p:nvPr/>
        </p:nvSpPr>
        <p:spPr>
          <a:xfrm>
            <a:off x="6277674" y="5506263"/>
            <a:ext cx="1913106" cy="81402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ACNET</a:t>
            </a:r>
            <a:br>
              <a:rPr lang="en-US" dirty="0"/>
            </a:br>
            <a:r>
              <a:rPr lang="en-US" dirty="0"/>
              <a:t>Front End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B51C9EA-94AE-EAFE-4645-82BF2A7A2437}"/>
              </a:ext>
            </a:extLst>
          </p:cNvPr>
          <p:cNvSpPr/>
          <p:nvPr/>
        </p:nvSpPr>
        <p:spPr>
          <a:xfrm>
            <a:off x="8996194" y="5506262"/>
            <a:ext cx="1913106" cy="81402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EPICS IOCs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01D383B-BEE6-7ED1-3EBB-E249DC36A059}"/>
              </a:ext>
            </a:extLst>
          </p:cNvPr>
          <p:cNvCxnSpPr>
            <a:cxnSpLocks/>
          </p:cNvCxnSpPr>
          <p:nvPr/>
        </p:nvCxnSpPr>
        <p:spPr>
          <a:xfrm>
            <a:off x="8550613" y="2237362"/>
            <a:ext cx="0" cy="40207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2D2155C-A51C-0CA6-126A-BB1E9EE93BA8}"/>
              </a:ext>
            </a:extLst>
          </p:cNvPr>
          <p:cNvCxnSpPr>
            <a:cxnSpLocks/>
          </p:cNvCxnSpPr>
          <p:nvPr/>
        </p:nvCxnSpPr>
        <p:spPr>
          <a:xfrm>
            <a:off x="8550613" y="3640709"/>
            <a:ext cx="0" cy="40207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6" name="Connector: Elbow 35">
            <a:extLst>
              <a:ext uri="{FF2B5EF4-FFF2-40B4-BE49-F238E27FC236}">
                <a16:creationId xmlns:a16="http://schemas.microsoft.com/office/drawing/2014/main" id="{3CCD1BFC-6888-802C-7C27-93C2E5F52D35}"/>
              </a:ext>
            </a:extLst>
          </p:cNvPr>
          <p:cNvCxnSpPr>
            <a:cxnSpLocks/>
            <a:endCxn id="14" idx="0"/>
          </p:cNvCxnSpPr>
          <p:nvPr/>
        </p:nvCxnSpPr>
        <p:spPr>
          <a:xfrm rot="10800000" flipV="1">
            <a:off x="7234227" y="5083547"/>
            <a:ext cx="1179808" cy="42271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39" name="Connector: Elbow 38">
            <a:extLst>
              <a:ext uri="{FF2B5EF4-FFF2-40B4-BE49-F238E27FC236}">
                <a16:creationId xmlns:a16="http://schemas.microsoft.com/office/drawing/2014/main" id="{1346D230-ED6F-5535-9DF0-59F2274A799A}"/>
              </a:ext>
            </a:extLst>
          </p:cNvPr>
          <p:cNvCxnSpPr>
            <a:cxnSpLocks/>
            <a:endCxn id="15" idx="0"/>
          </p:cNvCxnSpPr>
          <p:nvPr/>
        </p:nvCxnSpPr>
        <p:spPr>
          <a:xfrm>
            <a:off x="8772939" y="5083547"/>
            <a:ext cx="1179808" cy="42271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E262A521-7571-A90B-7FFC-46FD6BD28D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8940745">
            <a:off x="5507727" y="2316346"/>
            <a:ext cx="5909220" cy="2007864"/>
          </a:xfrm>
          <a:prstGeom prst="rect">
            <a:avLst/>
          </a:prstGeom>
          <a:effectLst>
            <a:outerShdw blurRad="50800" dist="38100" dir="5400000" sx="101000" sy="101000" algn="t" rotWithShape="0">
              <a:schemeClr val="bg2">
                <a:lumMod val="10000"/>
                <a:alpha val="59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78866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ontent Slides">
  <a:themeElements>
    <a:clrScheme name="Fermilab Palette">
      <a:dk1>
        <a:srgbClr val="343A40"/>
      </a:dk1>
      <a:lt1>
        <a:srgbClr val="FFFFFF"/>
      </a:lt1>
      <a:dk2>
        <a:srgbClr val="002855"/>
      </a:dk2>
      <a:lt2>
        <a:srgbClr val="EAEBEA"/>
      </a:lt2>
      <a:accent1>
        <a:srgbClr val="004C97"/>
      </a:accent1>
      <a:accent2>
        <a:srgbClr val="2B8282"/>
      </a:accent2>
      <a:accent3>
        <a:srgbClr val="33B9B5"/>
      </a:accent3>
      <a:accent4>
        <a:srgbClr val="CB6015"/>
      </a:accent4>
      <a:accent5>
        <a:srgbClr val="F68D2E"/>
      </a:accent5>
      <a:accent6>
        <a:srgbClr val="AF272F"/>
      </a:accent6>
      <a:hlink>
        <a:srgbClr val="004C97"/>
      </a:hlink>
      <a:folHlink>
        <a:srgbClr val="004C97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solidFill>
          <a:schemeClr val="accent1"/>
        </a:solidFill>
      </a:spPr>
      <a:bodyPr wrap="square" lIns="365760" tIns="274320" rIns="365760" bIns="274320" rtlCol="0">
        <a:spAutoFit/>
      </a:bodyPr>
      <a:lstStyle>
        <a:defPPr algn="ctr">
          <a:spcAft>
            <a:spcPts val="800"/>
          </a:spcAft>
          <a:defRPr sz="1900" b="1" dirty="0" smtClean="0">
            <a:solidFill>
              <a:schemeClr val="bg1"/>
            </a:solidFill>
            <a:latin typeface="Helvetica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FNAL-Slide-Deck-Tempate_4.9.2025_Dark" id="{90A4A85A-93DA-486D-8DCF-A6031479A6C9}" vid="{9D1B9B2F-A86C-4EF8-8A05-93E12D3F8609}"/>
    </a:ext>
  </a:extLst>
</a:theme>
</file>

<file path=ppt/theme/theme2.xml><?xml version="1.0" encoding="utf-8"?>
<a:theme xmlns:a="http://schemas.openxmlformats.org/drawingml/2006/main" name="Section Title and Agenda Slides">
  <a:themeElements>
    <a:clrScheme name="Fermilab Palette">
      <a:dk1>
        <a:srgbClr val="343A40"/>
      </a:dk1>
      <a:lt1>
        <a:srgbClr val="FFFFFF"/>
      </a:lt1>
      <a:dk2>
        <a:srgbClr val="002855"/>
      </a:dk2>
      <a:lt2>
        <a:srgbClr val="EAEBEA"/>
      </a:lt2>
      <a:accent1>
        <a:srgbClr val="004C97"/>
      </a:accent1>
      <a:accent2>
        <a:srgbClr val="2B8282"/>
      </a:accent2>
      <a:accent3>
        <a:srgbClr val="33B9B5"/>
      </a:accent3>
      <a:accent4>
        <a:srgbClr val="CB6015"/>
      </a:accent4>
      <a:accent5>
        <a:srgbClr val="F68D2E"/>
      </a:accent5>
      <a:accent6>
        <a:srgbClr val="AF272F"/>
      </a:accent6>
      <a:hlink>
        <a:srgbClr val="004C97"/>
      </a:hlink>
      <a:folHlink>
        <a:srgbClr val="004C97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solidFill>
          <a:schemeClr val="accent1"/>
        </a:solidFill>
      </a:spPr>
      <a:bodyPr wrap="square" lIns="365760" tIns="274320" rIns="365760" bIns="274320" rtlCol="0">
        <a:spAutoFit/>
      </a:bodyPr>
      <a:lstStyle>
        <a:defPPr algn="ctr">
          <a:spcAft>
            <a:spcPts val="800"/>
          </a:spcAft>
          <a:defRPr sz="1900" b="1" dirty="0" smtClean="0">
            <a:solidFill>
              <a:schemeClr val="bg1"/>
            </a:solidFill>
            <a:latin typeface="Helvetica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FNAL-Slide-Deck-Tempate_4.9.2025_Dark" id="{90A4A85A-93DA-486D-8DCF-A6031479A6C9}" vid="{51ED6A84-5D78-4C5E-89B0-136F10311EF7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FNAL-Slide-Deck-Tempate_4.9.2025_Dark</Template>
  <TotalTime>1664</TotalTime>
  <Words>818</Words>
  <Application>Microsoft Office PowerPoint</Application>
  <PresentationFormat>Widescreen</PresentationFormat>
  <Paragraphs>102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Aptos</vt:lpstr>
      <vt:lpstr>Arial</vt:lpstr>
      <vt:lpstr>Helvetica</vt:lpstr>
      <vt:lpstr>Wingdings</vt:lpstr>
      <vt:lpstr>Content Slides</vt:lpstr>
      <vt:lpstr>Section Title and Agenda Slides</vt:lpstr>
      <vt:lpstr>Modern Control System Applications at Fermilab with Dart and Flutter</vt:lpstr>
      <vt:lpstr>PowerPoint Presentation</vt:lpstr>
      <vt:lpstr>PowerPoint Presentation</vt:lpstr>
      <vt:lpstr>What are Dart &amp; Flutter</vt:lpstr>
      <vt:lpstr>PowerPoint Presentation</vt:lpstr>
      <vt:lpstr>PowerPoint Presentation</vt:lpstr>
      <vt:lpstr>PowerPoint Presentation</vt:lpstr>
      <vt:lpstr>Decision Process</vt:lpstr>
      <vt:lpstr>Web Apps and Control System Architecture</vt:lpstr>
      <vt:lpstr>Modern Parameter Page</vt:lpstr>
      <vt:lpstr>Modern Plotting Application</vt:lpstr>
      <vt:lpstr>Development Ramping Up</vt:lpstr>
      <vt:lpstr>Conclusion</vt:lpstr>
      <vt:lpstr>Thank you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John S. Diamond x4988 13538N</dc:creator>
  <cp:lastModifiedBy>John S. Diamond x4988 13538N</cp:lastModifiedBy>
  <cp:revision>24</cp:revision>
  <dcterms:created xsi:type="dcterms:W3CDTF">2025-09-10T14:32:26Z</dcterms:created>
  <dcterms:modified xsi:type="dcterms:W3CDTF">2025-09-19T19:43:08Z</dcterms:modified>
</cp:coreProperties>
</file>