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sldIdLst>
    <p:sldId id="269" r:id="rId2"/>
  </p:sldIdLst>
  <p:sldSz cx="32918400" cy="43891200"/>
  <p:notesSz cx="6858000" cy="9144000"/>
  <p:defaultTextStyle>
    <a:defPPr>
      <a:defRPr lang="en-US"/>
    </a:defPPr>
    <a:lvl1pPr algn="l" defTabSz="2349434" rtl="0" fontAlgn="base">
      <a:spcBef>
        <a:spcPct val="0"/>
      </a:spcBef>
      <a:spcAft>
        <a:spcPct val="0"/>
      </a:spcAft>
      <a:defRPr sz="9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1pPr>
    <a:lvl2pPr marL="2349434" indent="-1834489" algn="l" defTabSz="2349434" rtl="0" fontAlgn="base">
      <a:spcBef>
        <a:spcPct val="0"/>
      </a:spcBef>
      <a:spcAft>
        <a:spcPct val="0"/>
      </a:spcAft>
      <a:defRPr sz="9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2pPr>
    <a:lvl3pPr marL="4700656" indent="-3670767" algn="l" defTabSz="2349434" rtl="0" fontAlgn="base">
      <a:spcBef>
        <a:spcPct val="0"/>
      </a:spcBef>
      <a:spcAft>
        <a:spcPct val="0"/>
      </a:spcAft>
      <a:defRPr sz="9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3pPr>
    <a:lvl4pPr marL="7051877" indent="-5507044" algn="l" defTabSz="2349434" rtl="0" fontAlgn="base">
      <a:spcBef>
        <a:spcPct val="0"/>
      </a:spcBef>
      <a:spcAft>
        <a:spcPct val="0"/>
      </a:spcAft>
      <a:defRPr sz="9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4pPr>
    <a:lvl5pPr marL="9403099" indent="-7343322" algn="l" defTabSz="2349434" rtl="0" fontAlgn="base">
      <a:spcBef>
        <a:spcPct val="0"/>
      </a:spcBef>
      <a:spcAft>
        <a:spcPct val="0"/>
      </a:spcAft>
      <a:defRPr sz="9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5pPr>
    <a:lvl6pPr marL="2574722" algn="l" defTabSz="514944" rtl="0" eaLnBrk="1" latinLnBrk="0" hangingPunct="1">
      <a:defRPr sz="9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6pPr>
    <a:lvl7pPr marL="3089666" algn="l" defTabSz="514944" rtl="0" eaLnBrk="1" latinLnBrk="0" hangingPunct="1">
      <a:defRPr sz="9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7pPr>
    <a:lvl8pPr marL="3604611" algn="l" defTabSz="514944" rtl="0" eaLnBrk="1" latinLnBrk="0" hangingPunct="1">
      <a:defRPr sz="9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8pPr>
    <a:lvl9pPr marL="4119555" algn="l" defTabSz="514944" rtl="0" eaLnBrk="1" latinLnBrk="0" hangingPunct="1">
      <a:defRPr sz="9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979">
          <p15:clr>
            <a:srgbClr val="A4A3A4"/>
          </p15:clr>
        </p15:guide>
        <p15:guide id="2" orient="horz" pos="9211">
          <p15:clr>
            <a:srgbClr val="A4A3A4"/>
          </p15:clr>
        </p15:guide>
        <p15:guide id="3" orient="horz" pos="14428">
          <p15:clr>
            <a:srgbClr val="A4A3A4"/>
          </p15:clr>
        </p15:guide>
        <p15:guide id="4" orient="horz" pos="8652">
          <p15:clr>
            <a:srgbClr val="A4A3A4"/>
          </p15:clr>
        </p15:guide>
        <p15:guide id="5" orient="horz" pos="25045">
          <p15:clr>
            <a:srgbClr val="A4A3A4"/>
          </p15:clr>
        </p15:guide>
        <p15:guide id="6" orient="horz" pos="18899">
          <p15:clr>
            <a:srgbClr val="A4A3A4"/>
          </p15:clr>
        </p15:guide>
        <p15:guide id="7" orient="horz" pos="4429">
          <p15:clr>
            <a:srgbClr val="A4A3A4"/>
          </p15:clr>
        </p15:guide>
        <p15:guide id="8" orient="horz" pos="14956">
          <p15:clr>
            <a:srgbClr val="A4A3A4"/>
          </p15:clr>
        </p15:guide>
        <p15:guide id="9" pos="596">
          <p15:clr>
            <a:srgbClr val="A4A3A4"/>
          </p15:clr>
        </p15:guide>
        <p15:guide id="10" pos="20104">
          <p15:clr>
            <a:srgbClr val="A4A3A4"/>
          </p15:clr>
        </p15:guide>
        <p15:guide id="11" pos="9101">
          <p15:clr>
            <a:srgbClr val="A4A3A4"/>
          </p15:clr>
        </p15:guide>
        <p15:guide id="12" pos="14346">
          <p15:clr>
            <a:srgbClr val="A4A3A4"/>
          </p15:clr>
        </p15:guide>
        <p15:guide id="13" pos="13780">
          <p15:clr>
            <a:srgbClr val="A4A3A4"/>
          </p15:clr>
        </p15:guide>
        <p15:guide id="14" pos="96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4C97"/>
    <a:srgbClr val="6366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3"/>
  </p:normalViewPr>
  <p:slideViewPr>
    <p:cSldViewPr snapToGrid="0" snapToObjects="1">
      <p:cViewPr varScale="1">
        <p:scale>
          <a:sx n="24" d="100"/>
          <a:sy n="24" d="100"/>
        </p:scale>
        <p:origin x="3186" y="156"/>
      </p:cViewPr>
      <p:guideLst>
        <p:guide orient="horz" pos="4979"/>
        <p:guide orient="horz" pos="9211"/>
        <p:guide orient="horz" pos="14428"/>
        <p:guide orient="horz" pos="8652"/>
        <p:guide orient="horz" pos="25045"/>
        <p:guide orient="horz" pos="18899"/>
        <p:guide orient="horz" pos="4429"/>
        <p:guide orient="horz" pos="14956"/>
        <p:guide pos="596"/>
        <p:guide pos="20104"/>
        <p:guide pos="9101"/>
        <p:guide pos="14346"/>
        <p:guide pos="13780"/>
        <p:guide pos="96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ev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7"/>
          <p:cNvSpPr>
            <a:spLocks noGrp="1"/>
          </p:cNvSpPr>
          <p:nvPr>
            <p:ph type="pic" sz="quarter" idx="21"/>
          </p:nvPr>
        </p:nvSpPr>
        <p:spPr>
          <a:xfrm>
            <a:off x="1008660" y="36320006"/>
            <a:ext cx="1417214" cy="1474189"/>
          </a:xfrm>
          <a:prstGeom prst="rect">
            <a:avLst/>
          </a:prstGeom>
        </p:spPr>
        <p:txBody>
          <a:bodyPr vert="horz" lIns="102989" tIns="51494" rIns="102989" bIns="51494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Picture Placeholder 37"/>
          <p:cNvSpPr>
            <a:spLocks noGrp="1"/>
          </p:cNvSpPr>
          <p:nvPr>
            <p:ph type="pic" sz="quarter" idx="22"/>
          </p:nvPr>
        </p:nvSpPr>
        <p:spPr>
          <a:xfrm>
            <a:off x="6757440" y="36363453"/>
            <a:ext cx="1417214" cy="1474189"/>
          </a:xfrm>
          <a:prstGeom prst="rect">
            <a:avLst/>
          </a:prstGeom>
        </p:spPr>
        <p:txBody>
          <a:bodyPr vert="horz" lIns="102989" tIns="51494" rIns="102989" bIns="51494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37"/>
          <p:cNvSpPr>
            <a:spLocks noGrp="1"/>
          </p:cNvSpPr>
          <p:nvPr>
            <p:ph type="pic" sz="quarter" idx="23"/>
          </p:nvPr>
        </p:nvSpPr>
        <p:spPr>
          <a:xfrm>
            <a:off x="2855349" y="36363453"/>
            <a:ext cx="1417214" cy="1474189"/>
          </a:xfrm>
          <a:prstGeom prst="rect">
            <a:avLst/>
          </a:prstGeom>
        </p:spPr>
        <p:txBody>
          <a:bodyPr vert="horz" lIns="102989" tIns="51494" rIns="102989" bIns="51494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Picture Placeholder 37"/>
          <p:cNvSpPr>
            <a:spLocks noGrp="1"/>
          </p:cNvSpPr>
          <p:nvPr>
            <p:ph type="pic" sz="quarter" idx="24"/>
          </p:nvPr>
        </p:nvSpPr>
        <p:spPr>
          <a:xfrm>
            <a:off x="4813819" y="36363453"/>
            <a:ext cx="1417214" cy="1474189"/>
          </a:xfrm>
          <a:prstGeom prst="rect">
            <a:avLst/>
          </a:prstGeom>
        </p:spPr>
        <p:txBody>
          <a:bodyPr vert="horz" lIns="102989" tIns="51494" rIns="102989" bIns="51494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45"/>
          <p:cNvSpPr>
            <a:spLocks noGrp="1"/>
          </p:cNvSpPr>
          <p:nvPr>
            <p:ph type="body" sz="quarter" idx="25"/>
          </p:nvPr>
        </p:nvSpPr>
        <p:spPr>
          <a:xfrm>
            <a:off x="1008661" y="984596"/>
            <a:ext cx="30904888" cy="3950161"/>
          </a:xfrm>
          <a:prstGeom prst="rect">
            <a:avLst/>
          </a:prstGeom>
        </p:spPr>
        <p:txBody>
          <a:bodyPr vert="horz" lIns="102989" tIns="51494" rIns="102989" bIns="51494"/>
          <a:lstStyle>
            <a:lvl1pPr marL="0" indent="0">
              <a:buFontTx/>
              <a:buNone/>
              <a:defRPr sz="11000" b="1" i="0" baseline="0">
                <a:solidFill>
                  <a:schemeClr val="bg1"/>
                </a:solidFill>
                <a:latin typeface="Helvetica"/>
              </a:defRPr>
            </a:lvl1pPr>
            <a:lvl2pPr marL="514944" indent="0">
              <a:buFontTx/>
              <a:buNone/>
              <a:defRPr sz="15800" b="1" i="0" baseline="0">
                <a:solidFill>
                  <a:schemeClr val="bg1"/>
                </a:solidFill>
                <a:latin typeface="Helvetica"/>
              </a:defRPr>
            </a:lvl2pPr>
            <a:lvl3pPr marL="1029889" indent="0">
              <a:buFontTx/>
              <a:buNone/>
              <a:defRPr sz="15800" b="1" i="0" baseline="0">
                <a:solidFill>
                  <a:schemeClr val="bg1"/>
                </a:solidFill>
                <a:latin typeface="Helvetica"/>
              </a:defRPr>
            </a:lvl3pPr>
            <a:lvl4pPr marL="1544833" indent="0">
              <a:buFontTx/>
              <a:buNone/>
              <a:defRPr sz="15800" b="1" i="0" baseline="0">
                <a:solidFill>
                  <a:schemeClr val="bg1"/>
                </a:solidFill>
                <a:latin typeface="Helvetica"/>
              </a:defRPr>
            </a:lvl4pPr>
            <a:lvl5pPr marL="2059777" indent="0">
              <a:buFontTx/>
              <a:buNone/>
              <a:defRPr sz="15800" b="1" i="0" baseline="0">
                <a:solidFill>
                  <a:schemeClr val="bg1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Picture Placeholder 6"/>
          <p:cNvSpPr>
            <a:spLocks noGrp="1" noChangeAspect="1"/>
          </p:cNvSpPr>
          <p:nvPr>
            <p:ph type="pic" sz="quarter" idx="34"/>
          </p:nvPr>
        </p:nvSpPr>
        <p:spPr>
          <a:xfrm>
            <a:off x="1008658" y="14736344"/>
            <a:ext cx="7151483" cy="5709030"/>
          </a:xfrm>
          <a:prstGeom prst="rect">
            <a:avLst/>
          </a:prstGeom>
        </p:spPr>
        <p:txBody>
          <a:bodyPr vert="horz" lIns="102989" tIns="51494" rIns="102989" bIns="51494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 Placeholder 49"/>
          <p:cNvSpPr>
            <a:spLocks noGrp="1"/>
          </p:cNvSpPr>
          <p:nvPr>
            <p:ph type="body" sz="quarter" idx="39"/>
          </p:nvPr>
        </p:nvSpPr>
        <p:spPr>
          <a:xfrm>
            <a:off x="1008657" y="6526851"/>
            <a:ext cx="14996160" cy="1804349"/>
          </a:xfrm>
          <a:prstGeom prst="rect">
            <a:avLst/>
          </a:prstGeom>
        </p:spPr>
        <p:txBody>
          <a:bodyPr vert="horz" lIns="102989" tIns="51494" rIns="102989" bIns="51494" anchor="ctr" anchorCtr="0"/>
          <a:lstStyle>
            <a:lvl1pPr marL="0" indent="0">
              <a:buFontTx/>
              <a:buNone/>
              <a:defRPr sz="5000" b="1" i="0" baseline="0">
                <a:solidFill>
                  <a:srgbClr val="004C97"/>
                </a:solidFill>
                <a:latin typeface="Helvetica"/>
              </a:defRPr>
            </a:lvl1pPr>
            <a:lvl2pPr marL="0" indent="0">
              <a:buFontTx/>
              <a:buNone/>
              <a:defRPr sz="4500" b="0" i="0" baseline="0">
                <a:solidFill>
                  <a:schemeClr val="tx1"/>
                </a:solidFill>
                <a:latin typeface="Helvetica"/>
              </a:defRPr>
            </a:lvl2pPr>
            <a:lvl3pPr marL="0" indent="0">
              <a:buFontTx/>
              <a:buNone/>
              <a:defRPr sz="6800" b="1" i="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6800" b="1" i="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6800" b="1" i="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74"/>
          <p:cNvSpPr>
            <a:spLocks noGrp="1"/>
          </p:cNvSpPr>
          <p:nvPr>
            <p:ph type="body" sz="quarter" idx="40"/>
          </p:nvPr>
        </p:nvSpPr>
        <p:spPr>
          <a:xfrm>
            <a:off x="1008659" y="8331200"/>
            <a:ext cx="14996160" cy="5395051"/>
          </a:xfrm>
          <a:prstGeom prst="rect">
            <a:avLst/>
          </a:prstGeom>
        </p:spPr>
        <p:txBody>
          <a:bodyPr vert="horz" lIns="102989" tIns="51494" rIns="102989" bIns="51494"/>
          <a:lstStyle>
            <a:lvl1pPr marL="0" indent="0">
              <a:buFontTx/>
              <a:buNone/>
              <a:defRPr sz="4000" baseline="0">
                <a:latin typeface="Helvetica"/>
              </a:defRPr>
            </a:lvl1pPr>
            <a:lvl2pPr marL="514944" indent="0">
              <a:buFontTx/>
              <a:buNone/>
              <a:defRPr sz="4500" baseline="0">
                <a:latin typeface=""/>
              </a:defRPr>
            </a:lvl2pPr>
            <a:lvl3pPr marL="1029889" indent="0">
              <a:buFontTx/>
              <a:buNone/>
              <a:defRPr sz="4500" baseline="0">
                <a:latin typeface=""/>
              </a:defRPr>
            </a:lvl3pPr>
            <a:lvl4pPr marL="1544833" indent="0">
              <a:buFontTx/>
              <a:buNone/>
              <a:defRPr sz="4500" baseline="0">
                <a:latin typeface=""/>
              </a:defRPr>
            </a:lvl4pPr>
            <a:lvl5pPr marL="2059777" indent="0">
              <a:buFontTx/>
              <a:buNone/>
              <a:defRPr sz="4500" baseline="0">
                <a:latin typeface="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Picture Placeholder 6"/>
          <p:cNvSpPr>
            <a:spLocks noGrp="1" noChangeAspect="1"/>
          </p:cNvSpPr>
          <p:nvPr>
            <p:ph type="pic" sz="quarter" idx="44"/>
          </p:nvPr>
        </p:nvSpPr>
        <p:spPr>
          <a:xfrm>
            <a:off x="21552526" y="22956561"/>
            <a:ext cx="10396280" cy="7890319"/>
          </a:xfrm>
          <a:prstGeom prst="rect">
            <a:avLst/>
          </a:prstGeom>
        </p:spPr>
        <p:txBody>
          <a:bodyPr vert="horz" lIns="102989" tIns="51494" rIns="102989" bIns="51494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Picture Placeholder 6"/>
          <p:cNvSpPr>
            <a:spLocks noGrp="1" noChangeAspect="1"/>
          </p:cNvSpPr>
          <p:nvPr>
            <p:ph type="pic" sz="quarter" idx="46"/>
          </p:nvPr>
        </p:nvSpPr>
        <p:spPr>
          <a:xfrm>
            <a:off x="16979682" y="6526851"/>
            <a:ext cx="10523374" cy="7199400"/>
          </a:xfrm>
          <a:prstGeom prst="rect">
            <a:avLst/>
          </a:prstGeom>
        </p:spPr>
        <p:txBody>
          <a:bodyPr vert="horz" lIns="102989" tIns="51494" rIns="102989" bIns="51494"/>
          <a:lstStyle>
            <a:lvl1pPr>
              <a:defRPr>
                <a:latin typeface="Helvetica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74"/>
          <p:cNvSpPr>
            <a:spLocks noGrp="1"/>
          </p:cNvSpPr>
          <p:nvPr>
            <p:ph type="body" sz="quarter" idx="50"/>
          </p:nvPr>
        </p:nvSpPr>
        <p:spPr>
          <a:xfrm>
            <a:off x="16979682" y="16540254"/>
            <a:ext cx="14996160" cy="5402340"/>
          </a:xfrm>
          <a:prstGeom prst="rect">
            <a:avLst/>
          </a:prstGeom>
        </p:spPr>
        <p:txBody>
          <a:bodyPr vert="horz" lIns="102989" tIns="51494" rIns="102989" bIns="51494"/>
          <a:lstStyle>
            <a:lvl1pPr marL="0" indent="0">
              <a:buFontTx/>
              <a:buNone/>
              <a:defRPr sz="4000" baseline="0">
                <a:latin typeface="Helvetica"/>
              </a:defRPr>
            </a:lvl1pPr>
            <a:lvl2pPr marL="514944" indent="0">
              <a:buFontTx/>
              <a:buNone/>
              <a:defRPr sz="4500" baseline="0">
                <a:latin typeface=""/>
              </a:defRPr>
            </a:lvl2pPr>
            <a:lvl3pPr marL="1029889" indent="0">
              <a:buFontTx/>
              <a:buNone/>
              <a:defRPr sz="4500" baseline="0">
                <a:latin typeface=""/>
              </a:defRPr>
            </a:lvl3pPr>
            <a:lvl4pPr marL="1544833" indent="0">
              <a:buFontTx/>
              <a:buNone/>
              <a:defRPr sz="4500" baseline="0">
                <a:latin typeface=""/>
              </a:defRPr>
            </a:lvl4pPr>
            <a:lvl5pPr marL="2059777" indent="0">
              <a:buFontTx/>
              <a:buNone/>
              <a:defRPr sz="4500" baseline="0">
                <a:latin typeface="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51"/>
          </p:nvPr>
        </p:nvSpPr>
        <p:spPr>
          <a:xfrm>
            <a:off x="1008660" y="22956562"/>
            <a:ext cx="7151483" cy="12308812"/>
          </a:xfrm>
          <a:prstGeom prst="rect">
            <a:avLst/>
          </a:prstGeom>
        </p:spPr>
        <p:txBody>
          <a:bodyPr vert="horz" lIns="102989" tIns="51494" rIns="102989" bIns="51494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59"/>
          <p:cNvSpPr>
            <a:spLocks noGrp="1"/>
          </p:cNvSpPr>
          <p:nvPr>
            <p:ph type="body" sz="quarter" idx="45"/>
          </p:nvPr>
        </p:nvSpPr>
        <p:spPr>
          <a:xfrm>
            <a:off x="9146819" y="22956562"/>
            <a:ext cx="6858000" cy="3979913"/>
          </a:xfrm>
          <a:prstGeom prst="rect">
            <a:avLst/>
          </a:prstGeom>
          <a:noFill/>
        </p:spPr>
        <p:txBody>
          <a:bodyPr vert="horz" lIns="0" tIns="308967" rIns="308967" bIns="308967"/>
          <a:lstStyle>
            <a:lvl1pPr marL="0" indent="0">
              <a:buFontTx/>
              <a:buNone/>
              <a:defRPr sz="2400" b="1" i="0" baseline="0">
                <a:solidFill>
                  <a:srgbClr val="004C97"/>
                </a:solidFill>
                <a:latin typeface="Helvetica"/>
              </a:defRPr>
            </a:lvl1pPr>
            <a:lvl2pPr marL="514944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2pPr>
            <a:lvl3pPr marL="1029889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3pPr>
            <a:lvl4pPr marL="1544833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4pPr>
            <a:lvl5pPr marL="2059777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59"/>
          <p:cNvSpPr>
            <a:spLocks noGrp="1"/>
          </p:cNvSpPr>
          <p:nvPr>
            <p:ph type="body" sz="quarter" idx="49"/>
          </p:nvPr>
        </p:nvSpPr>
        <p:spPr>
          <a:xfrm>
            <a:off x="16979682" y="22956561"/>
            <a:ext cx="4126043" cy="7890319"/>
          </a:xfrm>
          <a:prstGeom prst="rect">
            <a:avLst/>
          </a:prstGeom>
          <a:noFill/>
        </p:spPr>
        <p:txBody>
          <a:bodyPr vert="horz" lIns="0" tIns="308967" rIns="308967" bIns="308967"/>
          <a:lstStyle>
            <a:lvl1pPr marL="0" indent="0">
              <a:buFontTx/>
              <a:buNone/>
              <a:defRPr sz="2400" b="1" i="0" baseline="0">
                <a:solidFill>
                  <a:srgbClr val="004C97"/>
                </a:solidFill>
                <a:latin typeface="Helvetica"/>
              </a:defRPr>
            </a:lvl1pPr>
            <a:lvl2pPr marL="514944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2pPr>
            <a:lvl3pPr marL="1029889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3pPr>
            <a:lvl4pPr marL="1544833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4pPr>
            <a:lvl5pPr marL="2059777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9"/>
          <p:cNvSpPr>
            <a:spLocks noGrp="1"/>
          </p:cNvSpPr>
          <p:nvPr>
            <p:ph type="body" sz="quarter" idx="35"/>
          </p:nvPr>
        </p:nvSpPr>
        <p:spPr>
          <a:xfrm>
            <a:off x="1008658" y="20496137"/>
            <a:ext cx="7151483" cy="1406759"/>
          </a:xfrm>
          <a:prstGeom prst="rect">
            <a:avLst/>
          </a:prstGeom>
          <a:noFill/>
        </p:spPr>
        <p:txBody>
          <a:bodyPr vert="horz" lIns="0" tIns="308967" rIns="308967" bIns="308967"/>
          <a:lstStyle>
            <a:lvl1pPr marL="0" indent="0">
              <a:buFontTx/>
              <a:buNone/>
              <a:defRPr sz="2400" b="1" i="0" baseline="0">
                <a:solidFill>
                  <a:srgbClr val="004C97"/>
                </a:solidFill>
                <a:latin typeface="Helvetica"/>
              </a:defRPr>
            </a:lvl1pPr>
            <a:lvl2pPr marL="514944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2pPr>
            <a:lvl3pPr marL="1029889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3pPr>
            <a:lvl4pPr marL="1544833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4pPr>
            <a:lvl5pPr marL="2059777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59"/>
          <p:cNvSpPr>
            <a:spLocks noGrp="1"/>
          </p:cNvSpPr>
          <p:nvPr>
            <p:ph type="body" sz="quarter" idx="47"/>
          </p:nvPr>
        </p:nvSpPr>
        <p:spPr>
          <a:xfrm>
            <a:off x="27935577" y="6526851"/>
            <a:ext cx="3977971" cy="7199400"/>
          </a:xfrm>
          <a:prstGeom prst="rect">
            <a:avLst/>
          </a:prstGeom>
          <a:noFill/>
        </p:spPr>
        <p:txBody>
          <a:bodyPr vert="horz" lIns="0" tIns="308967" rIns="308967" bIns="308967"/>
          <a:lstStyle>
            <a:lvl1pPr marL="0" indent="0">
              <a:buFontTx/>
              <a:buNone/>
              <a:defRPr sz="2700" b="1" i="0" baseline="0">
                <a:solidFill>
                  <a:srgbClr val="004C97"/>
                </a:solidFill>
                <a:latin typeface="Helvetica"/>
              </a:defRPr>
            </a:lvl1pPr>
            <a:lvl2pPr marL="514944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2pPr>
            <a:lvl3pPr marL="1029889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3pPr>
            <a:lvl4pPr marL="1544833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4pPr>
            <a:lvl5pPr marL="2059777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74"/>
          <p:cNvSpPr>
            <a:spLocks noGrp="1"/>
          </p:cNvSpPr>
          <p:nvPr>
            <p:ph type="body" sz="quarter" idx="52"/>
          </p:nvPr>
        </p:nvSpPr>
        <p:spPr>
          <a:xfrm>
            <a:off x="16979682" y="33633910"/>
            <a:ext cx="14969122" cy="5768539"/>
          </a:xfrm>
          <a:prstGeom prst="rect">
            <a:avLst/>
          </a:prstGeom>
        </p:spPr>
        <p:txBody>
          <a:bodyPr vert="horz" lIns="102989" tIns="51494" rIns="102989" bIns="51494"/>
          <a:lstStyle>
            <a:lvl1pPr marL="0" indent="0">
              <a:buFontTx/>
              <a:buNone/>
              <a:defRPr sz="4000" baseline="0">
                <a:latin typeface="Helvetica"/>
              </a:defRPr>
            </a:lvl1pPr>
            <a:lvl2pPr marL="514944" indent="0">
              <a:buFontTx/>
              <a:buNone/>
              <a:defRPr sz="4500" baseline="0">
                <a:latin typeface=""/>
              </a:defRPr>
            </a:lvl2pPr>
            <a:lvl3pPr marL="1029889" indent="0">
              <a:buFontTx/>
              <a:buNone/>
              <a:defRPr sz="4500" baseline="0">
                <a:latin typeface=""/>
              </a:defRPr>
            </a:lvl3pPr>
            <a:lvl4pPr marL="1544833" indent="0">
              <a:buFontTx/>
              <a:buNone/>
              <a:defRPr sz="4500" baseline="0">
                <a:latin typeface=""/>
              </a:defRPr>
            </a:lvl4pPr>
            <a:lvl5pPr marL="2059777" indent="0">
              <a:buFontTx/>
              <a:buNone/>
              <a:defRPr sz="4500" baseline="0">
                <a:latin typeface="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6"/>
          <p:cNvSpPr>
            <a:spLocks noGrp="1" noChangeAspect="1"/>
          </p:cNvSpPr>
          <p:nvPr>
            <p:ph type="pic" sz="quarter" idx="53"/>
          </p:nvPr>
        </p:nvSpPr>
        <p:spPr>
          <a:xfrm>
            <a:off x="9146819" y="14735905"/>
            <a:ext cx="6858000" cy="5760232"/>
          </a:xfrm>
          <a:prstGeom prst="rect">
            <a:avLst/>
          </a:prstGeom>
        </p:spPr>
        <p:txBody>
          <a:bodyPr vert="horz" lIns="102989" tIns="51494" rIns="102989" bIns="51494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59"/>
          <p:cNvSpPr>
            <a:spLocks noGrp="1"/>
          </p:cNvSpPr>
          <p:nvPr>
            <p:ph type="body" sz="quarter" idx="54"/>
          </p:nvPr>
        </p:nvSpPr>
        <p:spPr>
          <a:xfrm>
            <a:off x="9146819" y="20496137"/>
            <a:ext cx="6858000" cy="1406759"/>
          </a:xfrm>
          <a:prstGeom prst="rect">
            <a:avLst/>
          </a:prstGeom>
          <a:noFill/>
        </p:spPr>
        <p:txBody>
          <a:bodyPr vert="horz" lIns="0" tIns="308967" rIns="308967" bIns="308967"/>
          <a:lstStyle>
            <a:lvl1pPr marL="0" indent="0">
              <a:buFontTx/>
              <a:buNone/>
              <a:defRPr sz="2400" b="1" i="0" baseline="0">
                <a:solidFill>
                  <a:srgbClr val="004C97"/>
                </a:solidFill>
                <a:latin typeface="Helvetica"/>
              </a:defRPr>
            </a:lvl1pPr>
            <a:lvl2pPr marL="514944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2pPr>
            <a:lvl3pPr marL="1029889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3pPr>
            <a:lvl4pPr marL="1544833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4pPr>
            <a:lvl5pPr marL="2059777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74"/>
          <p:cNvSpPr>
            <a:spLocks noGrp="1"/>
          </p:cNvSpPr>
          <p:nvPr>
            <p:ph type="body" sz="quarter" idx="55"/>
          </p:nvPr>
        </p:nvSpPr>
        <p:spPr>
          <a:xfrm>
            <a:off x="9146819" y="27832255"/>
            <a:ext cx="6858000" cy="11570195"/>
          </a:xfrm>
          <a:prstGeom prst="rect">
            <a:avLst/>
          </a:prstGeom>
        </p:spPr>
        <p:txBody>
          <a:bodyPr vert="horz" lIns="102989" tIns="51494" rIns="102989" bIns="51494"/>
          <a:lstStyle>
            <a:lvl1pPr marL="0" indent="0">
              <a:buFontTx/>
              <a:buNone/>
              <a:defRPr sz="4000" baseline="0">
                <a:latin typeface="Helvetica"/>
              </a:defRPr>
            </a:lvl1pPr>
            <a:lvl2pPr marL="514944" indent="0">
              <a:buFontTx/>
              <a:buNone/>
              <a:defRPr sz="4500" baseline="0">
                <a:latin typeface=""/>
              </a:defRPr>
            </a:lvl2pPr>
            <a:lvl3pPr marL="1029889" indent="0">
              <a:buFontTx/>
              <a:buNone/>
              <a:defRPr sz="4500" baseline="0">
                <a:latin typeface=""/>
              </a:defRPr>
            </a:lvl3pPr>
            <a:lvl4pPr marL="1544833" indent="0">
              <a:buFontTx/>
              <a:buNone/>
              <a:defRPr sz="4500" baseline="0">
                <a:latin typeface=""/>
              </a:defRPr>
            </a:lvl4pPr>
            <a:lvl5pPr marL="2059777" indent="0">
              <a:buFontTx/>
              <a:buNone/>
              <a:defRPr sz="4500" baseline="0">
                <a:latin typeface="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49"/>
          <p:cNvSpPr>
            <a:spLocks noGrp="1"/>
          </p:cNvSpPr>
          <p:nvPr>
            <p:ph type="body" sz="quarter" idx="56"/>
          </p:nvPr>
        </p:nvSpPr>
        <p:spPr>
          <a:xfrm>
            <a:off x="16952644" y="14735905"/>
            <a:ext cx="14996160" cy="1804349"/>
          </a:xfrm>
          <a:prstGeom prst="rect">
            <a:avLst/>
          </a:prstGeom>
        </p:spPr>
        <p:txBody>
          <a:bodyPr vert="horz" lIns="102989" tIns="51494" rIns="102989" bIns="51494" anchor="ctr" anchorCtr="0"/>
          <a:lstStyle>
            <a:lvl1pPr marL="0" indent="0">
              <a:buFontTx/>
              <a:buNone/>
              <a:defRPr sz="5000" b="1" i="0" baseline="0">
                <a:solidFill>
                  <a:srgbClr val="004C97"/>
                </a:solidFill>
                <a:latin typeface="Helvetica"/>
              </a:defRPr>
            </a:lvl1pPr>
            <a:lvl2pPr marL="0" indent="0">
              <a:buFontTx/>
              <a:buNone/>
              <a:defRPr sz="4500" b="0" i="0" baseline="0">
                <a:solidFill>
                  <a:schemeClr val="tx1"/>
                </a:solidFill>
                <a:latin typeface="Helvetica"/>
              </a:defRPr>
            </a:lvl2pPr>
            <a:lvl3pPr marL="0" indent="0">
              <a:buFontTx/>
              <a:buNone/>
              <a:defRPr sz="6800" b="1" i="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6800" b="1" i="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6800" b="1" i="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49"/>
          <p:cNvSpPr>
            <a:spLocks noGrp="1"/>
          </p:cNvSpPr>
          <p:nvPr>
            <p:ph type="body" sz="quarter" idx="57"/>
          </p:nvPr>
        </p:nvSpPr>
        <p:spPr>
          <a:xfrm>
            <a:off x="16979682" y="31829562"/>
            <a:ext cx="14996160" cy="1804349"/>
          </a:xfrm>
          <a:prstGeom prst="rect">
            <a:avLst/>
          </a:prstGeom>
        </p:spPr>
        <p:txBody>
          <a:bodyPr vert="horz" lIns="102989" tIns="51494" rIns="102989" bIns="51494" anchor="ctr" anchorCtr="0"/>
          <a:lstStyle>
            <a:lvl1pPr marL="0" indent="0">
              <a:buFontTx/>
              <a:buNone/>
              <a:defRPr sz="5000" b="1" i="0" baseline="0">
                <a:solidFill>
                  <a:srgbClr val="004C97"/>
                </a:solidFill>
                <a:latin typeface="Helvetica"/>
              </a:defRPr>
            </a:lvl1pPr>
            <a:lvl2pPr marL="0" indent="0">
              <a:buFontTx/>
              <a:buNone/>
              <a:defRPr sz="4500" b="0" i="0" baseline="0">
                <a:solidFill>
                  <a:schemeClr val="tx1"/>
                </a:solidFill>
                <a:latin typeface="Helvetica"/>
              </a:defRPr>
            </a:lvl2pPr>
            <a:lvl3pPr marL="0" indent="0">
              <a:buFontTx/>
              <a:buNone/>
              <a:defRPr sz="6800" b="1" i="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6800" b="1" i="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6800" b="1" i="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8151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40641207"/>
            <a:ext cx="32944298" cy="3282436"/>
          </a:xfrm>
          <a:prstGeom prst="rect">
            <a:avLst/>
          </a:prstGeom>
          <a:solidFill>
            <a:srgbClr val="004C97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2989" tIns="51494" rIns="102989" bIns="51494" anchor="ctr"/>
          <a:lstStyle/>
          <a:p>
            <a:pPr algn="ctr" defTabSz="2351081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" y="0"/>
            <a:ext cx="32944298" cy="5486400"/>
          </a:xfrm>
          <a:prstGeom prst="rect">
            <a:avLst/>
          </a:prstGeom>
          <a:solidFill>
            <a:srgbClr val="004C97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2989" tIns="51494" rIns="102989" bIns="51494" anchor="ctr"/>
          <a:lstStyle/>
          <a:p>
            <a:pPr algn="ctr" defTabSz="2351081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41288067"/>
            <a:ext cx="329184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922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514944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6208" indent="-386208" algn="l" defTabSz="51494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6785" indent="-321840" algn="l" defTabSz="514944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87361" indent="-257472" algn="l" defTabSz="514944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305" indent="-257472" algn="l" defTabSz="514944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17250" indent="-257472" algn="l" defTabSz="514944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32194" indent="-257472" algn="l" defTabSz="514944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47138" indent="-257472" algn="l" defTabSz="514944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62083" indent="-257472" algn="l" defTabSz="514944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77027" indent="-257472" algn="l" defTabSz="514944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9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944" algn="l" defTabSz="5149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9889" algn="l" defTabSz="5149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44833" algn="l" defTabSz="5149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9777" algn="l" defTabSz="5149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4722" algn="l" defTabSz="5149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89666" algn="l" defTabSz="5149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04611" algn="l" defTabSz="5149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19555" algn="l" defTabSz="5149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2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sz="8800" dirty="0"/>
              <a:t>An Agile/XP Software Development Process for Modernizing the Accelerator Controls System at Fermilab</a:t>
            </a:r>
          </a:p>
          <a:p>
            <a:r>
              <a:rPr lang="en-US" sz="4800" b="0" dirty="0"/>
              <a:t>John Diamond, Fermilab – Accelerator Complex Technology Division / Controls Department</a:t>
            </a:r>
          </a:p>
          <a:p>
            <a:endParaRPr lang="en-US" sz="8800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/>
              <a:t>Abstract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40"/>
          </p:nvPr>
        </p:nvSpPr>
        <p:spPr>
          <a:xfrm>
            <a:off x="1008659" y="8331200"/>
            <a:ext cx="14996160" cy="6911844"/>
          </a:xfrm>
        </p:spPr>
        <p:txBody>
          <a:bodyPr/>
          <a:lstStyle/>
          <a:p>
            <a:r>
              <a:rPr lang="en-GB" dirty="0"/>
              <a:t>Fermilab is undergoing the most ambitious upgrade to its accelerator control system of the 21</a:t>
            </a:r>
            <a:r>
              <a:rPr lang="en-GB" baseline="30000" dirty="0"/>
              <a:t>st</a:t>
            </a:r>
            <a:r>
              <a:rPr lang="en-GB" dirty="0"/>
              <a:t> century.  As part of the ACORN project, hundreds of legacy control system applications written in C/C++ will be re-imagined and developed from the ground up.  In addition, applications to support Fermilab’s new super-conducting linear accelerator are already under construction.  To manage the development of modern controls applications, the Controls department has adopted an Agile software development process based on </a:t>
            </a:r>
            <a:r>
              <a:rPr lang="en-GB" dirty="0" err="1"/>
              <a:t>eXtreme</a:t>
            </a:r>
            <a:r>
              <a:rPr lang="en-GB" dirty="0"/>
              <a:t> Programming.  In our paper we describe the process and detail our experience applying it to the development of two case studies.</a:t>
            </a:r>
            <a:endParaRPr lang="en-US" dirty="0"/>
          </a:p>
          <a:p>
            <a:endParaRPr lang="en-US" dirty="0"/>
          </a:p>
        </p:txBody>
      </p:sp>
      <p:sp>
        <p:nvSpPr>
          <p:cNvPr id="37" name="Text Placeholder 36"/>
          <p:cNvSpPr>
            <a:spLocks noGrp="1"/>
          </p:cNvSpPr>
          <p:nvPr>
            <p:ph type="body" sz="quarter" idx="50"/>
          </p:nvPr>
        </p:nvSpPr>
        <p:spPr>
          <a:xfrm>
            <a:off x="1035699" y="17667329"/>
            <a:ext cx="14996160" cy="8344390"/>
          </a:xfrm>
        </p:spPr>
        <p:txBody>
          <a:bodyPr/>
          <a:lstStyle/>
          <a:p>
            <a:pPr lvl="0"/>
            <a:r>
              <a:rPr lang="en-US" dirty="0">
                <a:cs typeface="Helvetica"/>
              </a:rPr>
              <a:t>Control system applications at Fermilab are typically small enough to be assigned to a single developer to be developed over a period of 3-9 months. This produces working software and it’s a convincing success for the stakeholders, but there are a couple of problems with this approach that make it an anti-pattern.  Most notably, the single developer becomes an owner of the software product for the rest of their tenure.  Once that developer moves on, the application is handed to a new developer to be maintained with no context, often no tests, no record of requirements, and no documentation on how to build or deploy the software.  This makes long-term sustainability of the software product challenging, and the code slowly rots from that point on.</a:t>
            </a:r>
          </a:p>
          <a:p>
            <a:endParaRPr lang="en-US" dirty="0"/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47"/>
          </p:nvPr>
        </p:nvSpPr>
        <p:spPr>
          <a:xfrm>
            <a:off x="1008657" y="38970594"/>
            <a:ext cx="15023202" cy="1062980"/>
          </a:xfrm>
        </p:spPr>
        <p:txBody>
          <a:bodyPr/>
          <a:lstStyle/>
          <a:p>
            <a:r>
              <a:rPr lang="en-US" dirty="0"/>
              <a:t>Project (outer circle) / Team (middle circle) / Developer (inner circle) Practices from XP</a:t>
            </a: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52"/>
          </p:nvPr>
        </p:nvSpPr>
        <p:spPr>
          <a:xfrm>
            <a:off x="16886541" y="8366010"/>
            <a:ext cx="14969122" cy="12158873"/>
          </a:xfrm>
        </p:spPr>
        <p:txBody>
          <a:bodyPr/>
          <a:lstStyle/>
          <a:p>
            <a:pPr lvl="0"/>
            <a:r>
              <a:rPr lang="en-US" dirty="0">
                <a:cs typeface="Helvetica"/>
              </a:rPr>
              <a:t>We find that emphasizing the following team and developer practices from XP are the key to success with Agile: 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4C97"/>
                </a:solidFill>
                <a:cs typeface="Helvetica"/>
              </a:rPr>
              <a:t>Simple Design </a:t>
            </a:r>
            <a:r>
              <a:rPr lang="en-US" dirty="0">
                <a:cs typeface="Helvetica"/>
              </a:rPr>
              <a:t>– Design only for what you need </a:t>
            </a:r>
            <a:r>
              <a:rPr lang="en-US" i="1" dirty="0">
                <a:cs typeface="Helvetica"/>
              </a:rPr>
              <a:t>right now</a:t>
            </a:r>
            <a:r>
              <a:rPr lang="en-US" dirty="0">
                <a:cs typeface="Helvetica"/>
              </a:rPr>
              <a:t>.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4C97"/>
                </a:solidFill>
                <a:cs typeface="Helvetica"/>
              </a:rPr>
              <a:t>Pair Programming </a:t>
            </a:r>
            <a:r>
              <a:rPr lang="en-US" dirty="0">
                <a:cs typeface="Helvetica"/>
              </a:rPr>
              <a:t>– Programming together helps everyone on the development team become familiar with the entire codebase.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4C97"/>
                </a:solidFill>
                <a:cs typeface="Helvetica"/>
              </a:rPr>
              <a:t>Refactoring</a:t>
            </a:r>
            <a:r>
              <a:rPr lang="en-US" dirty="0">
                <a:cs typeface="Helvetica"/>
              </a:rPr>
              <a:t> – Encourage developers to write code with long-term maintainability in mind by constantly refactoring.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4C97"/>
                </a:solidFill>
                <a:cs typeface="Helvetica"/>
              </a:rPr>
              <a:t>Test-Driven Development </a:t>
            </a:r>
            <a:r>
              <a:rPr lang="en-US" dirty="0">
                <a:cs typeface="Helvetica"/>
              </a:rPr>
              <a:t>– Changing code comes with uncertainty and risk.  A reliable and comprehensive test-suite enables programmers to refactor and change code without fear.  By writing a failing test before writing code to make it pass, we can ensure that our code is always fully tested. 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4C97"/>
                </a:solidFill>
                <a:cs typeface="Helvetica"/>
              </a:rPr>
              <a:t>Continuous Integration and Continuous Delivery </a:t>
            </a:r>
            <a:r>
              <a:rPr lang="en-US" dirty="0">
                <a:cs typeface="Helvetica"/>
              </a:rPr>
              <a:t>– </a:t>
            </a:r>
            <a:br>
              <a:rPr lang="en-US" dirty="0">
                <a:cs typeface="Helvetica"/>
              </a:rPr>
            </a:br>
            <a:r>
              <a:rPr lang="en-US" dirty="0">
                <a:cs typeface="Helvetica"/>
              </a:rPr>
              <a:t>No long-lived feature branches are allowed.  Integrate code changes into the main branch daily.  Separate release from delivery.  Use an automated pipeline to push changes into production once code is integrated.</a:t>
            </a:r>
          </a:p>
          <a:p>
            <a:pPr lvl="0"/>
            <a:endParaRPr lang="en-US" dirty="0">
              <a:cs typeface="Helvetica"/>
            </a:endParaRPr>
          </a:p>
          <a:p>
            <a:endParaRPr lang="en-US" dirty="0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56"/>
          </p:nvPr>
        </p:nvSpPr>
        <p:spPr>
          <a:xfrm>
            <a:off x="1008661" y="15862980"/>
            <a:ext cx="14996160" cy="1804349"/>
          </a:xfrm>
        </p:spPr>
        <p:txBody>
          <a:bodyPr/>
          <a:lstStyle/>
          <a:p>
            <a:r>
              <a:rPr lang="en-US" dirty="0"/>
              <a:t>Avoid the “Caveman Developer” Anti-Pattern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57"/>
          </p:nvPr>
        </p:nvSpPr>
        <p:spPr>
          <a:xfrm>
            <a:off x="16886541" y="6561661"/>
            <a:ext cx="14996160" cy="1804349"/>
          </a:xfrm>
        </p:spPr>
        <p:txBody>
          <a:bodyPr/>
          <a:lstStyle/>
          <a:p>
            <a:r>
              <a:rPr lang="en-US" dirty="0"/>
              <a:t>Adopt Key Practices from eXtreme Programming</a:t>
            </a:r>
          </a:p>
        </p:txBody>
      </p:sp>
      <p:sp>
        <p:nvSpPr>
          <p:cNvPr id="10" name="Text Placeholder 38">
            <a:extLst>
              <a:ext uri="{FF2B5EF4-FFF2-40B4-BE49-F238E27FC236}">
                <a16:creationId xmlns:a16="http://schemas.microsoft.com/office/drawing/2014/main" id="{18E7FE5C-540C-13A4-E28E-D2BF2725157F}"/>
              </a:ext>
            </a:extLst>
          </p:cNvPr>
          <p:cNvSpPr txBox="1">
            <a:spLocks/>
          </p:cNvSpPr>
          <p:nvPr/>
        </p:nvSpPr>
        <p:spPr>
          <a:xfrm>
            <a:off x="16886541" y="27874701"/>
            <a:ext cx="14969122" cy="12158873"/>
          </a:xfrm>
          <a:prstGeom prst="rect">
            <a:avLst/>
          </a:prstGeom>
        </p:spPr>
        <p:txBody>
          <a:bodyPr vert="horz" lIns="102989" tIns="51494" rIns="102989" bIns="51494"/>
          <a:lstStyle>
            <a:lvl1pPr marL="0" indent="0" algn="l" defTabSz="514944" rtl="0" eaLnBrk="1" latinLnBrk="0" hangingPunct="1">
              <a:spcBef>
                <a:spcPct val="20000"/>
              </a:spcBef>
              <a:buFontTx/>
              <a:buNone/>
              <a:defRPr sz="4000" kern="1200" baseline="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1pPr>
            <a:lvl2pPr marL="514944" indent="0" algn="l" defTabSz="514944" rtl="0" eaLnBrk="1" latinLnBrk="0" hangingPunct="1">
              <a:spcBef>
                <a:spcPct val="20000"/>
              </a:spcBef>
              <a:buFontTx/>
              <a:buNone/>
              <a:defRPr sz="45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1029889" indent="0" algn="l" defTabSz="514944" rtl="0" eaLnBrk="1" latinLnBrk="0" hangingPunct="1">
              <a:spcBef>
                <a:spcPct val="20000"/>
              </a:spcBef>
              <a:buFontTx/>
              <a:buNone/>
              <a:defRPr sz="45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544833" indent="0" algn="l" defTabSz="514944" rtl="0" eaLnBrk="1" latinLnBrk="0" hangingPunct="1">
              <a:spcBef>
                <a:spcPct val="20000"/>
              </a:spcBef>
              <a:buFontTx/>
              <a:buNone/>
              <a:defRPr sz="45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4pPr>
            <a:lvl5pPr marL="2059777" indent="0" algn="l" defTabSz="514944" rtl="0" eaLnBrk="1" latinLnBrk="0" hangingPunct="1">
              <a:spcBef>
                <a:spcPct val="20000"/>
              </a:spcBef>
              <a:buFontTx/>
              <a:buNone/>
              <a:defRPr sz="45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5pPr>
            <a:lvl6pPr marL="2832194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7138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62083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7027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>
                <a:cs typeface="Helvetica"/>
              </a:rPr>
              <a:t>As with most Agile software development processes, our workflow is organized around time-boxed, two-week Sprints.  Each Sprint is structured as follows:</a:t>
            </a:r>
          </a:p>
          <a:p>
            <a:pPr fontAlgn="auto">
              <a:spcAft>
                <a:spcPts val="0"/>
              </a:spcAft>
            </a:pPr>
            <a:endParaRPr lang="en-US" dirty="0">
              <a:cs typeface="Helvetica"/>
            </a:endParaRPr>
          </a:p>
          <a:p>
            <a:pPr lvl="1" fontAlgn="auto">
              <a:spcAft>
                <a:spcPts val="0"/>
              </a:spcAft>
            </a:pPr>
            <a:r>
              <a:rPr lang="en-US" sz="4000" b="1" dirty="0">
                <a:solidFill>
                  <a:srgbClr val="004C97"/>
                </a:solidFill>
                <a:latin typeface="Helvetica"/>
                <a:cs typeface="Helvetica"/>
              </a:rPr>
              <a:t>Week 1</a:t>
            </a:r>
          </a:p>
          <a:p>
            <a:pPr lvl="2" fontAlgn="auto">
              <a:spcAft>
                <a:spcPts val="0"/>
              </a:spcAft>
            </a:pPr>
            <a:r>
              <a:rPr lang="en-US" sz="4000" dirty="0">
                <a:latin typeface="Helvetica"/>
                <a:cs typeface="Helvetica"/>
              </a:rPr>
              <a:t>Monday – planning meeting to select stories and break them down to tasks to be assigned to developers.</a:t>
            </a:r>
          </a:p>
          <a:p>
            <a:pPr lvl="2" fontAlgn="auto">
              <a:spcAft>
                <a:spcPts val="0"/>
              </a:spcAft>
            </a:pPr>
            <a:r>
              <a:rPr lang="en-US" sz="4000" dirty="0">
                <a:latin typeface="Helvetica"/>
                <a:cs typeface="Helvetica"/>
              </a:rPr>
              <a:t>Tuesday &amp; Thursday – Regular mob coding sessions where developers work collectively on a single task.</a:t>
            </a:r>
          </a:p>
          <a:p>
            <a:pPr lvl="2" fontAlgn="auto">
              <a:spcAft>
                <a:spcPts val="0"/>
              </a:spcAft>
            </a:pPr>
            <a:r>
              <a:rPr lang="en-US" sz="4000" dirty="0">
                <a:latin typeface="Helvetica"/>
                <a:cs typeface="Helvetica"/>
              </a:rPr>
              <a:t>Friday – Developers meeting to discuss progress and if necessary, cut stories from the sprint.</a:t>
            </a:r>
          </a:p>
          <a:p>
            <a:pPr lvl="1" fontAlgn="auto">
              <a:spcAft>
                <a:spcPts val="0"/>
              </a:spcAft>
            </a:pPr>
            <a:r>
              <a:rPr lang="en-US" sz="4000" b="1" dirty="0">
                <a:solidFill>
                  <a:srgbClr val="004C97"/>
                </a:solidFill>
                <a:latin typeface="Helvetica"/>
                <a:cs typeface="Helvetica"/>
              </a:rPr>
              <a:t>Week 2</a:t>
            </a:r>
          </a:p>
          <a:p>
            <a:pPr lvl="2" fontAlgn="auto">
              <a:spcAft>
                <a:spcPts val="0"/>
              </a:spcAft>
            </a:pPr>
            <a:r>
              <a:rPr lang="en-US" sz="4000" dirty="0">
                <a:latin typeface="Helvetica"/>
                <a:cs typeface="Helvetica"/>
              </a:rPr>
              <a:t>Tuesday &amp; Thursday – More mob coding</a:t>
            </a:r>
          </a:p>
          <a:p>
            <a:pPr lvl="2" fontAlgn="auto">
              <a:spcAft>
                <a:spcPts val="0"/>
              </a:spcAft>
            </a:pPr>
            <a:r>
              <a:rPr lang="en-US" sz="4000" dirty="0">
                <a:latin typeface="Helvetica"/>
                <a:cs typeface="Helvetica"/>
              </a:rPr>
              <a:t>Friday – Status meeting and demo for stakeholders</a:t>
            </a:r>
          </a:p>
          <a:p>
            <a:pPr lvl="2" fontAlgn="auto">
              <a:spcAft>
                <a:spcPts val="0"/>
              </a:spcAft>
            </a:pPr>
            <a:endParaRPr lang="en-US" sz="4000" dirty="0">
              <a:latin typeface="Helvetica"/>
              <a:cs typeface="Helvetica"/>
            </a:endParaRPr>
          </a:p>
          <a:p>
            <a:pPr fontAlgn="auto">
              <a:spcAft>
                <a:spcPts val="0"/>
              </a:spcAft>
            </a:pPr>
            <a:r>
              <a:rPr lang="en-US" dirty="0">
                <a:cs typeface="Helvetica"/>
              </a:rPr>
              <a:t>Sprints continue until the backlog of stories is exhausted or the stakeholders determine that the remaining stories are no longer needed.</a:t>
            </a:r>
          </a:p>
          <a:p>
            <a:pPr fontAlgn="auto">
              <a:spcAft>
                <a:spcPts val="0"/>
              </a:spcAft>
            </a:pPr>
            <a:endParaRPr lang="en-US" dirty="0"/>
          </a:p>
        </p:txBody>
      </p:sp>
      <p:sp>
        <p:nvSpPr>
          <p:cNvPr id="11" name="Text Placeholder 43">
            <a:extLst>
              <a:ext uri="{FF2B5EF4-FFF2-40B4-BE49-F238E27FC236}">
                <a16:creationId xmlns:a16="http://schemas.microsoft.com/office/drawing/2014/main" id="{AEC6E9B5-5141-715D-6FE3-8E0A11D8C20A}"/>
              </a:ext>
            </a:extLst>
          </p:cNvPr>
          <p:cNvSpPr txBox="1">
            <a:spLocks/>
          </p:cNvSpPr>
          <p:nvPr/>
        </p:nvSpPr>
        <p:spPr>
          <a:xfrm>
            <a:off x="16877632" y="20161662"/>
            <a:ext cx="14996160" cy="1804349"/>
          </a:xfrm>
          <a:prstGeom prst="rect">
            <a:avLst/>
          </a:prstGeom>
        </p:spPr>
        <p:txBody>
          <a:bodyPr vert="horz" lIns="102989" tIns="51494" rIns="102989" bIns="51494" anchor="ctr" anchorCtr="0"/>
          <a:lstStyle>
            <a:lvl1pPr marL="0" indent="0" algn="l" defTabSz="514944" rtl="0" eaLnBrk="1" latinLnBrk="0" hangingPunct="1">
              <a:spcBef>
                <a:spcPct val="20000"/>
              </a:spcBef>
              <a:buFontTx/>
              <a:buNone/>
              <a:defRPr sz="50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0" indent="0" algn="l" defTabSz="514944" rtl="0" eaLnBrk="1" latinLnBrk="0" hangingPunct="1">
              <a:spcBef>
                <a:spcPct val="20000"/>
              </a:spcBef>
              <a:buFontTx/>
              <a:buNone/>
              <a:defRPr sz="4500" b="0" i="0" kern="1200" baseline="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2pPr>
            <a:lvl3pPr marL="0" indent="0" algn="l" defTabSz="514944" rtl="0" eaLnBrk="1" latinLnBrk="0" hangingPunct="1">
              <a:spcBef>
                <a:spcPct val="20000"/>
              </a:spcBef>
              <a:buFontTx/>
              <a:buNone/>
              <a:defRPr sz="68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3pPr>
            <a:lvl4pPr marL="0" indent="0" algn="l" defTabSz="514944" rtl="0" eaLnBrk="1" latinLnBrk="0" hangingPunct="1">
              <a:spcBef>
                <a:spcPct val="20000"/>
              </a:spcBef>
              <a:buFontTx/>
              <a:buNone/>
              <a:defRPr sz="68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4pPr>
            <a:lvl5pPr marL="0" indent="0" algn="l" defTabSz="514944" rtl="0" eaLnBrk="1" latinLnBrk="0" hangingPunct="1">
              <a:spcBef>
                <a:spcPct val="20000"/>
              </a:spcBef>
              <a:buFontTx/>
              <a:buNone/>
              <a:defRPr sz="68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5pPr>
            <a:lvl6pPr marL="2832194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7138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62083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7027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Organize the Workflow as Two-Week Sprints</a:t>
            </a:r>
          </a:p>
        </p:txBody>
      </p:sp>
      <p:sp>
        <p:nvSpPr>
          <p:cNvPr id="12" name="Text Placeholder 36">
            <a:extLst>
              <a:ext uri="{FF2B5EF4-FFF2-40B4-BE49-F238E27FC236}">
                <a16:creationId xmlns:a16="http://schemas.microsoft.com/office/drawing/2014/main" id="{6E665E8D-D26C-C1F2-3002-AAAFE00D8C6A}"/>
              </a:ext>
            </a:extLst>
          </p:cNvPr>
          <p:cNvSpPr txBox="1">
            <a:spLocks/>
          </p:cNvSpPr>
          <p:nvPr/>
        </p:nvSpPr>
        <p:spPr>
          <a:xfrm>
            <a:off x="1062737" y="27360997"/>
            <a:ext cx="14996160" cy="5040568"/>
          </a:xfrm>
          <a:prstGeom prst="rect">
            <a:avLst/>
          </a:prstGeom>
        </p:spPr>
        <p:txBody>
          <a:bodyPr vert="horz" lIns="102989" tIns="51494" rIns="102989" bIns="51494"/>
          <a:lstStyle>
            <a:lvl1pPr marL="0" indent="0" algn="l" defTabSz="514944" rtl="0" eaLnBrk="1" latinLnBrk="0" hangingPunct="1">
              <a:spcBef>
                <a:spcPct val="20000"/>
              </a:spcBef>
              <a:buFontTx/>
              <a:buNone/>
              <a:defRPr sz="4000" kern="1200" baseline="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1pPr>
            <a:lvl2pPr marL="514944" indent="0" algn="l" defTabSz="514944" rtl="0" eaLnBrk="1" latinLnBrk="0" hangingPunct="1">
              <a:spcBef>
                <a:spcPct val="20000"/>
              </a:spcBef>
              <a:buFontTx/>
              <a:buNone/>
              <a:defRPr sz="45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1029889" indent="0" algn="l" defTabSz="514944" rtl="0" eaLnBrk="1" latinLnBrk="0" hangingPunct="1">
              <a:spcBef>
                <a:spcPct val="20000"/>
              </a:spcBef>
              <a:buFontTx/>
              <a:buNone/>
              <a:defRPr sz="45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544833" indent="0" algn="l" defTabSz="514944" rtl="0" eaLnBrk="1" latinLnBrk="0" hangingPunct="1">
              <a:spcBef>
                <a:spcPct val="20000"/>
              </a:spcBef>
              <a:buFontTx/>
              <a:buNone/>
              <a:defRPr sz="45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4pPr>
            <a:lvl5pPr marL="2059777" indent="0" algn="l" defTabSz="514944" rtl="0" eaLnBrk="1" latinLnBrk="0" hangingPunct="1">
              <a:spcBef>
                <a:spcPct val="20000"/>
              </a:spcBef>
              <a:buFontTx/>
              <a:buNone/>
              <a:defRPr sz="45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5pPr>
            <a:lvl6pPr marL="2832194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7138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62083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7027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>
                <a:cs typeface="Helvetica"/>
              </a:rPr>
              <a:t>Kent Beck developed eXtreme Programming (XP) in the nineties and published his methodologies in the book eXtreme Programming: Explained.  XP emphasizes a set of practices that can be categorized by who adopts them: the project, the team and the developer.  Scrum is a popular Agile software development process that focuses more on the project and team practices and places less emphasis on the developer practices.</a:t>
            </a:r>
          </a:p>
          <a:p>
            <a:pPr fontAlgn="auto">
              <a:spcAft>
                <a:spcPts val="0"/>
              </a:spcAft>
            </a:pPr>
            <a:endParaRPr lang="en-US" dirty="0"/>
          </a:p>
        </p:txBody>
      </p:sp>
      <p:sp>
        <p:nvSpPr>
          <p:cNvPr id="13" name="Text Placeholder 42">
            <a:extLst>
              <a:ext uri="{FF2B5EF4-FFF2-40B4-BE49-F238E27FC236}">
                <a16:creationId xmlns:a16="http://schemas.microsoft.com/office/drawing/2014/main" id="{EF305F6C-C6F8-FEE5-90E9-5FCB6D728537}"/>
              </a:ext>
            </a:extLst>
          </p:cNvPr>
          <p:cNvSpPr txBox="1">
            <a:spLocks/>
          </p:cNvSpPr>
          <p:nvPr/>
        </p:nvSpPr>
        <p:spPr>
          <a:xfrm>
            <a:off x="1035699" y="25556648"/>
            <a:ext cx="14996160" cy="1804349"/>
          </a:xfrm>
          <a:prstGeom prst="rect">
            <a:avLst/>
          </a:prstGeom>
        </p:spPr>
        <p:txBody>
          <a:bodyPr vert="horz" lIns="102989" tIns="51494" rIns="102989" bIns="51494" anchor="ctr" anchorCtr="0"/>
          <a:lstStyle>
            <a:lvl1pPr marL="0" indent="0" algn="l" defTabSz="514944" rtl="0" eaLnBrk="1" latinLnBrk="0" hangingPunct="1">
              <a:spcBef>
                <a:spcPct val="20000"/>
              </a:spcBef>
              <a:buFontTx/>
              <a:buNone/>
              <a:defRPr sz="50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0" indent="0" algn="l" defTabSz="514944" rtl="0" eaLnBrk="1" latinLnBrk="0" hangingPunct="1">
              <a:spcBef>
                <a:spcPct val="20000"/>
              </a:spcBef>
              <a:buFontTx/>
              <a:buNone/>
              <a:defRPr sz="4500" b="0" i="0" kern="1200" baseline="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2pPr>
            <a:lvl3pPr marL="0" indent="0" algn="l" defTabSz="514944" rtl="0" eaLnBrk="1" latinLnBrk="0" hangingPunct="1">
              <a:spcBef>
                <a:spcPct val="20000"/>
              </a:spcBef>
              <a:buFontTx/>
              <a:buNone/>
              <a:defRPr sz="68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3pPr>
            <a:lvl4pPr marL="0" indent="0" algn="l" defTabSz="514944" rtl="0" eaLnBrk="1" latinLnBrk="0" hangingPunct="1">
              <a:spcBef>
                <a:spcPct val="20000"/>
              </a:spcBef>
              <a:buFontTx/>
              <a:buNone/>
              <a:defRPr sz="68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4pPr>
            <a:lvl5pPr marL="0" indent="0" algn="l" defTabSz="514944" rtl="0" eaLnBrk="1" latinLnBrk="0" hangingPunct="1">
              <a:spcBef>
                <a:spcPct val="20000"/>
              </a:spcBef>
              <a:buFontTx/>
              <a:buNone/>
              <a:defRPr sz="68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5pPr>
            <a:lvl6pPr marL="2832194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7138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62083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7027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What is XP?  What about Scrum?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1DBEE28-7223-387A-C0AC-4E22E9A0DD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77313" y="22089879"/>
            <a:ext cx="12729198" cy="5787959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4D5F4FFB-614C-4E7A-FA33-6734B0B983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0737" y="32095841"/>
            <a:ext cx="12192000" cy="6648450"/>
          </a:xfrm>
          <a:prstGeom prst="rect">
            <a:avLst/>
          </a:prstGeom>
        </p:spPr>
      </p:pic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C5877B64-1DDA-CABD-C726-1C9C9A3793B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111131"/>
      </p:ext>
    </p:extLst>
  </p:cSld>
  <p:clrMapOvr>
    <a:masterClrMapping/>
  </p:clrMapOvr>
</p:sld>
</file>

<file path=ppt/theme/theme1.xml><?xml version="1.0" encoding="utf-8"?>
<a:theme xmlns:a="http://schemas.openxmlformats.org/drawingml/2006/main" name="36x48_ScientistPoster_092315_Vertic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NAL_Scientific_Poster_36x48_VRT_Nov20" id="{47472087-0D10-5C43-BE16-C9709D5BCA80}" vid="{2846F24D-4FFF-B540-BF83-8D34106244C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FNAL_Scientific_Poster_36x48_VRT_May25(1)</Template>
  <TotalTime>261</TotalTime>
  <Words>669</Words>
  <Application>Microsoft Office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Helvetica</vt:lpstr>
      <vt:lpstr>36x48_ScientistPoster_092315_Vertical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 S. Diamond x4988 13538N</dc:creator>
  <cp:lastModifiedBy>John S. Diamond x4988 13538N</cp:lastModifiedBy>
  <cp:revision>5</cp:revision>
  <dcterms:created xsi:type="dcterms:W3CDTF">2025-09-18T14:15:06Z</dcterms:created>
  <dcterms:modified xsi:type="dcterms:W3CDTF">2025-09-18T18:36:53Z</dcterms:modified>
</cp:coreProperties>
</file>